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0"/>
  </p:notesMasterIdLst>
  <p:sldIdLst>
    <p:sldId id="266" r:id="rId3"/>
    <p:sldId id="256" r:id="rId4"/>
    <p:sldId id="257" r:id="rId5"/>
    <p:sldId id="260" r:id="rId6"/>
    <p:sldId id="261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2" r:id="rId15"/>
    <p:sldId id="263" r:id="rId16"/>
    <p:sldId id="268" r:id="rId17"/>
    <p:sldId id="267" r:id="rId18"/>
    <p:sldId id="278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UTM Avo" panose="02040603050506020204" pitchFamily="18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02FA3-5566-4D69-BAEA-AC972CB9C2EF}" v="9" dt="2023-12-29T16:26:20.324"/>
    <p1510:client id="{D8DC1A7C-E0CF-44CD-B003-0703F6155D03}" v="125" dt="2023-12-30T08:29:19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D8DC1A7C-E0CF-44CD-B003-0703F6155D03}"/>
    <pc:docChg chg="undo custSel addSld delSld modSld modMainMaster">
      <pc:chgData name="a49512 Phạm Ngọc Anh" userId="cefd2df1-5fa3-4dec-87c8-c5040616a0c8" providerId="ADAL" clId="{D8DC1A7C-E0CF-44CD-B003-0703F6155D03}" dt="2023-12-30T08:29:19.860" v="371"/>
      <pc:docMkLst>
        <pc:docMk/>
      </pc:docMkLst>
      <pc:sldChg chg="modSp modTransition">
        <pc:chgData name="a49512 Phạm Ngọc Anh" userId="cefd2df1-5fa3-4dec-87c8-c5040616a0c8" providerId="ADAL" clId="{D8DC1A7C-E0CF-44CD-B003-0703F6155D03}" dt="2023-12-30T08:29:19.860" v="371"/>
        <pc:sldMkLst>
          <pc:docMk/>
          <pc:sldMk cId="842772630" sldId="256"/>
        </pc:sldMkLst>
        <pc:picChg chg="mod">
          <ac:chgData name="a49512 Phạm Ngọc Anh" userId="cefd2df1-5fa3-4dec-87c8-c5040616a0c8" providerId="ADAL" clId="{D8DC1A7C-E0CF-44CD-B003-0703F6155D03}" dt="2023-12-30T07:48:34.073" v="93"/>
          <ac:picMkLst>
            <pc:docMk/>
            <pc:sldMk cId="842772630" sldId="256"/>
            <ac:picMk id="5" creationId="{DA91DD1F-EB0A-557A-8651-452737B26B10}"/>
          </ac:picMkLst>
        </pc:picChg>
      </pc:sldChg>
      <pc:sldChg chg="addSp modSp mod modTransition modAnim">
        <pc:chgData name="a49512 Phạm Ngọc Anh" userId="cefd2df1-5fa3-4dec-87c8-c5040616a0c8" providerId="ADAL" clId="{D8DC1A7C-E0CF-44CD-B003-0703F6155D03}" dt="2023-12-30T08:29:19.860" v="371"/>
        <pc:sldMkLst>
          <pc:docMk/>
          <pc:sldMk cId="1566774352" sldId="257"/>
        </pc:sldMkLst>
        <pc:spChg chg="mod">
          <ac:chgData name="a49512 Phạm Ngọc Anh" userId="cefd2df1-5fa3-4dec-87c8-c5040616a0c8" providerId="ADAL" clId="{D8DC1A7C-E0CF-44CD-B003-0703F6155D03}" dt="2023-12-30T07:49:13.318" v="103" actId="115"/>
          <ac:spMkLst>
            <pc:docMk/>
            <pc:sldMk cId="1566774352" sldId="257"/>
            <ac:spMk id="2" creationId="{60B88DF0-DE4D-6944-B73A-615330886751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6" creationId="{6B8E77FD-3869-EF51-7E6A-9E2A8124DB0C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7" creationId="{FCB99948-CFBA-A257-A589-89E5AC45147E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8" creationId="{D1FA87E5-3F1F-760C-9BF0-7D3303BFD709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9" creationId="{233C89C6-A827-77FE-81A2-03F8B6BED778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0" creationId="{52F386A0-8A00-1FCE-88D3-7E77BE05524D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1" creationId="{7F9C2243-9C1E-4113-C219-739656817D7E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2" creationId="{45FA24BE-A0E4-B403-4D46-FC91F2C2CABC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3" creationId="{AD0D20E1-9AA8-F9FF-6387-E9ACDE4BA1A3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4" creationId="{F353A71B-3B8D-13EA-D753-6535E62830DC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5" creationId="{BD7BB143-2EEE-B563-C2AE-DE9766A78343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6" creationId="{555AED41-1572-3552-CB00-3FAF2451F460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7" creationId="{61BB3B3A-3502-70F4-FCD8-FC702AA1ACE3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8" creationId="{08B2B0B2-E157-E790-0151-F10E39D519CF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9" creationId="{9AA11199-CFC0-A7ED-8728-53734AE96F1D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20" creationId="{5F073EB8-BEF2-5347-F045-8378D8AAD7D5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21" creationId="{8656BBE1-BC0E-C646-677E-0DDE6F28C2CF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22" creationId="{510F0640-F75F-A0FE-E0F6-00140E7C5703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23" creationId="{6A6362A8-4A71-09FA-333C-BD126023F487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24" creationId="{DFE576D2-42DC-7A24-0DB0-AE8AA031441B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25" creationId="{702244E2-2FB7-39B3-9F5F-7C3EDC8D7A83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26" creationId="{23842179-B234-551D-570E-CACBE3B3B3AD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27" creationId="{DD01560F-4EE3-885B-D339-21C1E8816ACC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28" creationId="{4B35C630-7656-5199-87F7-CC984EF8DD4E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29" creationId="{DE9EC223-2ACD-AA94-8566-A516FFF033E2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30" creationId="{E8A64324-90E8-C659-FC41-E3C5D087C9E9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31" creationId="{38175255-76BD-D1D1-88D2-54C0DE97C390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32" creationId="{AB572F79-B142-E820-9CA4-AB38D537BB57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33" creationId="{D9B39256-D562-7C71-FC97-6E7231553826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34" creationId="{529128FC-FE63-3AC0-278E-55B6D0D665EE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35" creationId="{467EEC14-BC06-9979-04D1-11EE189F3259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36" creationId="{BDD090E7-6CFE-B9BC-94FC-8E8EC9A3064A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37" creationId="{99D316B1-DA96-861F-24BF-1985113175B1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38" creationId="{DCF62D30-E613-40A9-BB0A-8E1B9F4DDD0D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39" creationId="{F04ACB9E-C0AE-5497-2895-4696E5C8AA86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40" creationId="{2E0C0A7E-3138-60A7-03C4-29054CDC8FF8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41" creationId="{A92C0375-C05F-3718-A6D5-D8B33A4CB88F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42" creationId="{C491ABFE-F2E3-B7DC-8218-8543256CD9B2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43" creationId="{46789C73-FED0-24D9-D005-13848D891024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44" creationId="{7007BCB0-9AB0-F70B-10FC-A1AEBB98AA69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45" creationId="{82508A3C-4DEB-B0E0-2C95-E62CA889F451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46" creationId="{E18453BE-F815-EE84-8EE5-CFC00FCCD087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47" creationId="{0F54C65A-FCC8-81C1-A9DF-BB12C3FCF08B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48" creationId="{613783D5-B389-20E4-850A-A4089A72ACEC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49" creationId="{462F6055-2331-1C28-0994-4E2338046B20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50" creationId="{C073DDA1-F368-4563-BED4-100EAE37883A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51" creationId="{9890F7B9-9C67-8006-EEA6-90ED683756B4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52" creationId="{E049EB96-F2E5-4EE0-8418-226BD0D150B5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53" creationId="{06DBC1FA-F906-7DDF-6D2C-AA6A322F6E83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54" creationId="{0414322C-03E0-FFBF-C7DE-B113AC2EBCCD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55" creationId="{7AD935ED-6FFA-AF6D-7950-6314D9C4B209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56" creationId="{52D69B00-7907-2410-8402-4A11A77029E1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57" creationId="{53CBA145-7252-467E-CC30-C41B773CC09C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58" creationId="{C5CF1007-C4B3-F1E1-7E1A-A275EFA6287E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59" creationId="{AA7C19FB-CF69-70AA-B8A1-A6C3CEF98E9C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60" creationId="{D154E6CF-AEB7-A6E6-C43C-1B7FEF1B8938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61" creationId="{ADF0ADCD-70F7-FFE9-C4F0-7BC66E7675F5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62" creationId="{FDA2C881-EE88-D054-621E-20ABCD4CC94D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63" creationId="{27F0DF2C-910B-7D99-4E92-65AFCF5223BE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64" creationId="{DA808A25-EE04-782A-135A-BBB952565564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65" creationId="{9620A63B-857C-3DEA-2DB1-96B0B13D7BE2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66" creationId="{936F409B-73B1-2104-FA08-FE8C354AB75C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67" creationId="{8E785CD4-1629-8C6D-3703-A2B59AE46877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68" creationId="{392793BB-FFD0-0239-3267-B3A7CE09B7E6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69" creationId="{FBA701A0-9086-B684-4B6B-AC95EF09E771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70" creationId="{3A163274-32ED-3A81-4627-CC793FE6E45C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71" creationId="{BB84E405-BF0C-3970-200A-CA1D612E0AC7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72" creationId="{3FEA5AA0-01FA-8671-E36A-C82B62E4FEFA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73" creationId="{CA407FA2-F44D-3A09-B40F-1197AC9AA88E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74" creationId="{CC3ABF84-E3DC-32BD-1089-1B4BE8E17D07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75" creationId="{0D16FE2D-24EA-F969-8318-A699DEB67559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76" creationId="{4622DCE6-3FC5-966A-1172-5579968CF1E6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77" creationId="{662F56C9-B8A3-4997-B1CC-A5AD427012D8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78" creationId="{82BA323C-4457-D418-D5A3-F2A48A79DF24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79" creationId="{F6B56F13-7027-44F9-4317-588D14FA4D90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80" creationId="{EBD0E248-4FAC-4EFD-537F-9883F501E180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81" creationId="{59DF46D6-F594-BCAD-17B2-F5F9D0323AA2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82" creationId="{4E2AB590-7841-929B-0654-12E52C30605A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83" creationId="{17AF8CB8-D6C9-CA51-EE3A-02971320F846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84" creationId="{C37E4840-E436-A73D-D48D-2E027830C1B9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85" creationId="{DA7FD123-8E38-02AA-4CB5-002CF772370D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86" creationId="{95215F89-57DB-21A3-0FC2-56698D9185AE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87" creationId="{D7BE4C9B-4893-5380-7D27-EA43206238A5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88" creationId="{75C87048-DA41-525A-F600-DF17F0313CC2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89" creationId="{A8E155DB-0774-9996-3788-13A7B7DBF0CC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90" creationId="{18C53BB9-1932-882F-30CF-ED01F61FF7F3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91" creationId="{AB33218D-EBC2-8421-210E-8979DD2A6AA1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92" creationId="{D7F0F34E-6ECA-C740-957F-2A3ADEF1449B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93" creationId="{243BA567-D434-9D8A-2E2D-932572963180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94" creationId="{F7B23266-AF66-F860-4FAD-5B6E34AE80E9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95" creationId="{27B909B7-E1D3-DFAC-30FF-85E30CC97DC2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96" creationId="{8A7FA685-9F8D-6505-0845-9E8268576535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97" creationId="{C5D810B5-CA28-33B0-860A-B9BCDEE47856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98" creationId="{FA905AFE-B173-2861-8C28-8DAE7F6A877B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99" creationId="{919030E3-C8BB-A33D-32EB-747D2511A01F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00" creationId="{D2BB657D-D6A0-83C0-D874-A51380A26105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01" creationId="{334699A1-78C6-0111-3C61-EBC9E72B6577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02" creationId="{00E10CD4-DDFC-8D72-3502-25C3114C27B1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03" creationId="{7B0F6A98-190D-D91B-ADCF-82F4B49E385C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04" creationId="{F37B4F7F-A5A5-7539-D513-8CCA35957328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05" creationId="{3381F0DC-7110-766D-5F57-75443690B6C5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06" creationId="{069E6B0D-0D51-17F4-A9F1-2F38E234A282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07" creationId="{9ABAF01A-1D90-A525-7863-0BA1B266C049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08" creationId="{C0B20837-7F62-997C-CC47-1F4F20A97BBF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09" creationId="{E2C91626-8BBB-D6A9-0B3A-41A67D2D45C8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10" creationId="{0BAEE704-A646-0F8E-5C76-80D16CA5B20A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11" creationId="{95DF3ECD-201B-22FF-A8E1-1C9FE3E15F68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12" creationId="{F0BE0AD6-3F56-B4D1-3EDE-E0AF5D27D230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13" creationId="{B704B964-210C-CB18-8ED6-77B92F492DC4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14" creationId="{34341C8D-DF43-AFCC-64FC-04333624FFC2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15" creationId="{8252D2E9-6CB1-3969-66FC-F268CB6AB3AC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16" creationId="{CAFA5EA9-6543-CFA0-A435-4D62C8BFB67B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17" creationId="{5880D7C3-017A-24E9-6549-0DA4591E3F6B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18" creationId="{1442C8FE-6F02-C93F-3A7E-4D509285E14B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19" creationId="{A5CF4663-1F0C-9157-DD86-7FC5EE53062A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20" creationId="{C61247B7-7ADF-508D-180E-DF4A3B278A19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21" creationId="{9EF51F22-F462-F7C8-1581-854BA6D434D3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22" creationId="{3B43914B-5528-EE51-07D8-ABF536FA58F5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23" creationId="{BAF6514B-1995-BB93-51CA-AAA501BA83AA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24" creationId="{2DF05B83-DF14-94FA-4906-D059E9C7A843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25" creationId="{E3AF0137-741B-9ADD-BF87-418A341518BF}"/>
          </ac:spMkLst>
        </pc:spChg>
        <pc:spChg chg="mod">
          <ac:chgData name="a49512 Phạm Ngọc Anh" userId="cefd2df1-5fa3-4dec-87c8-c5040616a0c8" providerId="ADAL" clId="{D8DC1A7C-E0CF-44CD-B003-0703F6155D03}" dt="2023-12-30T07:48:41.399" v="94"/>
          <ac:spMkLst>
            <pc:docMk/>
            <pc:sldMk cId="1566774352" sldId="257"/>
            <ac:spMk id="126" creationId="{65C7955C-CD39-028B-131C-5C49D72B6D79}"/>
          </ac:spMkLst>
        </pc:spChg>
        <pc:spChg chg="add mod">
          <ac:chgData name="a49512 Phạm Ngọc Anh" userId="cefd2df1-5fa3-4dec-87c8-c5040616a0c8" providerId="ADAL" clId="{D8DC1A7C-E0CF-44CD-B003-0703F6155D03}" dt="2023-12-30T07:49:31.053" v="107" actId="1076"/>
          <ac:spMkLst>
            <pc:docMk/>
            <pc:sldMk cId="1566774352" sldId="257"/>
            <ac:spMk id="127" creationId="{BB990D04-BADB-11BD-6835-958DE2FCDD2A}"/>
          </ac:spMkLst>
        </pc:spChg>
        <pc:spChg chg="add mod">
          <ac:chgData name="a49512 Phạm Ngọc Anh" userId="cefd2df1-5fa3-4dec-87c8-c5040616a0c8" providerId="ADAL" clId="{D8DC1A7C-E0CF-44CD-B003-0703F6155D03}" dt="2023-12-30T07:49:32.629" v="108" actId="1076"/>
          <ac:spMkLst>
            <pc:docMk/>
            <pc:sldMk cId="1566774352" sldId="257"/>
            <ac:spMk id="128" creationId="{39BA9705-98E6-45F6-306D-A621E6442510}"/>
          </ac:spMkLst>
        </pc:spChg>
        <pc:spChg chg="add mod">
          <ac:chgData name="a49512 Phạm Ngọc Anh" userId="cefd2df1-5fa3-4dec-87c8-c5040616a0c8" providerId="ADAL" clId="{D8DC1A7C-E0CF-44CD-B003-0703F6155D03}" dt="2023-12-30T07:49:20.588" v="104" actId="1076"/>
          <ac:spMkLst>
            <pc:docMk/>
            <pc:sldMk cId="1566774352" sldId="257"/>
            <ac:spMk id="130" creationId="{406A42BE-C78D-697C-7079-28B24A254AFA}"/>
          </ac:spMkLst>
        </pc:spChg>
        <pc:spChg chg="add mod">
          <ac:chgData name="a49512 Phạm Ngọc Anh" userId="cefd2df1-5fa3-4dec-87c8-c5040616a0c8" providerId="ADAL" clId="{D8DC1A7C-E0CF-44CD-B003-0703F6155D03}" dt="2023-12-30T07:49:20.588" v="104" actId="1076"/>
          <ac:spMkLst>
            <pc:docMk/>
            <pc:sldMk cId="1566774352" sldId="257"/>
            <ac:spMk id="131" creationId="{034701BB-BA4B-3C66-4219-71AB0D2D67CC}"/>
          </ac:spMkLst>
        </pc:spChg>
        <pc:spChg chg="add mod">
          <ac:chgData name="a49512 Phạm Ngọc Anh" userId="cefd2df1-5fa3-4dec-87c8-c5040616a0c8" providerId="ADAL" clId="{D8DC1A7C-E0CF-44CD-B003-0703F6155D03}" dt="2023-12-30T07:49:20.588" v="104" actId="1076"/>
          <ac:spMkLst>
            <pc:docMk/>
            <pc:sldMk cId="1566774352" sldId="257"/>
            <ac:spMk id="132" creationId="{261552E3-C17C-6703-0863-AEE366FC3811}"/>
          </ac:spMkLst>
        </pc:spChg>
        <pc:spChg chg="add mod">
          <ac:chgData name="a49512 Phạm Ngọc Anh" userId="cefd2df1-5fa3-4dec-87c8-c5040616a0c8" providerId="ADAL" clId="{D8DC1A7C-E0CF-44CD-B003-0703F6155D03}" dt="2023-12-30T07:49:20.588" v="104" actId="1076"/>
          <ac:spMkLst>
            <pc:docMk/>
            <pc:sldMk cId="1566774352" sldId="257"/>
            <ac:spMk id="133" creationId="{2FD4FE05-BABE-D5E1-75DD-6108E5853218}"/>
          </ac:spMkLst>
        </pc:spChg>
        <pc:spChg chg="add mod">
          <ac:chgData name="a49512 Phạm Ngọc Anh" userId="cefd2df1-5fa3-4dec-87c8-c5040616a0c8" providerId="ADAL" clId="{D8DC1A7C-E0CF-44CD-B003-0703F6155D03}" dt="2023-12-30T07:49:20.588" v="104" actId="1076"/>
          <ac:spMkLst>
            <pc:docMk/>
            <pc:sldMk cId="1566774352" sldId="257"/>
            <ac:spMk id="134" creationId="{FE10BABA-8185-AB8B-292E-910B606BC1C2}"/>
          </ac:spMkLst>
        </pc:spChg>
        <pc:spChg chg="add mod">
          <ac:chgData name="a49512 Phạm Ngọc Anh" userId="cefd2df1-5fa3-4dec-87c8-c5040616a0c8" providerId="ADAL" clId="{D8DC1A7C-E0CF-44CD-B003-0703F6155D03}" dt="2023-12-30T07:49:20.588" v="104" actId="1076"/>
          <ac:spMkLst>
            <pc:docMk/>
            <pc:sldMk cId="1566774352" sldId="257"/>
            <ac:spMk id="135" creationId="{4FE38D9F-D689-FE9B-A82D-A46D067DE23D}"/>
          </ac:spMkLst>
        </pc:spChg>
        <pc:spChg chg="add mod">
          <ac:chgData name="a49512 Phạm Ngọc Anh" userId="cefd2df1-5fa3-4dec-87c8-c5040616a0c8" providerId="ADAL" clId="{D8DC1A7C-E0CF-44CD-B003-0703F6155D03}" dt="2023-12-30T07:49:20.588" v="104" actId="1076"/>
          <ac:spMkLst>
            <pc:docMk/>
            <pc:sldMk cId="1566774352" sldId="257"/>
            <ac:spMk id="136" creationId="{879FB2DE-496E-C553-7E2B-B209B5A04217}"/>
          </ac:spMkLst>
        </pc:spChg>
        <pc:spChg chg="add mod">
          <ac:chgData name="a49512 Phạm Ngọc Anh" userId="cefd2df1-5fa3-4dec-87c8-c5040616a0c8" providerId="ADAL" clId="{D8DC1A7C-E0CF-44CD-B003-0703F6155D03}" dt="2023-12-30T07:49:20.588" v="104" actId="1076"/>
          <ac:spMkLst>
            <pc:docMk/>
            <pc:sldMk cId="1566774352" sldId="257"/>
            <ac:spMk id="137" creationId="{F54C5934-8A9B-5E34-C81E-24192C2D4C6A}"/>
          </ac:spMkLst>
        </pc:spChg>
        <pc:spChg chg="add mod">
          <ac:chgData name="a49512 Phạm Ngọc Anh" userId="cefd2df1-5fa3-4dec-87c8-c5040616a0c8" providerId="ADAL" clId="{D8DC1A7C-E0CF-44CD-B003-0703F6155D03}" dt="2023-12-30T07:49:20.588" v="104" actId="1076"/>
          <ac:spMkLst>
            <pc:docMk/>
            <pc:sldMk cId="1566774352" sldId="257"/>
            <ac:spMk id="138" creationId="{2AD265B6-5062-0F45-AEA2-F12440951F2D}"/>
          </ac:spMkLst>
        </pc:spChg>
        <pc:grpChg chg="add mod">
          <ac:chgData name="a49512 Phạm Ngọc Anh" userId="cefd2df1-5fa3-4dec-87c8-c5040616a0c8" providerId="ADAL" clId="{D8DC1A7C-E0CF-44CD-B003-0703F6155D03}" dt="2023-12-30T07:49:34.646" v="109" actId="1076"/>
          <ac:grpSpMkLst>
            <pc:docMk/>
            <pc:sldMk cId="1566774352" sldId="257"/>
            <ac:grpSpMk id="3" creationId="{18306FE6-7EE8-CDE5-1344-73A8CE1D9398}"/>
          </ac:grpSpMkLst>
        </pc:grpChg>
        <pc:grpChg chg="mod">
          <ac:chgData name="a49512 Phạm Ngọc Anh" userId="cefd2df1-5fa3-4dec-87c8-c5040616a0c8" providerId="ADAL" clId="{D8DC1A7C-E0CF-44CD-B003-0703F6155D03}" dt="2023-12-30T07:48:41.399" v="94"/>
          <ac:grpSpMkLst>
            <pc:docMk/>
            <pc:sldMk cId="1566774352" sldId="257"/>
            <ac:grpSpMk id="4" creationId="{3EC950B3-7027-CA7E-650F-D9B397BF6DCA}"/>
          </ac:grpSpMkLst>
        </pc:grpChg>
        <pc:grpChg chg="mod">
          <ac:chgData name="a49512 Phạm Ngọc Anh" userId="cefd2df1-5fa3-4dec-87c8-c5040616a0c8" providerId="ADAL" clId="{D8DC1A7C-E0CF-44CD-B003-0703F6155D03}" dt="2023-12-30T07:48:41.399" v="94"/>
          <ac:grpSpMkLst>
            <pc:docMk/>
            <pc:sldMk cId="1566774352" sldId="257"/>
            <ac:grpSpMk id="5" creationId="{8008E3D3-8A20-9547-11BC-3EEEEDD95C4C}"/>
          </ac:grpSpMkLst>
        </pc:grpChg>
        <pc:graphicFrameChg chg="add mod modGraphic">
          <ac:chgData name="a49512 Phạm Ngọc Anh" userId="cefd2df1-5fa3-4dec-87c8-c5040616a0c8" providerId="ADAL" clId="{D8DC1A7C-E0CF-44CD-B003-0703F6155D03}" dt="2023-12-30T07:49:20.588" v="104" actId="1076"/>
          <ac:graphicFrameMkLst>
            <pc:docMk/>
            <pc:sldMk cId="1566774352" sldId="257"/>
            <ac:graphicFrameMk id="129" creationId="{250B9367-744E-17B7-3F55-5CE9B13F1ED3}"/>
          </ac:graphicFrameMkLst>
        </pc:graphicFrameChg>
      </pc:sldChg>
      <pc:sldChg chg="del">
        <pc:chgData name="a49512 Phạm Ngọc Anh" userId="cefd2df1-5fa3-4dec-87c8-c5040616a0c8" providerId="ADAL" clId="{D8DC1A7C-E0CF-44CD-B003-0703F6155D03}" dt="2023-12-30T07:49:49.117" v="110" actId="47"/>
        <pc:sldMkLst>
          <pc:docMk/>
          <pc:sldMk cId="2240848446" sldId="258"/>
        </pc:sldMkLst>
      </pc:sldChg>
      <pc:sldChg chg="del">
        <pc:chgData name="a49512 Phạm Ngọc Anh" userId="cefd2df1-5fa3-4dec-87c8-c5040616a0c8" providerId="ADAL" clId="{D8DC1A7C-E0CF-44CD-B003-0703F6155D03}" dt="2023-12-30T07:49:49.290" v="111" actId="47"/>
        <pc:sldMkLst>
          <pc:docMk/>
          <pc:sldMk cId="3124015390" sldId="259"/>
        </pc:sldMkLst>
      </pc:sldChg>
      <pc:sldChg chg="modSp mod modTransition">
        <pc:chgData name="a49512 Phạm Ngọc Anh" userId="cefd2df1-5fa3-4dec-87c8-c5040616a0c8" providerId="ADAL" clId="{D8DC1A7C-E0CF-44CD-B003-0703F6155D03}" dt="2023-12-30T08:29:19.860" v="371"/>
        <pc:sldMkLst>
          <pc:docMk/>
          <pc:sldMk cId="3946045581" sldId="260"/>
        </pc:sldMkLst>
        <pc:picChg chg="mod">
          <ac:chgData name="a49512 Phạm Ngọc Anh" userId="cefd2df1-5fa3-4dec-87c8-c5040616a0c8" providerId="ADAL" clId="{D8DC1A7C-E0CF-44CD-B003-0703F6155D03}" dt="2023-12-30T07:49:56.436" v="113"/>
          <ac:picMkLst>
            <pc:docMk/>
            <pc:sldMk cId="3946045581" sldId="260"/>
            <ac:picMk id="6" creationId="{B17B448E-3A6A-D950-097D-C5F32FD01302}"/>
          </ac:picMkLst>
        </pc:picChg>
      </pc:sldChg>
      <pc:sldChg chg="addSp delSp modSp mod modTransition addAnim delAnim modAnim">
        <pc:chgData name="a49512 Phạm Ngọc Anh" userId="cefd2df1-5fa3-4dec-87c8-c5040616a0c8" providerId="ADAL" clId="{D8DC1A7C-E0CF-44CD-B003-0703F6155D03}" dt="2023-12-30T08:29:19.860" v="371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D8DC1A7C-E0CF-44CD-B003-0703F6155D03}" dt="2023-12-30T07:54:35.294" v="172" actId="1076"/>
          <ac:spMkLst>
            <pc:docMk/>
            <pc:sldMk cId="1464605861" sldId="261"/>
            <ac:spMk id="4" creationId="{74B6E143-7E60-38F0-817F-A4D4E5BB357E}"/>
          </ac:spMkLst>
        </pc:spChg>
        <pc:spChg chg="add mod">
          <ac:chgData name="a49512 Phạm Ngọc Anh" userId="cefd2df1-5fa3-4dec-87c8-c5040616a0c8" providerId="ADAL" clId="{D8DC1A7C-E0CF-44CD-B003-0703F6155D03}" dt="2023-12-30T07:55:25.832" v="178" actId="1076"/>
          <ac:spMkLst>
            <pc:docMk/>
            <pc:sldMk cId="1464605861" sldId="261"/>
            <ac:spMk id="5" creationId="{5C3381AE-02E4-5C11-72B2-721E543D6799}"/>
          </ac:spMkLst>
        </pc:spChg>
        <pc:spChg chg="add del mod">
          <ac:chgData name="a49512 Phạm Ngọc Anh" userId="cefd2df1-5fa3-4dec-87c8-c5040616a0c8" providerId="ADAL" clId="{D8DC1A7C-E0CF-44CD-B003-0703F6155D03}" dt="2023-12-30T07:53:05.380" v="144" actId="478"/>
          <ac:spMkLst>
            <pc:docMk/>
            <pc:sldMk cId="1464605861" sldId="261"/>
            <ac:spMk id="6" creationId="{F714EB06-B3C3-3F5F-2B3C-3601695A8222}"/>
          </ac:spMkLst>
        </pc:spChg>
        <pc:spChg chg="add del mod">
          <ac:chgData name="a49512 Phạm Ngọc Anh" userId="cefd2df1-5fa3-4dec-87c8-c5040616a0c8" providerId="ADAL" clId="{D8DC1A7C-E0CF-44CD-B003-0703F6155D03}" dt="2023-12-30T07:53:01.087" v="141" actId="478"/>
          <ac:spMkLst>
            <pc:docMk/>
            <pc:sldMk cId="1464605861" sldId="261"/>
            <ac:spMk id="7" creationId="{B5C20618-E6D8-FFBE-96D5-34E039794215}"/>
          </ac:spMkLst>
        </pc:spChg>
        <pc:spChg chg="add del mod">
          <ac:chgData name="a49512 Phạm Ngọc Anh" userId="cefd2df1-5fa3-4dec-87c8-c5040616a0c8" providerId="ADAL" clId="{D8DC1A7C-E0CF-44CD-B003-0703F6155D03}" dt="2023-12-30T07:53:03.457" v="143" actId="478"/>
          <ac:spMkLst>
            <pc:docMk/>
            <pc:sldMk cId="1464605861" sldId="261"/>
            <ac:spMk id="8" creationId="{4E617C6B-A68E-4056-2AB1-5C7AACDDC4F6}"/>
          </ac:spMkLst>
        </pc:spChg>
        <pc:spChg chg="add mod">
          <ac:chgData name="a49512 Phạm Ngọc Anh" userId="cefd2df1-5fa3-4dec-87c8-c5040616a0c8" providerId="ADAL" clId="{D8DC1A7C-E0CF-44CD-B003-0703F6155D03}" dt="2023-12-30T07:55:20.133" v="177" actId="1076"/>
          <ac:spMkLst>
            <pc:docMk/>
            <pc:sldMk cId="1464605861" sldId="261"/>
            <ac:spMk id="9" creationId="{95926E33-95D5-A70E-52F8-05DD56EE5279}"/>
          </ac:spMkLst>
        </pc:spChg>
        <pc:spChg chg="add del mod">
          <ac:chgData name="a49512 Phạm Ngọc Anh" userId="cefd2df1-5fa3-4dec-87c8-c5040616a0c8" providerId="ADAL" clId="{D8DC1A7C-E0CF-44CD-B003-0703F6155D03}" dt="2023-12-30T07:54:44.144" v="174" actId="478"/>
          <ac:spMkLst>
            <pc:docMk/>
            <pc:sldMk cId="1464605861" sldId="261"/>
            <ac:spMk id="10" creationId="{5FDEFF41-D35D-F778-48A8-E5668C916A0F}"/>
          </ac:spMkLst>
        </pc:spChg>
        <pc:spChg chg="add del mod">
          <ac:chgData name="a49512 Phạm Ngọc Anh" userId="cefd2df1-5fa3-4dec-87c8-c5040616a0c8" providerId="ADAL" clId="{D8DC1A7C-E0CF-44CD-B003-0703F6155D03}" dt="2023-12-30T07:54:45.263" v="175" actId="478"/>
          <ac:spMkLst>
            <pc:docMk/>
            <pc:sldMk cId="1464605861" sldId="261"/>
            <ac:spMk id="11" creationId="{7E71E0A8-AA04-7A79-C325-89405CF92A77}"/>
          </ac:spMkLst>
        </pc:spChg>
        <pc:spChg chg="add del mod">
          <ac:chgData name="a49512 Phạm Ngọc Anh" userId="cefd2df1-5fa3-4dec-87c8-c5040616a0c8" providerId="ADAL" clId="{D8DC1A7C-E0CF-44CD-B003-0703F6155D03}" dt="2023-12-30T07:54:40.751" v="173" actId="478"/>
          <ac:spMkLst>
            <pc:docMk/>
            <pc:sldMk cId="1464605861" sldId="261"/>
            <ac:spMk id="12" creationId="{F3EEC589-082D-0E7C-B1E5-BF89391EE647}"/>
          </ac:spMkLst>
        </pc:spChg>
        <pc:graphicFrameChg chg="add del mod modGraphic">
          <ac:chgData name="a49512 Phạm Ngọc Anh" userId="cefd2df1-5fa3-4dec-87c8-c5040616a0c8" providerId="ADAL" clId="{D8DC1A7C-E0CF-44CD-B003-0703F6155D03}" dt="2023-12-30T07:55:06.270" v="176" actId="20577"/>
          <ac:graphicFrameMkLst>
            <pc:docMk/>
            <pc:sldMk cId="1464605861" sldId="261"/>
            <ac:graphicFrameMk id="3" creationId="{0122B68D-3951-C4F6-8A55-6E4D66C9AD55}"/>
          </ac:graphicFrameMkLst>
        </pc:graphicFrameChg>
        <pc:graphicFrameChg chg="add mod">
          <ac:chgData name="a49512 Phạm Ngọc Anh" userId="cefd2df1-5fa3-4dec-87c8-c5040616a0c8" providerId="ADAL" clId="{D8DC1A7C-E0CF-44CD-B003-0703F6155D03}" dt="2023-12-30T07:52:20.695" v="136"/>
          <ac:graphicFrameMkLst>
            <pc:docMk/>
            <pc:sldMk cId="1464605861" sldId="261"/>
            <ac:graphicFrameMk id="13" creationId="{AB56CE93-AEE4-8110-1037-0D79A420CFBC}"/>
          </ac:graphicFrameMkLst>
        </pc:graphicFrameChg>
      </pc:sldChg>
      <pc:sldChg chg="modSp mod modTransition">
        <pc:chgData name="a49512 Phạm Ngọc Anh" userId="cefd2df1-5fa3-4dec-87c8-c5040616a0c8" providerId="ADAL" clId="{D8DC1A7C-E0CF-44CD-B003-0703F6155D03}" dt="2023-12-30T08:29:19.860" v="371"/>
        <pc:sldMkLst>
          <pc:docMk/>
          <pc:sldMk cId="2020563338" sldId="262"/>
        </pc:sldMkLst>
        <pc:spChg chg="mod">
          <ac:chgData name="a49512 Phạm Ngọc Anh" userId="cefd2df1-5fa3-4dec-87c8-c5040616a0c8" providerId="ADAL" clId="{D8DC1A7C-E0CF-44CD-B003-0703F6155D03}" dt="2023-12-30T08:28:38.587" v="358" actId="1076"/>
          <ac:spMkLst>
            <pc:docMk/>
            <pc:sldMk cId="2020563338" sldId="262"/>
            <ac:spMk id="3" creationId="{C49282BA-E329-4866-F5BB-B6FE52623021}"/>
          </ac:spMkLst>
        </pc:spChg>
      </pc:sldChg>
      <pc:sldChg chg="modSp modTransition">
        <pc:chgData name="a49512 Phạm Ngọc Anh" userId="cefd2df1-5fa3-4dec-87c8-c5040616a0c8" providerId="ADAL" clId="{D8DC1A7C-E0CF-44CD-B003-0703F6155D03}" dt="2023-12-30T08:29:19.860" v="371"/>
        <pc:sldMkLst>
          <pc:docMk/>
          <pc:sldMk cId="2843696115" sldId="263"/>
        </pc:sldMkLst>
        <pc:picChg chg="mod">
          <ac:chgData name="a49512 Phạm Ngọc Anh" userId="cefd2df1-5fa3-4dec-87c8-c5040616a0c8" providerId="ADAL" clId="{D8DC1A7C-E0CF-44CD-B003-0703F6155D03}" dt="2023-12-30T08:28:20.519" v="327"/>
          <ac:picMkLst>
            <pc:docMk/>
            <pc:sldMk cId="2843696115" sldId="263"/>
            <ac:picMk id="3" creationId="{3D3E4C90-55A1-F816-1511-3C31885BA567}"/>
          </ac:picMkLst>
        </pc:picChg>
      </pc:sldChg>
      <pc:sldChg chg="modTransition">
        <pc:chgData name="a49512 Phạm Ngọc Anh" userId="cefd2df1-5fa3-4dec-87c8-c5040616a0c8" providerId="ADAL" clId="{D8DC1A7C-E0CF-44CD-B003-0703F6155D03}" dt="2023-12-30T08:29:19.860" v="371"/>
        <pc:sldMkLst>
          <pc:docMk/>
          <pc:sldMk cId="3852711495" sldId="265"/>
        </pc:sldMkLst>
      </pc:sldChg>
      <pc:sldChg chg="modSp mod modTransition">
        <pc:chgData name="a49512 Phạm Ngọc Anh" userId="cefd2df1-5fa3-4dec-87c8-c5040616a0c8" providerId="ADAL" clId="{D8DC1A7C-E0CF-44CD-B003-0703F6155D03}" dt="2023-12-30T08:29:19.860" v="371"/>
        <pc:sldMkLst>
          <pc:docMk/>
          <pc:sldMk cId="0" sldId="266"/>
        </pc:sldMkLst>
        <pc:spChg chg="mod">
          <ac:chgData name="a49512 Phạm Ngọc Anh" userId="cefd2df1-5fa3-4dec-87c8-c5040616a0c8" providerId="ADAL" clId="{D8DC1A7C-E0CF-44CD-B003-0703F6155D03}" dt="2023-12-30T03:08:05.976" v="92" actId="1076"/>
          <ac:spMkLst>
            <pc:docMk/>
            <pc:sldMk cId="0" sldId="266"/>
            <ac:spMk id="9" creationId="{D2B0C381-AC83-477C-A42B-612BDE63DE3C}"/>
          </ac:spMkLst>
        </pc:spChg>
      </pc:sldChg>
      <pc:sldChg chg="modTransition">
        <pc:chgData name="a49512 Phạm Ngọc Anh" userId="cefd2df1-5fa3-4dec-87c8-c5040616a0c8" providerId="ADAL" clId="{D8DC1A7C-E0CF-44CD-B003-0703F6155D03}" dt="2023-12-30T08:29:19.860" v="371"/>
        <pc:sldMkLst>
          <pc:docMk/>
          <pc:sldMk cId="0" sldId="267"/>
        </pc:sldMkLst>
      </pc:sldChg>
      <pc:sldChg chg="addSp modSp mod modTransition modAnim">
        <pc:chgData name="a49512 Phạm Ngọc Anh" userId="cefd2df1-5fa3-4dec-87c8-c5040616a0c8" providerId="ADAL" clId="{D8DC1A7C-E0CF-44CD-B003-0703F6155D03}" dt="2023-12-30T08:29:19.860" v="371"/>
        <pc:sldMkLst>
          <pc:docMk/>
          <pc:sldMk cId="477843181" sldId="268"/>
        </pc:sldMkLst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5" creationId="{69490BC6-2BFA-023A-A806-E4B14F935036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6" creationId="{44F0A63A-2DB9-8978-4396-E6D4A54253FB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7" creationId="{E0F7A8DA-6641-526B-B8C0-C171B412D1E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8" creationId="{4D7BFA73-1AFB-093C-642E-386511DBE757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9" creationId="{9D8AED9A-522C-459D-499E-37F48C69BBFC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0" creationId="{4BE70FA9-F977-30C0-263D-9557360599BA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1" creationId="{9C8F48E1-D006-F00D-D606-457C7134DCEF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2" creationId="{0EAF2CD2-4E7B-03FB-79DF-5B38BAB89B46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3" creationId="{91001E40-B820-844A-C0E3-4D165B9C7BAA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4" creationId="{F99FE524-3568-E2E8-23D8-71D9D4FF1D2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5" creationId="{075510A1-4FD8-4674-2ACC-3863D00965B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6" creationId="{D19C84FA-1C19-659B-D345-9EFC6479912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7" creationId="{B6FB1465-4C82-E603-6C73-42A4A678299A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8" creationId="{B465B30F-3B11-BB39-E563-A3B386D846DE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9" creationId="{DC516C40-AF51-D417-4AD4-B1EC56C275DE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0" creationId="{54AB7355-34CC-E5D4-A88C-5438E837BC1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1" creationId="{59988C90-CBD1-DDDC-635B-288B7DD637EA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2" creationId="{F59E2E7D-EF2D-16FF-3F9D-2BB093E6BB96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3" creationId="{E63C9457-AA08-D19F-555E-9B6669CB8186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4" creationId="{A58003C8-EC78-6099-957B-1B576CB3529B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5" creationId="{CCE5B5DE-6C7B-B274-8BE3-072BA0E7ADE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6" creationId="{419B6D42-55DC-6899-548E-629AC8D66DF6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7" creationId="{102DB7E1-C323-6FEE-EA79-F81710B73AA0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8" creationId="{38963F2C-14F9-33EE-7462-CB1C8C59094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9" creationId="{BC31447B-E214-EA59-15D5-D070BFE8FF1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30" creationId="{0AA760C4-1DF8-A4A8-B632-C828F821ADA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31" creationId="{35A566C2-5A36-6C22-02DA-B8B4D1079B09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32" creationId="{B02F29D8-76B5-2980-FCC7-A2EAE97AB42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33" creationId="{03C61B94-F725-CEA2-716D-A050067E67D9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34" creationId="{35C4E65F-EBAC-1027-05AA-77AEC64C1A7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35" creationId="{D6F8DF9C-4D7F-9EA1-EE9C-01433FF3F895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36" creationId="{4D6B92F9-6302-6665-11BA-881682330482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37" creationId="{FBFDB8F9-D0E9-A16A-AC1C-2A8FCD842E79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38" creationId="{203D2EFD-29F5-C830-9B91-437AE1EB86E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39" creationId="{D5D147F4-35E1-51F6-495E-2FDD82510807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40" creationId="{4F080A60-06D6-A491-34A8-B827FF9F6E80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41" creationId="{C85C7B25-BB1B-1224-2300-75630C6E16B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42" creationId="{8BA3B3AA-B38F-1673-B93F-2271AE7EEFBF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43" creationId="{2CFCCCF2-3E48-C4F0-B03B-5CD8BD25B60C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44" creationId="{D9E8DF33-D31A-67B8-04FE-9D1FD5984E17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45" creationId="{EB2F0B81-1AC8-DC69-2B84-513C4648879B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46" creationId="{AAB66251-4E77-BE3E-65E4-83E0CDBF24F8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47" creationId="{471AB524-AEAC-9080-A188-F5269C9B2D7A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48" creationId="{F279A0B8-31C9-779A-83E1-2D74D5DEB9AE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49" creationId="{50CF2B0E-A237-21DC-4FAF-CB6957C89B1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50" creationId="{5D5375D4-7F3A-A129-E0E3-22D3CD00ADC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51" creationId="{B0800594-EE2D-EC34-E829-55B7A252C0BE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52" creationId="{2D24612C-8A8B-5107-0FEA-04BD9849F4D0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53" creationId="{DC080376-AFEE-489F-A0AF-E9714B7D5A1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54" creationId="{E4BD2738-CF7A-3728-9E82-017E51AF0E6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55" creationId="{74FDF16F-5749-49AF-1999-BAAC6BD2489A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56" creationId="{2A3B438D-D81E-FB87-B4DC-E51CE727321B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57" creationId="{0D757E05-4E9E-6D16-1417-8615B44F9B4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58" creationId="{EBC9DDFA-CD19-7464-3F7E-1B539F4DF768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59" creationId="{B00C26CC-8061-3E15-4671-DB42FC06325E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60" creationId="{3CCA1CD6-5F1F-2936-6696-7DCC00C04C3B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61" creationId="{DF14DBAC-1322-FBE1-D2B3-78907BFBF720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62" creationId="{2B303E56-E280-76CB-3796-7F303703F080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63" creationId="{7B2C6FEA-3CB7-980A-5582-EEF98D2209FB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64" creationId="{13F53642-CAB4-02CD-F181-650EAA1712E5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65" creationId="{7AD065DE-EBA0-DDA4-F5B4-0D47C41DF09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66" creationId="{747D19F5-3681-540B-94F6-10BF042DEF47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67" creationId="{3B79EFCF-3392-1301-030B-090297178E20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68" creationId="{FD807ABD-30A3-08E8-03EB-EF2D17495DE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69" creationId="{00370178-E95F-8E0B-448F-879AA8DBC3AE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70" creationId="{2F69ACA9-3D99-B020-ED9D-EAA4A2A11C4C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71" creationId="{65ACAFB9-9D46-C709-46B1-641E521E3DB7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72" creationId="{60F9E8CE-5EF0-1C5B-ECFD-6B715D915E5C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73" creationId="{94067AFC-A8E9-C6DB-6D36-DD3C6B97A5D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74" creationId="{D68E387A-3E7A-57DE-E0C1-C319D66064B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75" creationId="{9B5923AC-A9B1-E20B-A266-A6C7DEE0E60F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76" creationId="{D50762EC-C4B6-8D28-E531-162141EE63C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77" creationId="{49A9AFDF-FD2D-1E4B-FA87-0EC12FF4AFC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78" creationId="{518447FA-E34E-7747-E42F-0FA635BFC15E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79" creationId="{70EF11DA-6E21-62CD-B86F-41841653F33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80" creationId="{6522BF93-AEF3-387A-0CCF-3537EBAF26C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81" creationId="{DBA49B12-5667-679A-DB5A-D9BF05809F95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82" creationId="{F2783688-5C22-552B-D539-891964926556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83" creationId="{EFB7115E-E691-1E9F-EF79-CBC1C49FED3F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84" creationId="{48A988C7-CB85-D634-0619-CFE0538B7049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85" creationId="{EAFD1D0C-FCF4-BD66-1D1E-BDB8FAD180EA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86" creationId="{7F7ACEEA-6EC4-E6B2-184A-7F525982EDC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87" creationId="{C1ECD7C8-7C0D-056D-5705-1642AAAE0420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88" creationId="{7E845078-3587-08FD-CBA8-A031080FF1A9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89" creationId="{65C3F8D4-20B6-833E-EE74-585DF1788A42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90" creationId="{D469065C-6835-5B84-1CAE-AAE080969D0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91" creationId="{B4D1DA82-2359-FF49-F52F-EB2EAF294865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92" creationId="{E12CCE08-7173-9233-C74B-EA5EEB86BD8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93" creationId="{EB7E118C-20C1-E424-AD46-80C9FEF432E6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94" creationId="{0FF5E359-1B52-AB3D-0488-E3A1AB0DAF1E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95" creationId="{74C6363B-E068-3E3D-65BE-6DC86ABA79FF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96" creationId="{9BEA57ED-5FC4-C1B3-DE66-E58E60F3005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97" creationId="{AB6636EB-9141-ECB2-02DC-532B5B4B5FD8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98" creationId="{03D48A2F-51D1-8E4C-395F-D5E155CFB3E0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99" creationId="{51C8EB72-785B-2656-F75F-0480AC648E78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00" creationId="{056D107D-2422-A2A7-1E8A-27D3A355CFBB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01" creationId="{4253F0AF-DC5C-1B38-02D2-6E9388DF230F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02" creationId="{EAF199ED-879B-5F59-8160-834C7A03D42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03" creationId="{6F68E77B-4CEF-3CC8-FE67-1759BC81053A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04" creationId="{983DCD4F-D44F-7BCF-5098-64274D5E8932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05" creationId="{7D39CE7A-F13F-0993-1BED-8A461CBEB9B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06" creationId="{F776FC72-9D7A-8625-FA7B-6DC3D1435FBF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07" creationId="{ECB2FBA3-F0C7-2DCF-EB4A-801F1FF27EC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08" creationId="{530FAC57-3C32-C3A7-D825-50009CC87EFC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09" creationId="{96C73DFD-AB07-3E81-25A5-3EE66299F968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10" creationId="{D61BCF9E-2609-4D9E-5E09-D66208C084A6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11" creationId="{9A794629-FEF1-C8BB-8020-753F13F1370A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12" creationId="{0A738685-6870-6516-1F83-21A7CDFACE58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13" creationId="{20B45A8F-BFC2-85FE-96EE-B1FF9AE39FCB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14" creationId="{95B9F0B6-08D6-C1C2-B388-B41D790C7310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15" creationId="{D617D365-F1B2-2912-969C-0FF8E4C332C9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16" creationId="{21A0A5D6-1539-394A-24CB-E0E8DA0E5BB2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17" creationId="{01D7F394-34A7-B3A5-0BA2-E0E80435D25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18" creationId="{BB35B517-678D-2909-4290-572F9819BF2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19" creationId="{C8F0229D-30C0-8923-895D-F10B4149D0D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20" creationId="{65C65D37-7894-FA86-09A2-36434254F4B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21" creationId="{504CC19F-EAA7-53B4-570A-09FE196A6E3E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22" creationId="{D6FDF7C4-B37B-F669-FC92-555BDABEF5C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23" creationId="{CB7C4316-5DBB-D472-42B1-E15EFA5A5A75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27" creationId="{818A7064-EDA3-2B10-A53B-1338D90AD7CF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28" creationId="{573CA589-B0B9-211D-63DF-3638E580293B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29" creationId="{993A797B-AF27-8E99-52C9-329F094ADF87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30" creationId="{7BBAE8E6-C01B-CB01-EB99-200E95520E7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31" creationId="{B2276C21-531F-1733-77C0-15F641A89468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32" creationId="{4953E89A-A38A-55BF-196C-D4F03F64E6B0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33" creationId="{A8D4E2CA-9AC5-A1BA-F813-D2EC93C5C526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34" creationId="{41317B73-9E15-A6E9-E1FA-7E93F7BAB08A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35" creationId="{4B6AFFBA-AE8A-04E7-E1C1-80DE1699892C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36" creationId="{DE5F1BB0-9BEB-DDA2-B891-FB4E0E05859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37" creationId="{79699F78-A177-AE4B-5ECA-4163D8F18177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38" creationId="{D7E2E377-F922-CE55-F8B2-446EE1629E90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39" creationId="{7A7041DE-7F10-CAFA-8421-09F7F6EFA90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40" creationId="{0D46EF7A-70C0-B390-9BB2-B3A019CA3B6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41" creationId="{E91DE8ED-2723-200C-968D-5B1244239BE2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42" creationId="{34ABB03D-82F5-6042-F4A6-B57D5D467BF5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43" creationId="{824D1C02-25CD-0713-BA97-38B1F66CF18F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44" creationId="{00A63109-6379-7073-6168-760261DB1462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45" creationId="{90DC35B8-D6E3-B2B9-CA0F-6A11D1FBEAC9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46" creationId="{07AC8D12-1F21-39C0-1343-5E1C1C421060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47" creationId="{AA4E1E09-5B77-DFB2-9F0F-87BD0955F3A0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48" creationId="{E0178A96-9790-C61A-4D06-1963D15CD3F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49" creationId="{0C64B18C-A7B2-5ED2-93F1-8D753F3291F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50" creationId="{8EA1AED9-F3F4-140D-DCD1-B00F7BED6B97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51" creationId="{683CA04A-F7BF-E1E2-4083-1BC8087C1BD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52" creationId="{EDE35CFA-356E-B0A7-6836-AAA80AD5E547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53" creationId="{FB8A4364-DB25-DC84-D1E4-B2F8CF5792F6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54" creationId="{0B669B6A-65CA-5793-55A1-850A1D99FBA9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55" creationId="{DB224D9A-CCA2-C3DF-0E57-863B0FC0380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56" creationId="{84AC579A-5785-3A83-D75D-0320AEC012D9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57" creationId="{9DB6DC05-CDC7-2132-F986-2AD2C18469A8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58" creationId="{1864569E-11B5-6E0D-19AC-93626396139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59" creationId="{1B259D12-E038-034E-90D0-DF043DF750DE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60" creationId="{124DE66C-EDCF-93DF-BDA6-742AEC7F5752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61" creationId="{F321A2EB-FEFF-416A-C6A8-0CE496E379B9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62" creationId="{04DA13F1-6568-CBE4-8F31-71FFCCDD612C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63" creationId="{C14F80EC-7A04-DA9B-891C-F47D125E6C7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64" creationId="{321BBB6C-3FCA-3809-8829-C71756F6F5D6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65" creationId="{E3FFB6E3-618D-7CE0-18BB-C5E6011308F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66" creationId="{F1AB3E4C-703D-A835-D056-35583153CA8A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67" creationId="{C1F84889-F841-B00B-09D9-C66FED75D598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68" creationId="{2FFC1891-A812-1351-48B8-8773B31E09E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69" creationId="{F3580431-3E22-0DD5-D73A-10517871E93B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70" creationId="{D9C562D0-1738-C3E5-12DD-695D8A98EB6C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71" creationId="{83A63794-27ED-2A14-8358-73EDC22FF6B5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72" creationId="{26CBCE41-A4C9-70E6-36AB-D237A286BAD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73" creationId="{1C3619A5-1AF6-0648-2D3B-45D6EC6C7A95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74" creationId="{C0E305C1-16F2-73B3-B6B2-A07D55BF804C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75" creationId="{F94895A9-E60B-DA2F-F93C-AFB2C4524AA2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76" creationId="{20A1FC00-7A9E-3B68-FB26-A3FCAE05B48E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77" creationId="{E74C7B72-6920-65C0-8F2D-D938905D583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78" creationId="{8441F046-9CAE-6CE7-4B0D-B31DB7EC509F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79" creationId="{E3E4BC2C-D58F-D2C7-92A2-FA9DDCBFF535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80" creationId="{4EFE1F41-3132-A810-0619-70666EE6194A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81" creationId="{31145E7F-350E-9572-865A-4A0881CCA6EA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82" creationId="{8E4E2713-B6BA-FF82-70C5-3E9B09DC3E38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83" creationId="{EE47277E-42C9-6838-D224-808B5525C1DA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84" creationId="{4206D65B-1503-A7CF-AAB1-41F21A53384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85" creationId="{11E890CE-0690-0A12-B46C-2CC891F9A0F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86" creationId="{9C9EE0E7-A88F-9F0D-4E5D-4E192EEF02F5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87" creationId="{0DDC95FD-0D0C-50D5-A120-18BBDEB82C7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88" creationId="{C73E5102-F753-AA9B-B1AB-788198F32D2C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89" creationId="{E3FDBBFD-4A3A-79A9-6990-005BAA3C0250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90" creationId="{746DAE41-C0FE-CDDE-F431-E8CE0D1ACDE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91" creationId="{383DE33C-BD79-B345-9204-C0143F392C7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92" creationId="{2A3F3985-7FBD-4B18-0AD8-AF84B989E876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93" creationId="{4B334EC2-6A7F-92F7-7677-98450AF04F7A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94" creationId="{13CD8BC5-3A2A-BF50-D910-215AC9A624A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95" creationId="{F53AF3A7-C624-E21A-3455-0BE0431B8F55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96" creationId="{C27FEB20-5352-23A6-4700-918A56807978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97" creationId="{BBEB07B5-51F0-7AC5-7192-F2602B93B835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98" creationId="{032909AC-D66A-A6CA-8E69-2A6C26E4B617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199" creationId="{75415774-06BE-C88C-8E3F-1D8FB1FC3047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00" creationId="{D2A93CC3-8452-ECBC-DD9A-857562035E59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01" creationId="{DF3BAE0E-32BC-1E61-A766-32C5806D6A8E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02" creationId="{C8CF1749-F17A-8FC7-51B7-4148B096112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03" creationId="{ACC92DE1-2BC4-3E43-BCD1-62BB198D7BD5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04" creationId="{A70710B7-A749-F0B8-F714-08048D298DAF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05" creationId="{196D7F6C-7DC4-EFEE-C4CB-600CE638706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06" creationId="{90C9A1A3-3A9F-E7C6-E9F8-331832D1C3E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07" creationId="{B55C3E17-E5AC-21EF-F677-72C701FB4529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08" creationId="{1D597A0E-22CB-F257-6D4C-3523C21EF7E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09" creationId="{8285DF16-13A7-C31C-03DC-B48B9BDACDC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10" creationId="{22487142-E6F5-7423-624D-78251AEB671F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11" creationId="{EF295851-600F-E6A5-1EFF-1CDD5097F306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12" creationId="{CE47D7CC-EBEC-4846-36B1-FAB35F1C713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13" creationId="{69209F6D-AF79-032E-81BB-DA12F38F976E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14" creationId="{896DCB51-5C96-1124-306D-ED8E0BBD6E77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15" creationId="{8C3A7B82-9201-E334-ECDE-64BF514CD84C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16" creationId="{6EB2C988-0187-DCFA-F93E-F42A93FEC55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17" creationId="{0E646225-4506-4912-0EBB-4298F74A2022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18" creationId="{E53ED4EA-4FCC-BABB-5B69-C8CC096DD2C0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19" creationId="{7617A3DB-D2A1-C5B2-9CD5-7F019C3DD7F8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20" creationId="{15DCF691-288C-74B5-04FF-D85A73DAB739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21" creationId="{4B853E6E-DF73-9967-0599-1C5F034B242B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22" creationId="{F85DE51D-7029-1AA3-141F-0DAEE07A8D5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23" creationId="{E0EF13A8-C7ED-3D81-9B8C-4843C1ADB7C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24" creationId="{05B84AF7-0A84-7033-F35B-A93CF50371C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25" creationId="{8E78728B-0044-A71B-8E86-4808BB8DB57C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26" creationId="{1A03AAF8-F772-76A6-6B65-620153E826ED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27" creationId="{4617D4B8-5255-E4D9-9C21-4798FFDF382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28" creationId="{80E47B4E-FD40-027B-DF10-CCFA25276198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29" creationId="{DEE8A678-F3EF-57AA-08A6-EDB479BC25FB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30" creationId="{2EB34F1B-CF63-1326-D163-C05FABC62A8F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31" creationId="{8F02504E-C1B0-20BF-5340-8FD243302C25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32" creationId="{4DC28F82-37E5-05B0-EB0B-1F44F27FD683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33" creationId="{0B151BFB-D93D-AEA8-0F4F-65C14E497BF9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34" creationId="{23FA3CB9-6911-124D-C6EC-1987DAB71A0A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35" creationId="{FFFD6798-512B-D81B-F1DC-7E525C7B196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36" creationId="{BE082738-45CF-F190-659E-006C24F37138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37" creationId="{3580A9A7-C31A-46A7-B220-6134DC0F1EA9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38" creationId="{08E1B08D-8EF2-8956-477B-BFD75EF0EA32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39" creationId="{9C27CEC9-89A0-1BEB-7322-0C6726F9922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40" creationId="{0517D883-C42F-0C1F-A8E7-C84D26996671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41" creationId="{2FB8AD62-B58F-D477-133C-66036437F6C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42" creationId="{2CFC2D7C-54F9-685F-CD7C-E66565DA258C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43" creationId="{B3022695-D75A-05A2-3D0D-587A5FC75758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44" creationId="{F254885D-B063-6B06-394A-0103D22424C5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45" creationId="{F52BA93A-2777-4681-CDFC-182C81FA53BC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46" creationId="{E204C8CC-86DC-46A2-0D69-5E26C4225D87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47" creationId="{6AC72C2F-AC0E-C814-99E4-E545AF198729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48" creationId="{D67574BF-B60E-9609-10A9-6A5DE540C3BB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49" creationId="{0BC7D073-9291-6244-C329-F236BA8AD02C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50" creationId="{47961294-33C5-7822-1885-D4EA1A0DA97C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51" creationId="{8C14DF1B-6712-A669-A6D5-F6C5E66FF4A7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52" creationId="{8EFD9D99-36E0-4B7D-87A2-10F86D96E2B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53" creationId="{CF1AAA3B-E0A3-6F10-01D4-C5B96F2CF936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54" creationId="{06B2C8F5-22F5-CFC0-E389-1D4614398A82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55" creationId="{673E4900-68BF-F162-F76C-F22E1CFC86D4}"/>
          </ac:spMkLst>
        </pc:spChg>
        <pc:spChg chg="mod">
          <ac:chgData name="a49512 Phạm Ngọc Anh" userId="cefd2df1-5fa3-4dec-87c8-c5040616a0c8" providerId="ADAL" clId="{D8DC1A7C-E0CF-44CD-B003-0703F6155D03}" dt="2023-12-30T08:28:50.867" v="359"/>
          <ac:spMkLst>
            <pc:docMk/>
            <pc:sldMk cId="477843181" sldId="268"/>
            <ac:spMk id="256" creationId="{D1DB70A3-10A1-F3E4-F5D3-E092462D76E1}"/>
          </ac:spMkLst>
        </pc:spChg>
        <pc:spChg chg="add mod">
          <ac:chgData name="a49512 Phạm Ngọc Anh" userId="cefd2df1-5fa3-4dec-87c8-c5040616a0c8" providerId="ADAL" clId="{D8DC1A7C-E0CF-44CD-B003-0703F6155D03}" dt="2023-12-30T08:29:14.698" v="369" actId="1076"/>
          <ac:spMkLst>
            <pc:docMk/>
            <pc:sldMk cId="477843181" sldId="268"/>
            <ac:spMk id="259" creationId="{F33E9233-F6DB-D6A1-6AC3-24C8B0F648DB}"/>
          </ac:spMkLst>
        </pc:spChg>
        <pc:spChg chg="add mod">
          <ac:chgData name="a49512 Phạm Ngọc Anh" userId="cefd2df1-5fa3-4dec-87c8-c5040616a0c8" providerId="ADAL" clId="{D8DC1A7C-E0CF-44CD-B003-0703F6155D03}" dt="2023-12-30T08:29:14.698" v="369" actId="1076"/>
          <ac:spMkLst>
            <pc:docMk/>
            <pc:sldMk cId="477843181" sldId="268"/>
            <ac:spMk id="260" creationId="{8AB8A1AD-E909-82AF-E4F1-A6F323E63505}"/>
          </ac:spMkLst>
        </pc:spChg>
        <pc:grpChg chg="add mod">
          <ac:chgData name="a49512 Phạm Ngọc Anh" userId="cefd2df1-5fa3-4dec-87c8-c5040616a0c8" providerId="ADAL" clId="{D8DC1A7C-E0CF-44CD-B003-0703F6155D03}" dt="2023-12-30T08:29:05.579" v="365" actId="1076"/>
          <ac:grpSpMkLst>
            <pc:docMk/>
            <pc:sldMk cId="477843181" sldId="268"/>
            <ac:grpSpMk id="2" creationId="{C6DF5EF6-5BA5-14AA-3D16-70A46288C7E2}"/>
          </ac:grpSpMkLst>
        </pc:grpChg>
        <pc:grpChg chg="mod">
          <ac:chgData name="a49512 Phạm Ngọc Anh" userId="cefd2df1-5fa3-4dec-87c8-c5040616a0c8" providerId="ADAL" clId="{D8DC1A7C-E0CF-44CD-B003-0703F6155D03}" dt="2023-12-30T08:28:50.867" v="359"/>
          <ac:grpSpMkLst>
            <pc:docMk/>
            <pc:sldMk cId="477843181" sldId="268"/>
            <ac:grpSpMk id="3" creationId="{D77AEBDF-8E8C-D9ED-80B5-32D920600321}"/>
          </ac:grpSpMkLst>
        </pc:grpChg>
        <pc:grpChg chg="mod">
          <ac:chgData name="a49512 Phạm Ngọc Anh" userId="cefd2df1-5fa3-4dec-87c8-c5040616a0c8" providerId="ADAL" clId="{D8DC1A7C-E0CF-44CD-B003-0703F6155D03}" dt="2023-12-30T08:28:50.867" v="359"/>
          <ac:grpSpMkLst>
            <pc:docMk/>
            <pc:sldMk cId="477843181" sldId="268"/>
            <ac:grpSpMk id="4" creationId="{CEF786B6-CF08-AA34-5392-DAD470CA942A}"/>
          </ac:grpSpMkLst>
        </pc:grpChg>
        <pc:grpChg chg="add mod">
          <ac:chgData name="a49512 Phạm Ngọc Anh" userId="cefd2df1-5fa3-4dec-87c8-c5040616a0c8" providerId="ADAL" clId="{D8DC1A7C-E0CF-44CD-B003-0703F6155D03}" dt="2023-12-30T08:29:10.967" v="368" actId="1076"/>
          <ac:grpSpMkLst>
            <pc:docMk/>
            <pc:sldMk cId="477843181" sldId="268"/>
            <ac:grpSpMk id="124" creationId="{D4B7EDB2-9449-083B-2F26-91BE895701C3}"/>
          </ac:grpSpMkLst>
        </pc:grpChg>
        <pc:grpChg chg="mod">
          <ac:chgData name="a49512 Phạm Ngọc Anh" userId="cefd2df1-5fa3-4dec-87c8-c5040616a0c8" providerId="ADAL" clId="{D8DC1A7C-E0CF-44CD-B003-0703F6155D03}" dt="2023-12-30T08:28:50.867" v="359"/>
          <ac:grpSpMkLst>
            <pc:docMk/>
            <pc:sldMk cId="477843181" sldId="268"/>
            <ac:grpSpMk id="125" creationId="{4A9FCEF0-4FC6-8A4A-2F4A-011B4CC0C608}"/>
          </ac:grpSpMkLst>
        </pc:grpChg>
        <pc:grpChg chg="mod">
          <ac:chgData name="a49512 Phạm Ngọc Anh" userId="cefd2df1-5fa3-4dec-87c8-c5040616a0c8" providerId="ADAL" clId="{D8DC1A7C-E0CF-44CD-B003-0703F6155D03}" dt="2023-12-30T08:28:50.867" v="359"/>
          <ac:grpSpMkLst>
            <pc:docMk/>
            <pc:sldMk cId="477843181" sldId="268"/>
            <ac:grpSpMk id="126" creationId="{78BDA74C-1797-DCDB-A5F9-80793A6FBB24}"/>
          </ac:grpSpMkLst>
        </pc:grpChg>
        <pc:picChg chg="add mod">
          <ac:chgData name="a49512 Phạm Ngọc Anh" userId="cefd2df1-5fa3-4dec-87c8-c5040616a0c8" providerId="ADAL" clId="{D8DC1A7C-E0CF-44CD-B003-0703F6155D03}" dt="2023-12-30T08:29:14.698" v="369" actId="1076"/>
          <ac:picMkLst>
            <pc:docMk/>
            <pc:sldMk cId="477843181" sldId="268"/>
            <ac:picMk id="257" creationId="{98948FEC-8957-CF8B-BC44-B162E650CACC}"/>
          </ac:picMkLst>
        </pc:picChg>
        <pc:picChg chg="add mod">
          <ac:chgData name="a49512 Phạm Ngọc Anh" userId="cefd2df1-5fa3-4dec-87c8-c5040616a0c8" providerId="ADAL" clId="{D8DC1A7C-E0CF-44CD-B003-0703F6155D03}" dt="2023-12-30T08:29:14.698" v="369" actId="1076"/>
          <ac:picMkLst>
            <pc:docMk/>
            <pc:sldMk cId="477843181" sldId="268"/>
            <ac:picMk id="258" creationId="{474BAABC-B56D-1E1C-E54D-7B1ED400DEB3}"/>
          </ac:picMkLst>
        </pc:picChg>
      </pc:sldChg>
      <pc:sldChg chg="del">
        <pc:chgData name="a49512 Phạm Ngọc Anh" userId="cefd2df1-5fa3-4dec-87c8-c5040616a0c8" providerId="ADAL" clId="{D8DC1A7C-E0CF-44CD-B003-0703F6155D03}" dt="2023-12-30T08:28:14.873" v="325" actId="47"/>
        <pc:sldMkLst>
          <pc:docMk/>
          <pc:sldMk cId="941245619" sldId="269"/>
        </pc:sldMkLst>
      </pc:sldChg>
      <pc:sldChg chg="del">
        <pc:chgData name="a49512 Phạm Ngọc Anh" userId="cefd2df1-5fa3-4dec-87c8-c5040616a0c8" providerId="ADAL" clId="{D8DC1A7C-E0CF-44CD-B003-0703F6155D03}" dt="2023-12-30T08:28:15.066" v="326" actId="47"/>
        <pc:sldMkLst>
          <pc:docMk/>
          <pc:sldMk cId="4187518366" sldId="270"/>
        </pc:sldMkLst>
      </pc:sldChg>
      <pc:sldChg chg="addSp delSp modSp add mod modTransition addAnim delAnim modAnim">
        <pc:chgData name="a49512 Phạm Ngọc Anh" userId="cefd2df1-5fa3-4dec-87c8-c5040616a0c8" providerId="ADAL" clId="{D8DC1A7C-E0CF-44CD-B003-0703F6155D03}" dt="2023-12-30T08:29:19.860" v="371"/>
        <pc:sldMkLst>
          <pc:docMk/>
          <pc:sldMk cId="2917961493" sldId="271"/>
        </pc:sldMkLst>
        <pc:spChg chg="add mod">
          <ac:chgData name="a49512 Phạm Ngọc Anh" userId="cefd2df1-5fa3-4dec-87c8-c5040616a0c8" providerId="ADAL" clId="{D8DC1A7C-E0CF-44CD-B003-0703F6155D03}" dt="2023-12-30T07:56:17.965" v="193" actId="1076"/>
          <ac:spMkLst>
            <pc:docMk/>
            <pc:sldMk cId="2917961493" sldId="271"/>
            <ac:spMk id="3" creationId="{2437B626-CD31-B18E-D756-E974968EC085}"/>
          </ac:spMkLst>
        </pc:spChg>
        <pc:spChg chg="add mod">
          <ac:chgData name="a49512 Phạm Ngọc Anh" userId="cefd2df1-5fa3-4dec-87c8-c5040616a0c8" providerId="ADAL" clId="{D8DC1A7C-E0CF-44CD-B003-0703F6155D03}" dt="2023-12-30T07:52:26.356" v="137"/>
          <ac:spMkLst>
            <pc:docMk/>
            <pc:sldMk cId="2917961493" sldId="271"/>
            <ac:spMk id="4" creationId="{A50777F9-D1D5-1FA2-F064-4E2B25DF735E}"/>
          </ac:spMkLst>
        </pc:spChg>
        <pc:spChg chg="add del mod">
          <ac:chgData name="a49512 Phạm Ngọc Anh" userId="cefd2df1-5fa3-4dec-87c8-c5040616a0c8" providerId="ADAL" clId="{D8DC1A7C-E0CF-44CD-B003-0703F6155D03}" dt="2023-12-30T07:56:19.341" v="194" actId="478"/>
          <ac:spMkLst>
            <pc:docMk/>
            <pc:sldMk cId="2917961493" sldId="271"/>
            <ac:spMk id="6" creationId="{06323CFD-941B-4282-2A3D-F95D404C1722}"/>
          </ac:spMkLst>
        </pc:spChg>
        <pc:spChg chg="add del mod">
          <ac:chgData name="a49512 Phạm Ngọc Anh" userId="cefd2df1-5fa3-4dec-87c8-c5040616a0c8" providerId="ADAL" clId="{D8DC1A7C-E0CF-44CD-B003-0703F6155D03}" dt="2023-12-30T07:55:52.821" v="182" actId="478"/>
          <ac:spMkLst>
            <pc:docMk/>
            <pc:sldMk cId="2917961493" sldId="271"/>
            <ac:spMk id="7" creationId="{99856D54-B637-535C-DC95-A3FF95183594}"/>
          </ac:spMkLst>
        </pc:spChg>
        <pc:spChg chg="add del mod">
          <ac:chgData name="a49512 Phạm Ngọc Anh" userId="cefd2df1-5fa3-4dec-87c8-c5040616a0c8" providerId="ADAL" clId="{D8DC1A7C-E0CF-44CD-B003-0703F6155D03}" dt="2023-12-30T07:55:55.760" v="184" actId="478"/>
          <ac:spMkLst>
            <pc:docMk/>
            <pc:sldMk cId="2917961493" sldId="271"/>
            <ac:spMk id="8" creationId="{5C27D98D-DDBF-613A-09AB-F76B076D377A}"/>
          </ac:spMkLst>
        </pc:spChg>
        <pc:spChg chg="add mod">
          <ac:chgData name="a49512 Phạm Ngọc Anh" userId="cefd2df1-5fa3-4dec-87c8-c5040616a0c8" providerId="ADAL" clId="{D8DC1A7C-E0CF-44CD-B003-0703F6155D03}" dt="2023-12-30T07:52:26.356" v="137"/>
          <ac:spMkLst>
            <pc:docMk/>
            <pc:sldMk cId="2917961493" sldId="271"/>
            <ac:spMk id="9" creationId="{C8C18A88-E073-3543-37BF-C101FA333CE7}"/>
          </ac:spMkLst>
        </pc:spChg>
        <pc:spChg chg="add mod">
          <ac:chgData name="a49512 Phạm Ngọc Anh" userId="cefd2df1-5fa3-4dec-87c8-c5040616a0c8" providerId="ADAL" clId="{D8DC1A7C-E0CF-44CD-B003-0703F6155D03}" dt="2023-12-30T07:52:26.356" v="137"/>
          <ac:spMkLst>
            <pc:docMk/>
            <pc:sldMk cId="2917961493" sldId="271"/>
            <ac:spMk id="10" creationId="{5B21760C-C02A-744E-E3C3-3FE2DF779C41}"/>
          </ac:spMkLst>
        </pc:spChg>
        <pc:spChg chg="add del mod">
          <ac:chgData name="a49512 Phạm Ngọc Anh" userId="cefd2df1-5fa3-4dec-87c8-c5040616a0c8" providerId="ADAL" clId="{D8DC1A7C-E0CF-44CD-B003-0703F6155D03}" dt="2023-12-30T08:06:05.696" v="203" actId="478"/>
          <ac:spMkLst>
            <pc:docMk/>
            <pc:sldMk cId="2917961493" sldId="271"/>
            <ac:spMk id="11" creationId="{2F6AC7F4-87C3-DE06-E1D4-27D9A6F22E1C}"/>
          </ac:spMkLst>
        </pc:spChg>
        <pc:spChg chg="add mod">
          <ac:chgData name="a49512 Phạm Ngọc Anh" userId="cefd2df1-5fa3-4dec-87c8-c5040616a0c8" providerId="ADAL" clId="{D8DC1A7C-E0CF-44CD-B003-0703F6155D03}" dt="2023-12-30T08:05:44.300" v="198" actId="1076"/>
          <ac:spMkLst>
            <pc:docMk/>
            <pc:sldMk cId="2917961493" sldId="271"/>
            <ac:spMk id="12" creationId="{CF7EF966-8DBB-7756-E33B-5BF711D03721}"/>
          </ac:spMkLst>
        </pc:spChg>
        <pc:spChg chg="add mod">
          <ac:chgData name="a49512 Phạm Ngọc Anh" userId="cefd2df1-5fa3-4dec-87c8-c5040616a0c8" providerId="ADAL" clId="{D8DC1A7C-E0CF-44CD-B003-0703F6155D03}" dt="2023-12-30T08:06:01.745" v="202" actId="1076"/>
          <ac:spMkLst>
            <pc:docMk/>
            <pc:sldMk cId="2917961493" sldId="271"/>
            <ac:spMk id="13" creationId="{041BF827-733A-2AD1-A4D9-5AE46EE2A3F8}"/>
          </ac:spMkLst>
        </pc:spChg>
        <pc:spChg chg="add mod">
          <ac:chgData name="a49512 Phạm Ngọc Anh" userId="cefd2df1-5fa3-4dec-87c8-c5040616a0c8" providerId="ADAL" clId="{D8DC1A7C-E0CF-44CD-B003-0703F6155D03}" dt="2023-12-30T08:06:14.221" v="206" actId="1076"/>
          <ac:spMkLst>
            <pc:docMk/>
            <pc:sldMk cId="2917961493" sldId="271"/>
            <ac:spMk id="14" creationId="{B7E15537-55D7-5934-81FC-75AF0B136F31}"/>
          </ac:spMkLst>
        </pc:spChg>
        <pc:graphicFrameChg chg="add mod modGraphic">
          <ac:chgData name="a49512 Phạm Ngọc Anh" userId="cefd2df1-5fa3-4dec-87c8-c5040616a0c8" providerId="ADAL" clId="{D8DC1A7C-E0CF-44CD-B003-0703F6155D03}" dt="2023-12-30T08:05:39.829" v="197" actId="20577"/>
          <ac:graphicFrameMkLst>
            <pc:docMk/>
            <pc:sldMk cId="2917961493" sldId="271"/>
            <ac:graphicFrameMk id="5" creationId="{A541C4F4-F26C-081D-F86E-BA6C8DDDB315}"/>
          </ac:graphicFrameMkLst>
        </pc:graphicFrameChg>
      </pc:sldChg>
      <pc:sldChg chg="addSp modSp add mod modTransition modAnim">
        <pc:chgData name="a49512 Phạm Ngọc Anh" userId="cefd2df1-5fa3-4dec-87c8-c5040616a0c8" providerId="ADAL" clId="{D8DC1A7C-E0CF-44CD-B003-0703F6155D03}" dt="2023-12-30T08:29:19.860" v="371"/>
        <pc:sldMkLst>
          <pc:docMk/>
          <pc:sldMk cId="29427350" sldId="272"/>
        </pc:sldMkLst>
        <pc:spChg chg="mod">
          <ac:chgData name="a49512 Phạm Ngọc Anh" userId="cefd2df1-5fa3-4dec-87c8-c5040616a0c8" providerId="ADAL" clId="{D8DC1A7C-E0CF-44CD-B003-0703F6155D03}" dt="2023-12-30T08:08:08.516" v="214" actId="1076"/>
          <ac:spMkLst>
            <pc:docMk/>
            <pc:sldMk cId="29427350" sldId="272"/>
            <ac:spMk id="2" creationId="{54B4E453-B61C-6FDF-BFFF-440157C8BF9A}"/>
          </ac:spMkLst>
        </pc:spChg>
        <pc:spChg chg="add mod">
          <ac:chgData name="a49512 Phạm Ngọc Anh" userId="cefd2df1-5fa3-4dec-87c8-c5040616a0c8" providerId="ADAL" clId="{D8DC1A7C-E0CF-44CD-B003-0703F6155D03}" dt="2023-12-30T08:08:37.012" v="220" actId="1076"/>
          <ac:spMkLst>
            <pc:docMk/>
            <pc:sldMk cId="29427350" sldId="272"/>
            <ac:spMk id="3" creationId="{6F511698-5D8A-9FB9-A741-5112FEEC7709}"/>
          </ac:spMkLst>
        </pc:spChg>
        <pc:spChg chg="add mod">
          <ac:chgData name="a49512 Phạm Ngọc Anh" userId="cefd2df1-5fa3-4dec-87c8-c5040616a0c8" providerId="ADAL" clId="{D8DC1A7C-E0CF-44CD-B003-0703F6155D03}" dt="2023-12-30T08:08:34.873" v="219" actId="1076"/>
          <ac:spMkLst>
            <pc:docMk/>
            <pc:sldMk cId="29427350" sldId="272"/>
            <ac:spMk id="4" creationId="{11A72A97-7551-5DDE-029C-97F10B48C654}"/>
          </ac:spMkLst>
        </pc:spChg>
        <pc:spChg chg="mod">
          <ac:chgData name="a49512 Phạm Ngọc Anh" userId="cefd2df1-5fa3-4dec-87c8-c5040616a0c8" providerId="ADAL" clId="{D8DC1A7C-E0CF-44CD-B003-0703F6155D03}" dt="2023-12-30T08:08:05.399" v="213" actId="255"/>
          <ac:spMkLst>
            <pc:docMk/>
            <pc:sldMk cId="29427350" sldId="272"/>
            <ac:spMk id="6" creationId="{963F170B-6F45-6CE7-1040-5956FD6A1452}"/>
          </ac:spMkLst>
        </pc:spChg>
        <pc:spChg chg="mod">
          <ac:chgData name="a49512 Phạm Ngọc Anh" userId="cefd2df1-5fa3-4dec-87c8-c5040616a0c8" providerId="ADAL" clId="{D8DC1A7C-E0CF-44CD-B003-0703F6155D03}" dt="2023-12-30T08:08:05.399" v="213" actId="255"/>
          <ac:spMkLst>
            <pc:docMk/>
            <pc:sldMk cId="29427350" sldId="272"/>
            <ac:spMk id="8" creationId="{745AFCB1-4606-8454-B5D0-DDEE64233E1B}"/>
          </ac:spMkLst>
        </pc:spChg>
        <pc:spChg chg="mod">
          <ac:chgData name="a49512 Phạm Ngọc Anh" userId="cefd2df1-5fa3-4dec-87c8-c5040616a0c8" providerId="ADAL" clId="{D8DC1A7C-E0CF-44CD-B003-0703F6155D03}" dt="2023-12-30T08:08:05.399" v="213" actId="255"/>
          <ac:spMkLst>
            <pc:docMk/>
            <pc:sldMk cId="29427350" sldId="272"/>
            <ac:spMk id="9" creationId="{4F616D16-2F74-657B-10A1-EF6FCE00CA83}"/>
          </ac:spMkLst>
        </pc:spChg>
        <pc:spChg chg="mod">
          <ac:chgData name="a49512 Phạm Ngọc Anh" userId="cefd2df1-5fa3-4dec-87c8-c5040616a0c8" providerId="ADAL" clId="{D8DC1A7C-E0CF-44CD-B003-0703F6155D03}" dt="2023-12-30T08:08:19.724" v="216" actId="1076"/>
          <ac:spMkLst>
            <pc:docMk/>
            <pc:sldMk cId="29427350" sldId="272"/>
            <ac:spMk id="10" creationId="{8AEDF941-FDD8-4C96-5D6F-8CB6B244F666}"/>
          </ac:spMkLst>
        </pc:spChg>
        <pc:spChg chg="mod">
          <ac:chgData name="a49512 Phạm Ngọc Anh" userId="cefd2df1-5fa3-4dec-87c8-c5040616a0c8" providerId="ADAL" clId="{D8DC1A7C-E0CF-44CD-B003-0703F6155D03}" dt="2023-12-30T08:08:27.367" v="217" actId="1076"/>
          <ac:spMkLst>
            <pc:docMk/>
            <pc:sldMk cId="29427350" sldId="272"/>
            <ac:spMk id="11" creationId="{506E3254-18EB-ECF2-E894-D29D9050F507}"/>
          </ac:spMkLst>
        </pc:spChg>
        <pc:grpChg chg="add mod">
          <ac:chgData name="a49512 Phạm Ngọc Anh" userId="cefd2df1-5fa3-4dec-87c8-c5040616a0c8" providerId="ADAL" clId="{D8DC1A7C-E0CF-44CD-B003-0703F6155D03}" dt="2023-12-30T08:08:32.624" v="218" actId="1076"/>
          <ac:grpSpMkLst>
            <pc:docMk/>
            <pc:sldMk cId="29427350" sldId="272"/>
            <ac:grpSpMk id="5" creationId="{16789220-D086-C319-A1F8-B87F051FDC3A}"/>
          </ac:grpSpMkLst>
        </pc:grpChg>
        <pc:picChg chg="mod">
          <ac:chgData name="a49512 Phạm Ngọc Anh" userId="cefd2df1-5fa3-4dec-87c8-c5040616a0c8" providerId="ADAL" clId="{D8DC1A7C-E0CF-44CD-B003-0703F6155D03}" dt="2023-12-30T08:08:00.535" v="211"/>
          <ac:picMkLst>
            <pc:docMk/>
            <pc:sldMk cId="29427350" sldId="272"/>
            <ac:picMk id="7" creationId="{45EC7495-0D75-1AF2-7AC7-B68C6E5DBA86}"/>
          </ac:picMkLst>
        </pc:picChg>
        <pc:picChg chg="mod">
          <ac:chgData name="a49512 Phạm Ngọc Anh" userId="cefd2df1-5fa3-4dec-87c8-c5040616a0c8" providerId="ADAL" clId="{D8DC1A7C-E0CF-44CD-B003-0703F6155D03}" dt="2023-12-30T08:08:19.724" v="216" actId="1076"/>
          <ac:picMkLst>
            <pc:docMk/>
            <pc:sldMk cId="29427350" sldId="272"/>
            <ac:picMk id="12" creationId="{6391B860-D45D-0B2E-53B0-484EC5C04A72}"/>
          </ac:picMkLst>
        </pc:picChg>
        <pc:picChg chg="mod">
          <ac:chgData name="a49512 Phạm Ngọc Anh" userId="cefd2df1-5fa3-4dec-87c8-c5040616a0c8" providerId="ADAL" clId="{D8DC1A7C-E0CF-44CD-B003-0703F6155D03}" dt="2023-12-30T08:08:00.535" v="211"/>
          <ac:picMkLst>
            <pc:docMk/>
            <pc:sldMk cId="29427350" sldId="272"/>
            <ac:picMk id="13" creationId="{267BC8FB-5F2B-E6D0-6D4A-1D34593B19B2}"/>
          </ac:picMkLst>
        </pc:picChg>
        <pc:picChg chg="mod">
          <ac:chgData name="a49512 Phạm Ngọc Anh" userId="cefd2df1-5fa3-4dec-87c8-c5040616a0c8" providerId="ADAL" clId="{D8DC1A7C-E0CF-44CD-B003-0703F6155D03}" dt="2023-12-30T08:08:00.535" v="211"/>
          <ac:picMkLst>
            <pc:docMk/>
            <pc:sldMk cId="29427350" sldId="272"/>
            <ac:picMk id="14" creationId="{6EAF3A50-3099-59D0-7722-71DB83750189}"/>
          </ac:picMkLst>
        </pc:picChg>
        <pc:picChg chg="mod">
          <ac:chgData name="a49512 Phạm Ngọc Anh" userId="cefd2df1-5fa3-4dec-87c8-c5040616a0c8" providerId="ADAL" clId="{D8DC1A7C-E0CF-44CD-B003-0703F6155D03}" dt="2023-12-30T08:08:27.367" v="217" actId="1076"/>
          <ac:picMkLst>
            <pc:docMk/>
            <pc:sldMk cId="29427350" sldId="272"/>
            <ac:picMk id="15" creationId="{EA9CF40A-CCCD-26CF-DF7B-9A412033372C}"/>
          </ac:picMkLst>
        </pc:picChg>
      </pc:sldChg>
      <pc:sldChg chg="addSp modSp add mod modTransition modAnim">
        <pc:chgData name="a49512 Phạm Ngọc Anh" userId="cefd2df1-5fa3-4dec-87c8-c5040616a0c8" providerId="ADAL" clId="{D8DC1A7C-E0CF-44CD-B003-0703F6155D03}" dt="2023-12-30T08:29:19.860" v="371"/>
        <pc:sldMkLst>
          <pc:docMk/>
          <pc:sldMk cId="977905098" sldId="273"/>
        </pc:sldMkLst>
        <pc:spChg chg="add mod">
          <ac:chgData name="a49512 Phạm Ngọc Anh" userId="cefd2df1-5fa3-4dec-87c8-c5040616a0c8" providerId="ADAL" clId="{D8DC1A7C-E0CF-44CD-B003-0703F6155D03}" dt="2023-12-30T08:17:29.444" v="228" actId="1076"/>
          <ac:spMkLst>
            <pc:docMk/>
            <pc:sldMk cId="977905098" sldId="273"/>
            <ac:spMk id="3" creationId="{E67C034D-C00A-8DD6-FDD2-43F637C1AEAB}"/>
          </ac:spMkLst>
        </pc:spChg>
        <pc:spChg chg="add mod">
          <ac:chgData name="a49512 Phạm Ngọc Anh" userId="cefd2df1-5fa3-4dec-87c8-c5040616a0c8" providerId="ADAL" clId="{D8DC1A7C-E0CF-44CD-B003-0703F6155D03}" dt="2023-12-30T08:17:14.011" v="226" actId="1076"/>
          <ac:spMkLst>
            <pc:docMk/>
            <pc:sldMk cId="977905098" sldId="273"/>
            <ac:spMk id="4" creationId="{B6CA4C2E-1DE6-E6B4-89BE-7235F0F78BB4}"/>
          </ac:spMkLst>
        </pc:spChg>
        <pc:spChg chg="add mod">
          <ac:chgData name="a49512 Phạm Ngọc Anh" userId="cefd2df1-5fa3-4dec-87c8-c5040616a0c8" providerId="ADAL" clId="{D8DC1A7C-E0CF-44CD-B003-0703F6155D03}" dt="2023-12-30T08:17:22.557" v="227" actId="1076"/>
          <ac:spMkLst>
            <pc:docMk/>
            <pc:sldMk cId="977905098" sldId="273"/>
            <ac:spMk id="6" creationId="{A5300597-069E-FBCE-1900-BB7EC25175D1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8" creationId="{3DBD3AD0-06F5-B3C3-5324-CC60D6A807DD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9" creationId="{55FA892A-3AF3-77C8-42EA-8C746A571B73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0" creationId="{41325A84-40E7-B840-6D00-3E6087F56B0D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1" creationId="{CB855872-8DC9-6BC8-471D-8C14A1D5F1BF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2" creationId="{BE2F9189-900B-E7F8-DF9C-321A3B80BFC0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3" creationId="{1CA75001-22A0-E64F-6464-B65FDCACE474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4" creationId="{DFBBFEB7-BA16-B8C1-7840-FDFDD48D7AE6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5" creationId="{4A973030-1542-518E-45FA-28260CBCCB22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6" creationId="{3B675C59-EE9D-6404-569E-411442FD7DE3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7" creationId="{08EB2DE1-FEA0-3E7D-14CE-71563C5C9418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8" creationId="{90A6485F-3725-7771-A229-C5CAE8B72D30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9" creationId="{EE17271B-DE66-B564-0470-6C47CD4D16C6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20" creationId="{6D1963F3-A78C-1E14-FED3-824DCB78602F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21" creationId="{CA2C0AAC-378D-EFE1-6EB5-160D96E1829D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22" creationId="{90050427-5D3B-4F3F-291A-E503CE3B58C2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23" creationId="{1C5CFCC8-B9A5-51FA-C622-D3F38FEE2108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24" creationId="{D1C7052F-F2DD-4559-309E-1A868D54849C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25" creationId="{60EE105C-492A-6CA2-A7E6-09CC1F26EAC4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26" creationId="{35305D24-32DF-2A00-D30F-0D95A80FD61E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27" creationId="{63EDA798-1A5C-F302-ABAA-6E07DDE0EB78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28" creationId="{5E346C8B-CB1D-61FE-F182-9E1A61D5634C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29" creationId="{D18469B0-56F3-CDDF-8D22-A51B5C74D21B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30" creationId="{CDC503B7-C3EA-0B7B-C424-F9042757AB8D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31" creationId="{02C805C9-6FFD-B3F4-9E5B-31FF0E8DA5E3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32" creationId="{7F722C57-9BBD-2574-E229-EDFD81762F4A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33" creationId="{1ED2A357-79F3-3D4D-BB51-83F6F34C1116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34" creationId="{1B75E37B-47D5-0881-A869-CFA5467FAF1B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35" creationId="{5F08821E-9D58-FC03-635C-0B2BAEC1F378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36" creationId="{01FF6BC9-F523-4141-A063-8DF0FA9622A4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37" creationId="{A5165FEB-D218-8F22-BF4C-AA2319D1E313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38" creationId="{0DFC6736-831D-C9A3-47B0-3255391D423C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39" creationId="{5C35FAB5-9FAF-08A2-30B2-5C3D0E5327BE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40" creationId="{C56D8C0F-9269-B346-5360-0E9599F9E841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41" creationId="{26109C75-39DD-9F95-C4AB-7889EAA4D82E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42" creationId="{EA6948EB-75F1-2A54-9D71-ECC35251E92B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43" creationId="{04EEE759-179E-55CA-032F-72A9AAC0EA75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44" creationId="{B53DBE7F-6369-EE6F-9C4E-EC03E634250E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45" creationId="{2D92DD45-14FE-DD99-63FF-ED54129CA36F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46" creationId="{3C0A6D48-37FA-8D9F-BB5A-365C5D50F4E5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47" creationId="{B4061563-BFF6-2B06-C2C8-559F791DE249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48" creationId="{ABF11E76-10B6-9228-F466-6DAF557C562C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49" creationId="{1A6C6827-B750-070F-DBB1-20D9305CC856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50" creationId="{3AD014AD-FD9E-8883-04C8-E7C37029F344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51" creationId="{4F36D68A-43F5-D686-9D95-6F079358E801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52" creationId="{9A7AAF8A-0B4E-4E97-8013-786A275131F3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53" creationId="{F69A39F7-7ECB-5817-6ED9-AFDE88BAC089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54" creationId="{FDB22685-8283-328C-2C72-03D61A9B5C45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55" creationId="{E48D2AD6-DF5D-B45F-8C8B-C09FC60EB70E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56" creationId="{EB81DF54-9F76-26E4-A65F-6D604B9E93B1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57" creationId="{B1106C0A-3025-10C7-54E7-6C37DC1F0856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58" creationId="{FF6984FA-8056-EE9E-A2F6-EDBBADFE39AF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59" creationId="{5C2EC37C-2777-C56E-1D28-73A516386EF7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60" creationId="{49F37B90-6A08-8490-3D91-CB73B307B08B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61" creationId="{BD191C18-00D2-0780-BC3E-C5AEFB51D05D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62" creationId="{44768AFA-2674-323D-461D-1C56BEF024B0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63" creationId="{A05B77D1-314C-D07F-8301-F2217E2B9BF6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64" creationId="{33D55FCA-C4B3-4DC0-CC6C-5BBEC0CB18D3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65" creationId="{D7BEC0DD-E5C9-3AA0-1490-C87ED807A538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66" creationId="{BDC1480F-AAE0-F302-1AC5-E816FDD13389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67" creationId="{BDDDD2B9-C523-C8C4-A118-650C1958CC7A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68" creationId="{315E51CF-615B-E6C5-16B4-F59C5126D9A5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69" creationId="{ACE9F6CE-A66E-213D-E158-D66E1DA1DF55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70" creationId="{F3E23CDA-AA1D-42AB-A282-DF315098BCA0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71" creationId="{53F52AE8-AA74-CA4E-BB04-C5E5FFBBBB60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72" creationId="{BBE6BF70-D417-17ED-879C-666D9FC26238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73" creationId="{F33A7088-45D1-7810-5903-E0E1A935E73D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74" creationId="{1BCEAEB3-5043-9E11-EF7D-401FCA478175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75" creationId="{8DAD3C3E-5FBF-4ED9-A680-A021AF836E3E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76" creationId="{CE8D22BF-37E8-9200-0B94-AF09A1F4FDC4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77" creationId="{24F85B49-0761-BA0D-E3F0-B66C519D8FD0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78" creationId="{A637C7AB-EC89-6DF5-A900-B48642BC9193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79" creationId="{7E114C1D-9442-5EF3-CC68-D5BD04377490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80" creationId="{955029B0-B946-C237-D303-A7026EF8356F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81" creationId="{3B11AC7E-8136-095B-9793-339E76EC0CE2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82" creationId="{208C2986-3A54-B082-4A89-F5EEC8A5F436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83" creationId="{8AC777DF-BE12-E40A-3AC3-65B10EAD90E0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84" creationId="{7741ED59-1E30-5765-7271-AD0909F25214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85" creationId="{EAEB5D3F-CE4F-F18B-E1C1-52359E33F3A5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86" creationId="{BC00E3EC-847F-F79D-2952-5B07179701E8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87" creationId="{408D4446-79D2-F43C-0DBF-CCFE807E5114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88" creationId="{9C0B80E4-87BC-145A-11D8-A28810D45CAA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89" creationId="{38FEDD2F-0464-A6EF-7458-08E12159D480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90" creationId="{ECDAEA59-1BB2-04B1-B331-B54B874EF2DE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91" creationId="{CFE990A2-7D16-8E01-8D4E-EC6D721DC2F9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92" creationId="{662BBA5B-5F56-9DC6-4845-D7099D739560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94" creationId="{297259F2-BBE1-FBFA-3273-A524396A33B5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95" creationId="{5CE10141-AF30-1C55-4C7D-98F7DDBB0732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96" creationId="{430BC404-1290-9222-0490-3D421CDF194A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97" creationId="{2674877C-540D-A16A-810E-69439487D6EF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98" creationId="{FE2A7550-620D-28DC-93BC-456BD0E06CC4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99" creationId="{C162453F-835B-D3D0-3C1A-A85FDBB4CDF4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00" creationId="{9FAC12FA-B1C2-3F40-9587-339F976DC205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01" creationId="{AE3B02E1-21FB-D516-0CA0-F6796BB1E67A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02" creationId="{073C9DC4-9AD4-227C-63C8-5066DCE2CAC8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03" creationId="{4181150E-6D7C-6DD1-25A9-061632DD4546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04" creationId="{F43C8732-4B69-4F91-EB7F-20A33861A2EE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05" creationId="{F8954A29-49F9-BB99-B05D-8705DAA1B352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06" creationId="{7D6F6DAF-BB0D-A629-7D3F-EC61707EC982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07" creationId="{184E2265-DAC4-FA37-F507-23A6A1690693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08" creationId="{E9F7F61F-F599-9920-8FED-B1504D01A119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09" creationId="{BCE83C47-7291-94A1-70B0-E2326B208242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10" creationId="{07B86D1B-4C7C-8C69-93C6-CA1FFA23CBBF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11" creationId="{40617CCF-7A49-ABF3-7EF5-106E6F180697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12" creationId="{D1E12CF1-5428-512A-C666-736E4BAA4584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13" creationId="{676E44A1-BC9A-2B7B-B64B-F440DCF40AC8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14" creationId="{54F5416A-B91D-51B5-DEFA-4CE5A8284B90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15" creationId="{2B246048-FBF9-3D3A-CFCD-978D03CBD429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16" creationId="{CCAA1CFD-42D0-5D7A-BFB6-5B158B850685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17" creationId="{4C992031-5DEE-A995-FE22-F343F5C8AF70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18" creationId="{14ADA996-D8BE-9AE6-00E7-097D595298C9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19" creationId="{14856961-BB38-B76C-E8A3-A20A31F36617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20" creationId="{48C348C6-BCA5-2C84-0ABE-99FCCE288293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21" creationId="{87508DB3-ACDF-7E16-4F8D-5980290657A3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22" creationId="{BD266192-0A64-3255-B472-6BBB2EFB5B03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23" creationId="{D38198C4-9E93-D75A-0028-FB4BF83952EC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24" creationId="{C22A3C4D-DD75-7C2E-EA41-8C68F78ED9C6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25" creationId="{88126516-38AE-7AC3-224E-C6B929A73DB4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26" creationId="{7DA364D2-71EA-7B3B-6960-419E29AF326D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27" creationId="{FBCF59A0-A165-C58C-6209-A4AB9827F66D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28" creationId="{7C25ED11-C243-F0FF-6435-CD9C623EF212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29" creationId="{589C0CB7-AE9B-0664-4AA6-A8E010A9F649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30" creationId="{42954771-2EA0-25DF-49F9-E68618AA5C9A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31" creationId="{2132906F-F3F7-0DE6-A490-49268C406270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32" creationId="{ABDE6EF8-152C-F2E2-D7BC-F827F8D1597D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33" creationId="{3CBAB333-D814-CA37-437D-AC138CD0A719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34" creationId="{C0D1E6E8-585D-1E91-65CA-904DB168D252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35" creationId="{44D41165-76EA-E1F1-2BE3-41A994E84604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36" creationId="{247CED31-F46B-19F3-5248-185E01BA7727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37" creationId="{D815076D-BF09-B3E9-5F51-BDE84615C870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38" creationId="{1F961C06-4E86-6B41-8EBD-35238AE94488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39" creationId="{A02CBCA6-586B-2487-109D-746B309B810B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40" creationId="{FB48345B-23E9-46F5-D6EB-8A6C2C269CD3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41" creationId="{78F685B5-D2D4-314C-C05E-5040831636AD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42" creationId="{3325ADED-BB2C-0971-51B8-97671E56F0DA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43" creationId="{63E74B98-21BC-53CF-1C53-FD61DB86B2F4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44" creationId="{5CE0788D-F069-E625-26F6-3DDEF07FDD0E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45" creationId="{9C4F05F7-6192-EE1E-2AB9-14732F130A80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46" creationId="{BBC3D416-2456-06B7-9DBE-7576EDC8AC3C}"/>
          </ac:spMkLst>
        </pc:spChg>
        <pc:spChg chg="mod">
          <ac:chgData name="a49512 Phạm Ngọc Anh" userId="cefd2df1-5fa3-4dec-87c8-c5040616a0c8" providerId="ADAL" clId="{D8DC1A7C-E0CF-44CD-B003-0703F6155D03}" dt="2023-12-30T08:17:04.897" v="224" actId="255"/>
          <ac:spMkLst>
            <pc:docMk/>
            <pc:sldMk cId="977905098" sldId="273"/>
            <ac:spMk id="147" creationId="{9599656C-CA18-2A88-AB47-4C3675BD82C1}"/>
          </ac:spMkLst>
        </pc:spChg>
        <pc:grpChg chg="add mod">
          <ac:chgData name="a49512 Phạm Ngọc Anh" userId="cefd2df1-5fa3-4dec-87c8-c5040616a0c8" providerId="ADAL" clId="{D8DC1A7C-E0CF-44CD-B003-0703F6155D03}" dt="2023-12-30T08:16:56.872" v="222"/>
          <ac:grpSpMkLst>
            <pc:docMk/>
            <pc:sldMk cId="977905098" sldId="273"/>
            <ac:grpSpMk id="7" creationId="{A6D71087-6498-97F1-D143-0619C406714C}"/>
          </ac:grpSpMkLst>
        </pc:grpChg>
        <pc:grpChg chg="mod">
          <ac:chgData name="a49512 Phạm Ngọc Anh" userId="cefd2df1-5fa3-4dec-87c8-c5040616a0c8" providerId="ADAL" clId="{D8DC1A7C-E0CF-44CD-B003-0703F6155D03}" dt="2023-12-30T08:16:56.872" v="222"/>
          <ac:grpSpMkLst>
            <pc:docMk/>
            <pc:sldMk cId="977905098" sldId="273"/>
            <ac:grpSpMk id="93" creationId="{F1D04C8F-EB12-CA23-96A5-891A750F2E2A}"/>
          </ac:grpSpMkLst>
        </pc:grpChg>
        <pc:cxnChg chg="add mod">
          <ac:chgData name="a49512 Phạm Ngọc Anh" userId="cefd2df1-5fa3-4dec-87c8-c5040616a0c8" providerId="ADAL" clId="{D8DC1A7C-E0CF-44CD-B003-0703F6155D03}" dt="2023-12-30T08:17:31.158" v="229" actId="14100"/>
          <ac:cxnSpMkLst>
            <pc:docMk/>
            <pc:sldMk cId="977905098" sldId="273"/>
            <ac:cxnSpMk id="5" creationId="{09A48224-34D8-DD41-8FDA-0D55B1716DD1}"/>
          </ac:cxnSpMkLst>
        </pc:cxnChg>
      </pc:sldChg>
      <pc:sldChg chg="addSp modSp add mod modTransition modAnim">
        <pc:chgData name="a49512 Phạm Ngọc Anh" userId="cefd2df1-5fa3-4dec-87c8-c5040616a0c8" providerId="ADAL" clId="{D8DC1A7C-E0CF-44CD-B003-0703F6155D03}" dt="2023-12-30T08:29:19.860" v="371"/>
        <pc:sldMkLst>
          <pc:docMk/>
          <pc:sldMk cId="1885898121" sldId="274"/>
        </pc:sldMkLst>
        <pc:spChg chg="add mod">
          <ac:chgData name="a49512 Phạm Ngọc Anh" userId="cefd2df1-5fa3-4dec-87c8-c5040616a0c8" providerId="ADAL" clId="{D8DC1A7C-E0CF-44CD-B003-0703F6155D03}" dt="2023-12-30T08:18:11.178" v="240" actId="1076"/>
          <ac:spMkLst>
            <pc:docMk/>
            <pc:sldMk cId="1885898121" sldId="274"/>
            <ac:spMk id="3" creationId="{FEE4D0C9-E310-DCDD-035F-03DD4EED496A}"/>
          </ac:spMkLst>
        </pc:spChg>
        <pc:spChg chg="add mod">
          <ac:chgData name="a49512 Phạm Ngọc Anh" userId="cefd2df1-5fa3-4dec-87c8-c5040616a0c8" providerId="ADAL" clId="{D8DC1A7C-E0CF-44CD-B003-0703F6155D03}" dt="2023-12-30T08:18:07.347" v="239" actId="1076"/>
          <ac:spMkLst>
            <pc:docMk/>
            <pc:sldMk cId="1885898121" sldId="274"/>
            <ac:spMk id="4" creationId="{FA49B6A4-3F58-F03A-D0E4-08E9C338361B}"/>
          </ac:spMkLst>
        </pc:spChg>
        <pc:spChg chg="add mod">
          <ac:chgData name="a49512 Phạm Ngọc Anh" userId="cefd2df1-5fa3-4dec-87c8-c5040616a0c8" providerId="ADAL" clId="{D8DC1A7C-E0CF-44CD-B003-0703F6155D03}" dt="2023-12-30T08:18:03.395" v="238" actId="1076"/>
          <ac:spMkLst>
            <pc:docMk/>
            <pc:sldMk cId="1885898121" sldId="274"/>
            <ac:spMk id="5" creationId="{40732FF4-9058-6BFE-13AD-9F3AD951F2B9}"/>
          </ac:spMkLst>
        </pc:spChg>
        <pc:picChg chg="add mod">
          <ac:chgData name="a49512 Phạm Ngọc Anh" userId="cefd2df1-5fa3-4dec-87c8-c5040616a0c8" providerId="ADAL" clId="{D8DC1A7C-E0CF-44CD-B003-0703F6155D03}" dt="2023-12-30T08:18:03.395" v="238" actId="1076"/>
          <ac:picMkLst>
            <pc:docMk/>
            <pc:sldMk cId="1885898121" sldId="274"/>
            <ac:picMk id="6" creationId="{67517B37-19B5-ACCA-60A4-06283A568FA6}"/>
          </ac:picMkLst>
        </pc:picChg>
      </pc:sldChg>
      <pc:sldChg chg="addSp modSp add mod modTransition modAnim">
        <pc:chgData name="a49512 Phạm Ngọc Anh" userId="cefd2df1-5fa3-4dec-87c8-c5040616a0c8" providerId="ADAL" clId="{D8DC1A7C-E0CF-44CD-B003-0703F6155D03}" dt="2023-12-30T08:29:19.860" v="371"/>
        <pc:sldMkLst>
          <pc:docMk/>
          <pc:sldMk cId="1492089544" sldId="275"/>
        </pc:sldMkLst>
        <pc:spChg chg="add mod">
          <ac:chgData name="a49512 Phạm Ngọc Anh" userId="cefd2df1-5fa3-4dec-87c8-c5040616a0c8" providerId="ADAL" clId="{D8DC1A7C-E0CF-44CD-B003-0703F6155D03}" dt="2023-12-30T08:22:01.727" v="262" actId="14100"/>
          <ac:spMkLst>
            <pc:docMk/>
            <pc:sldMk cId="1492089544" sldId="275"/>
            <ac:spMk id="3" creationId="{226A051E-79AA-C781-F855-B94593D81D9A}"/>
          </ac:spMkLst>
        </pc:spChg>
        <pc:spChg chg="add mod">
          <ac:chgData name="a49512 Phạm Ngọc Anh" userId="cefd2df1-5fa3-4dec-87c8-c5040616a0c8" providerId="ADAL" clId="{D8DC1A7C-E0CF-44CD-B003-0703F6155D03}" dt="2023-12-30T08:21:44.449" v="257" actId="1076"/>
          <ac:spMkLst>
            <pc:docMk/>
            <pc:sldMk cId="1492089544" sldId="275"/>
            <ac:spMk id="4" creationId="{B98A2B8C-E001-A016-3ADD-BC9A9029E137}"/>
          </ac:spMkLst>
        </pc:spChg>
        <pc:spChg chg="add mod">
          <ac:chgData name="a49512 Phạm Ngọc Anh" userId="cefd2df1-5fa3-4dec-87c8-c5040616a0c8" providerId="ADAL" clId="{D8DC1A7C-E0CF-44CD-B003-0703F6155D03}" dt="2023-12-30T08:21:42.667" v="256" actId="1076"/>
          <ac:spMkLst>
            <pc:docMk/>
            <pc:sldMk cId="1492089544" sldId="275"/>
            <ac:spMk id="5" creationId="{5AAD39B1-9DE2-8BD4-3D28-BD4E95BB2F94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9" creationId="{2D89A6A6-F84D-B67A-EB3E-87AB5D75312B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10" creationId="{FF29F22F-49CB-6154-2E5A-7C8A3AD7793F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11" creationId="{EF37DE11-C5F8-89EC-626A-EFF6B8EC69BF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12" creationId="{3E1C273F-12D1-7633-CB17-A75A6E4A6361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13" creationId="{247CAD91-4EA5-DA7F-6AA9-100B1D4B65F1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14" creationId="{C0CDEB6D-E386-3D27-8089-209E8FDB2A13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15" creationId="{03467F61-A6BF-30C4-901A-6AE4B079B8E7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16" creationId="{CB8EA50A-3C2A-FC30-F3A7-ACF6C23E53AC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17" creationId="{D40FA856-3050-6989-EF7D-E22CC4438D46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18" creationId="{23C9110F-1716-6AB8-FC58-5E803D9E5AB4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19" creationId="{31B66D5C-BC83-D706-8764-8F8060627D52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20" creationId="{4FEF354F-8D97-202A-5498-39EAF8E608B6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21" creationId="{A185D3D0-7620-CA5F-FE59-CF18AA312FC5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22" creationId="{3BEF4B3A-A93B-464D-73C3-51F765CAC02C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23" creationId="{34A443B3-10F7-BC0D-DA4D-CB0B95FC64B1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24" creationId="{6DD5B4E5-4206-8685-6ECD-7184198D3812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25" creationId="{7642D529-87CF-17CF-B74E-978C2C1BE5D9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26" creationId="{9FB7141A-F4F2-D43C-177A-175F7734CF17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27" creationId="{27B72EEF-FF67-7502-4501-A26E63BD1613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28" creationId="{7B3610D9-5594-4446-6B42-9E4700E84ECA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29" creationId="{5C9DBB99-ECE0-3264-0D28-09D0E1824D56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30" creationId="{E4AD1449-9C54-A582-09DB-366CFCAF9D43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31" creationId="{C890B390-0367-DA97-B0BC-02EF7E569C7E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32" creationId="{64B8CD87-6552-4A2A-4AFA-6B782BB1AEB0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33" creationId="{329C48F0-DE92-F495-4115-58426D59ED8D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34" creationId="{CC075130-17FE-A7B4-4051-203126331572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35" creationId="{0B0B8635-49D1-527B-901B-731A8A07C604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36" creationId="{8AC97679-E2F9-AECD-5891-A942729604A5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37" creationId="{B568DEBB-2DDE-B10E-8AFA-249F1280056E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38" creationId="{9D47BCB8-B959-003E-5DF4-6576CD783E28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39" creationId="{F176F7E8-20A4-2152-AD83-2D379747E3E9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40" creationId="{0D357CA9-B426-FAC1-7256-0F3DBE71C907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41" creationId="{7FABABDF-ACBB-9D6B-2BE3-6F84405DC92C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42" creationId="{3622C343-C661-12A8-EBFA-2066A90B3BCB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43" creationId="{553E5703-246D-47C0-8A29-884DEE792724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44" creationId="{E9FD0D23-A331-C8ED-C861-E1606D5FEA53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45" creationId="{F7959D79-972B-CF6D-3DDF-D57D70BE49B3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46" creationId="{10D0F5E7-18EC-CB17-7713-E4E9850B0B0B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47" creationId="{F85651FF-C8FD-E6A5-2492-1FDF058093D2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48" creationId="{3C05F7BA-4265-4B45-1624-1F8A6FA091E8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49" creationId="{2D3883A3-A2AB-9327-FA55-FD369913799D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50" creationId="{76F12BEC-0B8B-82BE-9CEB-2F1145E78F1F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51" creationId="{B5049738-7A64-0DF3-1CB6-271F2792D4BF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52" creationId="{5D48EEE9-FF30-1255-92F9-8D9311E89977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53" creationId="{1824E543-497B-14EA-0807-EA5FF5B62B9D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54" creationId="{1637314C-88F9-78C6-7641-4C982D59D609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55" creationId="{3EDEA854-536B-A7CB-47FC-D28E8DD828A6}"/>
          </ac:spMkLst>
        </pc:spChg>
        <pc:spChg chg="mod">
          <ac:chgData name="a49512 Phạm Ngọc Anh" userId="cefd2df1-5fa3-4dec-87c8-c5040616a0c8" providerId="ADAL" clId="{D8DC1A7C-E0CF-44CD-B003-0703F6155D03}" dt="2023-12-30T08:18:48.527" v="251" actId="255"/>
          <ac:spMkLst>
            <pc:docMk/>
            <pc:sldMk cId="1492089544" sldId="275"/>
            <ac:spMk id="56" creationId="{C1CA0EA6-EF5D-E2EC-8DA1-D50691140787}"/>
          </ac:spMkLst>
        </pc:spChg>
        <pc:grpChg chg="add mod">
          <ac:chgData name="a49512 Phạm Ngọc Anh" userId="cefd2df1-5fa3-4dec-87c8-c5040616a0c8" providerId="ADAL" clId="{D8DC1A7C-E0CF-44CD-B003-0703F6155D03}" dt="2023-12-30T08:21:46.357" v="258" actId="1076"/>
          <ac:grpSpMkLst>
            <pc:docMk/>
            <pc:sldMk cId="1492089544" sldId="275"/>
            <ac:grpSpMk id="6" creationId="{9BA9A455-0199-EBBF-EAD8-E1EBFC515A3A}"/>
          </ac:grpSpMkLst>
        </pc:grpChg>
        <pc:grpChg chg="mod">
          <ac:chgData name="a49512 Phạm Ngọc Anh" userId="cefd2df1-5fa3-4dec-87c8-c5040616a0c8" providerId="ADAL" clId="{D8DC1A7C-E0CF-44CD-B003-0703F6155D03}" dt="2023-12-30T08:18:44.277" v="249"/>
          <ac:grpSpMkLst>
            <pc:docMk/>
            <pc:sldMk cId="1492089544" sldId="275"/>
            <ac:grpSpMk id="7" creationId="{3A669775-AC02-FFC5-BD95-D20016FC754C}"/>
          </ac:grpSpMkLst>
        </pc:grpChg>
        <pc:grpChg chg="mod">
          <ac:chgData name="a49512 Phạm Ngọc Anh" userId="cefd2df1-5fa3-4dec-87c8-c5040616a0c8" providerId="ADAL" clId="{D8DC1A7C-E0CF-44CD-B003-0703F6155D03}" dt="2023-12-30T08:18:44.277" v="249"/>
          <ac:grpSpMkLst>
            <pc:docMk/>
            <pc:sldMk cId="1492089544" sldId="275"/>
            <ac:grpSpMk id="8" creationId="{7EAE0D18-9C2A-526A-C315-7D4FBEA3C83B}"/>
          </ac:grpSpMkLst>
        </pc:grpChg>
      </pc:sldChg>
      <pc:sldChg chg="addSp modSp add mod modTransition modAnim">
        <pc:chgData name="a49512 Phạm Ngọc Anh" userId="cefd2df1-5fa3-4dec-87c8-c5040616a0c8" providerId="ADAL" clId="{D8DC1A7C-E0CF-44CD-B003-0703F6155D03}" dt="2023-12-30T08:29:19.860" v="371"/>
        <pc:sldMkLst>
          <pc:docMk/>
          <pc:sldMk cId="3683985498" sldId="276"/>
        </pc:sldMkLst>
        <pc:spChg chg="add mod">
          <ac:chgData name="a49512 Phạm Ngọc Anh" userId="cefd2df1-5fa3-4dec-87c8-c5040616a0c8" providerId="ADAL" clId="{D8DC1A7C-E0CF-44CD-B003-0703F6155D03}" dt="2023-12-30T08:22:55.835" v="269" actId="1076"/>
          <ac:spMkLst>
            <pc:docMk/>
            <pc:sldMk cId="3683985498" sldId="276"/>
            <ac:spMk id="3" creationId="{FF23565A-3F45-9C03-64BE-F9C5FE87E863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7" creationId="{2A4CC8C6-0105-A59B-1439-FCA2B07A81F9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8" creationId="{356433AA-FD45-3231-1617-EEB7B0B5ACF2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9" creationId="{5F5B5AA8-BCB7-C8D0-9A2D-DD15AFB26C6A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10" creationId="{2762DB0B-4302-1E59-4D23-DBE730C5D87B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11" creationId="{39BEE39A-863B-FC5E-41BA-401A1B98162A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12" creationId="{6B1C9BB9-52D5-BE8D-5C8B-1C2648910AE0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13" creationId="{8462D6EA-A268-6292-8C71-8775ADEA68A5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14" creationId="{E09A753B-C0E8-1563-A3EF-9DC377B65CCA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15" creationId="{80D52416-C1F1-E448-F3EF-C7E48572BD3A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16" creationId="{4E180CC8-2E65-A466-A8EA-60C993267C0C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17" creationId="{4A269F39-78C0-6912-B822-D5E0F5F4D8F9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18" creationId="{612D4293-9EAC-9F64-930C-6DE2EC3C3650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19" creationId="{CF412F17-00E4-61E6-845B-B0FBF1358DB4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20" creationId="{87810676-FB74-597A-66AD-1A0904BA3868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21" creationId="{ABA176F7-4A49-F658-6901-E7FA864049CB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22" creationId="{6AFAF496-4297-5290-A5A7-64842E3A542A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23" creationId="{761C4C15-5D54-FA44-4F66-BD1361C54378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24" creationId="{5646E5CC-823E-E447-E3CE-A921AA6BB461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25" creationId="{4C149BBF-93C9-5351-4108-618538CFC0DB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26" creationId="{F3F2BF72-633A-2878-6974-1D11D07FABE4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27" creationId="{5865EED4-B838-9D68-00CF-6898DEB7299F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28" creationId="{8DCDDC23-958D-58D3-0528-88E50C28DC1E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29" creationId="{A9F8B39D-3AA1-91F5-2824-10F424CBFB2E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30" creationId="{561A5D61-74BA-D41F-09A5-4E209C89A485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31" creationId="{9515BBD3-F82A-1153-D632-5A65873B5892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32" creationId="{535DE8EC-7560-6F53-25D6-FECB189F1894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33" creationId="{D227DF2A-1280-2AC0-2F84-0EDAE95F4406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34" creationId="{075FC707-6AC2-ADA3-1865-7F7E9C963FE4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35" creationId="{2F56BC67-20B2-0C01-5AAB-3F9D083F4F72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36" creationId="{4C1EAD67-2B89-3140-AFC4-B297261A92D8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37" creationId="{01D8D545-CDF7-6D05-BBBC-296A8B917863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38" creationId="{B89DE0A4-CDF1-CDDD-1232-F880A61E6BA2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39" creationId="{8AC08F12-8E13-E0C4-A1C7-56B2A0061264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40" creationId="{4AF06B55-294F-EAF9-D1CC-EE91185251E6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41" creationId="{3CB8603F-71A9-D813-82EB-3EC133B9E8E3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42" creationId="{2F810E6D-1C1D-00B7-3D18-4D9208110585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43" creationId="{BBD13CCA-C986-817A-A0AD-9F4A232306D8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44" creationId="{3611AC09-C1CA-CA70-786D-D74171F37C25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45" creationId="{013664B6-C1F2-E4A2-BE84-7CF4BFFA3C44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46" creationId="{8B4D095A-52AA-97CF-9B95-763BD7725068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47" creationId="{01D51D8E-9840-2577-0683-32AA3475FA66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48" creationId="{756EB2A7-8F57-6FAB-A91A-ED242EF21D89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49" creationId="{6C0D1388-B627-FFE5-B4F6-43DD931FC45F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50" creationId="{4D1ED749-335C-3450-9AD4-E1220A75D428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51" creationId="{0270A034-65DD-4C00-1872-B83FEA6A49C2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52" creationId="{D2486BD6-A801-3334-981A-935833779275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53" creationId="{50502571-53E6-BC5E-0C99-324916B57CB8}"/>
          </ac:spMkLst>
        </pc:spChg>
        <pc:spChg chg="mod">
          <ac:chgData name="a49512 Phạm Ngọc Anh" userId="cefd2df1-5fa3-4dec-87c8-c5040616a0c8" providerId="ADAL" clId="{D8DC1A7C-E0CF-44CD-B003-0703F6155D03}" dt="2023-12-30T08:22:35.977" v="265"/>
          <ac:spMkLst>
            <pc:docMk/>
            <pc:sldMk cId="3683985498" sldId="276"/>
            <ac:spMk id="54" creationId="{AE97C376-1D7A-2C04-8E41-70A7C020177C}"/>
          </ac:spMkLst>
        </pc:spChg>
        <pc:spChg chg="add mod">
          <ac:chgData name="a49512 Phạm Ngọc Anh" userId="cefd2df1-5fa3-4dec-87c8-c5040616a0c8" providerId="ADAL" clId="{D8DC1A7C-E0CF-44CD-B003-0703F6155D03}" dt="2023-12-30T08:22:58.707" v="270" actId="1076"/>
          <ac:spMkLst>
            <pc:docMk/>
            <pc:sldMk cId="3683985498" sldId="276"/>
            <ac:spMk id="55" creationId="{2DB299EE-AE09-F782-3EE0-3FD2E59B0BF6}"/>
          </ac:spMkLst>
        </pc:spChg>
        <pc:grpChg chg="add mod">
          <ac:chgData name="a49512 Phạm Ngọc Anh" userId="cefd2df1-5fa3-4dec-87c8-c5040616a0c8" providerId="ADAL" clId="{D8DC1A7C-E0CF-44CD-B003-0703F6155D03}" dt="2023-12-30T08:22:53.129" v="268" actId="1076"/>
          <ac:grpSpMkLst>
            <pc:docMk/>
            <pc:sldMk cId="3683985498" sldId="276"/>
            <ac:grpSpMk id="4" creationId="{38C34434-4A29-D2E2-2D76-970679FCDE20}"/>
          </ac:grpSpMkLst>
        </pc:grpChg>
        <pc:grpChg chg="mod">
          <ac:chgData name="a49512 Phạm Ngọc Anh" userId="cefd2df1-5fa3-4dec-87c8-c5040616a0c8" providerId="ADAL" clId="{D8DC1A7C-E0CF-44CD-B003-0703F6155D03}" dt="2023-12-30T08:22:35.977" v="265"/>
          <ac:grpSpMkLst>
            <pc:docMk/>
            <pc:sldMk cId="3683985498" sldId="276"/>
            <ac:grpSpMk id="5" creationId="{D05CF654-C3BB-DA62-8EB9-7609B720A531}"/>
          </ac:grpSpMkLst>
        </pc:grpChg>
        <pc:grpChg chg="mod">
          <ac:chgData name="a49512 Phạm Ngọc Anh" userId="cefd2df1-5fa3-4dec-87c8-c5040616a0c8" providerId="ADAL" clId="{D8DC1A7C-E0CF-44CD-B003-0703F6155D03}" dt="2023-12-30T08:22:35.977" v="265"/>
          <ac:grpSpMkLst>
            <pc:docMk/>
            <pc:sldMk cId="3683985498" sldId="276"/>
            <ac:grpSpMk id="6" creationId="{992AAB99-D5BB-AAFD-36DA-0EE6268B8C1E}"/>
          </ac:grpSpMkLst>
        </pc:grpChg>
      </pc:sldChg>
      <pc:sldChg chg="addSp modSp add mod modTransition modAnim">
        <pc:chgData name="a49512 Phạm Ngọc Anh" userId="cefd2df1-5fa3-4dec-87c8-c5040616a0c8" providerId="ADAL" clId="{D8DC1A7C-E0CF-44CD-B003-0703F6155D03}" dt="2023-12-30T08:29:19.860" v="371"/>
        <pc:sldMkLst>
          <pc:docMk/>
          <pc:sldMk cId="2651326282" sldId="277"/>
        </pc:sldMkLst>
        <pc:spChg chg="mod">
          <ac:chgData name="a49512 Phạm Ngọc Anh" userId="cefd2df1-5fa3-4dec-87c8-c5040616a0c8" providerId="ADAL" clId="{D8DC1A7C-E0CF-44CD-B003-0703F6155D03}" dt="2023-12-30T08:24:32.468" v="289" actId="1076"/>
          <ac:spMkLst>
            <pc:docMk/>
            <pc:sldMk cId="2651326282" sldId="277"/>
            <ac:spMk id="5" creationId="{8DADDEBA-99F7-A6FD-9636-653EF2F0F902}"/>
          </ac:spMkLst>
        </pc:spChg>
        <pc:spChg chg="mod">
          <ac:chgData name="a49512 Phạm Ngọc Anh" userId="cefd2df1-5fa3-4dec-87c8-c5040616a0c8" providerId="ADAL" clId="{D8DC1A7C-E0CF-44CD-B003-0703F6155D03}" dt="2023-12-30T08:27:28.068" v="317" actId="1076"/>
          <ac:spMkLst>
            <pc:docMk/>
            <pc:sldMk cId="2651326282" sldId="277"/>
            <ac:spMk id="6" creationId="{815E084E-B78A-85B7-C2C9-802D1D77741F}"/>
          </ac:spMkLst>
        </pc:spChg>
        <pc:spChg chg="mod">
          <ac:chgData name="a49512 Phạm Ngọc Anh" userId="cefd2df1-5fa3-4dec-87c8-c5040616a0c8" providerId="ADAL" clId="{D8DC1A7C-E0CF-44CD-B003-0703F6155D03}" dt="2023-12-30T08:27:30.798" v="318" actId="1076"/>
          <ac:spMkLst>
            <pc:docMk/>
            <pc:sldMk cId="2651326282" sldId="277"/>
            <ac:spMk id="7" creationId="{7678522F-2BF5-80E3-9D76-E4DB7BB065AF}"/>
          </ac:spMkLst>
        </pc:spChg>
        <pc:spChg chg="mod">
          <ac:chgData name="a49512 Phạm Ngọc Anh" userId="cefd2df1-5fa3-4dec-87c8-c5040616a0c8" providerId="ADAL" clId="{D8DC1A7C-E0CF-44CD-B003-0703F6155D03}" dt="2023-12-30T08:25:38.632" v="316" actId="20578"/>
          <ac:spMkLst>
            <pc:docMk/>
            <pc:sldMk cId="2651326282" sldId="277"/>
            <ac:spMk id="8" creationId="{09B123D9-0E10-DEB2-D1EF-5D1E42EE3D21}"/>
          </ac:spMkLst>
        </pc:spChg>
        <pc:spChg chg="mod">
          <ac:chgData name="a49512 Phạm Ngọc Anh" userId="cefd2df1-5fa3-4dec-87c8-c5040616a0c8" providerId="ADAL" clId="{D8DC1A7C-E0CF-44CD-B003-0703F6155D03}" dt="2023-12-30T08:24:11.291" v="283" actId="1076"/>
          <ac:spMkLst>
            <pc:docMk/>
            <pc:sldMk cId="2651326282" sldId="277"/>
            <ac:spMk id="9" creationId="{49B23000-EF3F-3E71-1598-ACC8CDDDA37F}"/>
          </ac:spMkLst>
        </pc:spChg>
        <pc:spChg chg="mod">
          <ac:chgData name="a49512 Phạm Ngọc Anh" userId="cefd2df1-5fa3-4dec-87c8-c5040616a0c8" providerId="ADAL" clId="{D8DC1A7C-E0CF-44CD-B003-0703F6155D03}" dt="2023-12-30T08:27:53.306" v="321" actId="14100"/>
          <ac:spMkLst>
            <pc:docMk/>
            <pc:sldMk cId="2651326282" sldId="277"/>
            <ac:spMk id="10" creationId="{91356FFA-D58A-BA48-CF22-C469FA4A7B1A}"/>
          </ac:spMkLst>
        </pc:spChg>
        <pc:spChg chg="add mod">
          <ac:chgData name="a49512 Phạm Ngọc Anh" userId="cefd2df1-5fa3-4dec-87c8-c5040616a0c8" providerId="ADAL" clId="{D8DC1A7C-E0CF-44CD-B003-0703F6155D03}" dt="2023-12-30T08:25:30.427" v="315" actId="1076"/>
          <ac:spMkLst>
            <pc:docMk/>
            <pc:sldMk cId="2651326282" sldId="277"/>
            <ac:spMk id="11" creationId="{66B3D4C4-859A-8533-7A11-5BE5010C17A4}"/>
          </ac:spMkLst>
        </pc:spChg>
        <pc:spChg chg="add mod">
          <ac:chgData name="a49512 Phạm Ngọc Anh" userId="cefd2df1-5fa3-4dec-87c8-c5040616a0c8" providerId="ADAL" clId="{D8DC1A7C-E0CF-44CD-B003-0703F6155D03}" dt="2023-12-30T08:25:25.832" v="314" actId="1076"/>
          <ac:spMkLst>
            <pc:docMk/>
            <pc:sldMk cId="2651326282" sldId="277"/>
            <ac:spMk id="12" creationId="{48796F43-4026-BCF4-F701-048634AE5506}"/>
          </ac:spMkLst>
        </pc:spChg>
        <pc:spChg chg="add mod">
          <ac:chgData name="a49512 Phạm Ngọc Anh" userId="cefd2df1-5fa3-4dec-87c8-c5040616a0c8" providerId="ADAL" clId="{D8DC1A7C-E0CF-44CD-B003-0703F6155D03}" dt="2023-12-30T08:23:35.070" v="278" actId="1076"/>
          <ac:spMkLst>
            <pc:docMk/>
            <pc:sldMk cId="2651326282" sldId="277"/>
            <ac:spMk id="13" creationId="{D62B467A-646E-1A4B-DC1E-A1CA2A944D02}"/>
          </ac:spMkLst>
        </pc:spChg>
        <pc:spChg chg="add mod">
          <ac:chgData name="a49512 Phạm Ngọc Anh" userId="cefd2df1-5fa3-4dec-87c8-c5040616a0c8" providerId="ADAL" clId="{D8DC1A7C-E0CF-44CD-B003-0703F6155D03}" dt="2023-12-30T08:24:04.147" v="281" actId="1076"/>
          <ac:spMkLst>
            <pc:docMk/>
            <pc:sldMk cId="2651326282" sldId="277"/>
            <ac:spMk id="14" creationId="{56A0D3F4-B1C9-2263-198C-E423AAA66209}"/>
          </ac:spMkLst>
        </pc:spChg>
        <pc:spChg chg="add mod">
          <ac:chgData name="a49512 Phạm Ngọc Anh" userId="cefd2df1-5fa3-4dec-87c8-c5040616a0c8" providerId="ADAL" clId="{D8DC1A7C-E0CF-44CD-B003-0703F6155D03}" dt="2023-12-30T08:24:08.087" v="282" actId="1076"/>
          <ac:spMkLst>
            <pc:docMk/>
            <pc:sldMk cId="2651326282" sldId="277"/>
            <ac:spMk id="15" creationId="{0A5CC2D4-1644-6531-1951-891BCC754993}"/>
          </ac:spMkLst>
        </pc:spChg>
        <pc:spChg chg="add mod">
          <ac:chgData name="a49512 Phạm Ngọc Anh" userId="cefd2df1-5fa3-4dec-87c8-c5040616a0c8" providerId="ADAL" clId="{D8DC1A7C-E0CF-44CD-B003-0703F6155D03}" dt="2023-12-30T08:24:21.147" v="285" actId="1076"/>
          <ac:spMkLst>
            <pc:docMk/>
            <pc:sldMk cId="2651326282" sldId="277"/>
            <ac:spMk id="16" creationId="{11FAA9E8-AE1F-6C48-512E-66C6BA05F0E7}"/>
          </ac:spMkLst>
        </pc:spChg>
        <pc:spChg chg="add mod">
          <ac:chgData name="a49512 Phạm Ngọc Anh" userId="cefd2df1-5fa3-4dec-87c8-c5040616a0c8" providerId="ADAL" clId="{D8DC1A7C-E0CF-44CD-B003-0703F6155D03}" dt="2023-12-30T08:27:57.919" v="322" actId="1076"/>
          <ac:spMkLst>
            <pc:docMk/>
            <pc:sldMk cId="2651326282" sldId="277"/>
            <ac:spMk id="17" creationId="{ED4A8CF4-3731-C4B4-FDC4-98202EE01297}"/>
          </ac:spMkLst>
        </pc:spChg>
        <pc:spChg chg="add mod">
          <ac:chgData name="a49512 Phạm Ngọc Anh" userId="cefd2df1-5fa3-4dec-87c8-c5040616a0c8" providerId="ADAL" clId="{D8DC1A7C-E0CF-44CD-B003-0703F6155D03}" dt="2023-12-30T08:28:00.867" v="323" actId="1076"/>
          <ac:spMkLst>
            <pc:docMk/>
            <pc:sldMk cId="2651326282" sldId="277"/>
            <ac:spMk id="18" creationId="{569D8241-F8DF-34F9-A94E-ED5E55F01A39}"/>
          </ac:spMkLst>
        </pc:spChg>
        <pc:spChg chg="add mod">
          <ac:chgData name="a49512 Phạm Ngọc Anh" userId="cefd2df1-5fa3-4dec-87c8-c5040616a0c8" providerId="ADAL" clId="{D8DC1A7C-E0CF-44CD-B003-0703F6155D03}" dt="2023-12-30T08:24:18.092" v="284" actId="1076"/>
          <ac:spMkLst>
            <pc:docMk/>
            <pc:sldMk cId="2651326282" sldId="277"/>
            <ac:spMk id="19" creationId="{DBAF9187-4ED4-3CF3-B9DF-CF51F8FFE48A}"/>
          </ac:spMkLst>
        </pc:spChg>
        <pc:grpChg chg="add mod">
          <ac:chgData name="a49512 Phạm Ngọc Anh" userId="cefd2df1-5fa3-4dec-87c8-c5040616a0c8" providerId="ADAL" clId="{D8DC1A7C-E0CF-44CD-B003-0703F6155D03}" dt="2023-12-30T08:23:16.917" v="276" actId="1076"/>
          <ac:grpSpMkLst>
            <pc:docMk/>
            <pc:sldMk cId="2651326282" sldId="277"/>
            <ac:grpSpMk id="3" creationId="{911CC2C8-03A5-5D8E-F0A4-F828B8B462FE}"/>
          </ac:grpSpMkLst>
        </pc:grpChg>
        <pc:grpChg chg="mod">
          <ac:chgData name="a49512 Phạm Ngọc Anh" userId="cefd2df1-5fa3-4dec-87c8-c5040616a0c8" providerId="ADAL" clId="{D8DC1A7C-E0CF-44CD-B003-0703F6155D03}" dt="2023-12-30T08:23:10.257" v="273" actId="255"/>
          <ac:grpSpMkLst>
            <pc:docMk/>
            <pc:sldMk cId="2651326282" sldId="277"/>
            <ac:grpSpMk id="4" creationId="{8270D3EA-3D82-974C-04A0-D817485D6A32}"/>
          </ac:grpSpMkLst>
        </pc:grpChg>
        <pc:picChg chg="add mod">
          <ac:chgData name="a49512 Phạm Ngọc Anh" userId="cefd2df1-5fa3-4dec-87c8-c5040616a0c8" providerId="ADAL" clId="{D8DC1A7C-E0CF-44CD-B003-0703F6155D03}" dt="2023-12-30T08:23:16.917" v="276" actId="1076"/>
          <ac:picMkLst>
            <pc:docMk/>
            <pc:sldMk cId="2651326282" sldId="277"/>
            <ac:picMk id="20" creationId="{2DB06E1C-A73B-21B5-961A-AA0DE7C46D80}"/>
          </ac:picMkLst>
        </pc:picChg>
        <pc:picChg chg="add mod">
          <ac:chgData name="a49512 Phạm Ngọc Anh" userId="cefd2df1-5fa3-4dec-87c8-c5040616a0c8" providerId="ADAL" clId="{D8DC1A7C-E0CF-44CD-B003-0703F6155D03}" dt="2023-12-30T08:23:16.917" v="276" actId="1076"/>
          <ac:picMkLst>
            <pc:docMk/>
            <pc:sldMk cId="2651326282" sldId="277"/>
            <ac:picMk id="21" creationId="{F7DC1360-937E-B81F-92E2-967BB778BDC8}"/>
          </ac:picMkLst>
        </pc:picChg>
        <pc:picChg chg="add mod">
          <ac:chgData name="a49512 Phạm Ngọc Anh" userId="cefd2df1-5fa3-4dec-87c8-c5040616a0c8" providerId="ADAL" clId="{D8DC1A7C-E0CF-44CD-B003-0703F6155D03}" dt="2023-12-30T08:28:05.761" v="324" actId="1076"/>
          <ac:picMkLst>
            <pc:docMk/>
            <pc:sldMk cId="2651326282" sldId="277"/>
            <ac:picMk id="22" creationId="{73492978-9EA2-DCD6-367A-B8308DCE313F}"/>
          </ac:picMkLst>
        </pc:picChg>
      </pc:sldChg>
      <pc:sldMasterChg chg="modTransition modSldLayout">
        <pc:chgData name="a49512 Phạm Ngọc Anh" userId="cefd2df1-5fa3-4dec-87c8-c5040616a0c8" providerId="ADAL" clId="{D8DC1A7C-E0CF-44CD-B003-0703F6155D03}" dt="2023-12-30T08:29:19.860" v="371"/>
        <pc:sldMasterMkLst>
          <pc:docMk/>
          <pc:sldMasterMk cId="1459512954" sldId="2147483648"/>
        </pc:sldMasterMkLst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459512954" sldId="2147483648"/>
            <pc:sldLayoutMk cId="4187532069" sldId="2147483649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459512954" sldId="2147483648"/>
            <pc:sldLayoutMk cId="1320045987" sldId="2147483650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459512954" sldId="2147483648"/>
            <pc:sldLayoutMk cId="1556776412" sldId="2147483651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459512954" sldId="2147483648"/>
            <pc:sldLayoutMk cId="3479494013" sldId="2147483652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459512954" sldId="2147483648"/>
            <pc:sldLayoutMk cId="4278896922" sldId="2147483653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459512954" sldId="2147483648"/>
            <pc:sldLayoutMk cId="4086356889" sldId="2147483654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459512954" sldId="2147483648"/>
            <pc:sldLayoutMk cId="3757910737" sldId="2147483655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459512954" sldId="2147483648"/>
            <pc:sldLayoutMk cId="1738702017" sldId="2147483656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459512954" sldId="2147483648"/>
            <pc:sldLayoutMk cId="3136929242" sldId="2147483657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459512954" sldId="2147483648"/>
            <pc:sldLayoutMk cId="2173991533" sldId="2147483658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459512954" sldId="2147483648"/>
            <pc:sldLayoutMk cId="23680977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D8DC1A7C-E0CF-44CD-B003-0703F6155D03}" dt="2023-12-30T08:29:19.860" v="371"/>
        <pc:sldMasterMkLst>
          <pc:docMk/>
          <pc:sldMasterMk cId="1257990244" sldId="2147483660"/>
        </pc:sldMasterMkLst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257990244" sldId="2147483660"/>
            <pc:sldLayoutMk cId="1746337237" sldId="2147483661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257990244" sldId="2147483660"/>
            <pc:sldLayoutMk cId="4092179112" sldId="2147483662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257990244" sldId="2147483660"/>
            <pc:sldLayoutMk cId="2008221132" sldId="2147483663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257990244" sldId="2147483660"/>
            <pc:sldLayoutMk cId="1524583816" sldId="2147483664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257990244" sldId="2147483660"/>
            <pc:sldLayoutMk cId="3663379441" sldId="2147483665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257990244" sldId="2147483660"/>
            <pc:sldLayoutMk cId="2335177534" sldId="2147483666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257990244" sldId="2147483660"/>
            <pc:sldLayoutMk cId="2691539586" sldId="2147483667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257990244" sldId="2147483660"/>
            <pc:sldLayoutMk cId="1088227532" sldId="2147483668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257990244" sldId="2147483660"/>
            <pc:sldLayoutMk cId="2461126554" sldId="2147483669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257990244" sldId="2147483660"/>
            <pc:sldLayoutMk cId="3310196029" sldId="2147483670"/>
          </pc:sldLayoutMkLst>
        </pc:sldLayoutChg>
        <pc:sldLayoutChg chg="modTransition">
          <pc:chgData name="a49512 Phạm Ngọc Anh" userId="cefd2df1-5fa3-4dec-87c8-c5040616a0c8" providerId="ADAL" clId="{D8DC1A7C-E0CF-44CD-B003-0703F6155D03}" dt="2023-12-30T08:29:19.860" v="371"/>
          <pc:sldLayoutMkLst>
            <pc:docMk/>
            <pc:sldMasterMk cId="1257990244" sldId="2147483660"/>
            <pc:sldLayoutMk cId="2379020882" sldId="2147483671"/>
          </pc:sldLayoutMkLst>
        </pc:sldLayoutChg>
      </pc:sldMasterChg>
    </pc:docChg>
  </pc:docChgLst>
  <pc:docChgLst>
    <pc:chgData name="a49512 Phạm Ngọc Anh" userId="cefd2df1-5fa3-4dec-87c8-c5040616a0c8" providerId="ADAL" clId="{12402FA3-5566-4D69-BAEA-AC972CB9C2EF}"/>
    <pc:docChg chg="addSld modSld">
      <pc:chgData name="a49512 Phạm Ngọc Anh" userId="cefd2df1-5fa3-4dec-87c8-c5040616a0c8" providerId="ADAL" clId="{12402FA3-5566-4D69-BAEA-AC972CB9C2EF}" dt="2023-12-29T16:26:20.324" v="18"/>
      <pc:docMkLst>
        <pc:docMk/>
      </pc:docMkLst>
      <pc:sldChg chg="addSp modSp mod">
        <pc:chgData name="a49512 Phạm Ngọc Anh" userId="cefd2df1-5fa3-4dec-87c8-c5040616a0c8" providerId="ADAL" clId="{12402FA3-5566-4D69-BAEA-AC972CB9C2EF}" dt="2023-12-29T08:52:51.659" v="11" actId="208"/>
        <pc:sldMkLst>
          <pc:docMk/>
          <pc:sldMk cId="1566774352" sldId="257"/>
        </pc:sldMkLst>
        <pc:spChg chg="add mod">
          <ac:chgData name="a49512 Phạm Ngọc Anh" userId="cefd2df1-5fa3-4dec-87c8-c5040616a0c8" providerId="ADAL" clId="{12402FA3-5566-4D69-BAEA-AC972CB9C2EF}" dt="2023-12-29T08:52:51.659" v="11" actId="208"/>
          <ac:spMkLst>
            <pc:docMk/>
            <pc:sldMk cId="1566774352" sldId="257"/>
            <ac:spMk id="2" creationId="{60B88DF0-DE4D-6944-B73A-615330886751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4.472" v="12"/>
        <pc:sldMkLst>
          <pc:docMk/>
          <pc:sldMk cId="3124015390" sldId="259"/>
        </pc:sldMkLst>
        <pc:spChg chg="add mod">
          <ac:chgData name="a49512 Phạm Ngọc Anh" userId="cefd2df1-5fa3-4dec-87c8-c5040616a0c8" providerId="ADAL" clId="{12402FA3-5566-4D69-BAEA-AC972CB9C2EF}" dt="2023-12-29T08:52:54.472" v="12"/>
          <ac:spMkLst>
            <pc:docMk/>
            <pc:sldMk cId="3124015390" sldId="259"/>
            <ac:spMk id="2" creationId="{DBC8F9B0-B20B-5F97-E908-83E1ECC47BB7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6.839" v="13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12402FA3-5566-4D69-BAEA-AC972CB9C2EF}" dt="2023-12-29T08:52:56.839" v="13"/>
          <ac:spMkLst>
            <pc:docMk/>
            <pc:sldMk cId="1464605861" sldId="261"/>
            <ac:spMk id="2" creationId="{54B4E453-B61C-6FDF-BFFF-440157C8BF9A}"/>
          </ac:spMkLst>
        </pc:spChg>
      </pc:sldChg>
      <pc:sldChg chg="addSp modSp modAnim">
        <pc:chgData name="a49512 Phạm Ngọc Anh" userId="cefd2df1-5fa3-4dec-87c8-c5040616a0c8" providerId="ADAL" clId="{12402FA3-5566-4D69-BAEA-AC972CB9C2EF}" dt="2023-12-29T16:26:20.324" v="18"/>
        <pc:sldMkLst>
          <pc:docMk/>
          <pc:sldMk cId="2020563338" sldId="262"/>
        </pc:sldMkLst>
        <pc:spChg chg="add mod">
          <ac:chgData name="a49512 Phạm Ngọc Anh" userId="cefd2df1-5fa3-4dec-87c8-c5040616a0c8" providerId="ADAL" clId="{12402FA3-5566-4D69-BAEA-AC972CB9C2EF}" dt="2023-12-29T16:26:20.324" v="18"/>
          <ac:spMkLst>
            <pc:docMk/>
            <pc:sldMk cId="2020563338" sldId="262"/>
            <ac:spMk id="2" creationId="{C60CB375-785D-C0B2-9038-4CDB645EF44A}"/>
          </ac:spMkLst>
        </pc:spChg>
        <pc:spChg chg="add mod">
          <ac:chgData name="a49512 Phạm Ngọc Anh" userId="cefd2df1-5fa3-4dec-87c8-c5040616a0c8" providerId="ADAL" clId="{12402FA3-5566-4D69-BAEA-AC972CB9C2EF}" dt="2023-12-29T16:26:20.324" v="18"/>
          <ac:spMkLst>
            <pc:docMk/>
            <pc:sldMk cId="2020563338" sldId="262"/>
            <ac:spMk id="3" creationId="{C49282BA-E329-4866-F5BB-B6FE52623021}"/>
          </ac:spMkLst>
        </pc:spChg>
        <pc:picChg chg="add mod">
          <ac:chgData name="a49512 Phạm Ngọc Anh" userId="cefd2df1-5fa3-4dec-87c8-c5040616a0c8" providerId="ADAL" clId="{12402FA3-5566-4D69-BAEA-AC972CB9C2EF}" dt="2023-12-29T16:26:20.324" v="18"/>
          <ac:picMkLst>
            <pc:docMk/>
            <pc:sldMk cId="2020563338" sldId="262"/>
            <ac:picMk id="4" creationId="{799CDDA0-4AF2-C822-D60B-D49698CF41AE}"/>
          </ac:picMkLst>
        </pc:picChg>
      </pc:sldChg>
      <pc:sldChg chg="modSp mod">
        <pc:chgData name="a49512 Phạm Ngọc Anh" userId="cefd2df1-5fa3-4dec-87c8-c5040616a0c8" providerId="ADAL" clId="{12402FA3-5566-4D69-BAEA-AC972CB9C2EF}" dt="2023-12-29T16:25:59.435" v="17" actId="20577"/>
        <pc:sldMkLst>
          <pc:docMk/>
          <pc:sldMk cId="0" sldId="266"/>
        </pc:sldMkLst>
        <pc:spChg chg="mod">
          <ac:chgData name="a49512 Phạm Ngọc Anh" userId="cefd2df1-5fa3-4dec-87c8-c5040616a0c8" providerId="ADAL" clId="{12402FA3-5566-4D69-BAEA-AC972CB9C2EF}" dt="2023-12-29T16:25:59.435" v="17" actId="20577"/>
          <ac:spMkLst>
            <pc:docMk/>
            <pc:sldMk cId="0" sldId="266"/>
            <ac:spMk id="9" creationId="{D2B0C381-AC83-477C-A42B-612BDE63DE3C}"/>
          </ac:spMkLst>
        </pc:spChg>
      </pc:sldChg>
      <pc:sldChg chg="addSp modSp add setBg">
        <pc:chgData name="a49512 Phạm Ngọc Anh" userId="cefd2df1-5fa3-4dec-87c8-c5040616a0c8" providerId="ADAL" clId="{12402FA3-5566-4D69-BAEA-AC972CB9C2EF}" dt="2023-12-29T08:52:38.414" v="6"/>
        <pc:sldMkLst>
          <pc:docMk/>
          <pc:sldMk cId="941245619" sldId="269"/>
        </pc:sldMkLst>
        <pc:spChg chg="mod">
          <ac:chgData name="a49512 Phạm Ngọc Anh" userId="cefd2df1-5fa3-4dec-87c8-c5040616a0c8" providerId="ADAL" clId="{12402FA3-5566-4D69-BAEA-AC972CB9C2EF}" dt="2023-12-29T08:52:38.414" v="6"/>
          <ac:spMkLst>
            <pc:docMk/>
            <pc:sldMk cId="941245619" sldId="269"/>
            <ac:spMk id="4" creationId="{8BBE0BC7-7EAF-870F-6938-55DC394E8E2B}"/>
          </ac:spMkLst>
        </pc:spChg>
        <pc:grpChg chg="add mod">
          <ac:chgData name="a49512 Phạm Ngọc Anh" userId="cefd2df1-5fa3-4dec-87c8-c5040616a0c8" providerId="ADAL" clId="{12402FA3-5566-4D69-BAEA-AC972CB9C2EF}" dt="2023-12-29T08:52:38.414" v="6"/>
          <ac:grpSpMkLst>
            <pc:docMk/>
            <pc:sldMk cId="941245619" sldId="269"/>
            <ac:grpSpMk id="2" creationId="{FFA42C2A-2E55-0CEC-0DEE-253AA9E28567}"/>
          </ac:grpSpMkLst>
        </pc:grpChg>
        <pc:picChg chg="mod">
          <ac:chgData name="a49512 Phạm Ngọc Anh" userId="cefd2df1-5fa3-4dec-87c8-c5040616a0c8" providerId="ADAL" clId="{12402FA3-5566-4D69-BAEA-AC972CB9C2EF}" dt="2023-12-29T08:52:38.414" v="6"/>
          <ac:picMkLst>
            <pc:docMk/>
            <pc:sldMk cId="941245619" sldId="269"/>
            <ac:picMk id="3" creationId="{7A13948F-F129-18BB-3FC1-AF06CE21BB55}"/>
          </ac:picMkLst>
        </pc:picChg>
      </pc:sldChg>
      <pc:sldChg chg="addSp modSp add setBg">
        <pc:chgData name="a49512 Phạm Ngọc Anh" userId="cefd2df1-5fa3-4dec-87c8-c5040616a0c8" providerId="ADAL" clId="{12402FA3-5566-4D69-BAEA-AC972CB9C2EF}" dt="2023-12-29T08:52:58.454" v="14"/>
        <pc:sldMkLst>
          <pc:docMk/>
          <pc:sldMk cId="4187518366" sldId="270"/>
        </pc:sldMkLst>
        <pc:spChg chg="add mod">
          <ac:chgData name="a49512 Phạm Ngọc Anh" userId="cefd2df1-5fa3-4dec-87c8-c5040616a0c8" providerId="ADAL" clId="{12402FA3-5566-4D69-BAEA-AC972CB9C2EF}" dt="2023-12-29T08:52:58.454" v="14"/>
          <ac:spMkLst>
            <pc:docMk/>
            <pc:sldMk cId="4187518366" sldId="270"/>
            <ac:spMk id="2" creationId="{4BE915C7-43EE-68A6-4AA5-66576BC09A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995554" y="206577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4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11: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Luyện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–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6A051E-79AA-C781-F855-B94593D81D9A}"/>
              </a:ext>
            </a:extLst>
          </p:cNvPr>
          <p:cNvSpPr/>
          <p:nvPr/>
        </p:nvSpPr>
        <p:spPr>
          <a:xfrm>
            <a:off x="883944" y="5283038"/>
            <a:ext cx="10566400" cy="1224116"/>
          </a:xfrm>
          <a:prstGeom prst="rect">
            <a:avLst/>
          </a:prstGeom>
          <a:solidFill>
            <a:srgbClr val="C2E78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98A2B8C-E001-A016-3ADD-BC9A9029E137}"/>
              </a:ext>
            </a:extLst>
          </p:cNvPr>
          <p:cNvSpPr/>
          <p:nvPr/>
        </p:nvSpPr>
        <p:spPr>
          <a:xfrm>
            <a:off x="902756" y="2963574"/>
            <a:ext cx="10573688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41, 42, 43, 100, 3 015, 60 868,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nào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chẵn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?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nào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lẻ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?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xét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cùng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lẻ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chẵn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a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c)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rồi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lấy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ví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dụ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minh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họa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: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cùng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0, 2, 4, 6, 8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thì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chia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hết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2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cùng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1, 3, 5, 7, 9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thì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không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chia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hết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AD39B1-9DE2-8BD4-3D28-BD4E95BB2F94}"/>
              </a:ext>
            </a:extLst>
          </p:cNvPr>
          <p:cNvSpPr/>
          <p:nvPr/>
        </p:nvSpPr>
        <p:spPr>
          <a:xfrm>
            <a:off x="4250783" y="1477060"/>
            <a:ext cx="3690434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3 (SGK – tr29):</a:t>
            </a:r>
          </a:p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chẵn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lẻ</a:t>
            </a:r>
            <a:endParaRPr lang="en-US" sz="2400" kern="0" dirty="0">
              <a:solidFill>
                <a:srgbClr val="262624"/>
              </a:solidFill>
              <a:cs typeface="Arial"/>
              <a:sym typeface="Arial"/>
            </a:endParaRPr>
          </a:p>
        </p:txBody>
      </p:sp>
      <p:grpSp>
        <p:nvGrpSpPr>
          <p:cNvPr id="6" name="Google Shape;17860;p47">
            <a:extLst>
              <a:ext uri="{FF2B5EF4-FFF2-40B4-BE49-F238E27FC236}">
                <a16:creationId xmlns:a16="http://schemas.microsoft.com/office/drawing/2014/main" id="{9BA9A455-0199-EBBF-EAD8-E1EBFC515A3A}"/>
              </a:ext>
            </a:extLst>
          </p:cNvPr>
          <p:cNvGrpSpPr/>
          <p:nvPr/>
        </p:nvGrpSpPr>
        <p:grpSpPr>
          <a:xfrm>
            <a:off x="167513" y="1680643"/>
            <a:ext cx="1470485" cy="1100597"/>
            <a:chOff x="6409194" y="2813528"/>
            <a:chExt cx="1844636" cy="1682391"/>
          </a:xfrm>
        </p:grpSpPr>
        <p:grpSp>
          <p:nvGrpSpPr>
            <p:cNvPr id="7" name="Google Shape;17861;p47">
              <a:extLst>
                <a:ext uri="{FF2B5EF4-FFF2-40B4-BE49-F238E27FC236}">
                  <a16:creationId xmlns:a16="http://schemas.microsoft.com/office/drawing/2014/main" id="{3A669775-AC02-FFC5-BD95-D20016FC754C}"/>
                </a:ext>
              </a:extLst>
            </p:cNvPr>
            <p:cNvGrpSpPr/>
            <p:nvPr/>
          </p:nvGrpSpPr>
          <p:grpSpPr>
            <a:xfrm rot="578965">
              <a:off x="6517914" y="2940286"/>
              <a:ext cx="1627195" cy="1428874"/>
              <a:chOff x="4773075" y="4114138"/>
              <a:chExt cx="1233600" cy="1083250"/>
            </a:xfrm>
          </p:grpSpPr>
          <p:sp>
            <p:nvSpPr>
              <p:cNvPr id="43" name="Google Shape;17862;p47">
                <a:extLst>
                  <a:ext uri="{FF2B5EF4-FFF2-40B4-BE49-F238E27FC236}">
                    <a16:creationId xmlns:a16="http://schemas.microsoft.com/office/drawing/2014/main" id="{553E5703-246D-47C0-8A29-884DEE792724}"/>
                  </a:ext>
                </a:extLst>
              </p:cNvPr>
              <p:cNvSpPr/>
              <p:nvPr/>
            </p:nvSpPr>
            <p:spPr>
              <a:xfrm>
                <a:off x="4779500" y="4260638"/>
                <a:ext cx="499875" cy="936750"/>
              </a:xfrm>
              <a:custGeom>
                <a:avLst/>
                <a:gdLst/>
                <a:ahLst/>
                <a:cxnLst/>
                <a:rect l="l" t="t" r="r" b="b"/>
                <a:pathLst>
                  <a:path w="19995" h="37470" extrusionOk="0">
                    <a:moveTo>
                      <a:pt x="13852" y="0"/>
                    </a:moveTo>
                    <a:lnTo>
                      <a:pt x="13698" y="26"/>
                    </a:lnTo>
                    <a:lnTo>
                      <a:pt x="13518" y="77"/>
                    </a:lnTo>
                    <a:lnTo>
                      <a:pt x="13338" y="129"/>
                    </a:lnTo>
                    <a:lnTo>
                      <a:pt x="13004" y="283"/>
                    </a:lnTo>
                    <a:lnTo>
                      <a:pt x="12696" y="489"/>
                    </a:lnTo>
                    <a:lnTo>
                      <a:pt x="12413" y="746"/>
                    </a:lnTo>
                    <a:lnTo>
                      <a:pt x="12182" y="1080"/>
                    </a:lnTo>
                    <a:lnTo>
                      <a:pt x="11976" y="1414"/>
                    </a:lnTo>
                    <a:lnTo>
                      <a:pt x="11874" y="1619"/>
                    </a:lnTo>
                    <a:lnTo>
                      <a:pt x="11822" y="1825"/>
                    </a:lnTo>
                    <a:lnTo>
                      <a:pt x="11103" y="4241"/>
                    </a:lnTo>
                    <a:lnTo>
                      <a:pt x="10357" y="6862"/>
                    </a:lnTo>
                    <a:lnTo>
                      <a:pt x="9612" y="9689"/>
                    </a:lnTo>
                    <a:lnTo>
                      <a:pt x="8893" y="12619"/>
                    </a:lnTo>
                    <a:lnTo>
                      <a:pt x="7633" y="10100"/>
                    </a:lnTo>
                    <a:lnTo>
                      <a:pt x="6425" y="7684"/>
                    </a:lnTo>
                    <a:lnTo>
                      <a:pt x="5269" y="5423"/>
                    </a:lnTo>
                    <a:lnTo>
                      <a:pt x="4138" y="3341"/>
                    </a:lnTo>
                    <a:lnTo>
                      <a:pt x="3933" y="3033"/>
                    </a:lnTo>
                    <a:lnTo>
                      <a:pt x="3701" y="2776"/>
                    </a:lnTo>
                    <a:lnTo>
                      <a:pt x="3470" y="2544"/>
                    </a:lnTo>
                    <a:lnTo>
                      <a:pt x="3187" y="2339"/>
                    </a:lnTo>
                    <a:lnTo>
                      <a:pt x="2905" y="2185"/>
                    </a:lnTo>
                    <a:lnTo>
                      <a:pt x="2596" y="2082"/>
                    </a:lnTo>
                    <a:lnTo>
                      <a:pt x="2288" y="2005"/>
                    </a:lnTo>
                    <a:lnTo>
                      <a:pt x="1979" y="1979"/>
                    </a:lnTo>
                    <a:lnTo>
                      <a:pt x="1748" y="2005"/>
                    </a:lnTo>
                    <a:lnTo>
                      <a:pt x="1517" y="2030"/>
                    </a:lnTo>
                    <a:lnTo>
                      <a:pt x="1311" y="2108"/>
                    </a:lnTo>
                    <a:lnTo>
                      <a:pt x="1106" y="2185"/>
                    </a:lnTo>
                    <a:lnTo>
                      <a:pt x="900" y="2313"/>
                    </a:lnTo>
                    <a:lnTo>
                      <a:pt x="746" y="2442"/>
                    </a:lnTo>
                    <a:lnTo>
                      <a:pt x="592" y="2570"/>
                    </a:lnTo>
                    <a:lnTo>
                      <a:pt x="437" y="2724"/>
                    </a:lnTo>
                    <a:lnTo>
                      <a:pt x="335" y="2904"/>
                    </a:lnTo>
                    <a:lnTo>
                      <a:pt x="232" y="3110"/>
                    </a:lnTo>
                    <a:lnTo>
                      <a:pt x="155" y="3290"/>
                    </a:lnTo>
                    <a:lnTo>
                      <a:pt x="78" y="3495"/>
                    </a:lnTo>
                    <a:lnTo>
                      <a:pt x="26" y="3727"/>
                    </a:lnTo>
                    <a:lnTo>
                      <a:pt x="1" y="3958"/>
                    </a:lnTo>
                    <a:lnTo>
                      <a:pt x="1" y="4164"/>
                    </a:lnTo>
                    <a:lnTo>
                      <a:pt x="26" y="4395"/>
                    </a:lnTo>
                    <a:lnTo>
                      <a:pt x="52" y="4652"/>
                    </a:lnTo>
                    <a:lnTo>
                      <a:pt x="103" y="4883"/>
                    </a:lnTo>
                    <a:lnTo>
                      <a:pt x="180" y="5114"/>
                    </a:lnTo>
                    <a:lnTo>
                      <a:pt x="283" y="5346"/>
                    </a:lnTo>
                    <a:lnTo>
                      <a:pt x="1054" y="6939"/>
                    </a:lnTo>
                    <a:lnTo>
                      <a:pt x="1928" y="8635"/>
                    </a:lnTo>
                    <a:lnTo>
                      <a:pt x="2879" y="10460"/>
                    </a:lnTo>
                    <a:lnTo>
                      <a:pt x="3881" y="12336"/>
                    </a:lnTo>
                    <a:lnTo>
                      <a:pt x="4035" y="12644"/>
                    </a:lnTo>
                    <a:lnTo>
                      <a:pt x="4164" y="12978"/>
                    </a:lnTo>
                    <a:lnTo>
                      <a:pt x="4267" y="13312"/>
                    </a:lnTo>
                    <a:lnTo>
                      <a:pt x="4369" y="13647"/>
                    </a:lnTo>
                    <a:lnTo>
                      <a:pt x="4421" y="13981"/>
                    </a:lnTo>
                    <a:lnTo>
                      <a:pt x="4472" y="14315"/>
                    </a:lnTo>
                    <a:lnTo>
                      <a:pt x="4498" y="14649"/>
                    </a:lnTo>
                    <a:lnTo>
                      <a:pt x="4472" y="15009"/>
                    </a:lnTo>
                    <a:lnTo>
                      <a:pt x="4447" y="15291"/>
                    </a:lnTo>
                    <a:lnTo>
                      <a:pt x="4421" y="15574"/>
                    </a:lnTo>
                    <a:lnTo>
                      <a:pt x="4344" y="15857"/>
                    </a:lnTo>
                    <a:lnTo>
                      <a:pt x="4267" y="16139"/>
                    </a:lnTo>
                    <a:lnTo>
                      <a:pt x="4164" y="16422"/>
                    </a:lnTo>
                    <a:lnTo>
                      <a:pt x="4035" y="16679"/>
                    </a:lnTo>
                    <a:lnTo>
                      <a:pt x="3778" y="17193"/>
                    </a:lnTo>
                    <a:lnTo>
                      <a:pt x="3496" y="17707"/>
                    </a:lnTo>
                    <a:lnTo>
                      <a:pt x="3264" y="18272"/>
                    </a:lnTo>
                    <a:lnTo>
                      <a:pt x="3059" y="18838"/>
                    </a:lnTo>
                    <a:lnTo>
                      <a:pt x="2905" y="19377"/>
                    </a:lnTo>
                    <a:lnTo>
                      <a:pt x="2802" y="19891"/>
                    </a:lnTo>
                    <a:lnTo>
                      <a:pt x="2699" y="20380"/>
                    </a:lnTo>
                    <a:lnTo>
                      <a:pt x="2648" y="20765"/>
                    </a:lnTo>
                    <a:lnTo>
                      <a:pt x="2622" y="21048"/>
                    </a:lnTo>
                    <a:lnTo>
                      <a:pt x="2596" y="21588"/>
                    </a:lnTo>
                    <a:lnTo>
                      <a:pt x="2622" y="22102"/>
                    </a:lnTo>
                    <a:lnTo>
                      <a:pt x="2622" y="22564"/>
                    </a:lnTo>
                    <a:lnTo>
                      <a:pt x="2673" y="23027"/>
                    </a:lnTo>
                    <a:lnTo>
                      <a:pt x="2725" y="23464"/>
                    </a:lnTo>
                    <a:lnTo>
                      <a:pt x="2776" y="23900"/>
                    </a:lnTo>
                    <a:lnTo>
                      <a:pt x="2853" y="24286"/>
                    </a:lnTo>
                    <a:lnTo>
                      <a:pt x="2956" y="24671"/>
                    </a:lnTo>
                    <a:lnTo>
                      <a:pt x="3059" y="25031"/>
                    </a:lnTo>
                    <a:lnTo>
                      <a:pt x="3187" y="25365"/>
                    </a:lnTo>
                    <a:lnTo>
                      <a:pt x="3316" y="25674"/>
                    </a:lnTo>
                    <a:lnTo>
                      <a:pt x="3470" y="25982"/>
                    </a:lnTo>
                    <a:lnTo>
                      <a:pt x="3650" y="26265"/>
                    </a:lnTo>
                    <a:lnTo>
                      <a:pt x="3830" y="26522"/>
                    </a:lnTo>
                    <a:lnTo>
                      <a:pt x="4010" y="26779"/>
                    </a:lnTo>
                    <a:lnTo>
                      <a:pt x="4215" y="27010"/>
                    </a:lnTo>
                    <a:lnTo>
                      <a:pt x="4421" y="27241"/>
                    </a:lnTo>
                    <a:lnTo>
                      <a:pt x="4626" y="27421"/>
                    </a:lnTo>
                    <a:lnTo>
                      <a:pt x="4858" y="27627"/>
                    </a:lnTo>
                    <a:lnTo>
                      <a:pt x="5115" y="27807"/>
                    </a:lnTo>
                    <a:lnTo>
                      <a:pt x="5372" y="27961"/>
                    </a:lnTo>
                    <a:lnTo>
                      <a:pt x="5629" y="28115"/>
                    </a:lnTo>
                    <a:lnTo>
                      <a:pt x="6168" y="28372"/>
                    </a:lnTo>
                    <a:lnTo>
                      <a:pt x="6734" y="28578"/>
                    </a:lnTo>
                    <a:lnTo>
                      <a:pt x="7351" y="28732"/>
                    </a:lnTo>
                    <a:lnTo>
                      <a:pt x="7993" y="28860"/>
                    </a:lnTo>
                    <a:lnTo>
                      <a:pt x="8661" y="28963"/>
                    </a:lnTo>
                    <a:lnTo>
                      <a:pt x="5783" y="36005"/>
                    </a:lnTo>
                    <a:lnTo>
                      <a:pt x="4883" y="36082"/>
                    </a:lnTo>
                    <a:lnTo>
                      <a:pt x="4601" y="36133"/>
                    </a:lnTo>
                    <a:lnTo>
                      <a:pt x="4318" y="36210"/>
                    </a:lnTo>
                    <a:lnTo>
                      <a:pt x="4087" y="36313"/>
                    </a:lnTo>
                    <a:lnTo>
                      <a:pt x="3881" y="36416"/>
                    </a:lnTo>
                    <a:lnTo>
                      <a:pt x="3701" y="36545"/>
                    </a:lnTo>
                    <a:lnTo>
                      <a:pt x="3521" y="36673"/>
                    </a:lnTo>
                    <a:lnTo>
                      <a:pt x="3393" y="36853"/>
                    </a:lnTo>
                    <a:lnTo>
                      <a:pt x="3290" y="37007"/>
                    </a:lnTo>
                    <a:lnTo>
                      <a:pt x="3264" y="37110"/>
                    </a:lnTo>
                    <a:lnTo>
                      <a:pt x="3239" y="37187"/>
                    </a:lnTo>
                    <a:lnTo>
                      <a:pt x="3264" y="37264"/>
                    </a:lnTo>
                    <a:lnTo>
                      <a:pt x="3290" y="37315"/>
                    </a:lnTo>
                    <a:lnTo>
                      <a:pt x="3341" y="37393"/>
                    </a:lnTo>
                    <a:lnTo>
                      <a:pt x="3419" y="37444"/>
                    </a:lnTo>
                    <a:lnTo>
                      <a:pt x="3470" y="37470"/>
                    </a:lnTo>
                    <a:lnTo>
                      <a:pt x="3573" y="37470"/>
                    </a:lnTo>
                    <a:lnTo>
                      <a:pt x="6965" y="37418"/>
                    </a:lnTo>
                    <a:lnTo>
                      <a:pt x="7016" y="37393"/>
                    </a:lnTo>
                    <a:lnTo>
                      <a:pt x="7068" y="37341"/>
                    </a:lnTo>
                    <a:lnTo>
                      <a:pt x="10049" y="29092"/>
                    </a:lnTo>
                    <a:lnTo>
                      <a:pt x="12156" y="29092"/>
                    </a:lnTo>
                    <a:lnTo>
                      <a:pt x="13133" y="29066"/>
                    </a:lnTo>
                    <a:lnTo>
                      <a:pt x="13133" y="29066"/>
                    </a:lnTo>
                    <a:lnTo>
                      <a:pt x="13107" y="37341"/>
                    </a:lnTo>
                    <a:lnTo>
                      <a:pt x="13133" y="37393"/>
                    </a:lnTo>
                    <a:lnTo>
                      <a:pt x="13210" y="37418"/>
                    </a:lnTo>
                    <a:lnTo>
                      <a:pt x="16602" y="37470"/>
                    </a:lnTo>
                    <a:lnTo>
                      <a:pt x="16679" y="37470"/>
                    </a:lnTo>
                    <a:lnTo>
                      <a:pt x="16756" y="37444"/>
                    </a:lnTo>
                    <a:lnTo>
                      <a:pt x="16834" y="37393"/>
                    </a:lnTo>
                    <a:lnTo>
                      <a:pt x="16885" y="37315"/>
                    </a:lnTo>
                    <a:lnTo>
                      <a:pt x="16911" y="37264"/>
                    </a:lnTo>
                    <a:lnTo>
                      <a:pt x="16911" y="37187"/>
                    </a:lnTo>
                    <a:lnTo>
                      <a:pt x="16911" y="37110"/>
                    </a:lnTo>
                    <a:lnTo>
                      <a:pt x="16885" y="37007"/>
                    </a:lnTo>
                    <a:lnTo>
                      <a:pt x="16782" y="36853"/>
                    </a:lnTo>
                    <a:lnTo>
                      <a:pt x="16628" y="36673"/>
                    </a:lnTo>
                    <a:lnTo>
                      <a:pt x="16474" y="36545"/>
                    </a:lnTo>
                    <a:lnTo>
                      <a:pt x="16294" y="36416"/>
                    </a:lnTo>
                    <a:lnTo>
                      <a:pt x="16088" y="36313"/>
                    </a:lnTo>
                    <a:lnTo>
                      <a:pt x="15831" y="36210"/>
                    </a:lnTo>
                    <a:lnTo>
                      <a:pt x="15574" y="36133"/>
                    </a:lnTo>
                    <a:lnTo>
                      <a:pt x="15292" y="36082"/>
                    </a:lnTo>
                    <a:lnTo>
                      <a:pt x="14392" y="36005"/>
                    </a:lnTo>
                    <a:lnTo>
                      <a:pt x="14546" y="28938"/>
                    </a:lnTo>
                    <a:lnTo>
                      <a:pt x="15215" y="28809"/>
                    </a:lnTo>
                    <a:lnTo>
                      <a:pt x="15831" y="28655"/>
                    </a:lnTo>
                    <a:lnTo>
                      <a:pt x="16140" y="28552"/>
                    </a:lnTo>
                    <a:lnTo>
                      <a:pt x="16422" y="28424"/>
                    </a:lnTo>
                    <a:lnTo>
                      <a:pt x="16705" y="28295"/>
                    </a:lnTo>
                    <a:lnTo>
                      <a:pt x="16988" y="28141"/>
                    </a:lnTo>
                    <a:lnTo>
                      <a:pt x="17091" y="28089"/>
                    </a:lnTo>
                    <a:lnTo>
                      <a:pt x="17322" y="27910"/>
                    </a:lnTo>
                    <a:lnTo>
                      <a:pt x="17579" y="27730"/>
                    </a:lnTo>
                    <a:lnTo>
                      <a:pt x="17810" y="27524"/>
                    </a:lnTo>
                    <a:lnTo>
                      <a:pt x="18016" y="27318"/>
                    </a:lnTo>
                    <a:lnTo>
                      <a:pt x="18221" y="27062"/>
                    </a:lnTo>
                    <a:lnTo>
                      <a:pt x="18401" y="26805"/>
                    </a:lnTo>
                    <a:lnTo>
                      <a:pt x="18607" y="26522"/>
                    </a:lnTo>
                    <a:lnTo>
                      <a:pt x="18761" y="26213"/>
                    </a:lnTo>
                    <a:lnTo>
                      <a:pt x="18915" y="25879"/>
                    </a:lnTo>
                    <a:lnTo>
                      <a:pt x="19069" y="25520"/>
                    </a:lnTo>
                    <a:lnTo>
                      <a:pt x="19198" y="25134"/>
                    </a:lnTo>
                    <a:lnTo>
                      <a:pt x="19301" y="24723"/>
                    </a:lnTo>
                    <a:lnTo>
                      <a:pt x="19404" y="24286"/>
                    </a:lnTo>
                    <a:lnTo>
                      <a:pt x="19481" y="23823"/>
                    </a:lnTo>
                    <a:lnTo>
                      <a:pt x="19558" y="23309"/>
                    </a:lnTo>
                    <a:lnTo>
                      <a:pt x="19609" y="22795"/>
                    </a:lnTo>
                    <a:lnTo>
                      <a:pt x="19635" y="22616"/>
                    </a:lnTo>
                    <a:lnTo>
                      <a:pt x="19686" y="21870"/>
                    </a:lnTo>
                    <a:lnTo>
                      <a:pt x="19686" y="21048"/>
                    </a:lnTo>
                    <a:lnTo>
                      <a:pt x="19660" y="20431"/>
                    </a:lnTo>
                    <a:lnTo>
                      <a:pt x="19583" y="19840"/>
                    </a:lnTo>
                    <a:lnTo>
                      <a:pt x="19429" y="19249"/>
                    </a:lnTo>
                    <a:lnTo>
                      <a:pt x="19249" y="18684"/>
                    </a:lnTo>
                    <a:lnTo>
                      <a:pt x="18992" y="18118"/>
                    </a:lnTo>
                    <a:lnTo>
                      <a:pt x="18710" y="17604"/>
                    </a:lnTo>
                    <a:lnTo>
                      <a:pt x="18376" y="17090"/>
                    </a:lnTo>
                    <a:lnTo>
                      <a:pt x="17990" y="16628"/>
                    </a:lnTo>
                    <a:lnTo>
                      <a:pt x="19686" y="14083"/>
                    </a:lnTo>
                    <a:lnTo>
                      <a:pt x="19789" y="13929"/>
                    </a:lnTo>
                    <a:lnTo>
                      <a:pt x="19866" y="13749"/>
                    </a:lnTo>
                    <a:lnTo>
                      <a:pt x="19917" y="13595"/>
                    </a:lnTo>
                    <a:lnTo>
                      <a:pt x="19969" y="13415"/>
                    </a:lnTo>
                    <a:lnTo>
                      <a:pt x="19995" y="13261"/>
                    </a:lnTo>
                    <a:lnTo>
                      <a:pt x="19995" y="13081"/>
                    </a:lnTo>
                    <a:lnTo>
                      <a:pt x="19995" y="12901"/>
                    </a:lnTo>
                    <a:lnTo>
                      <a:pt x="19995" y="12721"/>
                    </a:lnTo>
                    <a:lnTo>
                      <a:pt x="19943" y="12567"/>
                    </a:lnTo>
                    <a:lnTo>
                      <a:pt x="19892" y="12387"/>
                    </a:lnTo>
                    <a:lnTo>
                      <a:pt x="19840" y="12233"/>
                    </a:lnTo>
                    <a:lnTo>
                      <a:pt x="19763" y="12079"/>
                    </a:lnTo>
                    <a:lnTo>
                      <a:pt x="19660" y="11950"/>
                    </a:lnTo>
                    <a:lnTo>
                      <a:pt x="19558" y="11796"/>
                    </a:lnTo>
                    <a:lnTo>
                      <a:pt x="19429" y="11668"/>
                    </a:lnTo>
                    <a:lnTo>
                      <a:pt x="19275" y="11565"/>
                    </a:lnTo>
                    <a:lnTo>
                      <a:pt x="19018" y="11411"/>
                    </a:lnTo>
                    <a:lnTo>
                      <a:pt x="18761" y="11308"/>
                    </a:lnTo>
                    <a:lnTo>
                      <a:pt x="18478" y="11231"/>
                    </a:lnTo>
                    <a:lnTo>
                      <a:pt x="18221" y="11205"/>
                    </a:lnTo>
                    <a:lnTo>
                      <a:pt x="18016" y="11231"/>
                    </a:lnTo>
                    <a:lnTo>
                      <a:pt x="17810" y="11256"/>
                    </a:lnTo>
                    <a:lnTo>
                      <a:pt x="17605" y="11308"/>
                    </a:lnTo>
                    <a:lnTo>
                      <a:pt x="17425" y="11385"/>
                    </a:lnTo>
                    <a:lnTo>
                      <a:pt x="17245" y="11488"/>
                    </a:lnTo>
                    <a:lnTo>
                      <a:pt x="17065" y="11616"/>
                    </a:lnTo>
                    <a:lnTo>
                      <a:pt x="16911" y="11745"/>
                    </a:lnTo>
                    <a:lnTo>
                      <a:pt x="16782" y="11925"/>
                    </a:lnTo>
                    <a:lnTo>
                      <a:pt x="16859" y="11719"/>
                    </a:lnTo>
                    <a:lnTo>
                      <a:pt x="16936" y="11539"/>
                    </a:lnTo>
                    <a:lnTo>
                      <a:pt x="16988" y="11334"/>
                    </a:lnTo>
                    <a:lnTo>
                      <a:pt x="17013" y="11128"/>
                    </a:lnTo>
                    <a:lnTo>
                      <a:pt x="17039" y="10948"/>
                    </a:lnTo>
                    <a:lnTo>
                      <a:pt x="17013" y="10743"/>
                    </a:lnTo>
                    <a:lnTo>
                      <a:pt x="16988" y="10537"/>
                    </a:lnTo>
                    <a:lnTo>
                      <a:pt x="16962" y="10357"/>
                    </a:lnTo>
                    <a:lnTo>
                      <a:pt x="16911" y="10151"/>
                    </a:lnTo>
                    <a:lnTo>
                      <a:pt x="16834" y="9972"/>
                    </a:lnTo>
                    <a:lnTo>
                      <a:pt x="16731" y="9792"/>
                    </a:lnTo>
                    <a:lnTo>
                      <a:pt x="16628" y="9637"/>
                    </a:lnTo>
                    <a:lnTo>
                      <a:pt x="16499" y="9458"/>
                    </a:lnTo>
                    <a:lnTo>
                      <a:pt x="16371" y="9303"/>
                    </a:lnTo>
                    <a:lnTo>
                      <a:pt x="16217" y="9175"/>
                    </a:lnTo>
                    <a:lnTo>
                      <a:pt x="16037" y="9046"/>
                    </a:lnTo>
                    <a:lnTo>
                      <a:pt x="15754" y="8892"/>
                    </a:lnTo>
                    <a:lnTo>
                      <a:pt x="15446" y="8764"/>
                    </a:lnTo>
                    <a:lnTo>
                      <a:pt x="15137" y="8712"/>
                    </a:lnTo>
                    <a:lnTo>
                      <a:pt x="14829" y="8687"/>
                    </a:lnTo>
                    <a:lnTo>
                      <a:pt x="14623" y="8687"/>
                    </a:lnTo>
                    <a:lnTo>
                      <a:pt x="14444" y="8712"/>
                    </a:lnTo>
                    <a:lnTo>
                      <a:pt x="15292" y="5705"/>
                    </a:lnTo>
                    <a:lnTo>
                      <a:pt x="15651" y="4292"/>
                    </a:lnTo>
                    <a:lnTo>
                      <a:pt x="15986" y="2981"/>
                    </a:lnTo>
                    <a:lnTo>
                      <a:pt x="16037" y="2724"/>
                    </a:lnTo>
                    <a:lnTo>
                      <a:pt x="16063" y="2493"/>
                    </a:lnTo>
                    <a:lnTo>
                      <a:pt x="16088" y="2236"/>
                    </a:lnTo>
                    <a:lnTo>
                      <a:pt x="16063" y="2005"/>
                    </a:lnTo>
                    <a:lnTo>
                      <a:pt x="16037" y="1773"/>
                    </a:lnTo>
                    <a:lnTo>
                      <a:pt x="15986" y="1568"/>
                    </a:lnTo>
                    <a:lnTo>
                      <a:pt x="15908" y="1337"/>
                    </a:lnTo>
                    <a:lnTo>
                      <a:pt x="15806" y="1131"/>
                    </a:lnTo>
                    <a:lnTo>
                      <a:pt x="15703" y="951"/>
                    </a:lnTo>
                    <a:lnTo>
                      <a:pt x="15574" y="771"/>
                    </a:lnTo>
                    <a:lnTo>
                      <a:pt x="15446" y="617"/>
                    </a:lnTo>
                    <a:lnTo>
                      <a:pt x="15292" y="463"/>
                    </a:lnTo>
                    <a:lnTo>
                      <a:pt x="15137" y="334"/>
                    </a:lnTo>
                    <a:lnTo>
                      <a:pt x="14958" y="232"/>
                    </a:lnTo>
                    <a:lnTo>
                      <a:pt x="14752" y="129"/>
                    </a:lnTo>
                    <a:lnTo>
                      <a:pt x="14546" y="52"/>
                    </a:lnTo>
                    <a:lnTo>
                      <a:pt x="142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4" name="Google Shape;17863;p47">
                <a:extLst>
                  <a:ext uri="{FF2B5EF4-FFF2-40B4-BE49-F238E27FC236}">
                    <a16:creationId xmlns:a16="http://schemas.microsoft.com/office/drawing/2014/main" id="{E9FD0D23-A331-C8ED-C861-E1606D5FEA53}"/>
                  </a:ext>
                </a:extLst>
              </p:cNvPr>
              <p:cNvSpPr/>
              <p:nvPr/>
            </p:nvSpPr>
            <p:spPr>
              <a:xfrm>
                <a:off x="5310825" y="4446313"/>
                <a:ext cx="452975" cy="751075"/>
              </a:xfrm>
              <a:custGeom>
                <a:avLst/>
                <a:gdLst/>
                <a:ahLst/>
                <a:cxnLst/>
                <a:rect l="l" t="t" r="r" b="b"/>
                <a:pathLst>
                  <a:path w="18119" h="30043" extrusionOk="0">
                    <a:moveTo>
                      <a:pt x="6863" y="0"/>
                    </a:moveTo>
                    <a:lnTo>
                      <a:pt x="6631" y="26"/>
                    </a:lnTo>
                    <a:lnTo>
                      <a:pt x="6426" y="52"/>
                    </a:lnTo>
                    <a:lnTo>
                      <a:pt x="6246" y="103"/>
                    </a:lnTo>
                    <a:lnTo>
                      <a:pt x="6040" y="154"/>
                    </a:lnTo>
                    <a:lnTo>
                      <a:pt x="5860" y="257"/>
                    </a:lnTo>
                    <a:lnTo>
                      <a:pt x="5680" y="334"/>
                    </a:lnTo>
                    <a:lnTo>
                      <a:pt x="5500" y="463"/>
                    </a:lnTo>
                    <a:lnTo>
                      <a:pt x="5346" y="591"/>
                    </a:lnTo>
                    <a:lnTo>
                      <a:pt x="5192" y="720"/>
                    </a:lnTo>
                    <a:lnTo>
                      <a:pt x="5064" y="874"/>
                    </a:lnTo>
                    <a:lnTo>
                      <a:pt x="4961" y="1054"/>
                    </a:lnTo>
                    <a:lnTo>
                      <a:pt x="4832" y="1208"/>
                    </a:lnTo>
                    <a:lnTo>
                      <a:pt x="4755" y="1388"/>
                    </a:lnTo>
                    <a:lnTo>
                      <a:pt x="4678" y="1594"/>
                    </a:lnTo>
                    <a:lnTo>
                      <a:pt x="4627" y="1799"/>
                    </a:lnTo>
                    <a:lnTo>
                      <a:pt x="4575" y="2005"/>
                    </a:lnTo>
                    <a:lnTo>
                      <a:pt x="4575" y="1825"/>
                    </a:lnTo>
                    <a:lnTo>
                      <a:pt x="4524" y="1645"/>
                    </a:lnTo>
                    <a:lnTo>
                      <a:pt x="4473" y="1491"/>
                    </a:lnTo>
                    <a:lnTo>
                      <a:pt x="4421" y="1337"/>
                    </a:lnTo>
                    <a:lnTo>
                      <a:pt x="4267" y="1054"/>
                    </a:lnTo>
                    <a:lnTo>
                      <a:pt x="4036" y="823"/>
                    </a:lnTo>
                    <a:lnTo>
                      <a:pt x="3779" y="617"/>
                    </a:lnTo>
                    <a:lnTo>
                      <a:pt x="3650" y="540"/>
                    </a:lnTo>
                    <a:lnTo>
                      <a:pt x="3496" y="463"/>
                    </a:lnTo>
                    <a:lnTo>
                      <a:pt x="3342" y="411"/>
                    </a:lnTo>
                    <a:lnTo>
                      <a:pt x="3188" y="360"/>
                    </a:lnTo>
                    <a:lnTo>
                      <a:pt x="3008" y="334"/>
                    </a:lnTo>
                    <a:lnTo>
                      <a:pt x="2751" y="334"/>
                    </a:lnTo>
                    <a:lnTo>
                      <a:pt x="2571" y="360"/>
                    </a:lnTo>
                    <a:lnTo>
                      <a:pt x="2391" y="386"/>
                    </a:lnTo>
                    <a:lnTo>
                      <a:pt x="2211" y="437"/>
                    </a:lnTo>
                    <a:lnTo>
                      <a:pt x="2057" y="514"/>
                    </a:lnTo>
                    <a:lnTo>
                      <a:pt x="1903" y="591"/>
                    </a:lnTo>
                    <a:lnTo>
                      <a:pt x="1748" y="694"/>
                    </a:lnTo>
                    <a:lnTo>
                      <a:pt x="1594" y="797"/>
                    </a:lnTo>
                    <a:lnTo>
                      <a:pt x="1466" y="925"/>
                    </a:lnTo>
                    <a:lnTo>
                      <a:pt x="1234" y="1182"/>
                    </a:lnTo>
                    <a:lnTo>
                      <a:pt x="1157" y="1337"/>
                    </a:lnTo>
                    <a:lnTo>
                      <a:pt x="1080" y="1491"/>
                    </a:lnTo>
                    <a:lnTo>
                      <a:pt x="1003" y="1671"/>
                    </a:lnTo>
                    <a:lnTo>
                      <a:pt x="952" y="1825"/>
                    </a:lnTo>
                    <a:lnTo>
                      <a:pt x="900" y="2005"/>
                    </a:lnTo>
                    <a:lnTo>
                      <a:pt x="900" y="2185"/>
                    </a:lnTo>
                    <a:lnTo>
                      <a:pt x="772" y="4703"/>
                    </a:lnTo>
                    <a:lnTo>
                      <a:pt x="669" y="7222"/>
                    </a:lnTo>
                    <a:lnTo>
                      <a:pt x="669" y="7427"/>
                    </a:lnTo>
                    <a:lnTo>
                      <a:pt x="695" y="7633"/>
                    </a:lnTo>
                    <a:lnTo>
                      <a:pt x="746" y="7813"/>
                    </a:lnTo>
                    <a:lnTo>
                      <a:pt x="798" y="7993"/>
                    </a:lnTo>
                    <a:lnTo>
                      <a:pt x="875" y="8173"/>
                    </a:lnTo>
                    <a:lnTo>
                      <a:pt x="977" y="8327"/>
                    </a:lnTo>
                    <a:lnTo>
                      <a:pt x="1106" y="8455"/>
                    </a:lnTo>
                    <a:lnTo>
                      <a:pt x="1234" y="8584"/>
                    </a:lnTo>
                    <a:lnTo>
                      <a:pt x="875" y="9226"/>
                    </a:lnTo>
                    <a:lnTo>
                      <a:pt x="592" y="9766"/>
                    </a:lnTo>
                    <a:lnTo>
                      <a:pt x="438" y="10100"/>
                    </a:lnTo>
                    <a:lnTo>
                      <a:pt x="335" y="10460"/>
                    </a:lnTo>
                    <a:lnTo>
                      <a:pt x="232" y="10794"/>
                    </a:lnTo>
                    <a:lnTo>
                      <a:pt x="155" y="11154"/>
                    </a:lnTo>
                    <a:lnTo>
                      <a:pt x="52" y="11719"/>
                    </a:lnTo>
                    <a:lnTo>
                      <a:pt x="1" y="12310"/>
                    </a:lnTo>
                    <a:lnTo>
                      <a:pt x="1" y="12876"/>
                    </a:lnTo>
                    <a:lnTo>
                      <a:pt x="27" y="13467"/>
                    </a:lnTo>
                    <a:lnTo>
                      <a:pt x="27" y="13775"/>
                    </a:lnTo>
                    <a:lnTo>
                      <a:pt x="129" y="14520"/>
                    </a:lnTo>
                    <a:lnTo>
                      <a:pt x="181" y="14880"/>
                    </a:lnTo>
                    <a:lnTo>
                      <a:pt x="258" y="15214"/>
                    </a:lnTo>
                    <a:lnTo>
                      <a:pt x="361" y="15574"/>
                    </a:lnTo>
                    <a:lnTo>
                      <a:pt x="463" y="15908"/>
                    </a:lnTo>
                    <a:lnTo>
                      <a:pt x="592" y="16242"/>
                    </a:lnTo>
                    <a:lnTo>
                      <a:pt x="746" y="16576"/>
                    </a:lnTo>
                    <a:lnTo>
                      <a:pt x="900" y="16885"/>
                    </a:lnTo>
                    <a:lnTo>
                      <a:pt x="1080" y="17193"/>
                    </a:lnTo>
                    <a:lnTo>
                      <a:pt x="1260" y="17501"/>
                    </a:lnTo>
                    <a:lnTo>
                      <a:pt x="1491" y="17784"/>
                    </a:lnTo>
                    <a:lnTo>
                      <a:pt x="1723" y="18041"/>
                    </a:lnTo>
                    <a:lnTo>
                      <a:pt x="1954" y="18298"/>
                    </a:lnTo>
                    <a:lnTo>
                      <a:pt x="2237" y="18555"/>
                    </a:lnTo>
                    <a:lnTo>
                      <a:pt x="2519" y="18786"/>
                    </a:lnTo>
                    <a:lnTo>
                      <a:pt x="2751" y="18941"/>
                    </a:lnTo>
                    <a:lnTo>
                      <a:pt x="3008" y="19095"/>
                    </a:lnTo>
                    <a:lnTo>
                      <a:pt x="3445" y="19326"/>
                    </a:lnTo>
                    <a:lnTo>
                      <a:pt x="3881" y="19506"/>
                    </a:lnTo>
                    <a:lnTo>
                      <a:pt x="4318" y="19686"/>
                    </a:lnTo>
                    <a:lnTo>
                      <a:pt x="4781" y="19814"/>
                    </a:lnTo>
                    <a:lnTo>
                      <a:pt x="5269" y="19943"/>
                    </a:lnTo>
                    <a:lnTo>
                      <a:pt x="5757" y="20046"/>
                    </a:lnTo>
                    <a:lnTo>
                      <a:pt x="6271" y="20123"/>
                    </a:lnTo>
                    <a:lnTo>
                      <a:pt x="6785" y="20200"/>
                    </a:lnTo>
                    <a:lnTo>
                      <a:pt x="6965" y="28578"/>
                    </a:lnTo>
                    <a:lnTo>
                      <a:pt x="6066" y="28655"/>
                    </a:lnTo>
                    <a:lnTo>
                      <a:pt x="5783" y="28706"/>
                    </a:lnTo>
                    <a:lnTo>
                      <a:pt x="5526" y="28783"/>
                    </a:lnTo>
                    <a:lnTo>
                      <a:pt x="5269" y="28886"/>
                    </a:lnTo>
                    <a:lnTo>
                      <a:pt x="5064" y="28989"/>
                    </a:lnTo>
                    <a:lnTo>
                      <a:pt x="4884" y="29118"/>
                    </a:lnTo>
                    <a:lnTo>
                      <a:pt x="4730" y="29246"/>
                    </a:lnTo>
                    <a:lnTo>
                      <a:pt x="4601" y="29426"/>
                    </a:lnTo>
                    <a:lnTo>
                      <a:pt x="4473" y="29580"/>
                    </a:lnTo>
                    <a:lnTo>
                      <a:pt x="4447" y="29683"/>
                    </a:lnTo>
                    <a:lnTo>
                      <a:pt x="4447" y="29760"/>
                    </a:lnTo>
                    <a:lnTo>
                      <a:pt x="4447" y="29837"/>
                    </a:lnTo>
                    <a:lnTo>
                      <a:pt x="4498" y="29888"/>
                    </a:lnTo>
                    <a:lnTo>
                      <a:pt x="4550" y="29966"/>
                    </a:lnTo>
                    <a:lnTo>
                      <a:pt x="4601" y="30017"/>
                    </a:lnTo>
                    <a:lnTo>
                      <a:pt x="4678" y="30043"/>
                    </a:lnTo>
                    <a:lnTo>
                      <a:pt x="4755" y="30043"/>
                    </a:lnTo>
                    <a:lnTo>
                      <a:pt x="8173" y="29991"/>
                    </a:lnTo>
                    <a:lnTo>
                      <a:pt x="8225" y="29966"/>
                    </a:lnTo>
                    <a:lnTo>
                      <a:pt x="8250" y="29914"/>
                    </a:lnTo>
                    <a:lnTo>
                      <a:pt x="8199" y="20303"/>
                    </a:lnTo>
                    <a:lnTo>
                      <a:pt x="8199" y="20303"/>
                    </a:lnTo>
                    <a:lnTo>
                      <a:pt x="9355" y="20328"/>
                    </a:lnTo>
                    <a:lnTo>
                      <a:pt x="10101" y="20328"/>
                    </a:lnTo>
                    <a:lnTo>
                      <a:pt x="10820" y="20303"/>
                    </a:lnTo>
                    <a:lnTo>
                      <a:pt x="14290" y="29914"/>
                    </a:lnTo>
                    <a:lnTo>
                      <a:pt x="14341" y="29966"/>
                    </a:lnTo>
                    <a:lnTo>
                      <a:pt x="14392" y="29991"/>
                    </a:lnTo>
                    <a:lnTo>
                      <a:pt x="17785" y="30043"/>
                    </a:lnTo>
                    <a:lnTo>
                      <a:pt x="17888" y="30043"/>
                    </a:lnTo>
                    <a:lnTo>
                      <a:pt x="17965" y="30017"/>
                    </a:lnTo>
                    <a:lnTo>
                      <a:pt x="18016" y="29966"/>
                    </a:lnTo>
                    <a:lnTo>
                      <a:pt x="18067" y="29888"/>
                    </a:lnTo>
                    <a:lnTo>
                      <a:pt x="18093" y="29837"/>
                    </a:lnTo>
                    <a:lnTo>
                      <a:pt x="18119" y="29760"/>
                    </a:lnTo>
                    <a:lnTo>
                      <a:pt x="18093" y="29683"/>
                    </a:lnTo>
                    <a:lnTo>
                      <a:pt x="18067" y="29580"/>
                    </a:lnTo>
                    <a:lnTo>
                      <a:pt x="17965" y="29426"/>
                    </a:lnTo>
                    <a:lnTo>
                      <a:pt x="17836" y="29246"/>
                    </a:lnTo>
                    <a:lnTo>
                      <a:pt x="17682" y="29118"/>
                    </a:lnTo>
                    <a:lnTo>
                      <a:pt x="17476" y="28989"/>
                    </a:lnTo>
                    <a:lnTo>
                      <a:pt x="17271" y="28886"/>
                    </a:lnTo>
                    <a:lnTo>
                      <a:pt x="17039" y="28783"/>
                    </a:lnTo>
                    <a:lnTo>
                      <a:pt x="16782" y="28706"/>
                    </a:lnTo>
                    <a:lnTo>
                      <a:pt x="16474" y="28655"/>
                    </a:lnTo>
                    <a:lnTo>
                      <a:pt x="15575" y="28578"/>
                    </a:lnTo>
                    <a:lnTo>
                      <a:pt x="12157" y="20174"/>
                    </a:lnTo>
                    <a:lnTo>
                      <a:pt x="12696" y="20097"/>
                    </a:lnTo>
                    <a:lnTo>
                      <a:pt x="13210" y="19969"/>
                    </a:lnTo>
                    <a:lnTo>
                      <a:pt x="13724" y="19814"/>
                    </a:lnTo>
                    <a:lnTo>
                      <a:pt x="14238" y="19609"/>
                    </a:lnTo>
                    <a:lnTo>
                      <a:pt x="14701" y="19378"/>
                    </a:lnTo>
                    <a:lnTo>
                      <a:pt x="15163" y="19069"/>
                    </a:lnTo>
                    <a:lnTo>
                      <a:pt x="15369" y="18915"/>
                    </a:lnTo>
                    <a:lnTo>
                      <a:pt x="15575" y="18735"/>
                    </a:lnTo>
                    <a:lnTo>
                      <a:pt x="15754" y="18555"/>
                    </a:lnTo>
                    <a:lnTo>
                      <a:pt x="15960" y="18324"/>
                    </a:lnTo>
                    <a:lnTo>
                      <a:pt x="16191" y="18041"/>
                    </a:lnTo>
                    <a:lnTo>
                      <a:pt x="16397" y="17707"/>
                    </a:lnTo>
                    <a:lnTo>
                      <a:pt x="16603" y="17373"/>
                    </a:lnTo>
                    <a:lnTo>
                      <a:pt x="16782" y="17039"/>
                    </a:lnTo>
                    <a:lnTo>
                      <a:pt x="16962" y="16679"/>
                    </a:lnTo>
                    <a:lnTo>
                      <a:pt x="17117" y="16319"/>
                    </a:lnTo>
                    <a:lnTo>
                      <a:pt x="17245" y="15960"/>
                    </a:lnTo>
                    <a:lnTo>
                      <a:pt x="17374" y="15574"/>
                    </a:lnTo>
                    <a:lnTo>
                      <a:pt x="17553" y="14803"/>
                    </a:lnTo>
                    <a:lnTo>
                      <a:pt x="17708" y="14032"/>
                    </a:lnTo>
                    <a:lnTo>
                      <a:pt x="17810" y="13235"/>
                    </a:lnTo>
                    <a:lnTo>
                      <a:pt x="17888" y="12464"/>
                    </a:lnTo>
                    <a:lnTo>
                      <a:pt x="17913" y="11693"/>
                    </a:lnTo>
                    <a:lnTo>
                      <a:pt x="17913" y="10948"/>
                    </a:lnTo>
                    <a:lnTo>
                      <a:pt x="17913" y="10331"/>
                    </a:lnTo>
                    <a:lnTo>
                      <a:pt x="17888" y="9740"/>
                    </a:lnTo>
                    <a:lnTo>
                      <a:pt x="17759" y="8558"/>
                    </a:lnTo>
                    <a:lnTo>
                      <a:pt x="17605" y="7350"/>
                    </a:lnTo>
                    <a:lnTo>
                      <a:pt x="17451" y="6168"/>
                    </a:lnTo>
                    <a:lnTo>
                      <a:pt x="17425" y="5731"/>
                    </a:lnTo>
                    <a:lnTo>
                      <a:pt x="17425" y="5294"/>
                    </a:lnTo>
                    <a:lnTo>
                      <a:pt x="17399" y="4421"/>
                    </a:lnTo>
                    <a:lnTo>
                      <a:pt x="17399" y="3984"/>
                    </a:lnTo>
                    <a:lnTo>
                      <a:pt x="17374" y="3547"/>
                    </a:lnTo>
                    <a:lnTo>
                      <a:pt x="17322" y="3110"/>
                    </a:lnTo>
                    <a:lnTo>
                      <a:pt x="17219" y="2699"/>
                    </a:lnTo>
                    <a:lnTo>
                      <a:pt x="17142" y="2390"/>
                    </a:lnTo>
                    <a:lnTo>
                      <a:pt x="16988" y="2133"/>
                    </a:lnTo>
                    <a:lnTo>
                      <a:pt x="16808" y="1876"/>
                    </a:lnTo>
                    <a:lnTo>
                      <a:pt x="16577" y="1671"/>
                    </a:lnTo>
                    <a:lnTo>
                      <a:pt x="16346" y="1491"/>
                    </a:lnTo>
                    <a:lnTo>
                      <a:pt x="16063" y="1337"/>
                    </a:lnTo>
                    <a:lnTo>
                      <a:pt x="15780" y="1234"/>
                    </a:lnTo>
                    <a:lnTo>
                      <a:pt x="15472" y="1208"/>
                    </a:lnTo>
                    <a:lnTo>
                      <a:pt x="15343" y="1182"/>
                    </a:lnTo>
                    <a:lnTo>
                      <a:pt x="15163" y="1208"/>
                    </a:lnTo>
                    <a:lnTo>
                      <a:pt x="15009" y="1234"/>
                    </a:lnTo>
                    <a:lnTo>
                      <a:pt x="14701" y="1311"/>
                    </a:lnTo>
                    <a:lnTo>
                      <a:pt x="14418" y="1465"/>
                    </a:lnTo>
                    <a:lnTo>
                      <a:pt x="14161" y="1645"/>
                    </a:lnTo>
                    <a:lnTo>
                      <a:pt x="13930" y="1876"/>
                    </a:lnTo>
                    <a:lnTo>
                      <a:pt x="13776" y="2133"/>
                    </a:lnTo>
                    <a:lnTo>
                      <a:pt x="13647" y="2442"/>
                    </a:lnTo>
                    <a:lnTo>
                      <a:pt x="13596" y="2750"/>
                    </a:lnTo>
                    <a:lnTo>
                      <a:pt x="13570" y="2647"/>
                    </a:lnTo>
                    <a:lnTo>
                      <a:pt x="13570" y="2442"/>
                    </a:lnTo>
                    <a:lnTo>
                      <a:pt x="13519" y="2210"/>
                    </a:lnTo>
                    <a:lnTo>
                      <a:pt x="13467" y="2005"/>
                    </a:lnTo>
                    <a:lnTo>
                      <a:pt x="13390" y="1825"/>
                    </a:lnTo>
                    <a:lnTo>
                      <a:pt x="13313" y="1619"/>
                    </a:lnTo>
                    <a:lnTo>
                      <a:pt x="13185" y="1439"/>
                    </a:lnTo>
                    <a:lnTo>
                      <a:pt x="13082" y="1260"/>
                    </a:lnTo>
                    <a:lnTo>
                      <a:pt x="12928" y="1105"/>
                    </a:lnTo>
                    <a:lnTo>
                      <a:pt x="12773" y="951"/>
                    </a:lnTo>
                    <a:lnTo>
                      <a:pt x="12619" y="823"/>
                    </a:lnTo>
                    <a:lnTo>
                      <a:pt x="12439" y="694"/>
                    </a:lnTo>
                    <a:lnTo>
                      <a:pt x="12259" y="591"/>
                    </a:lnTo>
                    <a:lnTo>
                      <a:pt x="12054" y="514"/>
                    </a:lnTo>
                    <a:lnTo>
                      <a:pt x="11848" y="463"/>
                    </a:lnTo>
                    <a:lnTo>
                      <a:pt x="11643" y="411"/>
                    </a:lnTo>
                    <a:lnTo>
                      <a:pt x="11437" y="386"/>
                    </a:lnTo>
                    <a:lnTo>
                      <a:pt x="11052" y="386"/>
                    </a:lnTo>
                    <a:lnTo>
                      <a:pt x="10846" y="411"/>
                    </a:lnTo>
                    <a:lnTo>
                      <a:pt x="10640" y="463"/>
                    </a:lnTo>
                    <a:lnTo>
                      <a:pt x="10435" y="540"/>
                    </a:lnTo>
                    <a:lnTo>
                      <a:pt x="10255" y="617"/>
                    </a:lnTo>
                    <a:lnTo>
                      <a:pt x="10075" y="746"/>
                    </a:lnTo>
                    <a:lnTo>
                      <a:pt x="9921" y="848"/>
                    </a:lnTo>
                    <a:lnTo>
                      <a:pt x="9741" y="977"/>
                    </a:lnTo>
                    <a:lnTo>
                      <a:pt x="9612" y="1131"/>
                    </a:lnTo>
                    <a:lnTo>
                      <a:pt x="9484" y="1311"/>
                    </a:lnTo>
                    <a:lnTo>
                      <a:pt x="9381" y="1465"/>
                    </a:lnTo>
                    <a:lnTo>
                      <a:pt x="9278" y="1645"/>
                    </a:lnTo>
                    <a:lnTo>
                      <a:pt x="9201" y="1851"/>
                    </a:lnTo>
                    <a:lnTo>
                      <a:pt x="9124" y="2056"/>
                    </a:lnTo>
                    <a:lnTo>
                      <a:pt x="9098" y="2262"/>
                    </a:lnTo>
                    <a:lnTo>
                      <a:pt x="9073" y="2467"/>
                    </a:lnTo>
                    <a:lnTo>
                      <a:pt x="9073" y="2288"/>
                    </a:lnTo>
                    <a:lnTo>
                      <a:pt x="9047" y="2056"/>
                    </a:lnTo>
                    <a:lnTo>
                      <a:pt x="9021" y="1851"/>
                    </a:lnTo>
                    <a:lnTo>
                      <a:pt x="8970" y="1645"/>
                    </a:lnTo>
                    <a:lnTo>
                      <a:pt x="8893" y="1439"/>
                    </a:lnTo>
                    <a:lnTo>
                      <a:pt x="8816" y="1234"/>
                    </a:lnTo>
                    <a:lnTo>
                      <a:pt x="8713" y="1054"/>
                    </a:lnTo>
                    <a:lnTo>
                      <a:pt x="8584" y="874"/>
                    </a:lnTo>
                    <a:lnTo>
                      <a:pt x="8430" y="720"/>
                    </a:lnTo>
                    <a:lnTo>
                      <a:pt x="8276" y="566"/>
                    </a:lnTo>
                    <a:lnTo>
                      <a:pt x="8122" y="437"/>
                    </a:lnTo>
                    <a:lnTo>
                      <a:pt x="7942" y="309"/>
                    </a:lnTo>
                    <a:lnTo>
                      <a:pt x="7762" y="206"/>
                    </a:lnTo>
                    <a:lnTo>
                      <a:pt x="7556" y="129"/>
                    </a:lnTo>
                    <a:lnTo>
                      <a:pt x="7351" y="77"/>
                    </a:lnTo>
                    <a:lnTo>
                      <a:pt x="7120" y="26"/>
                    </a:lnTo>
                    <a:lnTo>
                      <a:pt x="6914" y="26"/>
                    </a:lnTo>
                    <a:lnTo>
                      <a:pt x="68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5" name="Google Shape;17864;p47">
                <a:extLst>
                  <a:ext uri="{FF2B5EF4-FFF2-40B4-BE49-F238E27FC236}">
                    <a16:creationId xmlns:a16="http://schemas.microsoft.com/office/drawing/2014/main" id="{F7959D79-972B-CF6D-3DDF-D57D70BE49B3}"/>
                  </a:ext>
                </a:extLst>
              </p:cNvPr>
              <p:cNvSpPr/>
              <p:nvPr/>
            </p:nvSpPr>
            <p:spPr>
              <a:xfrm>
                <a:off x="5650700" y="4944238"/>
                <a:ext cx="77775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3110" extrusionOk="0">
                    <a:moveTo>
                      <a:pt x="1543" y="0"/>
                    </a:moveTo>
                    <a:lnTo>
                      <a:pt x="1491" y="26"/>
                    </a:lnTo>
                    <a:lnTo>
                      <a:pt x="1440" y="103"/>
                    </a:lnTo>
                    <a:lnTo>
                      <a:pt x="1389" y="206"/>
                    </a:lnTo>
                    <a:lnTo>
                      <a:pt x="1337" y="360"/>
                    </a:lnTo>
                    <a:lnTo>
                      <a:pt x="1286" y="745"/>
                    </a:lnTo>
                    <a:lnTo>
                      <a:pt x="1234" y="1234"/>
                    </a:lnTo>
                    <a:lnTo>
                      <a:pt x="746" y="1285"/>
                    </a:lnTo>
                    <a:lnTo>
                      <a:pt x="361" y="1362"/>
                    </a:lnTo>
                    <a:lnTo>
                      <a:pt x="206" y="1388"/>
                    </a:lnTo>
                    <a:lnTo>
                      <a:pt x="78" y="1439"/>
                    </a:lnTo>
                    <a:lnTo>
                      <a:pt x="26" y="1491"/>
                    </a:lnTo>
                    <a:lnTo>
                      <a:pt x="1" y="1542"/>
                    </a:lnTo>
                    <a:lnTo>
                      <a:pt x="26" y="1619"/>
                    </a:lnTo>
                    <a:lnTo>
                      <a:pt x="78" y="1671"/>
                    </a:lnTo>
                    <a:lnTo>
                      <a:pt x="206" y="1722"/>
                    </a:lnTo>
                    <a:lnTo>
                      <a:pt x="361" y="1748"/>
                    </a:lnTo>
                    <a:lnTo>
                      <a:pt x="746" y="1825"/>
                    </a:lnTo>
                    <a:lnTo>
                      <a:pt x="1234" y="1876"/>
                    </a:lnTo>
                    <a:lnTo>
                      <a:pt x="1286" y="2365"/>
                    </a:lnTo>
                    <a:lnTo>
                      <a:pt x="1337" y="2750"/>
                    </a:lnTo>
                    <a:lnTo>
                      <a:pt x="1389" y="2904"/>
                    </a:lnTo>
                    <a:lnTo>
                      <a:pt x="1440" y="3007"/>
                    </a:lnTo>
                    <a:lnTo>
                      <a:pt x="1491" y="3084"/>
                    </a:lnTo>
                    <a:lnTo>
                      <a:pt x="1543" y="3110"/>
                    </a:lnTo>
                    <a:lnTo>
                      <a:pt x="1594" y="3084"/>
                    </a:lnTo>
                    <a:lnTo>
                      <a:pt x="1671" y="3007"/>
                    </a:lnTo>
                    <a:lnTo>
                      <a:pt x="1697" y="2904"/>
                    </a:lnTo>
                    <a:lnTo>
                      <a:pt x="1748" y="2750"/>
                    </a:lnTo>
                    <a:lnTo>
                      <a:pt x="1825" y="2365"/>
                    </a:lnTo>
                    <a:lnTo>
                      <a:pt x="1851" y="1876"/>
                    </a:lnTo>
                    <a:lnTo>
                      <a:pt x="2365" y="1825"/>
                    </a:lnTo>
                    <a:lnTo>
                      <a:pt x="2751" y="1748"/>
                    </a:lnTo>
                    <a:lnTo>
                      <a:pt x="2905" y="1722"/>
                    </a:lnTo>
                    <a:lnTo>
                      <a:pt x="3008" y="1671"/>
                    </a:lnTo>
                    <a:lnTo>
                      <a:pt x="3085" y="1619"/>
                    </a:lnTo>
                    <a:lnTo>
                      <a:pt x="3110" y="1542"/>
                    </a:lnTo>
                    <a:lnTo>
                      <a:pt x="3085" y="1491"/>
                    </a:lnTo>
                    <a:lnTo>
                      <a:pt x="3008" y="1439"/>
                    </a:lnTo>
                    <a:lnTo>
                      <a:pt x="2905" y="1388"/>
                    </a:lnTo>
                    <a:lnTo>
                      <a:pt x="2751" y="1362"/>
                    </a:lnTo>
                    <a:lnTo>
                      <a:pt x="2365" y="1285"/>
                    </a:lnTo>
                    <a:lnTo>
                      <a:pt x="1851" y="1234"/>
                    </a:lnTo>
                    <a:lnTo>
                      <a:pt x="1825" y="745"/>
                    </a:lnTo>
                    <a:lnTo>
                      <a:pt x="1748" y="360"/>
                    </a:lnTo>
                    <a:lnTo>
                      <a:pt x="1697" y="206"/>
                    </a:lnTo>
                    <a:lnTo>
                      <a:pt x="1671" y="103"/>
                    </a:lnTo>
                    <a:lnTo>
                      <a:pt x="1594" y="26"/>
                    </a:lnTo>
                    <a:lnTo>
                      <a:pt x="15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6" name="Google Shape;17865;p47">
                <a:extLst>
                  <a:ext uri="{FF2B5EF4-FFF2-40B4-BE49-F238E27FC236}">
                    <a16:creationId xmlns:a16="http://schemas.microsoft.com/office/drawing/2014/main" id="{10D0F5E7-18EC-CB17-7713-E4E9850B0B0B}"/>
                  </a:ext>
                </a:extLst>
              </p:cNvPr>
              <p:cNvSpPr/>
              <p:nvPr/>
            </p:nvSpPr>
            <p:spPr>
              <a:xfrm>
                <a:off x="5650700" y="4944238"/>
                <a:ext cx="77775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3110" fill="none" extrusionOk="0">
                    <a:moveTo>
                      <a:pt x="1543" y="0"/>
                    </a:moveTo>
                    <a:lnTo>
                      <a:pt x="1543" y="0"/>
                    </a:lnTo>
                    <a:lnTo>
                      <a:pt x="1491" y="26"/>
                    </a:lnTo>
                    <a:lnTo>
                      <a:pt x="1440" y="103"/>
                    </a:lnTo>
                    <a:lnTo>
                      <a:pt x="1389" y="206"/>
                    </a:lnTo>
                    <a:lnTo>
                      <a:pt x="1337" y="360"/>
                    </a:lnTo>
                    <a:lnTo>
                      <a:pt x="1286" y="745"/>
                    </a:lnTo>
                    <a:lnTo>
                      <a:pt x="1234" y="1234"/>
                    </a:lnTo>
                    <a:lnTo>
                      <a:pt x="1234" y="1234"/>
                    </a:lnTo>
                    <a:lnTo>
                      <a:pt x="746" y="1285"/>
                    </a:lnTo>
                    <a:lnTo>
                      <a:pt x="361" y="1362"/>
                    </a:lnTo>
                    <a:lnTo>
                      <a:pt x="206" y="1388"/>
                    </a:lnTo>
                    <a:lnTo>
                      <a:pt x="78" y="1439"/>
                    </a:lnTo>
                    <a:lnTo>
                      <a:pt x="26" y="1491"/>
                    </a:lnTo>
                    <a:lnTo>
                      <a:pt x="1" y="1542"/>
                    </a:lnTo>
                    <a:lnTo>
                      <a:pt x="1" y="1542"/>
                    </a:lnTo>
                    <a:lnTo>
                      <a:pt x="26" y="1619"/>
                    </a:lnTo>
                    <a:lnTo>
                      <a:pt x="78" y="1671"/>
                    </a:lnTo>
                    <a:lnTo>
                      <a:pt x="206" y="1722"/>
                    </a:lnTo>
                    <a:lnTo>
                      <a:pt x="361" y="1748"/>
                    </a:lnTo>
                    <a:lnTo>
                      <a:pt x="746" y="1825"/>
                    </a:lnTo>
                    <a:lnTo>
                      <a:pt x="1234" y="1876"/>
                    </a:lnTo>
                    <a:lnTo>
                      <a:pt x="1234" y="1876"/>
                    </a:lnTo>
                    <a:lnTo>
                      <a:pt x="1286" y="2365"/>
                    </a:lnTo>
                    <a:lnTo>
                      <a:pt x="1337" y="2750"/>
                    </a:lnTo>
                    <a:lnTo>
                      <a:pt x="1389" y="2904"/>
                    </a:lnTo>
                    <a:lnTo>
                      <a:pt x="1440" y="3007"/>
                    </a:lnTo>
                    <a:lnTo>
                      <a:pt x="1491" y="3084"/>
                    </a:lnTo>
                    <a:lnTo>
                      <a:pt x="1543" y="3110"/>
                    </a:lnTo>
                    <a:lnTo>
                      <a:pt x="1543" y="3110"/>
                    </a:lnTo>
                    <a:lnTo>
                      <a:pt x="1594" y="3084"/>
                    </a:lnTo>
                    <a:lnTo>
                      <a:pt x="1671" y="3007"/>
                    </a:lnTo>
                    <a:lnTo>
                      <a:pt x="1697" y="2904"/>
                    </a:lnTo>
                    <a:lnTo>
                      <a:pt x="1748" y="2750"/>
                    </a:lnTo>
                    <a:lnTo>
                      <a:pt x="1825" y="2365"/>
                    </a:lnTo>
                    <a:lnTo>
                      <a:pt x="1851" y="1876"/>
                    </a:lnTo>
                    <a:lnTo>
                      <a:pt x="1851" y="1876"/>
                    </a:lnTo>
                    <a:lnTo>
                      <a:pt x="2365" y="1825"/>
                    </a:lnTo>
                    <a:lnTo>
                      <a:pt x="2751" y="1748"/>
                    </a:lnTo>
                    <a:lnTo>
                      <a:pt x="2905" y="1722"/>
                    </a:lnTo>
                    <a:lnTo>
                      <a:pt x="3008" y="1671"/>
                    </a:lnTo>
                    <a:lnTo>
                      <a:pt x="3085" y="1619"/>
                    </a:lnTo>
                    <a:lnTo>
                      <a:pt x="3110" y="1542"/>
                    </a:lnTo>
                    <a:lnTo>
                      <a:pt x="3110" y="1542"/>
                    </a:lnTo>
                    <a:lnTo>
                      <a:pt x="3085" y="1491"/>
                    </a:lnTo>
                    <a:lnTo>
                      <a:pt x="3008" y="1439"/>
                    </a:lnTo>
                    <a:lnTo>
                      <a:pt x="2905" y="1388"/>
                    </a:lnTo>
                    <a:lnTo>
                      <a:pt x="2751" y="1362"/>
                    </a:lnTo>
                    <a:lnTo>
                      <a:pt x="2365" y="1285"/>
                    </a:lnTo>
                    <a:lnTo>
                      <a:pt x="1851" y="1234"/>
                    </a:lnTo>
                    <a:lnTo>
                      <a:pt x="1851" y="1234"/>
                    </a:lnTo>
                    <a:lnTo>
                      <a:pt x="1825" y="745"/>
                    </a:lnTo>
                    <a:lnTo>
                      <a:pt x="1748" y="360"/>
                    </a:lnTo>
                    <a:lnTo>
                      <a:pt x="1697" y="206"/>
                    </a:lnTo>
                    <a:lnTo>
                      <a:pt x="1671" y="103"/>
                    </a:lnTo>
                    <a:lnTo>
                      <a:pt x="1594" y="26"/>
                    </a:lnTo>
                    <a:lnTo>
                      <a:pt x="1543" y="0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7" name="Google Shape;17866;p47">
                <a:extLst>
                  <a:ext uri="{FF2B5EF4-FFF2-40B4-BE49-F238E27FC236}">
                    <a16:creationId xmlns:a16="http://schemas.microsoft.com/office/drawing/2014/main" id="{F85651FF-C8FD-E6A5-2492-1FDF058093D2}"/>
                  </a:ext>
                </a:extLst>
              </p:cNvPr>
              <p:cNvSpPr/>
              <p:nvPr/>
            </p:nvSpPr>
            <p:spPr>
              <a:xfrm>
                <a:off x="5205475" y="4988563"/>
                <a:ext cx="77750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111" extrusionOk="0">
                    <a:moveTo>
                      <a:pt x="1568" y="0"/>
                    </a:moveTo>
                    <a:lnTo>
                      <a:pt x="1516" y="26"/>
                    </a:lnTo>
                    <a:lnTo>
                      <a:pt x="1439" y="103"/>
                    </a:lnTo>
                    <a:lnTo>
                      <a:pt x="1414" y="206"/>
                    </a:lnTo>
                    <a:lnTo>
                      <a:pt x="1362" y="360"/>
                    </a:lnTo>
                    <a:lnTo>
                      <a:pt x="1285" y="746"/>
                    </a:lnTo>
                    <a:lnTo>
                      <a:pt x="1259" y="1260"/>
                    </a:lnTo>
                    <a:lnTo>
                      <a:pt x="745" y="1285"/>
                    </a:lnTo>
                    <a:lnTo>
                      <a:pt x="360" y="1362"/>
                    </a:lnTo>
                    <a:lnTo>
                      <a:pt x="206" y="1414"/>
                    </a:lnTo>
                    <a:lnTo>
                      <a:pt x="103" y="1465"/>
                    </a:lnTo>
                    <a:lnTo>
                      <a:pt x="26" y="1517"/>
                    </a:lnTo>
                    <a:lnTo>
                      <a:pt x="0" y="1568"/>
                    </a:lnTo>
                    <a:lnTo>
                      <a:pt x="26" y="1619"/>
                    </a:lnTo>
                    <a:lnTo>
                      <a:pt x="103" y="1671"/>
                    </a:lnTo>
                    <a:lnTo>
                      <a:pt x="206" y="1722"/>
                    </a:lnTo>
                    <a:lnTo>
                      <a:pt x="360" y="1774"/>
                    </a:lnTo>
                    <a:lnTo>
                      <a:pt x="745" y="1825"/>
                    </a:lnTo>
                    <a:lnTo>
                      <a:pt x="1259" y="1876"/>
                    </a:lnTo>
                    <a:lnTo>
                      <a:pt x="1285" y="2365"/>
                    </a:lnTo>
                    <a:lnTo>
                      <a:pt x="1362" y="2750"/>
                    </a:lnTo>
                    <a:lnTo>
                      <a:pt x="1414" y="2904"/>
                    </a:lnTo>
                    <a:lnTo>
                      <a:pt x="1439" y="3033"/>
                    </a:lnTo>
                    <a:lnTo>
                      <a:pt x="1516" y="3084"/>
                    </a:lnTo>
                    <a:lnTo>
                      <a:pt x="1568" y="3110"/>
                    </a:lnTo>
                    <a:lnTo>
                      <a:pt x="1619" y="3084"/>
                    </a:lnTo>
                    <a:lnTo>
                      <a:pt x="1671" y="3033"/>
                    </a:lnTo>
                    <a:lnTo>
                      <a:pt x="1722" y="2904"/>
                    </a:lnTo>
                    <a:lnTo>
                      <a:pt x="1773" y="2750"/>
                    </a:lnTo>
                    <a:lnTo>
                      <a:pt x="1825" y="2365"/>
                    </a:lnTo>
                    <a:lnTo>
                      <a:pt x="1876" y="1876"/>
                    </a:lnTo>
                    <a:lnTo>
                      <a:pt x="2365" y="1825"/>
                    </a:lnTo>
                    <a:lnTo>
                      <a:pt x="2750" y="1774"/>
                    </a:lnTo>
                    <a:lnTo>
                      <a:pt x="2904" y="1722"/>
                    </a:lnTo>
                    <a:lnTo>
                      <a:pt x="3033" y="1671"/>
                    </a:lnTo>
                    <a:lnTo>
                      <a:pt x="3084" y="1619"/>
                    </a:lnTo>
                    <a:lnTo>
                      <a:pt x="3110" y="1568"/>
                    </a:lnTo>
                    <a:lnTo>
                      <a:pt x="3084" y="1517"/>
                    </a:lnTo>
                    <a:lnTo>
                      <a:pt x="3033" y="1465"/>
                    </a:lnTo>
                    <a:lnTo>
                      <a:pt x="2904" y="1414"/>
                    </a:lnTo>
                    <a:lnTo>
                      <a:pt x="2750" y="1362"/>
                    </a:lnTo>
                    <a:lnTo>
                      <a:pt x="2365" y="1285"/>
                    </a:lnTo>
                    <a:lnTo>
                      <a:pt x="1876" y="1260"/>
                    </a:lnTo>
                    <a:lnTo>
                      <a:pt x="1825" y="746"/>
                    </a:lnTo>
                    <a:lnTo>
                      <a:pt x="1773" y="360"/>
                    </a:lnTo>
                    <a:lnTo>
                      <a:pt x="1722" y="206"/>
                    </a:lnTo>
                    <a:lnTo>
                      <a:pt x="1671" y="103"/>
                    </a:lnTo>
                    <a:lnTo>
                      <a:pt x="1619" y="26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8" name="Google Shape;17867;p47">
                <a:extLst>
                  <a:ext uri="{FF2B5EF4-FFF2-40B4-BE49-F238E27FC236}">
                    <a16:creationId xmlns:a16="http://schemas.microsoft.com/office/drawing/2014/main" id="{3C05F7BA-4265-4B45-1624-1F8A6FA091E8}"/>
                  </a:ext>
                </a:extLst>
              </p:cNvPr>
              <p:cNvSpPr/>
              <p:nvPr/>
            </p:nvSpPr>
            <p:spPr>
              <a:xfrm>
                <a:off x="5205475" y="4988563"/>
                <a:ext cx="77750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111" fill="none" extrusionOk="0">
                    <a:moveTo>
                      <a:pt x="1568" y="0"/>
                    </a:moveTo>
                    <a:lnTo>
                      <a:pt x="1568" y="0"/>
                    </a:lnTo>
                    <a:lnTo>
                      <a:pt x="1516" y="26"/>
                    </a:lnTo>
                    <a:lnTo>
                      <a:pt x="1439" y="103"/>
                    </a:lnTo>
                    <a:lnTo>
                      <a:pt x="1414" y="206"/>
                    </a:lnTo>
                    <a:lnTo>
                      <a:pt x="1362" y="360"/>
                    </a:lnTo>
                    <a:lnTo>
                      <a:pt x="1285" y="746"/>
                    </a:lnTo>
                    <a:lnTo>
                      <a:pt x="1259" y="1260"/>
                    </a:lnTo>
                    <a:lnTo>
                      <a:pt x="1259" y="1260"/>
                    </a:lnTo>
                    <a:lnTo>
                      <a:pt x="745" y="1285"/>
                    </a:lnTo>
                    <a:lnTo>
                      <a:pt x="360" y="1362"/>
                    </a:lnTo>
                    <a:lnTo>
                      <a:pt x="206" y="1414"/>
                    </a:lnTo>
                    <a:lnTo>
                      <a:pt x="103" y="1465"/>
                    </a:lnTo>
                    <a:lnTo>
                      <a:pt x="26" y="1517"/>
                    </a:lnTo>
                    <a:lnTo>
                      <a:pt x="0" y="1568"/>
                    </a:lnTo>
                    <a:lnTo>
                      <a:pt x="0" y="1568"/>
                    </a:lnTo>
                    <a:lnTo>
                      <a:pt x="26" y="1619"/>
                    </a:lnTo>
                    <a:lnTo>
                      <a:pt x="103" y="1671"/>
                    </a:lnTo>
                    <a:lnTo>
                      <a:pt x="206" y="1722"/>
                    </a:lnTo>
                    <a:lnTo>
                      <a:pt x="360" y="1774"/>
                    </a:lnTo>
                    <a:lnTo>
                      <a:pt x="745" y="1825"/>
                    </a:lnTo>
                    <a:lnTo>
                      <a:pt x="1259" y="1876"/>
                    </a:lnTo>
                    <a:lnTo>
                      <a:pt x="1259" y="1876"/>
                    </a:lnTo>
                    <a:lnTo>
                      <a:pt x="1285" y="2365"/>
                    </a:lnTo>
                    <a:lnTo>
                      <a:pt x="1362" y="2750"/>
                    </a:lnTo>
                    <a:lnTo>
                      <a:pt x="1414" y="2904"/>
                    </a:lnTo>
                    <a:lnTo>
                      <a:pt x="1439" y="3033"/>
                    </a:lnTo>
                    <a:lnTo>
                      <a:pt x="1516" y="3084"/>
                    </a:lnTo>
                    <a:lnTo>
                      <a:pt x="1568" y="3110"/>
                    </a:lnTo>
                    <a:lnTo>
                      <a:pt x="1568" y="3110"/>
                    </a:lnTo>
                    <a:lnTo>
                      <a:pt x="1619" y="3084"/>
                    </a:lnTo>
                    <a:lnTo>
                      <a:pt x="1671" y="3033"/>
                    </a:lnTo>
                    <a:lnTo>
                      <a:pt x="1722" y="2904"/>
                    </a:lnTo>
                    <a:lnTo>
                      <a:pt x="1773" y="2750"/>
                    </a:lnTo>
                    <a:lnTo>
                      <a:pt x="1825" y="2365"/>
                    </a:lnTo>
                    <a:lnTo>
                      <a:pt x="1876" y="1876"/>
                    </a:lnTo>
                    <a:lnTo>
                      <a:pt x="1876" y="1876"/>
                    </a:lnTo>
                    <a:lnTo>
                      <a:pt x="2365" y="1825"/>
                    </a:lnTo>
                    <a:lnTo>
                      <a:pt x="2750" y="1774"/>
                    </a:lnTo>
                    <a:lnTo>
                      <a:pt x="2904" y="1722"/>
                    </a:lnTo>
                    <a:lnTo>
                      <a:pt x="3033" y="1671"/>
                    </a:lnTo>
                    <a:lnTo>
                      <a:pt x="3084" y="1619"/>
                    </a:lnTo>
                    <a:lnTo>
                      <a:pt x="3110" y="1568"/>
                    </a:lnTo>
                    <a:lnTo>
                      <a:pt x="3110" y="1568"/>
                    </a:lnTo>
                    <a:lnTo>
                      <a:pt x="3084" y="1517"/>
                    </a:lnTo>
                    <a:lnTo>
                      <a:pt x="3033" y="1465"/>
                    </a:lnTo>
                    <a:lnTo>
                      <a:pt x="2904" y="1414"/>
                    </a:lnTo>
                    <a:lnTo>
                      <a:pt x="2750" y="1362"/>
                    </a:lnTo>
                    <a:lnTo>
                      <a:pt x="2365" y="1285"/>
                    </a:lnTo>
                    <a:lnTo>
                      <a:pt x="1876" y="1260"/>
                    </a:lnTo>
                    <a:lnTo>
                      <a:pt x="1876" y="1260"/>
                    </a:lnTo>
                    <a:lnTo>
                      <a:pt x="1825" y="746"/>
                    </a:lnTo>
                    <a:lnTo>
                      <a:pt x="1773" y="360"/>
                    </a:lnTo>
                    <a:lnTo>
                      <a:pt x="1722" y="206"/>
                    </a:lnTo>
                    <a:lnTo>
                      <a:pt x="1671" y="103"/>
                    </a:lnTo>
                    <a:lnTo>
                      <a:pt x="1619" y="26"/>
                    </a:lnTo>
                    <a:lnTo>
                      <a:pt x="1568" y="0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9" name="Google Shape;17868;p47">
                <a:extLst>
                  <a:ext uri="{FF2B5EF4-FFF2-40B4-BE49-F238E27FC236}">
                    <a16:creationId xmlns:a16="http://schemas.microsoft.com/office/drawing/2014/main" id="{2D3883A3-A2AB-9327-FA55-FD369913799D}"/>
                  </a:ext>
                </a:extLst>
              </p:cNvPr>
              <p:cNvSpPr/>
              <p:nvPr/>
            </p:nvSpPr>
            <p:spPr>
              <a:xfrm>
                <a:off x="5328175" y="4988563"/>
                <a:ext cx="77775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3111" extrusionOk="0">
                    <a:moveTo>
                      <a:pt x="1568" y="0"/>
                    </a:moveTo>
                    <a:lnTo>
                      <a:pt x="1517" y="26"/>
                    </a:lnTo>
                    <a:lnTo>
                      <a:pt x="1466" y="103"/>
                    </a:lnTo>
                    <a:lnTo>
                      <a:pt x="1414" y="206"/>
                    </a:lnTo>
                    <a:lnTo>
                      <a:pt x="1363" y="360"/>
                    </a:lnTo>
                    <a:lnTo>
                      <a:pt x="1286" y="746"/>
                    </a:lnTo>
                    <a:lnTo>
                      <a:pt x="1260" y="1260"/>
                    </a:lnTo>
                    <a:lnTo>
                      <a:pt x="746" y="1285"/>
                    </a:lnTo>
                    <a:lnTo>
                      <a:pt x="361" y="1362"/>
                    </a:lnTo>
                    <a:lnTo>
                      <a:pt x="206" y="1414"/>
                    </a:lnTo>
                    <a:lnTo>
                      <a:pt x="104" y="1465"/>
                    </a:lnTo>
                    <a:lnTo>
                      <a:pt x="26" y="1517"/>
                    </a:lnTo>
                    <a:lnTo>
                      <a:pt x="1" y="1568"/>
                    </a:lnTo>
                    <a:lnTo>
                      <a:pt x="26" y="1619"/>
                    </a:lnTo>
                    <a:lnTo>
                      <a:pt x="104" y="1671"/>
                    </a:lnTo>
                    <a:lnTo>
                      <a:pt x="206" y="1722"/>
                    </a:lnTo>
                    <a:lnTo>
                      <a:pt x="361" y="1774"/>
                    </a:lnTo>
                    <a:lnTo>
                      <a:pt x="746" y="1825"/>
                    </a:lnTo>
                    <a:lnTo>
                      <a:pt x="1260" y="1876"/>
                    </a:lnTo>
                    <a:lnTo>
                      <a:pt x="1286" y="2365"/>
                    </a:lnTo>
                    <a:lnTo>
                      <a:pt x="1363" y="2750"/>
                    </a:lnTo>
                    <a:lnTo>
                      <a:pt x="1414" y="2904"/>
                    </a:lnTo>
                    <a:lnTo>
                      <a:pt x="1466" y="3033"/>
                    </a:lnTo>
                    <a:lnTo>
                      <a:pt x="1517" y="3084"/>
                    </a:lnTo>
                    <a:lnTo>
                      <a:pt x="1568" y="3110"/>
                    </a:lnTo>
                    <a:lnTo>
                      <a:pt x="1620" y="3084"/>
                    </a:lnTo>
                    <a:lnTo>
                      <a:pt x="1671" y="3033"/>
                    </a:lnTo>
                    <a:lnTo>
                      <a:pt x="1723" y="2904"/>
                    </a:lnTo>
                    <a:lnTo>
                      <a:pt x="1774" y="2750"/>
                    </a:lnTo>
                    <a:lnTo>
                      <a:pt x="1825" y="2365"/>
                    </a:lnTo>
                    <a:lnTo>
                      <a:pt x="1877" y="1876"/>
                    </a:lnTo>
                    <a:lnTo>
                      <a:pt x="2365" y="1825"/>
                    </a:lnTo>
                    <a:lnTo>
                      <a:pt x="2776" y="1774"/>
                    </a:lnTo>
                    <a:lnTo>
                      <a:pt x="2905" y="1722"/>
                    </a:lnTo>
                    <a:lnTo>
                      <a:pt x="3033" y="1671"/>
                    </a:lnTo>
                    <a:lnTo>
                      <a:pt x="3085" y="1619"/>
                    </a:lnTo>
                    <a:lnTo>
                      <a:pt x="3110" y="1568"/>
                    </a:lnTo>
                    <a:lnTo>
                      <a:pt x="3085" y="1517"/>
                    </a:lnTo>
                    <a:lnTo>
                      <a:pt x="3033" y="1465"/>
                    </a:lnTo>
                    <a:lnTo>
                      <a:pt x="2905" y="1414"/>
                    </a:lnTo>
                    <a:lnTo>
                      <a:pt x="2776" y="1362"/>
                    </a:lnTo>
                    <a:lnTo>
                      <a:pt x="2365" y="1285"/>
                    </a:lnTo>
                    <a:lnTo>
                      <a:pt x="1877" y="1260"/>
                    </a:lnTo>
                    <a:lnTo>
                      <a:pt x="1825" y="746"/>
                    </a:lnTo>
                    <a:lnTo>
                      <a:pt x="1774" y="360"/>
                    </a:lnTo>
                    <a:lnTo>
                      <a:pt x="1723" y="206"/>
                    </a:lnTo>
                    <a:lnTo>
                      <a:pt x="1671" y="103"/>
                    </a:lnTo>
                    <a:lnTo>
                      <a:pt x="1620" y="26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0" name="Google Shape;17869;p47">
                <a:extLst>
                  <a:ext uri="{FF2B5EF4-FFF2-40B4-BE49-F238E27FC236}">
                    <a16:creationId xmlns:a16="http://schemas.microsoft.com/office/drawing/2014/main" id="{76F12BEC-0B8B-82BE-9CEB-2F1145E78F1F}"/>
                  </a:ext>
                </a:extLst>
              </p:cNvPr>
              <p:cNvSpPr/>
              <p:nvPr/>
            </p:nvSpPr>
            <p:spPr>
              <a:xfrm>
                <a:off x="5328175" y="4988563"/>
                <a:ext cx="77775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3111" fill="none" extrusionOk="0">
                    <a:moveTo>
                      <a:pt x="1568" y="0"/>
                    </a:moveTo>
                    <a:lnTo>
                      <a:pt x="1568" y="0"/>
                    </a:lnTo>
                    <a:lnTo>
                      <a:pt x="1517" y="26"/>
                    </a:lnTo>
                    <a:lnTo>
                      <a:pt x="1466" y="103"/>
                    </a:lnTo>
                    <a:lnTo>
                      <a:pt x="1414" y="206"/>
                    </a:lnTo>
                    <a:lnTo>
                      <a:pt x="1363" y="360"/>
                    </a:lnTo>
                    <a:lnTo>
                      <a:pt x="1286" y="746"/>
                    </a:lnTo>
                    <a:lnTo>
                      <a:pt x="1260" y="1260"/>
                    </a:lnTo>
                    <a:lnTo>
                      <a:pt x="1260" y="1260"/>
                    </a:lnTo>
                    <a:lnTo>
                      <a:pt x="746" y="1285"/>
                    </a:lnTo>
                    <a:lnTo>
                      <a:pt x="361" y="1362"/>
                    </a:lnTo>
                    <a:lnTo>
                      <a:pt x="206" y="1414"/>
                    </a:lnTo>
                    <a:lnTo>
                      <a:pt x="104" y="1465"/>
                    </a:lnTo>
                    <a:lnTo>
                      <a:pt x="26" y="1517"/>
                    </a:lnTo>
                    <a:lnTo>
                      <a:pt x="1" y="1568"/>
                    </a:lnTo>
                    <a:lnTo>
                      <a:pt x="1" y="1568"/>
                    </a:lnTo>
                    <a:lnTo>
                      <a:pt x="26" y="1619"/>
                    </a:lnTo>
                    <a:lnTo>
                      <a:pt x="104" y="1671"/>
                    </a:lnTo>
                    <a:lnTo>
                      <a:pt x="206" y="1722"/>
                    </a:lnTo>
                    <a:lnTo>
                      <a:pt x="361" y="1774"/>
                    </a:lnTo>
                    <a:lnTo>
                      <a:pt x="746" y="1825"/>
                    </a:lnTo>
                    <a:lnTo>
                      <a:pt x="1260" y="1876"/>
                    </a:lnTo>
                    <a:lnTo>
                      <a:pt x="1260" y="1876"/>
                    </a:lnTo>
                    <a:lnTo>
                      <a:pt x="1286" y="2365"/>
                    </a:lnTo>
                    <a:lnTo>
                      <a:pt x="1363" y="2750"/>
                    </a:lnTo>
                    <a:lnTo>
                      <a:pt x="1414" y="2904"/>
                    </a:lnTo>
                    <a:lnTo>
                      <a:pt x="1466" y="3033"/>
                    </a:lnTo>
                    <a:lnTo>
                      <a:pt x="1517" y="3084"/>
                    </a:lnTo>
                    <a:lnTo>
                      <a:pt x="1568" y="3110"/>
                    </a:lnTo>
                    <a:lnTo>
                      <a:pt x="1568" y="3110"/>
                    </a:lnTo>
                    <a:lnTo>
                      <a:pt x="1620" y="3084"/>
                    </a:lnTo>
                    <a:lnTo>
                      <a:pt x="1671" y="3033"/>
                    </a:lnTo>
                    <a:lnTo>
                      <a:pt x="1723" y="2904"/>
                    </a:lnTo>
                    <a:lnTo>
                      <a:pt x="1774" y="2750"/>
                    </a:lnTo>
                    <a:lnTo>
                      <a:pt x="1825" y="2365"/>
                    </a:lnTo>
                    <a:lnTo>
                      <a:pt x="1877" y="1876"/>
                    </a:lnTo>
                    <a:lnTo>
                      <a:pt x="1877" y="1876"/>
                    </a:lnTo>
                    <a:lnTo>
                      <a:pt x="2365" y="1825"/>
                    </a:lnTo>
                    <a:lnTo>
                      <a:pt x="2776" y="1774"/>
                    </a:lnTo>
                    <a:lnTo>
                      <a:pt x="2905" y="1722"/>
                    </a:lnTo>
                    <a:lnTo>
                      <a:pt x="3033" y="1671"/>
                    </a:lnTo>
                    <a:lnTo>
                      <a:pt x="3085" y="1619"/>
                    </a:lnTo>
                    <a:lnTo>
                      <a:pt x="3110" y="1568"/>
                    </a:lnTo>
                    <a:lnTo>
                      <a:pt x="3110" y="1568"/>
                    </a:lnTo>
                    <a:lnTo>
                      <a:pt x="3085" y="1517"/>
                    </a:lnTo>
                    <a:lnTo>
                      <a:pt x="3033" y="1465"/>
                    </a:lnTo>
                    <a:lnTo>
                      <a:pt x="2905" y="1414"/>
                    </a:lnTo>
                    <a:lnTo>
                      <a:pt x="2776" y="1362"/>
                    </a:lnTo>
                    <a:lnTo>
                      <a:pt x="2365" y="1285"/>
                    </a:lnTo>
                    <a:lnTo>
                      <a:pt x="1877" y="1260"/>
                    </a:lnTo>
                    <a:lnTo>
                      <a:pt x="1877" y="1260"/>
                    </a:lnTo>
                    <a:lnTo>
                      <a:pt x="1825" y="746"/>
                    </a:lnTo>
                    <a:lnTo>
                      <a:pt x="1774" y="360"/>
                    </a:lnTo>
                    <a:lnTo>
                      <a:pt x="1723" y="206"/>
                    </a:lnTo>
                    <a:lnTo>
                      <a:pt x="1671" y="103"/>
                    </a:lnTo>
                    <a:lnTo>
                      <a:pt x="1620" y="26"/>
                    </a:lnTo>
                    <a:lnTo>
                      <a:pt x="1568" y="0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1" name="Google Shape;17870;p47">
                <a:extLst>
                  <a:ext uri="{FF2B5EF4-FFF2-40B4-BE49-F238E27FC236}">
                    <a16:creationId xmlns:a16="http://schemas.microsoft.com/office/drawing/2014/main" id="{B5049738-7A64-0DF3-1CB6-271F2792D4BF}"/>
                  </a:ext>
                </a:extLst>
              </p:cNvPr>
              <p:cNvSpPr/>
              <p:nvPr/>
            </p:nvSpPr>
            <p:spPr>
              <a:xfrm>
                <a:off x="5684750" y="5010413"/>
                <a:ext cx="93825" cy="94450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3778" extrusionOk="0">
                    <a:moveTo>
                      <a:pt x="1877" y="0"/>
                    </a:moveTo>
                    <a:lnTo>
                      <a:pt x="1800" y="26"/>
                    </a:lnTo>
                    <a:lnTo>
                      <a:pt x="1748" y="129"/>
                    </a:lnTo>
                    <a:lnTo>
                      <a:pt x="1697" y="257"/>
                    </a:lnTo>
                    <a:lnTo>
                      <a:pt x="1620" y="437"/>
                    </a:lnTo>
                    <a:lnTo>
                      <a:pt x="1543" y="900"/>
                    </a:lnTo>
                    <a:lnTo>
                      <a:pt x="1491" y="1516"/>
                    </a:lnTo>
                    <a:lnTo>
                      <a:pt x="900" y="1568"/>
                    </a:lnTo>
                    <a:lnTo>
                      <a:pt x="438" y="1645"/>
                    </a:lnTo>
                    <a:lnTo>
                      <a:pt x="258" y="1696"/>
                    </a:lnTo>
                    <a:lnTo>
                      <a:pt x="104" y="1748"/>
                    </a:lnTo>
                    <a:lnTo>
                      <a:pt x="27" y="1825"/>
                    </a:lnTo>
                    <a:lnTo>
                      <a:pt x="1" y="1876"/>
                    </a:lnTo>
                    <a:lnTo>
                      <a:pt x="27" y="1953"/>
                    </a:lnTo>
                    <a:lnTo>
                      <a:pt x="104" y="2030"/>
                    </a:lnTo>
                    <a:lnTo>
                      <a:pt x="258" y="2082"/>
                    </a:lnTo>
                    <a:lnTo>
                      <a:pt x="438" y="2133"/>
                    </a:lnTo>
                    <a:lnTo>
                      <a:pt x="900" y="2210"/>
                    </a:lnTo>
                    <a:lnTo>
                      <a:pt x="1491" y="2262"/>
                    </a:lnTo>
                    <a:lnTo>
                      <a:pt x="1543" y="2853"/>
                    </a:lnTo>
                    <a:lnTo>
                      <a:pt x="1620" y="3341"/>
                    </a:lnTo>
                    <a:lnTo>
                      <a:pt x="1697" y="3521"/>
                    </a:lnTo>
                    <a:lnTo>
                      <a:pt x="1748" y="3650"/>
                    </a:lnTo>
                    <a:lnTo>
                      <a:pt x="1800" y="3752"/>
                    </a:lnTo>
                    <a:lnTo>
                      <a:pt x="1877" y="3778"/>
                    </a:lnTo>
                    <a:lnTo>
                      <a:pt x="1954" y="3752"/>
                    </a:lnTo>
                    <a:lnTo>
                      <a:pt x="2005" y="3650"/>
                    </a:lnTo>
                    <a:lnTo>
                      <a:pt x="2082" y="3521"/>
                    </a:lnTo>
                    <a:lnTo>
                      <a:pt x="2134" y="3341"/>
                    </a:lnTo>
                    <a:lnTo>
                      <a:pt x="2211" y="2853"/>
                    </a:lnTo>
                    <a:lnTo>
                      <a:pt x="2262" y="2262"/>
                    </a:lnTo>
                    <a:lnTo>
                      <a:pt x="2853" y="2210"/>
                    </a:lnTo>
                    <a:lnTo>
                      <a:pt x="3342" y="2133"/>
                    </a:lnTo>
                    <a:lnTo>
                      <a:pt x="3522" y="2082"/>
                    </a:lnTo>
                    <a:lnTo>
                      <a:pt x="3650" y="2030"/>
                    </a:lnTo>
                    <a:lnTo>
                      <a:pt x="3727" y="1953"/>
                    </a:lnTo>
                    <a:lnTo>
                      <a:pt x="3753" y="1876"/>
                    </a:lnTo>
                    <a:lnTo>
                      <a:pt x="3727" y="1825"/>
                    </a:lnTo>
                    <a:lnTo>
                      <a:pt x="3650" y="1748"/>
                    </a:lnTo>
                    <a:lnTo>
                      <a:pt x="3522" y="1696"/>
                    </a:lnTo>
                    <a:lnTo>
                      <a:pt x="3342" y="1645"/>
                    </a:lnTo>
                    <a:lnTo>
                      <a:pt x="2853" y="1568"/>
                    </a:lnTo>
                    <a:lnTo>
                      <a:pt x="2262" y="1516"/>
                    </a:lnTo>
                    <a:lnTo>
                      <a:pt x="2211" y="900"/>
                    </a:lnTo>
                    <a:lnTo>
                      <a:pt x="2134" y="437"/>
                    </a:lnTo>
                    <a:lnTo>
                      <a:pt x="2082" y="257"/>
                    </a:lnTo>
                    <a:lnTo>
                      <a:pt x="2005" y="129"/>
                    </a:lnTo>
                    <a:lnTo>
                      <a:pt x="1954" y="26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2" name="Google Shape;17871;p47">
                <a:extLst>
                  <a:ext uri="{FF2B5EF4-FFF2-40B4-BE49-F238E27FC236}">
                    <a16:creationId xmlns:a16="http://schemas.microsoft.com/office/drawing/2014/main" id="{5D48EEE9-FF30-1255-92F9-8D9311E89977}"/>
                  </a:ext>
                </a:extLst>
              </p:cNvPr>
              <p:cNvSpPr/>
              <p:nvPr/>
            </p:nvSpPr>
            <p:spPr>
              <a:xfrm>
                <a:off x="5263925" y="4915963"/>
                <a:ext cx="94475" cy="9382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753" extrusionOk="0">
                    <a:moveTo>
                      <a:pt x="1877" y="0"/>
                    </a:moveTo>
                    <a:lnTo>
                      <a:pt x="1825" y="26"/>
                    </a:lnTo>
                    <a:lnTo>
                      <a:pt x="1748" y="103"/>
                    </a:lnTo>
                    <a:lnTo>
                      <a:pt x="1697" y="232"/>
                    </a:lnTo>
                    <a:lnTo>
                      <a:pt x="1646" y="412"/>
                    </a:lnTo>
                    <a:lnTo>
                      <a:pt x="1543" y="900"/>
                    </a:lnTo>
                    <a:lnTo>
                      <a:pt x="1491" y="1491"/>
                    </a:lnTo>
                    <a:lnTo>
                      <a:pt x="900" y="1542"/>
                    </a:lnTo>
                    <a:lnTo>
                      <a:pt x="438" y="1619"/>
                    </a:lnTo>
                    <a:lnTo>
                      <a:pt x="258" y="1671"/>
                    </a:lnTo>
                    <a:lnTo>
                      <a:pt x="104" y="1748"/>
                    </a:lnTo>
                    <a:lnTo>
                      <a:pt x="27" y="1799"/>
                    </a:lnTo>
                    <a:lnTo>
                      <a:pt x="1" y="1876"/>
                    </a:lnTo>
                    <a:lnTo>
                      <a:pt x="27" y="1954"/>
                    </a:lnTo>
                    <a:lnTo>
                      <a:pt x="104" y="2005"/>
                    </a:lnTo>
                    <a:lnTo>
                      <a:pt x="258" y="2082"/>
                    </a:lnTo>
                    <a:lnTo>
                      <a:pt x="438" y="2133"/>
                    </a:lnTo>
                    <a:lnTo>
                      <a:pt x="900" y="2211"/>
                    </a:lnTo>
                    <a:lnTo>
                      <a:pt x="1491" y="2262"/>
                    </a:lnTo>
                    <a:lnTo>
                      <a:pt x="1543" y="2853"/>
                    </a:lnTo>
                    <a:lnTo>
                      <a:pt x="1646" y="3341"/>
                    </a:lnTo>
                    <a:lnTo>
                      <a:pt x="1697" y="3521"/>
                    </a:lnTo>
                    <a:lnTo>
                      <a:pt x="1748" y="3650"/>
                    </a:lnTo>
                    <a:lnTo>
                      <a:pt x="1825" y="3727"/>
                    </a:lnTo>
                    <a:lnTo>
                      <a:pt x="1877" y="3753"/>
                    </a:lnTo>
                    <a:lnTo>
                      <a:pt x="1954" y="3727"/>
                    </a:lnTo>
                    <a:lnTo>
                      <a:pt x="2005" y="3650"/>
                    </a:lnTo>
                    <a:lnTo>
                      <a:pt x="2082" y="3521"/>
                    </a:lnTo>
                    <a:lnTo>
                      <a:pt x="2134" y="3341"/>
                    </a:lnTo>
                    <a:lnTo>
                      <a:pt x="2211" y="2853"/>
                    </a:lnTo>
                    <a:lnTo>
                      <a:pt x="2262" y="2262"/>
                    </a:lnTo>
                    <a:lnTo>
                      <a:pt x="2853" y="2211"/>
                    </a:lnTo>
                    <a:lnTo>
                      <a:pt x="3342" y="2133"/>
                    </a:lnTo>
                    <a:lnTo>
                      <a:pt x="3522" y="2082"/>
                    </a:lnTo>
                    <a:lnTo>
                      <a:pt x="3650" y="2005"/>
                    </a:lnTo>
                    <a:lnTo>
                      <a:pt x="3727" y="1954"/>
                    </a:lnTo>
                    <a:lnTo>
                      <a:pt x="3779" y="1876"/>
                    </a:lnTo>
                    <a:lnTo>
                      <a:pt x="3727" y="1799"/>
                    </a:lnTo>
                    <a:lnTo>
                      <a:pt x="3650" y="1748"/>
                    </a:lnTo>
                    <a:lnTo>
                      <a:pt x="3522" y="1671"/>
                    </a:lnTo>
                    <a:lnTo>
                      <a:pt x="3342" y="1619"/>
                    </a:lnTo>
                    <a:lnTo>
                      <a:pt x="2853" y="1542"/>
                    </a:lnTo>
                    <a:lnTo>
                      <a:pt x="2262" y="1491"/>
                    </a:lnTo>
                    <a:lnTo>
                      <a:pt x="2211" y="900"/>
                    </a:lnTo>
                    <a:lnTo>
                      <a:pt x="2134" y="412"/>
                    </a:lnTo>
                    <a:lnTo>
                      <a:pt x="2082" y="232"/>
                    </a:lnTo>
                    <a:lnTo>
                      <a:pt x="2005" y="103"/>
                    </a:lnTo>
                    <a:lnTo>
                      <a:pt x="1954" y="26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3" name="Google Shape;17872;p47">
                <a:extLst>
                  <a:ext uri="{FF2B5EF4-FFF2-40B4-BE49-F238E27FC236}">
                    <a16:creationId xmlns:a16="http://schemas.microsoft.com/office/drawing/2014/main" id="{1824E543-497B-14EA-0807-EA5FF5B62B9D}"/>
                  </a:ext>
                </a:extLst>
              </p:cNvPr>
              <p:cNvSpPr/>
              <p:nvPr/>
            </p:nvSpPr>
            <p:spPr>
              <a:xfrm>
                <a:off x="4848900" y="4987288"/>
                <a:ext cx="77750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110" extrusionOk="0">
                    <a:moveTo>
                      <a:pt x="1568" y="0"/>
                    </a:moveTo>
                    <a:lnTo>
                      <a:pt x="1516" y="26"/>
                    </a:lnTo>
                    <a:lnTo>
                      <a:pt x="1439" y="77"/>
                    </a:lnTo>
                    <a:lnTo>
                      <a:pt x="1414" y="206"/>
                    </a:lnTo>
                    <a:lnTo>
                      <a:pt x="1362" y="360"/>
                    </a:lnTo>
                    <a:lnTo>
                      <a:pt x="1285" y="745"/>
                    </a:lnTo>
                    <a:lnTo>
                      <a:pt x="1234" y="1234"/>
                    </a:lnTo>
                    <a:lnTo>
                      <a:pt x="745" y="1285"/>
                    </a:lnTo>
                    <a:lnTo>
                      <a:pt x="360" y="1336"/>
                    </a:lnTo>
                    <a:lnTo>
                      <a:pt x="206" y="1388"/>
                    </a:lnTo>
                    <a:lnTo>
                      <a:pt x="103" y="1439"/>
                    </a:lnTo>
                    <a:lnTo>
                      <a:pt x="26" y="1491"/>
                    </a:lnTo>
                    <a:lnTo>
                      <a:pt x="0" y="1542"/>
                    </a:lnTo>
                    <a:lnTo>
                      <a:pt x="26" y="1619"/>
                    </a:lnTo>
                    <a:lnTo>
                      <a:pt x="103" y="1670"/>
                    </a:lnTo>
                    <a:lnTo>
                      <a:pt x="206" y="1722"/>
                    </a:lnTo>
                    <a:lnTo>
                      <a:pt x="360" y="1748"/>
                    </a:lnTo>
                    <a:lnTo>
                      <a:pt x="745" y="1825"/>
                    </a:lnTo>
                    <a:lnTo>
                      <a:pt x="1234" y="1876"/>
                    </a:lnTo>
                    <a:lnTo>
                      <a:pt x="1285" y="2364"/>
                    </a:lnTo>
                    <a:lnTo>
                      <a:pt x="1362" y="2750"/>
                    </a:lnTo>
                    <a:lnTo>
                      <a:pt x="1414" y="2904"/>
                    </a:lnTo>
                    <a:lnTo>
                      <a:pt x="1439" y="3007"/>
                    </a:lnTo>
                    <a:lnTo>
                      <a:pt x="1516" y="3084"/>
                    </a:lnTo>
                    <a:lnTo>
                      <a:pt x="1568" y="3110"/>
                    </a:lnTo>
                    <a:lnTo>
                      <a:pt x="1619" y="3084"/>
                    </a:lnTo>
                    <a:lnTo>
                      <a:pt x="1671" y="3007"/>
                    </a:lnTo>
                    <a:lnTo>
                      <a:pt x="1722" y="2904"/>
                    </a:lnTo>
                    <a:lnTo>
                      <a:pt x="1773" y="2750"/>
                    </a:lnTo>
                    <a:lnTo>
                      <a:pt x="1825" y="2364"/>
                    </a:lnTo>
                    <a:lnTo>
                      <a:pt x="1876" y="1876"/>
                    </a:lnTo>
                    <a:lnTo>
                      <a:pt x="2364" y="1825"/>
                    </a:lnTo>
                    <a:lnTo>
                      <a:pt x="2750" y="1748"/>
                    </a:lnTo>
                    <a:lnTo>
                      <a:pt x="2904" y="1722"/>
                    </a:lnTo>
                    <a:lnTo>
                      <a:pt x="3033" y="1670"/>
                    </a:lnTo>
                    <a:lnTo>
                      <a:pt x="3084" y="1619"/>
                    </a:lnTo>
                    <a:lnTo>
                      <a:pt x="3110" y="1542"/>
                    </a:lnTo>
                    <a:lnTo>
                      <a:pt x="3084" y="1491"/>
                    </a:lnTo>
                    <a:lnTo>
                      <a:pt x="3033" y="1439"/>
                    </a:lnTo>
                    <a:lnTo>
                      <a:pt x="2904" y="1388"/>
                    </a:lnTo>
                    <a:lnTo>
                      <a:pt x="2750" y="1336"/>
                    </a:lnTo>
                    <a:lnTo>
                      <a:pt x="2364" y="1285"/>
                    </a:lnTo>
                    <a:lnTo>
                      <a:pt x="1876" y="1234"/>
                    </a:lnTo>
                    <a:lnTo>
                      <a:pt x="1825" y="745"/>
                    </a:lnTo>
                    <a:lnTo>
                      <a:pt x="1773" y="360"/>
                    </a:lnTo>
                    <a:lnTo>
                      <a:pt x="1722" y="206"/>
                    </a:lnTo>
                    <a:lnTo>
                      <a:pt x="1671" y="77"/>
                    </a:lnTo>
                    <a:lnTo>
                      <a:pt x="1619" y="26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4" name="Google Shape;17873;p47">
                <a:extLst>
                  <a:ext uri="{FF2B5EF4-FFF2-40B4-BE49-F238E27FC236}">
                    <a16:creationId xmlns:a16="http://schemas.microsoft.com/office/drawing/2014/main" id="{1637314C-88F9-78C6-7641-4C982D59D609}"/>
                  </a:ext>
                </a:extLst>
              </p:cNvPr>
              <p:cNvSpPr/>
              <p:nvPr/>
            </p:nvSpPr>
            <p:spPr>
              <a:xfrm>
                <a:off x="4848900" y="4987288"/>
                <a:ext cx="77750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110" fill="none" extrusionOk="0">
                    <a:moveTo>
                      <a:pt x="1568" y="0"/>
                    </a:moveTo>
                    <a:lnTo>
                      <a:pt x="1568" y="0"/>
                    </a:lnTo>
                    <a:lnTo>
                      <a:pt x="1516" y="26"/>
                    </a:lnTo>
                    <a:lnTo>
                      <a:pt x="1439" y="77"/>
                    </a:lnTo>
                    <a:lnTo>
                      <a:pt x="1414" y="206"/>
                    </a:lnTo>
                    <a:lnTo>
                      <a:pt x="1362" y="360"/>
                    </a:lnTo>
                    <a:lnTo>
                      <a:pt x="1285" y="745"/>
                    </a:lnTo>
                    <a:lnTo>
                      <a:pt x="1234" y="1234"/>
                    </a:lnTo>
                    <a:lnTo>
                      <a:pt x="1234" y="1234"/>
                    </a:lnTo>
                    <a:lnTo>
                      <a:pt x="745" y="1285"/>
                    </a:lnTo>
                    <a:lnTo>
                      <a:pt x="360" y="1336"/>
                    </a:lnTo>
                    <a:lnTo>
                      <a:pt x="206" y="1388"/>
                    </a:lnTo>
                    <a:lnTo>
                      <a:pt x="103" y="1439"/>
                    </a:lnTo>
                    <a:lnTo>
                      <a:pt x="26" y="1491"/>
                    </a:lnTo>
                    <a:lnTo>
                      <a:pt x="0" y="1542"/>
                    </a:lnTo>
                    <a:lnTo>
                      <a:pt x="0" y="1542"/>
                    </a:lnTo>
                    <a:lnTo>
                      <a:pt x="26" y="1619"/>
                    </a:lnTo>
                    <a:lnTo>
                      <a:pt x="103" y="1670"/>
                    </a:lnTo>
                    <a:lnTo>
                      <a:pt x="206" y="1722"/>
                    </a:lnTo>
                    <a:lnTo>
                      <a:pt x="360" y="1748"/>
                    </a:lnTo>
                    <a:lnTo>
                      <a:pt x="745" y="1825"/>
                    </a:lnTo>
                    <a:lnTo>
                      <a:pt x="1234" y="1876"/>
                    </a:lnTo>
                    <a:lnTo>
                      <a:pt x="1234" y="1876"/>
                    </a:lnTo>
                    <a:lnTo>
                      <a:pt x="1285" y="2364"/>
                    </a:lnTo>
                    <a:lnTo>
                      <a:pt x="1362" y="2750"/>
                    </a:lnTo>
                    <a:lnTo>
                      <a:pt x="1414" y="2904"/>
                    </a:lnTo>
                    <a:lnTo>
                      <a:pt x="1439" y="3007"/>
                    </a:lnTo>
                    <a:lnTo>
                      <a:pt x="1516" y="3084"/>
                    </a:lnTo>
                    <a:lnTo>
                      <a:pt x="1568" y="3110"/>
                    </a:lnTo>
                    <a:lnTo>
                      <a:pt x="1568" y="3110"/>
                    </a:lnTo>
                    <a:lnTo>
                      <a:pt x="1619" y="3084"/>
                    </a:lnTo>
                    <a:lnTo>
                      <a:pt x="1671" y="3007"/>
                    </a:lnTo>
                    <a:lnTo>
                      <a:pt x="1722" y="2904"/>
                    </a:lnTo>
                    <a:lnTo>
                      <a:pt x="1773" y="2750"/>
                    </a:lnTo>
                    <a:lnTo>
                      <a:pt x="1825" y="2364"/>
                    </a:lnTo>
                    <a:lnTo>
                      <a:pt x="1876" y="1876"/>
                    </a:lnTo>
                    <a:lnTo>
                      <a:pt x="1876" y="1876"/>
                    </a:lnTo>
                    <a:lnTo>
                      <a:pt x="2364" y="1825"/>
                    </a:lnTo>
                    <a:lnTo>
                      <a:pt x="2750" y="1748"/>
                    </a:lnTo>
                    <a:lnTo>
                      <a:pt x="2904" y="1722"/>
                    </a:lnTo>
                    <a:lnTo>
                      <a:pt x="3033" y="1670"/>
                    </a:lnTo>
                    <a:lnTo>
                      <a:pt x="3084" y="1619"/>
                    </a:lnTo>
                    <a:lnTo>
                      <a:pt x="3110" y="1542"/>
                    </a:lnTo>
                    <a:lnTo>
                      <a:pt x="3110" y="1542"/>
                    </a:lnTo>
                    <a:lnTo>
                      <a:pt x="3084" y="1491"/>
                    </a:lnTo>
                    <a:lnTo>
                      <a:pt x="3033" y="1439"/>
                    </a:lnTo>
                    <a:lnTo>
                      <a:pt x="2904" y="1388"/>
                    </a:lnTo>
                    <a:lnTo>
                      <a:pt x="2750" y="1336"/>
                    </a:lnTo>
                    <a:lnTo>
                      <a:pt x="2364" y="1285"/>
                    </a:lnTo>
                    <a:lnTo>
                      <a:pt x="1876" y="1234"/>
                    </a:lnTo>
                    <a:lnTo>
                      <a:pt x="1876" y="1234"/>
                    </a:lnTo>
                    <a:lnTo>
                      <a:pt x="1825" y="745"/>
                    </a:lnTo>
                    <a:lnTo>
                      <a:pt x="1773" y="360"/>
                    </a:lnTo>
                    <a:lnTo>
                      <a:pt x="1722" y="206"/>
                    </a:lnTo>
                    <a:lnTo>
                      <a:pt x="1671" y="77"/>
                    </a:lnTo>
                    <a:lnTo>
                      <a:pt x="1619" y="26"/>
                    </a:lnTo>
                    <a:lnTo>
                      <a:pt x="1568" y="0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5" name="Google Shape;17874;p47">
                <a:extLst>
                  <a:ext uri="{FF2B5EF4-FFF2-40B4-BE49-F238E27FC236}">
                    <a16:creationId xmlns:a16="http://schemas.microsoft.com/office/drawing/2014/main" id="{3EDEA854-536B-A7CB-47FC-D28E8DD828A6}"/>
                  </a:ext>
                </a:extLst>
              </p:cNvPr>
              <p:cNvSpPr/>
              <p:nvPr/>
            </p:nvSpPr>
            <p:spPr>
              <a:xfrm>
                <a:off x="4773075" y="5021338"/>
                <a:ext cx="93825" cy="94450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3778" extrusionOk="0">
                    <a:moveTo>
                      <a:pt x="1877" y="0"/>
                    </a:moveTo>
                    <a:lnTo>
                      <a:pt x="1800" y="51"/>
                    </a:lnTo>
                    <a:lnTo>
                      <a:pt x="1748" y="129"/>
                    </a:lnTo>
                    <a:lnTo>
                      <a:pt x="1671" y="257"/>
                    </a:lnTo>
                    <a:lnTo>
                      <a:pt x="1620" y="437"/>
                    </a:lnTo>
                    <a:lnTo>
                      <a:pt x="1543" y="925"/>
                    </a:lnTo>
                    <a:lnTo>
                      <a:pt x="1491" y="1516"/>
                    </a:lnTo>
                    <a:lnTo>
                      <a:pt x="900" y="1568"/>
                    </a:lnTo>
                    <a:lnTo>
                      <a:pt x="412" y="1645"/>
                    </a:lnTo>
                    <a:lnTo>
                      <a:pt x="232" y="1696"/>
                    </a:lnTo>
                    <a:lnTo>
                      <a:pt x="103" y="1773"/>
                    </a:lnTo>
                    <a:lnTo>
                      <a:pt x="26" y="1825"/>
                    </a:lnTo>
                    <a:lnTo>
                      <a:pt x="1" y="1902"/>
                    </a:lnTo>
                    <a:lnTo>
                      <a:pt x="26" y="1953"/>
                    </a:lnTo>
                    <a:lnTo>
                      <a:pt x="103" y="2030"/>
                    </a:lnTo>
                    <a:lnTo>
                      <a:pt x="232" y="2082"/>
                    </a:lnTo>
                    <a:lnTo>
                      <a:pt x="412" y="2133"/>
                    </a:lnTo>
                    <a:lnTo>
                      <a:pt x="900" y="2236"/>
                    </a:lnTo>
                    <a:lnTo>
                      <a:pt x="1491" y="2287"/>
                    </a:lnTo>
                    <a:lnTo>
                      <a:pt x="1543" y="2878"/>
                    </a:lnTo>
                    <a:lnTo>
                      <a:pt x="1620" y="3341"/>
                    </a:lnTo>
                    <a:lnTo>
                      <a:pt x="1671" y="3521"/>
                    </a:lnTo>
                    <a:lnTo>
                      <a:pt x="1748" y="3675"/>
                    </a:lnTo>
                    <a:lnTo>
                      <a:pt x="1800" y="3752"/>
                    </a:lnTo>
                    <a:lnTo>
                      <a:pt x="1877" y="3778"/>
                    </a:lnTo>
                    <a:lnTo>
                      <a:pt x="1928" y="3752"/>
                    </a:lnTo>
                    <a:lnTo>
                      <a:pt x="2005" y="3675"/>
                    </a:lnTo>
                    <a:lnTo>
                      <a:pt x="2057" y="3521"/>
                    </a:lnTo>
                    <a:lnTo>
                      <a:pt x="2108" y="3341"/>
                    </a:lnTo>
                    <a:lnTo>
                      <a:pt x="2211" y="2878"/>
                    </a:lnTo>
                    <a:lnTo>
                      <a:pt x="2262" y="2287"/>
                    </a:lnTo>
                    <a:lnTo>
                      <a:pt x="2853" y="2236"/>
                    </a:lnTo>
                    <a:lnTo>
                      <a:pt x="3316" y="2133"/>
                    </a:lnTo>
                    <a:lnTo>
                      <a:pt x="3496" y="2082"/>
                    </a:lnTo>
                    <a:lnTo>
                      <a:pt x="3650" y="2030"/>
                    </a:lnTo>
                    <a:lnTo>
                      <a:pt x="3727" y="1953"/>
                    </a:lnTo>
                    <a:lnTo>
                      <a:pt x="3753" y="1902"/>
                    </a:lnTo>
                    <a:lnTo>
                      <a:pt x="3727" y="1825"/>
                    </a:lnTo>
                    <a:lnTo>
                      <a:pt x="3650" y="1773"/>
                    </a:lnTo>
                    <a:lnTo>
                      <a:pt x="3496" y="1696"/>
                    </a:lnTo>
                    <a:lnTo>
                      <a:pt x="3316" y="1645"/>
                    </a:lnTo>
                    <a:lnTo>
                      <a:pt x="2853" y="1568"/>
                    </a:lnTo>
                    <a:lnTo>
                      <a:pt x="2262" y="1516"/>
                    </a:lnTo>
                    <a:lnTo>
                      <a:pt x="2211" y="925"/>
                    </a:lnTo>
                    <a:lnTo>
                      <a:pt x="2108" y="437"/>
                    </a:lnTo>
                    <a:lnTo>
                      <a:pt x="2057" y="257"/>
                    </a:lnTo>
                    <a:lnTo>
                      <a:pt x="2005" y="129"/>
                    </a:lnTo>
                    <a:lnTo>
                      <a:pt x="1928" y="51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6" name="Google Shape;17875;p47">
                <a:extLst>
                  <a:ext uri="{FF2B5EF4-FFF2-40B4-BE49-F238E27FC236}">
                    <a16:creationId xmlns:a16="http://schemas.microsoft.com/office/drawing/2014/main" id="{C1CA0EA6-EF5D-E2EC-8DA1-D50691140787}"/>
                  </a:ext>
                </a:extLst>
              </p:cNvPr>
              <p:cNvSpPr/>
              <p:nvPr/>
            </p:nvSpPr>
            <p:spPr>
              <a:xfrm>
                <a:off x="5596750" y="4114138"/>
                <a:ext cx="409925" cy="381025"/>
              </a:xfrm>
              <a:custGeom>
                <a:avLst/>
                <a:gdLst/>
                <a:ahLst/>
                <a:cxnLst/>
                <a:rect l="l" t="t" r="r" b="b"/>
                <a:pathLst>
                  <a:path w="16397" h="15241" extrusionOk="0">
                    <a:moveTo>
                      <a:pt x="5320" y="1"/>
                    </a:moveTo>
                    <a:lnTo>
                      <a:pt x="5037" y="52"/>
                    </a:lnTo>
                    <a:lnTo>
                      <a:pt x="4780" y="129"/>
                    </a:lnTo>
                    <a:lnTo>
                      <a:pt x="4523" y="232"/>
                    </a:lnTo>
                    <a:lnTo>
                      <a:pt x="4292" y="386"/>
                    </a:lnTo>
                    <a:lnTo>
                      <a:pt x="4061" y="566"/>
                    </a:lnTo>
                    <a:lnTo>
                      <a:pt x="3881" y="746"/>
                    </a:lnTo>
                    <a:lnTo>
                      <a:pt x="3675" y="977"/>
                    </a:lnTo>
                    <a:lnTo>
                      <a:pt x="411" y="5680"/>
                    </a:lnTo>
                    <a:lnTo>
                      <a:pt x="283" y="5886"/>
                    </a:lnTo>
                    <a:lnTo>
                      <a:pt x="180" y="6092"/>
                    </a:lnTo>
                    <a:lnTo>
                      <a:pt x="103" y="6297"/>
                    </a:lnTo>
                    <a:lnTo>
                      <a:pt x="51" y="6528"/>
                    </a:lnTo>
                    <a:lnTo>
                      <a:pt x="26" y="6734"/>
                    </a:lnTo>
                    <a:lnTo>
                      <a:pt x="0" y="6965"/>
                    </a:lnTo>
                    <a:lnTo>
                      <a:pt x="0" y="7197"/>
                    </a:lnTo>
                    <a:lnTo>
                      <a:pt x="51" y="7402"/>
                    </a:lnTo>
                    <a:lnTo>
                      <a:pt x="77" y="7633"/>
                    </a:lnTo>
                    <a:lnTo>
                      <a:pt x="154" y="7839"/>
                    </a:lnTo>
                    <a:lnTo>
                      <a:pt x="257" y="8045"/>
                    </a:lnTo>
                    <a:lnTo>
                      <a:pt x="360" y="8250"/>
                    </a:lnTo>
                    <a:lnTo>
                      <a:pt x="488" y="8430"/>
                    </a:lnTo>
                    <a:lnTo>
                      <a:pt x="643" y="8610"/>
                    </a:lnTo>
                    <a:lnTo>
                      <a:pt x="797" y="8764"/>
                    </a:lnTo>
                    <a:lnTo>
                      <a:pt x="1002" y="8893"/>
                    </a:lnTo>
                    <a:lnTo>
                      <a:pt x="6887" y="13005"/>
                    </a:lnTo>
                    <a:lnTo>
                      <a:pt x="7273" y="15086"/>
                    </a:lnTo>
                    <a:lnTo>
                      <a:pt x="8506" y="14135"/>
                    </a:lnTo>
                    <a:lnTo>
                      <a:pt x="9509" y="14829"/>
                    </a:lnTo>
                    <a:lnTo>
                      <a:pt x="9817" y="15009"/>
                    </a:lnTo>
                    <a:lnTo>
                      <a:pt x="10126" y="15138"/>
                    </a:lnTo>
                    <a:lnTo>
                      <a:pt x="10485" y="15215"/>
                    </a:lnTo>
                    <a:lnTo>
                      <a:pt x="10819" y="15240"/>
                    </a:lnTo>
                    <a:lnTo>
                      <a:pt x="11102" y="15215"/>
                    </a:lnTo>
                    <a:lnTo>
                      <a:pt x="11359" y="15163"/>
                    </a:lnTo>
                    <a:lnTo>
                      <a:pt x="11616" y="15086"/>
                    </a:lnTo>
                    <a:lnTo>
                      <a:pt x="11873" y="14983"/>
                    </a:lnTo>
                    <a:lnTo>
                      <a:pt x="12104" y="14855"/>
                    </a:lnTo>
                    <a:lnTo>
                      <a:pt x="12336" y="14675"/>
                    </a:lnTo>
                    <a:lnTo>
                      <a:pt x="12541" y="14469"/>
                    </a:lnTo>
                    <a:lnTo>
                      <a:pt x="12721" y="14238"/>
                    </a:lnTo>
                    <a:lnTo>
                      <a:pt x="15985" y="9561"/>
                    </a:lnTo>
                    <a:lnTo>
                      <a:pt x="16113" y="9355"/>
                    </a:lnTo>
                    <a:lnTo>
                      <a:pt x="16216" y="9150"/>
                    </a:lnTo>
                    <a:lnTo>
                      <a:pt x="16293" y="8918"/>
                    </a:lnTo>
                    <a:lnTo>
                      <a:pt x="16370" y="8713"/>
                    </a:lnTo>
                    <a:lnTo>
                      <a:pt x="16396" y="8482"/>
                    </a:lnTo>
                    <a:lnTo>
                      <a:pt x="16396" y="8250"/>
                    </a:lnTo>
                    <a:lnTo>
                      <a:pt x="16396" y="8045"/>
                    </a:lnTo>
                    <a:lnTo>
                      <a:pt x="16370" y="7813"/>
                    </a:lnTo>
                    <a:lnTo>
                      <a:pt x="16319" y="7608"/>
                    </a:lnTo>
                    <a:lnTo>
                      <a:pt x="16242" y="7376"/>
                    </a:lnTo>
                    <a:lnTo>
                      <a:pt x="16165" y="7197"/>
                    </a:lnTo>
                    <a:lnTo>
                      <a:pt x="16062" y="6991"/>
                    </a:lnTo>
                    <a:lnTo>
                      <a:pt x="15934" y="6811"/>
                    </a:lnTo>
                    <a:lnTo>
                      <a:pt x="15779" y="6631"/>
                    </a:lnTo>
                    <a:lnTo>
                      <a:pt x="15599" y="6477"/>
                    </a:lnTo>
                    <a:lnTo>
                      <a:pt x="15420" y="6323"/>
                    </a:lnTo>
                    <a:lnTo>
                      <a:pt x="6913" y="412"/>
                    </a:lnTo>
                    <a:lnTo>
                      <a:pt x="6605" y="232"/>
                    </a:lnTo>
                    <a:lnTo>
                      <a:pt x="6271" y="104"/>
                    </a:lnTo>
                    <a:lnTo>
                      <a:pt x="5937" y="27"/>
                    </a:lnTo>
                    <a:lnTo>
                      <a:pt x="5602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oogle Shape;17876;p47">
              <a:extLst>
                <a:ext uri="{FF2B5EF4-FFF2-40B4-BE49-F238E27FC236}">
                  <a16:creationId xmlns:a16="http://schemas.microsoft.com/office/drawing/2014/main" id="{7EAE0D18-9C2A-526A-C315-7D4FBEA3C83B}"/>
                </a:ext>
              </a:extLst>
            </p:cNvPr>
            <p:cNvGrpSpPr/>
            <p:nvPr/>
          </p:nvGrpSpPr>
          <p:grpSpPr>
            <a:xfrm rot="578965">
              <a:off x="6517502" y="2939857"/>
              <a:ext cx="1628020" cy="1429732"/>
              <a:chOff x="6991700" y="3700700"/>
              <a:chExt cx="1234225" cy="1083900"/>
            </a:xfrm>
          </p:grpSpPr>
          <p:sp>
            <p:nvSpPr>
              <p:cNvPr id="9" name="Google Shape;17877;p47">
                <a:extLst>
                  <a:ext uri="{FF2B5EF4-FFF2-40B4-BE49-F238E27FC236}">
                    <a16:creationId xmlns:a16="http://schemas.microsoft.com/office/drawing/2014/main" id="{2D89A6A6-F84D-B67A-EB3E-87AB5D75312B}"/>
                  </a:ext>
                </a:extLst>
              </p:cNvPr>
              <p:cNvSpPr/>
              <p:nvPr/>
            </p:nvSpPr>
            <p:spPr>
              <a:xfrm>
                <a:off x="7079725" y="4461400"/>
                <a:ext cx="210750" cy="323200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12928" extrusionOk="0">
                    <a:moveTo>
                      <a:pt x="8430" y="1"/>
                    </a:moveTo>
                    <a:lnTo>
                      <a:pt x="6939" y="592"/>
                    </a:lnTo>
                    <a:lnTo>
                      <a:pt x="2519" y="11437"/>
                    </a:lnTo>
                    <a:lnTo>
                      <a:pt x="1620" y="11514"/>
                    </a:lnTo>
                    <a:lnTo>
                      <a:pt x="1337" y="11565"/>
                    </a:lnTo>
                    <a:lnTo>
                      <a:pt x="1054" y="11642"/>
                    </a:lnTo>
                    <a:lnTo>
                      <a:pt x="823" y="11745"/>
                    </a:lnTo>
                    <a:lnTo>
                      <a:pt x="617" y="11848"/>
                    </a:lnTo>
                    <a:lnTo>
                      <a:pt x="437" y="11976"/>
                    </a:lnTo>
                    <a:lnTo>
                      <a:pt x="258" y="12131"/>
                    </a:lnTo>
                    <a:lnTo>
                      <a:pt x="129" y="12285"/>
                    </a:lnTo>
                    <a:lnTo>
                      <a:pt x="26" y="12465"/>
                    </a:lnTo>
                    <a:lnTo>
                      <a:pt x="1" y="12542"/>
                    </a:lnTo>
                    <a:lnTo>
                      <a:pt x="1" y="12619"/>
                    </a:lnTo>
                    <a:lnTo>
                      <a:pt x="1" y="12696"/>
                    </a:lnTo>
                    <a:lnTo>
                      <a:pt x="26" y="12773"/>
                    </a:lnTo>
                    <a:lnTo>
                      <a:pt x="78" y="12825"/>
                    </a:lnTo>
                    <a:lnTo>
                      <a:pt x="155" y="12876"/>
                    </a:lnTo>
                    <a:lnTo>
                      <a:pt x="232" y="12902"/>
                    </a:lnTo>
                    <a:lnTo>
                      <a:pt x="309" y="12927"/>
                    </a:lnTo>
                    <a:lnTo>
                      <a:pt x="3701" y="12876"/>
                    </a:lnTo>
                    <a:lnTo>
                      <a:pt x="3778" y="12850"/>
                    </a:lnTo>
                    <a:lnTo>
                      <a:pt x="3804" y="12799"/>
                    </a:lnTo>
                    <a:lnTo>
                      <a:pt x="843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" name="Google Shape;17878;p47">
                <a:extLst>
                  <a:ext uri="{FF2B5EF4-FFF2-40B4-BE49-F238E27FC236}">
                    <a16:creationId xmlns:a16="http://schemas.microsoft.com/office/drawing/2014/main" id="{FF29F22F-49CB-6154-2E5A-7C8A3AD7793F}"/>
                  </a:ext>
                </a:extLst>
              </p:cNvPr>
              <p:cNvSpPr/>
              <p:nvPr/>
            </p:nvSpPr>
            <p:spPr>
              <a:xfrm>
                <a:off x="7325800" y="4461400"/>
                <a:ext cx="95100" cy="3232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12928" extrusionOk="0">
                    <a:moveTo>
                      <a:pt x="52" y="1"/>
                    </a:moveTo>
                    <a:lnTo>
                      <a:pt x="0" y="12799"/>
                    </a:lnTo>
                    <a:lnTo>
                      <a:pt x="26" y="12850"/>
                    </a:lnTo>
                    <a:lnTo>
                      <a:pt x="103" y="12876"/>
                    </a:lnTo>
                    <a:lnTo>
                      <a:pt x="3495" y="12927"/>
                    </a:lnTo>
                    <a:lnTo>
                      <a:pt x="3573" y="12902"/>
                    </a:lnTo>
                    <a:lnTo>
                      <a:pt x="3650" y="12876"/>
                    </a:lnTo>
                    <a:lnTo>
                      <a:pt x="3727" y="12825"/>
                    </a:lnTo>
                    <a:lnTo>
                      <a:pt x="3778" y="12773"/>
                    </a:lnTo>
                    <a:lnTo>
                      <a:pt x="3804" y="12696"/>
                    </a:lnTo>
                    <a:lnTo>
                      <a:pt x="3804" y="12619"/>
                    </a:lnTo>
                    <a:lnTo>
                      <a:pt x="3804" y="12542"/>
                    </a:lnTo>
                    <a:lnTo>
                      <a:pt x="3778" y="12465"/>
                    </a:lnTo>
                    <a:lnTo>
                      <a:pt x="3675" y="12285"/>
                    </a:lnTo>
                    <a:lnTo>
                      <a:pt x="3547" y="12131"/>
                    </a:lnTo>
                    <a:lnTo>
                      <a:pt x="3367" y="11976"/>
                    </a:lnTo>
                    <a:lnTo>
                      <a:pt x="3187" y="11848"/>
                    </a:lnTo>
                    <a:lnTo>
                      <a:pt x="2981" y="11745"/>
                    </a:lnTo>
                    <a:lnTo>
                      <a:pt x="2750" y="11642"/>
                    </a:lnTo>
                    <a:lnTo>
                      <a:pt x="2467" y="11565"/>
                    </a:lnTo>
                    <a:lnTo>
                      <a:pt x="2185" y="11514"/>
                    </a:lnTo>
                    <a:lnTo>
                      <a:pt x="1285" y="11437"/>
                    </a:lnTo>
                    <a:lnTo>
                      <a:pt x="1542" y="59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" name="Google Shape;17879;p47">
                <a:extLst>
                  <a:ext uri="{FF2B5EF4-FFF2-40B4-BE49-F238E27FC236}">
                    <a16:creationId xmlns:a16="http://schemas.microsoft.com/office/drawing/2014/main" id="{EF37DE11-C5F8-89EC-626A-EFF6B8EC69BF}"/>
                  </a:ext>
                </a:extLst>
              </p:cNvPr>
              <p:cNvSpPr/>
              <p:nvPr/>
            </p:nvSpPr>
            <p:spPr>
              <a:xfrm>
                <a:off x="6998125" y="3847200"/>
                <a:ext cx="499875" cy="727950"/>
              </a:xfrm>
              <a:custGeom>
                <a:avLst/>
                <a:gdLst/>
                <a:ahLst/>
                <a:cxnLst/>
                <a:rect l="l" t="t" r="r" b="b"/>
                <a:pathLst>
                  <a:path w="19995" h="29118" extrusionOk="0">
                    <a:moveTo>
                      <a:pt x="13904" y="0"/>
                    </a:moveTo>
                    <a:lnTo>
                      <a:pt x="13698" y="26"/>
                    </a:lnTo>
                    <a:lnTo>
                      <a:pt x="13493" y="77"/>
                    </a:lnTo>
                    <a:lnTo>
                      <a:pt x="13287" y="154"/>
                    </a:lnTo>
                    <a:lnTo>
                      <a:pt x="13107" y="231"/>
                    </a:lnTo>
                    <a:lnTo>
                      <a:pt x="12902" y="360"/>
                    </a:lnTo>
                    <a:lnTo>
                      <a:pt x="12722" y="488"/>
                    </a:lnTo>
                    <a:lnTo>
                      <a:pt x="12568" y="617"/>
                    </a:lnTo>
                    <a:lnTo>
                      <a:pt x="12413" y="797"/>
                    </a:lnTo>
                    <a:lnTo>
                      <a:pt x="12259" y="977"/>
                    </a:lnTo>
                    <a:lnTo>
                      <a:pt x="12131" y="1157"/>
                    </a:lnTo>
                    <a:lnTo>
                      <a:pt x="12002" y="1362"/>
                    </a:lnTo>
                    <a:lnTo>
                      <a:pt x="11899" y="1594"/>
                    </a:lnTo>
                    <a:lnTo>
                      <a:pt x="11822" y="1825"/>
                    </a:lnTo>
                    <a:lnTo>
                      <a:pt x="11103" y="4241"/>
                    </a:lnTo>
                    <a:lnTo>
                      <a:pt x="10358" y="6888"/>
                    </a:lnTo>
                    <a:lnTo>
                      <a:pt x="9638" y="9689"/>
                    </a:lnTo>
                    <a:lnTo>
                      <a:pt x="8893" y="12644"/>
                    </a:lnTo>
                    <a:lnTo>
                      <a:pt x="7633" y="10100"/>
                    </a:lnTo>
                    <a:lnTo>
                      <a:pt x="6426" y="7684"/>
                    </a:lnTo>
                    <a:lnTo>
                      <a:pt x="5269" y="5448"/>
                    </a:lnTo>
                    <a:lnTo>
                      <a:pt x="4138" y="3367"/>
                    </a:lnTo>
                    <a:lnTo>
                      <a:pt x="4010" y="3161"/>
                    </a:lnTo>
                    <a:lnTo>
                      <a:pt x="3856" y="2956"/>
                    </a:lnTo>
                    <a:lnTo>
                      <a:pt x="3701" y="2776"/>
                    </a:lnTo>
                    <a:lnTo>
                      <a:pt x="3522" y="2596"/>
                    </a:lnTo>
                    <a:lnTo>
                      <a:pt x="3342" y="2467"/>
                    </a:lnTo>
                    <a:lnTo>
                      <a:pt x="3162" y="2339"/>
                    </a:lnTo>
                    <a:lnTo>
                      <a:pt x="2956" y="2236"/>
                    </a:lnTo>
                    <a:lnTo>
                      <a:pt x="2751" y="2133"/>
                    </a:lnTo>
                    <a:lnTo>
                      <a:pt x="2545" y="2082"/>
                    </a:lnTo>
                    <a:lnTo>
                      <a:pt x="2339" y="2030"/>
                    </a:lnTo>
                    <a:lnTo>
                      <a:pt x="2134" y="2005"/>
                    </a:lnTo>
                    <a:lnTo>
                      <a:pt x="1697" y="2005"/>
                    </a:lnTo>
                    <a:lnTo>
                      <a:pt x="1491" y="2056"/>
                    </a:lnTo>
                    <a:lnTo>
                      <a:pt x="1286" y="2107"/>
                    </a:lnTo>
                    <a:lnTo>
                      <a:pt x="1106" y="2210"/>
                    </a:lnTo>
                    <a:lnTo>
                      <a:pt x="900" y="2313"/>
                    </a:lnTo>
                    <a:lnTo>
                      <a:pt x="746" y="2442"/>
                    </a:lnTo>
                    <a:lnTo>
                      <a:pt x="592" y="2596"/>
                    </a:lnTo>
                    <a:lnTo>
                      <a:pt x="463" y="2750"/>
                    </a:lnTo>
                    <a:lnTo>
                      <a:pt x="335" y="2930"/>
                    </a:lnTo>
                    <a:lnTo>
                      <a:pt x="232" y="3110"/>
                    </a:lnTo>
                    <a:lnTo>
                      <a:pt x="155" y="3315"/>
                    </a:lnTo>
                    <a:lnTo>
                      <a:pt x="78" y="3521"/>
                    </a:lnTo>
                    <a:lnTo>
                      <a:pt x="26" y="3727"/>
                    </a:lnTo>
                    <a:lnTo>
                      <a:pt x="1" y="3958"/>
                    </a:lnTo>
                    <a:lnTo>
                      <a:pt x="1" y="4189"/>
                    </a:lnTo>
                    <a:lnTo>
                      <a:pt x="26" y="4420"/>
                    </a:lnTo>
                    <a:lnTo>
                      <a:pt x="52" y="4652"/>
                    </a:lnTo>
                    <a:lnTo>
                      <a:pt x="104" y="4883"/>
                    </a:lnTo>
                    <a:lnTo>
                      <a:pt x="181" y="5114"/>
                    </a:lnTo>
                    <a:lnTo>
                      <a:pt x="283" y="5346"/>
                    </a:lnTo>
                    <a:lnTo>
                      <a:pt x="1054" y="6939"/>
                    </a:lnTo>
                    <a:lnTo>
                      <a:pt x="1928" y="8661"/>
                    </a:lnTo>
                    <a:lnTo>
                      <a:pt x="2879" y="10460"/>
                    </a:lnTo>
                    <a:lnTo>
                      <a:pt x="3881" y="12361"/>
                    </a:lnTo>
                    <a:lnTo>
                      <a:pt x="4036" y="12670"/>
                    </a:lnTo>
                    <a:lnTo>
                      <a:pt x="4164" y="12978"/>
                    </a:lnTo>
                    <a:lnTo>
                      <a:pt x="4267" y="13312"/>
                    </a:lnTo>
                    <a:lnTo>
                      <a:pt x="4370" y="13646"/>
                    </a:lnTo>
                    <a:lnTo>
                      <a:pt x="4421" y="13981"/>
                    </a:lnTo>
                    <a:lnTo>
                      <a:pt x="4472" y="14315"/>
                    </a:lnTo>
                    <a:lnTo>
                      <a:pt x="4498" y="14674"/>
                    </a:lnTo>
                    <a:lnTo>
                      <a:pt x="4472" y="15008"/>
                    </a:lnTo>
                    <a:lnTo>
                      <a:pt x="4447" y="15291"/>
                    </a:lnTo>
                    <a:lnTo>
                      <a:pt x="4421" y="15600"/>
                    </a:lnTo>
                    <a:lnTo>
                      <a:pt x="4344" y="15882"/>
                    </a:lnTo>
                    <a:lnTo>
                      <a:pt x="4267" y="16139"/>
                    </a:lnTo>
                    <a:lnTo>
                      <a:pt x="4164" y="16422"/>
                    </a:lnTo>
                    <a:lnTo>
                      <a:pt x="4036" y="16705"/>
                    </a:lnTo>
                    <a:lnTo>
                      <a:pt x="3779" y="17219"/>
                    </a:lnTo>
                    <a:lnTo>
                      <a:pt x="3496" y="17733"/>
                    </a:lnTo>
                    <a:lnTo>
                      <a:pt x="3265" y="18272"/>
                    </a:lnTo>
                    <a:lnTo>
                      <a:pt x="3059" y="18838"/>
                    </a:lnTo>
                    <a:lnTo>
                      <a:pt x="2905" y="19403"/>
                    </a:lnTo>
                    <a:lnTo>
                      <a:pt x="2802" y="19917"/>
                    </a:lnTo>
                    <a:lnTo>
                      <a:pt x="2699" y="20380"/>
                    </a:lnTo>
                    <a:lnTo>
                      <a:pt x="2648" y="20765"/>
                    </a:lnTo>
                    <a:lnTo>
                      <a:pt x="2622" y="21074"/>
                    </a:lnTo>
                    <a:lnTo>
                      <a:pt x="2596" y="21716"/>
                    </a:lnTo>
                    <a:lnTo>
                      <a:pt x="2622" y="22333"/>
                    </a:lnTo>
                    <a:lnTo>
                      <a:pt x="2648" y="22898"/>
                    </a:lnTo>
                    <a:lnTo>
                      <a:pt x="2699" y="23438"/>
                    </a:lnTo>
                    <a:lnTo>
                      <a:pt x="2802" y="23952"/>
                    </a:lnTo>
                    <a:lnTo>
                      <a:pt x="2905" y="24440"/>
                    </a:lnTo>
                    <a:lnTo>
                      <a:pt x="3008" y="24877"/>
                    </a:lnTo>
                    <a:lnTo>
                      <a:pt x="3162" y="25314"/>
                    </a:lnTo>
                    <a:lnTo>
                      <a:pt x="3342" y="25699"/>
                    </a:lnTo>
                    <a:lnTo>
                      <a:pt x="3522" y="26059"/>
                    </a:lnTo>
                    <a:lnTo>
                      <a:pt x="3727" y="26393"/>
                    </a:lnTo>
                    <a:lnTo>
                      <a:pt x="3958" y="26727"/>
                    </a:lnTo>
                    <a:lnTo>
                      <a:pt x="4190" y="27010"/>
                    </a:lnTo>
                    <a:lnTo>
                      <a:pt x="4447" y="27267"/>
                    </a:lnTo>
                    <a:lnTo>
                      <a:pt x="4729" y="27524"/>
                    </a:lnTo>
                    <a:lnTo>
                      <a:pt x="5012" y="27730"/>
                    </a:lnTo>
                    <a:lnTo>
                      <a:pt x="5320" y="27935"/>
                    </a:lnTo>
                    <a:lnTo>
                      <a:pt x="5629" y="28115"/>
                    </a:lnTo>
                    <a:lnTo>
                      <a:pt x="5963" y="28295"/>
                    </a:lnTo>
                    <a:lnTo>
                      <a:pt x="6297" y="28423"/>
                    </a:lnTo>
                    <a:lnTo>
                      <a:pt x="6657" y="28552"/>
                    </a:lnTo>
                    <a:lnTo>
                      <a:pt x="7017" y="28680"/>
                    </a:lnTo>
                    <a:lnTo>
                      <a:pt x="7402" y="28758"/>
                    </a:lnTo>
                    <a:lnTo>
                      <a:pt x="7788" y="28860"/>
                    </a:lnTo>
                    <a:lnTo>
                      <a:pt x="8584" y="28963"/>
                    </a:lnTo>
                    <a:lnTo>
                      <a:pt x="9432" y="29066"/>
                    </a:lnTo>
                    <a:lnTo>
                      <a:pt x="10280" y="29092"/>
                    </a:lnTo>
                    <a:lnTo>
                      <a:pt x="11154" y="29117"/>
                    </a:lnTo>
                    <a:lnTo>
                      <a:pt x="12002" y="29117"/>
                    </a:lnTo>
                    <a:lnTo>
                      <a:pt x="12799" y="29092"/>
                    </a:lnTo>
                    <a:lnTo>
                      <a:pt x="13596" y="29040"/>
                    </a:lnTo>
                    <a:lnTo>
                      <a:pt x="14341" y="28989"/>
                    </a:lnTo>
                    <a:lnTo>
                      <a:pt x="15060" y="28860"/>
                    </a:lnTo>
                    <a:lnTo>
                      <a:pt x="15420" y="28783"/>
                    </a:lnTo>
                    <a:lnTo>
                      <a:pt x="15754" y="28680"/>
                    </a:lnTo>
                    <a:lnTo>
                      <a:pt x="16088" y="28578"/>
                    </a:lnTo>
                    <a:lnTo>
                      <a:pt x="16397" y="28449"/>
                    </a:lnTo>
                    <a:lnTo>
                      <a:pt x="16705" y="28321"/>
                    </a:lnTo>
                    <a:lnTo>
                      <a:pt x="16988" y="28166"/>
                    </a:lnTo>
                    <a:lnTo>
                      <a:pt x="17091" y="28089"/>
                    </a:lnTo>
                    <a:lnTo>
                      <a:pt x="17348" y="27935"/>
                    </a:lnTo>
                    <a:lnTo>
                      <a:pt x="17579" y="27755"/>
                    </a:lnTo>
                    <a:lnTo>
                      <a:pt x="17810" y="27550"/>
                    </a:lnTo>
                    <a:lnTo>
                      <a:pt x="18016" y="27318"/>
                    </a:lnTo>
                    <a:lnTo>
                      <a:pt x="18222" y="27087"/>
                    </a:lnTo>
                    <a:lnTo>
                      <a:pt x="18427" y="26804"/>
                    </a:lnTo>
                    <a:lnTo>
                      <a:pt x="18607" y="26522"/>
                    </a:lnTo>
                    <a:lnTo>
                      <a:pt x="18761" y="26213"/>
                    </a:lnTo>
                    <a:lnTo>
                      <a:pt x="18915" y="25879"/>
                    </a:lnTo>
                    <a:lnTo>
                      <a:pt x="19070" y="25519"/>
                    </a:lnTo>
                    <a:lnTo>
                      <a:pt x="19198" y="25134"/>
                    </a:lnTo>
                    <a:lnTo>
                      <a:pt x="19301" y="24723"/>
                    </a:lnTo>
                    <a:lnTo>
                      <a:pt x="19404" y="24286"/>
                    </a:lnTo>
                    <a:lnTo>
                      <a:pt x="19481" y="23823"/>
                    </a:lnTo>
                    <a:lnTo>
                      <a:pt x="19558" y="23335"/>
                    </a:lnTo>
                    <a:lnTo>
                      <a:pt x="19609" y="22795"/>
                    </a:lnTo>
                    <a:lnTo>
                      <a:pt x="19635" y="22641"/>
                    </a:lnTo>
                    <a:lnTo>
                      <a:pt x="19686" y="21870"/>
                    </a:lnTo>
                    <a:lnTo>
                      <a:pt x="19686" y="21074"/>
                    </a:lnTo>
                    <a:lnTo>
                      <a:pt x="19661" y="20457"/>
                    </a:lnTo>
                    <a:lnTo>
                      <a:pt x="19584" y="19840"/>
                    </a:lnTo>
                    <a:lnTo>
                      <a:pt x="19429" y="19249"/>
                    </a:lnTo>
                    <a:lnTo>
                      <a:pt x="19249" y="18683"/>
                    </a:lnTo>
                    <a:lnTo>
                      <a:pt x="18992" y="18144"/>
                    </a:lnTo>
                    <a:lnTo>
                      <a:pt x="18710" y="17604"/>
                    </a:lnTo>
                    <a:lnTo>
                      <a:pt x="18376" y="17116"/>
                    </a:lnTo>
                    <a:lnTo>
                      <a:pt x="17990" y="16628"/>
                    </a:lnTo>
                    <a:lnTo>
                      <a:pt x="19686" y="14083"/>
                    </a:lnTo>
                    <a:lnTo>
                      <a:pt x="19789" y="13929"/>
                    </a:lnTo>
                    <a:lnTo>
                      <a:pt x="19866" y="13775"/>
                    </a:lnTo>
                    <a:lnTo>
                      <a:pt x="19918" y="13595"/>
                    </a:lnTo>
                    <a:lnTo>
                      <a:pt x="19969" y="13441"/>
                    </a:lnTo>
                    <a:lnTo>
                      <a:pt x="19995" y="13261"/>
                    </a:lnTo>
                    <a:lnTo>
                      <a:pt x="19995" y="13081"/>
                    </a:lnTo>
                    <a:lnTo>
                      <a:pt x="19995" y="12927"/>
                    </a:lnTo>
                    <a:lnTo>
                      <a:pt x="19995" y="12747"/>
                    </a:lnTo>
                    <a:lnTo>
                      <a:pt x="19943" y="12567"/>
                    </a:lnTo>
                    <a:lnTo>
                      <a:pt x="19892" y="12413"/>
                    </a:lnTo>
                    <a:lnTo>
                      <a:pt x="19841" y="12259"/>
                    </a:lnTo>
                    <a:lnTo>
                      <a:pt x="19763" y="12104"/>
                    </a:lnTo>
                    <a:lnTo>
                      <a:pt x="19661" y="11950"/>
                    </a:lnTo>
                    <a:lnTo>
                      <a:pt x="19558" y="11822"/>
                    </a:lnTo>
                    <a:lnTo>
                      <a:pt x="19429" y="11693"/>
                    </a:lnTo>
                    <a:lnTo>
                      <a:pt x="19275" y="11590"/>
                    </a:lnTo>
                    <a:lnTo>
                      <a:pt x="19121" y="11488"/>
                    </a:lnTo>
                    <a:lnTo>
                      <a:pt x="18967" y="11385"/>
                    </a:lnTo>
                    <a:lnTo>
                      <a:pt x="18813" y="11334"/>
                    </a:lnTo>
                    <a:lnTo>
                      <a:pt x="18633" y="11282"/>
                    </a:lnTo>
                    <a:lnTo>
                      <a:pt x="18453" y="11256"/>
                    </a:lnTo>
                    <a:lnTo>
                      <a:pt x="18299" y="11231"/>
                    </a:lnTo>
                    <a:lnTo>
                      <a:pt x="18119" y="11231"/>
                    </a:lnTo>
                    <a:lnTo>
                      <a:pt x="17939" y="11256"/>
                    </a:lnTo>
                    <a:lnTo>
                      <a:pt x="17785" y="11282"/>
                    </a:lnTo>
                    <a:lnTo>
                      <a:pt x="17630" y="11334"/>
                    </a:lnTo>
                    <a:lnTo>
                      <a:pt x="17451" y="11385"/>
                    </a:lnTo>
                    <a:lnTo>
                      <a:pt x="17296" y="11462"/>
                    </a:lnTo>
                    <a:lnTo>
                      <a:pt x="17168" y="11565"/>
                    </a:lnTo>
                    <a:lnTo>
                      <a:pt x="17014" y="11668"/>
                    </a:lnTo>
                    <a:lnTo>
                      <a:pt x="16885" y="11796"/>
                    </a:lnTo>
                    <a:lnTo>
                      <a:pt x="16782" y="11925"/>
                    </a:lnTo>
                    <a:lnTo>
                      <a:pt x="16859" y="11745"/>
                    </a:lnTo>
                    <a:lnTo>
                      <a:pt x="16937" y="11539"/>
                    </a:lnTo>
                    <a:lnTo>
                      <a:pt x="16988" y="11359"/>
                    </a:lnTo>
                    <a:lnTo>
                      <a:pt x="17014" y="11154"/>
                    </a:lnTo>
                    <a:lnTo>
                      <a:pt x="17039" y="10948"/>
                    </a:lnTo>
                    <a:lnTo>
                      <a:pt x="17014" y="10742"/>
                    </a:lnTo>
                    <a:lnTo>
                      <a:pt x="17014" y="10563"/>
                    </a:lnTo>
                    <a:lnTo>
                      <a:pt x="16962" y="10357"/>
                    </a:lnTo>
                    <a:lnTo>
                      <a:pt x="16911" y="10177"/>
                    </a:lnTo>
                    <a:lnTo>
                      <a:pt x="16834" y="9997"/>
                    </a:lnTo>
                    <a:lnTo>
                      <a:pt x="16731" y="9817"/>
                    </a:lnTo>
                    <a:lnTo>
                      <a:pt x="16628" y="9637"/>
                    </a:lnTo>
                    <a:lnTo>
                      <a:pt x="16500" y="9483"/>
                    </a:lnTo>
                    <a:lnTo>
                      <a:pt x="16371" y="9329"/>
                    </a:lnTo>
                    <a:lnTo>
                      <a:pt x="16217" y="9175"/>
                    </a:lnTo>
                    <a:lnTo>
                      <a:pt x="16037" y="9072"/>
                    </a:lnTo>
                    <a:lnTo>
                      <a:pt x="15754" y="8892"/>
                    </a:lnTo>
                    <a:lnTo>
                      <a:pt x="15446" y="8789"/>
                    </a:lnTo>
                    <a:lnTo>
                      <a:pt x="15138" y="8712"/>
                    </a:lnTo>
                    <a:lnTo>
                      <a:pt x="14829" y="8686"/>
                    </a:lnTo>
                    <a:lnTo>
                      <a:pt x="14624" y="8712"/>
                    </a:lnTo>
                    <a:lnTo>
                      <a:pt x="14444" y="8712"/>
                    </a:lnTo>
                    <a:lnTo>
                      <a:pt x="15292" y="5705"/>
                    </a:lnTo>
                    <a:lnTo>
                      <a:pt x="15677" y="4318"/>
                    </a:lnTo>
                    <a:lnTo>
                      <a:pt x="15986" y="2981"/>
                    </a:lnTo>
                    <a:lnTo>
                      <a:pt x="16037" y="2750"/>
                    </a:lnTo>
                    <a:lnTo>
                      <a:pt x="16063" y="2493"/>
                    </a:lnTo>
                    <a:lnTo>
                      <a:pt x="16088" y="2262"/>
                    </a:lnTo>
                    <a:lnTo>
                      <a:pt x="16063" y="2030"/>
                    </a:lnTo>
                    <a:lnTo>
                      <a:pt x="16037" y="1799"/>
                    </a:lnTo>
                    <a:lnTo>
                      <a:pt x="15986" y="1568"/>
                    </a:lnTo>
                    <a:lnTo>
                      <a:pt x="15909" y="1362"/>
                    </a:lnTo>
                    <a:lnTo>
                      <a:pt x="15806" y="1157"/>
                    </a:lnTo>
                    <a:lnTo>
                      <a:pt x="15703" y="951"/>
                    </a:lnTo>
                    <a:lnTo>
                      <a:pt x="15574" y="771"/>
                    </a:lnTo>
                    <a:lnTo>
                      <a:pt x="15446" y="617"/>
                    </a:lnTo>
                    <a:lnTo>
                      <a:pt x="15292" y="463"/>
                    </a:lnTo>
                    <a:lnTo>
                      <a:pt x="15138" y="334"/>
                    </a:lnTo>
                    <a:lnTo>
                      <a:pt x="14958" y="231"/>
                    </a:lnTo>
                    <a:lnTo>
                      <a:pt x="14752" y="154"/>
                    </a:lnTo>
                    <a:lnTo>
                      <a:pt x="14547" y="77"/>
                    </a:lnTo>
                    <a:lnTo>
                      <a:pt x="14341" y="26"/>
                    </a:lnTo>
                    <a:lnTo>
                      <a:pt x="14135" y="0"/>
                    </a:lnTo>
                    <a:close/>
                  </a:path>
                </a:pathLst>
              </a:custGeom>
              <a:solidFill>
                <a:srgbClr val="C2E78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" name="Google Shape;17880;p47">
                <a:extLst>
                  <a:ext uri="{FF2B5EF4-FFF2-40B4-BE49-F238E27FC236}">
                    <a16:creationId xmlns:a16="http://schemas.microsoft.com/office/drawing/2014/main" id="{3E1C273F-12D1-7633-CB17-A75A6E4A6361}"/>
                  </a:ext>
                </a:extLst>
              </p:cNvPr>
              <p:cNvSpPr/>
              <p:nvPr/>
            </p:nvSpPr>
            <p:spPr>
              <a:xfrm>
                <a:off x="7132400" y="4100325"/>
                <a:ext cx="302650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2106" h="10178" extrusionOk="0">
                    <a:moveTo>
                      <a:pt x="7248" y="1"/>
                    </a:moveTo>
                    <a:lnTo>
                      <a:pt x="6785" y="617"/>
                    </a:lnTo>
                    <a:lnTo>
                      <a:pt x="6271" y="1260"/>
                    </a:lnTo>
                    <a:lnTo>
                      <a:pt x="5758" y="1928"/>
                    </a:lnTo>
                    <a:lnTo>
                      <a:pt x="5269" y="2622"/>
                    </a:lnTo>
                    <a:lnTo>
                      <a:pt x="5064" y="2982"/>
                    </a:lnTo>
                    <a:lnTo>
                      <a:pt x="4858" y="3342"/>
                    </a:lnTo>
                    <a:lnTo>
                      <a:pt x="4704" y="3701"/>
                    </a:lnTo>
                    <a:lnTo>
                      <a:pt x="4550" y="4061"/>
                    </a:lnTo>
                    <a:lnTo>
                      <a:pt x="4473" y="4421"/>
                    </a:lnTo>
                    <a:lnTo>
                      <a:pt x="4421" y="4755"/>
                    </a:lnTo>
                    <a:lnTo>
                      <a:pt x="4421" y="5115"/>
                    </a:lnTo>
                    <a:lnTo>
                      <a:pt x="4473" y="5449"/>
                    </a:lnTo>
                    <a:lnTo>
                      <a:pt x="3984" y="5423"/>
                    </a:lnTo>
                    <a:lnTo>
                      <a:pt x="3496" y="5423"/>
                    </a:lnTo>
                    <a:lnTo>
                      <a:pt x="2494" y="5449"/>
                    </a:lnTo>
                    <a:lnTo>
                      <a:pt x="515" y="5577"/>
                    </a:lnTo>
                    <a:lnTo>
                      <a:pt x="489" y="5603"/>
                    </a:lnTo>
                    <a:lnTo>
                      <a:pt x="489" y="5629"/>
                    </a:lnTo>
                    <a:lnTo>
                      <a:pt x="515" y="5654"/>
                    </a:lnTo>
                    <a:lnTo>
                      <a:pt x="926" y="5680"/>
                    </a:lnTo>
                    <a:lnTo>
                      <a:pt x="1363" y="5706"/>
                    </a:lnTo>
                    <a:lnTo>
                      <a:pt x="2288" y="5706"/>
                    </a:lnTo>
                    <a:lnTo>
                      <a:pt x="3265" y="5732"/>
                    </a:lnTo>
                    <a:lnTo>
                      <a:pt x="3727" y="5757"/>
                    </a:lnTo>
                    <a:lnTo>
                      <a:pt x="4190" y="5809"/>
                    </a:lnTo>
                    <a:lnTo>
                      <a:pt x="4627" y="5886"/>
                    </a:lnTo>
                    <a:lnTo>
                      <a:pt x="5012" y="6014"/>
                    </a:lnTo>
                    <a:lnTo>
                      <a:pt x="5192" y="6091"/>
                    </a:lnTo>
                    <a:lnTo>
                      <a:pt x="5372" y="6194"/>
                    </a:lnTo>
                    <a:lnTo>
                      <a:pt x="5526" y="6297"/>
                    </a:lnTo>
                    <a:lnTo>
                      <a:pt x="5680" y="6425"/>
                    </a:lnTo>
                    <a:lnTo>
                      <a:pt x="5809" y="6554"/>
                    </a:lnTo>
                    <a:lnTo>
                      <a:pt x="5912" y="6708"/>
                    </a:lnTo>
                    <a:lnTo>
                      <a:pt x="6015" y="6888"/>
                    </a:lnTo>
                    <a:lnTo>
                      <a:pt x="6092" y="7068"/>
                    </a:lnTo>
                    <a:lnTo>
                      <a:pt x="6169" y="7274"/>
                    </a:lnTo>
                    <a:lnTo>
                      <a:pt x="6194" y="7505"/>
                    </a:lnTo>
                    <a:lnTo>
                      <a:pt x="6220" y="7736"/>
                    </a:lnTo>
                    <a:lnTo>
                      <a:pt x="6220" y="8019"/>
                    </a:lnTo>
                    <a:lnTo>
                      <a:pt x="6194" y="8224"/>
                    </a:lnTo>
                    <a:lnTo>
                      <a:pt x="6143" y="8430"/>
                    </a:lnTo>
                    <a:lnTo>
                      <a:pt x="6066" y="8610"/>
                    </a:lnTo>
                    <a:lnTo>
                      <a:pt x="5963" y="8790"/>
                    </a:lnTo>
                    <a:lnTo>
                      <a:pt x="5860" y="8944"/>
                    </a:lnTo>
                    <a:lnTo>
                      <a:pt x="5732" y="9072"/>
                    </a:lnTo>
                    <a:lnTo>
                      <a:pt x="5603" y="9201"/>
                    </a:lnTo>
                    <a:lnTo>
                      <a:pt x="5449" y="9304"/>
                    </a:lnTo>
                    <a:lnTo>
                      <a:pt x="5269" y="9407"/>
                    </a:lnTo>
                    <a:lnTo>
                      <a:pt x="5089" y="9484"/>
                    </a:lnTo>
                    <a:lnTo>
                      <a:pt x="4678" y="9638"/>
                    </a:lnTo>
                    <a:lnTo>
                      <a:pt x="4267" y="9715"/>
                    </a:lnTo>
                    <a:lnTo>
                      <a:pt x="3779" y="9792"/>
                    </a:lnTo>
                    <a:lnTo>
                      <a:pt x="3316" y="9843"/>
                    </a:lnTo>
                    <a:lnTo>
                      <a:pt x="2802" y="9843"/>
                    </a:lnTo>
                    <a:lnTo>
                      <a:pt x="1826" y="9869"/>
                    </a:lnTo>
                    <a:lnTo>
                      <a:pt x="438" y="9869"/>
                    </a:lnTo>
                    <a:lnTo>
                      <a:pt x="27" y="9921"/>
                    </a:lnTo>
                    <a:lnTo>
                      <a:pt x="1" y="9921"/>
                    </a:lnTo>
                    <a:lnTo>
                      <a:pt x="1" y="9946"/>
                    </a:lnTo>
                    <a:lnTo>
                      <a:pt x="1" y="9972"/>
                    </a:lnTo>
                    <a:lnTo>
                      <a:pt x="27" y="9972"/>
                    </a:lnTo>
                    <a:lnTo>
                      <a:pt x="1080" y="10049"/>
                    </a:lnTo>
                    <a:lnTo>
                      <a:pt x="2237" y="10152"/>
                    </a:lnTo>
                    <a:lnTo>
                      <a:pt x="2828" y="10178"/>
                    </a:lnTo>
                    <a:lnTo>
                      <a:pt x="3445" y="10178"/>
                    </a:lnTo>
                    <a:lnTo>
                      <a:pt x="4010" y="10152"/>
                    </a:lnTo>
                    <a:lnTo>
                      <a:pt x="4575" y="10075"/>
                    </a:lnTo>
                    <a:lnTo>
                      <a:pt x="4832" y="10023"/>
                    </a:lnTo>
                    <a:lnTo>
                      <a:pt x="5089" y="9972"/>
                    </a:lnTo>
                    <a:lnTo>
                      <a:pt x="5321" y="9895"/>
                    </a:lnTo>
                    <a:lnTo>
                      <a:pt x="5552" y="9792"/>
                    </a:lnTo>
                    <a:lnTo>
                      <a:pt x="5758" y="9689"/>
                    </a:lnTo>
                    <a:lnTo>
                      <a:pt x="5937" y="9561"/>
                    </a:lnTo>
                    <a:lnTo>
                      <a:pt x="6117" y="9432"/>
                    </a:lnTo>
                    <a:lnTo>
                      <a:pt x="6271" y="9252"/>
                    </a:lnTo>
                    <a:lnTo>
                      <a:pt x="6400" y="9072"/>
                    </a:lnTo>
                    <a:lnTo>
                      <a:pt x="6528" y="8867"/>
                    </a:lnTo>
                    <a:lnTo>
                      <a:pt x="6606" y="8636"/>
                    </a:lnTo>
                    <a:lnTo>
                      <a:pt x="6657" y="8404"/>
                    </a:lnTo>
                    <a:lnTo>
                      <a:pt x="6708" y="8122"/>
                    </a:lnTo>
                    <a:lnTo>
                      <a:pt x="6708" y="7813"/>
                    </a:lnTo>
                    <a:lnTo>
                      <a:pt x="6683" y="7479"/>
                    </a:lnTo>
                    <a:lnTo>
                      <a:pt x="6631" y="7145"/>
                    </a:lnTo>
                    <a:lnTo>
                      <a:pt x="6914" y="7145"/>
                    </a:lnTo>
                    <a:lnTo>
                      <a:pt x="7171" y="7094"/>
                    </a:lnTo>
                    <a:lnTo>
                      <a:pt x="7428" y="7042"/>
                    </a:lnTo>
                    <a:lnTo>
                      <a:pt x="7685" y="6939"/>
                    </a:lnTo>
                    <a:lnTo>
                      <a:pt x="7916" y="6811"/>
                    </a:lnTo>
                    <a:lnTo>
                      <a:pt x="8148" y="6657"/>
                    </a:lnTo>
                    <a:lnTo>
                      <a:pt x="8353" y="6451"/>
                    </a:lnTo>
                    <a:lnTo>
                      <a:pt x="8559" y="6246"/>
                    </a:lnTo>
                    <a:lnTo>
                      <a:pt x="8584" y="6425"/>
                    </a:lnTo>
                    <a:lnTo>
                      <a:pt x="8584" y="6580"/>
                    </a:lnTo>
                    <a:lnTo>
                      <a:pt x="8662" y="6888"/>
                    </a:lnTo>
                    <a:lnTo>
                      <a:pt x="8790" y="7196"/>
                    </a:lnTo>
                    <a:lnTo>
                      <a:pt x="8970" y="7428"/>
                    </a:lnTo>
                    <a:lnTo>
                      <a:pt x="9176" y="7659"/>
                    </a:lnTo>
                    <a:lnTo>
                      <a:pt x="9407" y="7839"/>
                    </a:lnTo>
                    <a:lnTo>
                      <a:pt x="9689" y="7993"/>
                    </a:lnTo>
                    <a:lnTo>
                      <a:pt x="9972" y="8096"/>
                    </a:lnTo>
                    <a:lnTo>
                      <a:pt x="10255" y="8147"/>
                    </a:lnTo>
                    <a:lnTo>
                      <a:pt x="10563" y="8173"/>
                    </a:lnTo>
                    <a:lnTo>
                      <a:pt x="10846" y="8147"/>
                    </a:lnTo>
                    <a:lnTo>
                      <a:pt x="11154" y="8070"/>
                    </a:lnTo>
                    <a:lnTo>
                      <a:pt x="11411" y="7967"/>
                    </a:lnTo>
                    <a:lnTo>
                      <a:pt x="11668" y="7788"/>
                    </a:lnTo>
                    <a:lnTo>
                      <a:pt x="11900" y="7556"/>
                    </a:lnTo>
                    <a:lnTo>
                      <a:pt x="12002" y="7428"/>
                    </a:lnTo>
                    <a:lnTo>
                      <a:pt x="12105" y="7299"/>
                    </a:lnTo>
                    <a:lnTo>
                      <a:pt x="12105" y="7274"/>
                    </a:lnTo>
                    <a:lnTo>
                      <a:pt x="12080" y="7274"/>
                    </a:lnTo>
                    <a:lnTo>
                      <a:pt x="11848" y="7428"/>
                    </a:lnTo>
                    <a:lnTo>
                      <a:pt x="11643" y="7582"/>
                    </a:lnTo>
                    <a:lnTo>
                      <a:pt x="11411" y="7710"/>
                    </a:lnTo>
                    <a:lnTo>
                      <a:pt x="11154" y="7813"/>
                    </a:lnTo>
                    <a:lnTo>
                      <a:pt x="10923" y="7865"/>
                    </a:lnTo>
                    <a:lnTo>
                      <a:pt x="10666" y="7865"/>
                    </a:lnTo>
                    <a:lnTo>
                      <a:pt x="10383" y="7839"/>
                    </a:lnTo>
                    <a:lnTo>
                      <a:pt x="10126" y="7762"/>
                    </a:lnTo>
                    <a:lnTo>
                      <a:pt x="9895" y="7633"/>
                    </a:lnTo>
                    <a:lnTo>
                      <a:pt x="9715" y="7505"/>
                    </a:lnTo>
                    <a:lnTo>
                      <a:pt x="9535" y="7376"/>
                    </a:lnTo>
                    <a:lnTo>
                      <a:pt x="9407" y="7222"/>
                    </a:lnTo>
                    <a:lnTo>
                      <a:pt x="9278" y="7068"/>
                    </a:lnTo>
                    <a:lnTo>
                      <a:pt x="9201" y="6914"/>
                    </a:lnTo>
                    <a:lnTo>
                      <a:pt x="9150" y="6760"/>
                    </a:lnTo>
                    <a:lnTo>
                      <a:pt x="9098" y="6580"/>
                    </a:lnTo>
                    <a:lnTo>
                      <a:pt x="9073" y="6425"/>
                    </a:lnTo>
                    <a:lnTo>
                      <a:pt x="9073" y="6246"/>
                    </a:lnTo>
                    <a:lnTo>
                      <a:pt x="9098" y="6066"/>
                    </a:lnTo>
                    <a:lnTo>
                      <a:pt x="9124" y="5886"/>
                    </a:lnTo>
                    <a:lnTo>
                      <a:pt x="9253" y="5500"/>
                    </a:lnTo>
                    <a:lnTo>
                      <a:pt x="9407" y="5115"/>
                    </a:lnTo>
                    <a:lnTo>
                      <a:pt x="9612" y="4729"/>
                    </a:lnTo>
                    <a:lnTo>
                      <a:pt x="9844" y="4344"/>
                    </a:lnTo>
                    <a:lnTo>
                      <a:pt x="10332" y="3547"/>
                    </a:lnTo>
                    <a:lnTo>
                      <a:pt x="10795" y="2802"/>
                    </a:lnTo>
                    <a:lnTo>
                      <a:pt x="10974" y="2442"/>
                    </a:lnTo>
                    <a:lnTo>
                      <a:pt x="11129" y="2108"/>
                    </a:lnTo>
                    <a:lnTo>
                      <a:pt x="11129" y="2082"/>
                    </a:lnTo>
                    <a:lnTo>
                      <a:pt x="11103" y="2057"/>
                    </a:lnTo>
                    <a:lnTo>
                      <a:pt x="11077" y="2082"/>
                    </a:lnTo>
                    <a:lnTo>
                      <a:pt x="10512" y="2828"/>
                    </a:lnTo>
                    <a:lnTo>
                      <a:pt x="9818" y="3778"/>
                    </a:lnTo>
                    <a:lnTo>
                      <a:pt x="8816" y="5243"/>
                    </a:lnTo>
                    <a:lnTo>
                      <a:pt x="8584" y="5552"/>
                    </a:lnTo>
                    <a:lnTo>
                      <a:pt x="8353" y="5860"/>
                    </a:lnTo>
                    <a:lnTo>
                      <a:pt x="8096" y="6117"/>
                    </a:lnTo>
                    <a:lnTo>
                      <a:pt x="7839" y="6348"/>
                    </a:lnTo>
                    <a:lnTo>
                      <a:pt x="7685" y="6425"/>
                    </a:lnTo>
                    <a:lnTo>
                      <a:pt x="7531" y="6503"/>
                    </a:lnTo>
                    <a:lnTo>
                      <a:pt x="7377" y="6580"/>
                    </a:lnTo>
                    <a:lnTo>
                      <a:pt x="7197" y="6631"/>
                    </a:lnTo>
                    <a:lnTo>
                      <a:pt x="7017" y="6657"/>
                    </a:lnTo>
                    <a:lnTo>
                      <a:pt x="6631" y="6657"/>
                    </a:lnTo>
                    <a:lnTo>
                      <a:pt x="6426" y="6605"/>
                    </a:lnTo>
                    <a:lnTo>
                      <a:pt x="6297" y="6425"/>
                    </a:lnTo>
                    <a:lnTo>
                      <a:pt x="6169" y="6246"/>
                    </a:lnTo>
                    <a:lnTo>
                      <a:pt x="6015" y="6091"/>
                    </a:lnTo>
                    <a:lnTo>
                      <a:pt x="5860" y="5937"/>
                    </a:lnTo>
                    <a:lnTo>
                      <a:pt x="5680" y="5834"/>
                    </a:lnTo>
                    <a:lnTo>
                      <a:pt x="5475" y="5706"/>
                    </a:lnTo>
                    <a:lnTo>
                      <a:pt x="5269" y="5629"/>
                    </a:lnTo>
                    <a:lnTo>
                      <a:pt x="5038" y="5552"/>
                    </a:lnTo>
                    <a:lnTo>
                      <a:pt x="4987" y="5423"/>
                    </a:lnTo>
                    <a:lnTo>
                      <a:pt x="4935" y="5269"/>
                    </a:lnTo>
                    <a:lnTo>
                      <a:pt x="4909" y="4935"/>
                    </a:lnTo>
                    <a:lnTo>
                      <a:pt x="4909" y="4626"/>
                    </a:lnTo>
                    <a:lnTo>
                      <a:pt x="4987" y="4267"/>
                    </a:lnTo>
                    <a:lnTo>
                      <a:pt x="5089" y="3933"/>
                    </a:lnTo>
                    <a:lnTo>
                      <a:pt x="5218" y="3573"/>
                    </a:lnTo>
                    <a:lnTo>
                      <a:pt x="5398" y="3213"/>
                    </a:lnTo>
                    <a:lnTo>
                      <a:pt x="5578" y="2828"/>
                    </a:lnTo>
                    <a:lnTo>
                      <a:pt x="6040" y="2108"/>
                    </a:lnTo>
                    <a:lnTo>
                      <a:pt x="6503" y="1388"/>
                    </a:lnTo>
                    <a:lnTo>
                      <a:pt x="6940" y="695"/>
                    </a:lnTo>
                    <a:lnTo>
                      <a:pt x="7120" y="360"/>
                    </a:lnTo>
                    <a:lnTo>
                      <a:pt x="7299" y="52"/>
                    </a:lnTo>
                    <a:lnTo>
                      <a:pt x="7299" y="26"/>
                    </a:lnTo>
                    <a:lnTo>
                      <a:pt x="7299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" name="Google Shape;17881;p47">
                <a:extLst>
                  <a:ext uri="{FF2B5EF4-FFF2-40B4-BE49-F238E27FC236}">
                    <a16:creationId xmlns:a16="http://schemas.microsoft.com/office/drawing/2014/main" id="{247CAD91-4EA5-DA7F-6AA9-100B1D4B65F1}"/>
                  </a:ext>
                </a:extLst>
              </p:cNvPr>
              <p:cNvSpPr/>
              <p:nvPr/>
            </p:nvSpPr>
            <p:spPr>
              <a:xfrm>
                <a:off x="7438225" y="4289225"/>
                <a:ext cx="3150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3933" extrusionOk="0">
                    <a:moveTo>
                      <a:pt x="1" y="0"/>
                    </a:moveTo>
                    <a:lnTo>
                      <a:pt x="309" y="977"/>
                    </a:lnTo>
                    <a:lnTo>
                      <a:pt x="463" y="1465"/>
                    </a:lnTo>
                    <a:lnTo>
                      <a:pt x="592" y="1953"/>
                    </a:lnTo>
                    <a:lnTo>
                      <a:pt x="669" y="2442"/>
                    </a:lnTo>
                    <a:lnTo>
                      <a:pt x="746" y="2930"/>
                    </a:lnTo>
                    <a:lnTo>
                      <a:pt x="772" y="3418"/>
                    </a:lnTo>
                    <a:lnTo>
                      <a:pt x="772" y="3932"/>
                    </a:lnTo>
                    <a:lnTo>
                      <a:pt x="926" y="3701"/>
                    </a:lnTo>
                    <a:lnTo>
                      <a:pt x="1054" y="3444"/>
                    </a:lnTo>
                    <a:lnTo>
                      <a:pt x="1157" y="3187"/>
                    </a:lnTo>
                    <a:lnTo>
                      <a:pt x="1209" y="2930"/>
                    </a:lnTo>
                    <a:lnTo>
                      <a:pt x="1234" y="2647"/>
                    </a:lnTo>
                    <a:lnTo>
                      <a:pt x="1260" y="2390"/>
                    </a:lnTo>
                    <a:lnTo>
                      <a:pt x="1234" y="2108"/>
                    </a:lnTo>
                    <a:lnTo>
                      <a:pt x="1183" y="1825"/>
                    </a:lnTo>
                    <a:lnTo>
                      <a:pt x="1106" y="1568"/>
                    </a:lnTo>
                    <a:lnTo>
                      <a:pt x="1003" y="1311"/>
                    </a:lnTo>
                    <a:lnTo>
                      <a:pt x="900" y="1054"/>
                    </a:lnTo>
                    <a:lnTo>
                      <a:pt x="746" y="797"/>
                    </a:lnTo>
                    <a:lnTo>
                      <a:pt x="592" y="566"/>
                    </a:lnTo>
                    <a:lnTo>
                      <a:pt x="412" y="360"/>
                    </a:lnTo>
                    <a:lnTo>
                      <a:pt x="232" y="1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" name="Google Shape;17882;p47">
                <a:extLst>
                  <a:ext uri="{FF2B5EF4-FFF2-40B4-BE49-F238E27FC236}">
                    <a16:creationId xmlns:a16="http://schemas.microsoft.com/office/drawing/2014/main" id="{C0CDEB6D-E386-3D27-8089-209E8FDB2A13}"/>
                  </a:ext>
                </a:extLst>
              </p:cNvPr>
              <p:cNvSpPr/>
              <p:nvPr/>
            </p:nvSpPr>
            <p:spPr>
              <a:xfrm>
                <a:off x="7440800" y="4398450"/>
                <a:ext cx="1480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6" extrusionOk="0">
                    <a:moveTo>
                      <a:pt x="180" y="0"/>
                    </a:moveTo>
                    <a:lnTo>
                      <a:pt x="129" y="26"/>
                    </a:lnTo>
                    <a:lnTo>
                      <a:pt x="78" y="77"/>
                    </a:lnTo>
                    <a:lnTo>
                      <a:pt x="26" y="154"/>
                    </a:lnTo>
                    <a:lnTo>
                      <a:pt x="1" y="257"/>
                    </a:lnTo>
                    <a:lnTo>
                      <a:pt x="1" y="360"/>
                    </a:lnTo>
                    <a:lnTo>
                      <a:pt x="78" y="463"/>
                    </a:lnTo>
                    <a:lnTo>
                      <a:pt x="155" y="540"/>
                    </a:lnTo>
                    <a:lnTo>
                      <a:pt x="258" y="565"/>
                    </a:lnTo>
                    <a:lnTo>
                      <a:pt x="386" y="565"/>
                    </a:lnTo>
                    <a:lnTo>
                      <a:pt x="489" y="514"/>
                    </a:lnTo>
                    <a:lnTo>
                      <a:pt x="540" y="411"/>
                    </a:lnTo>
                    <a:lnTo>
                      <a:pt x="592" y="308"/>
                    </a:lnTo>
                    <a:lnTo>
                      <a:pt x="592" y="231"/>
                    </a:lnTo>
                    <a:lnTo>
                      <a:pt x="540" y="129"/>
                    </a:lnTo>
                    <a:lnTo>
                      <a:pt x="489" y="77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" name="Google Shape;17883;p47">
                <a:extLst>
                  <a:ext uri="{FF2B5EF4-FFF2-40B4-BE49-F238E27FC236}">
                    <a16:creationId xmlns:a16="http://schemas.microsoft.com/office/drawing/2014/main" id="{03467F61-A6BF-30C4-901A-6AE4B079B8E7}"/>
                  </a:ext>
                </a:extLst>
              </p:cNvPr>
              <p:cNvSpPr/>
              <p:nvPr/>
            </p:nvSpPr>
            <p:spPr>
              <a:xfrm>
                <a:off x="7363700" y="3857475"/>
                <a:ext cx="244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136" extrusionOk="0">
                    <a:moveTo>
                      <a:pt x="1" y="0"/>
                    </a:moveTo>
                    <a:lnTo>
                      <a:pt x="232" y="771"/>
                    </a:lnTo>
                    <a:lnTo>
                      <a:pt x="360" y="1157"/>
                    </a:lnTo>
                    <a:lnTo>
                      <a:pt x="437" y="1542"/>
                    </a:lnTo>
                    <a:lnTo>
                      <a:pt x="515" y="1928"/>
                    </a:lnTo>
                    <a:lnTo>
                      <a:pt x="566" y="2339"/>
                    </a:lnTo>
                    <a:lnTo>
                      <a:pt x="592" y="2724"/>
                    </a:lnTo>
                    <a:lnTo>
                      <a:pt x="617" y="3136"/>
                    </a:lnTo>
                    <a:lnTo>
                      <a:pt x="746" y="2956"/>
                    </a:lnTo>
                    <a:lnTo>
                      <a:pt x="823" y="2750"/>
                    </a:lnTo>
                    <a:lnTo>
                      <a:pt x="900" y="2545"/>
                    </a:lnTo>
                    <a:lnTo>
                      <a:pt x="951" y="2339"/>
                    </a:lnTo>
                    <a:lnTo>
                      <a:pt x="977" y="2108"/>
                    </a:lnTo>
                    <a:lnTo>
                      <a:pt x="977" y="1902"/>
                    </a:lnTo>
                    <a:lnTo>
                      <a:pt x="977" y="1671"/>
                    </a:lnTo>
                    <a:lnTo>
                      <a:pt x="926" y="1465"/>
                    </a:lnTo>
                    <a:lnTo>
                      <a:pt x="874" y="1234"/>
                    </a:lnTo>
                    <a:lnTo>
                      <a:pt x="797" y="1028"/>
                    </a:lnTo>
                    <a:lnTo>
                      <a:pt x="694" y="823"/>
                    </a:lnTo>
                    <a:lnTo>
                      <a:pt x="592" y="643"/>
                    </a:lnTo>
                    <a:lnTo>
                      <a:pt x="463" y="437"/>
                    </a:lnTo>
                    <a:lnTo>
                      <a:pt x="309" y="283"/>
                    </a:lnTo>
                    <a:lnTo>
                      <a:pt x="155" y="1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" name="Google Shape;17884;p47">
                <a:extLst>
                  <a:ext uri="{FF2B5EF4-FFF2-40B4-BE49-F238E27FC236}">
                    <a16:creationId xmlns:a16="http://schemas.microsoft.com/office/drawing/2014/main" id="{CB8EA50A-3C2A-FC30-F3A7-ACF6C23E53AC}"/>
                  </a:ext>
                </a:extLst>
              </p:cNvPr>
              <p:cNvSpPr/>
              <p:nvPr/>
            </p:nvSpPr>
            <p:spPr>
              <a:xfrm>
                <a:off x="7039900" y="3906300"/>
                <a:ext cx="59775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160" extrusionOk="0">
                    <a:moveTo>
                      <a:pt x="0" y="0"/>
                    </a:moveTo>
                    <a:lnTo>
                      <a:pt x="668" y="489"/>
                    </a:lnTo>
                    <a:lnTo>
                      <a:pt x="1002" y="720"/>
                    </a:lnTo>
                    <a:lnTo>
                      <a:pt x="1311" y="977"/>
                    </a:lnTo>
                    <a:lnTo>
                      <a:pt x="1619" y="1260"/>
                    </a:lnTo>
                    <a:lnTo>
                      <a:pt x="1876" y="1542"/>
                    </a:lnTo>
                    <a:lnTo>
                      <a:pt x="2133" y="1825"/>
                    </a:lnTo>
                    <a:lnTo>
                      <a:pt x="2390" y="2159"/>
                    </a:lnTo>
                    <a:lnTo>
                      <a:pt x="2390" y="1928"/>
                    </a:lnTo>
                    <a:lnTo>
                      <a:pt x="2339" y="1722"/>
                    </a:lnTo>
                    <a:lnTo>
                      <a:pt x="2287" y="1517"/>
                    </a:lnTo>
                    <a:lnTo>
                      <a:pt x="2185" y="1311"/>
                    </a:lnTo>
                    <a:lnTo>
                      <a:pt x="2082" y="1131"/>
                    </a:lnTo>
                    <a:lnTo>
                      <a:pt x="1953" y="951"/>
                    </a:lnTo>
                    <a:lnTo>
                      <a:pt x="1799" y="771"/>
                    </a:lnTo>
                    <a:lnTo>
                      <a:pt x="1645" y="617"/>
                    </a:lnTo>
                    <a:lnTo>
                      <a:pt x="1465" y="489"/>
                    </a:lnTo>
                    <a:lnTo>
                      <a:pt x="1285" y="360"/>
                    </a:lnTo>
                    <a:lnTo>
                      <a:pt x="1080" y="257"/>
                    </a:lnTo>
                    <a:lnTo>
                      <a:pt x="874" y="180"/>
                    </a:lnTo>
                    <a:lnTo>
                      <a:pt x="668" y="103"/>
                    </a:lnTo>
                    <a:lnTo>
                      <a:pt x="437" y="52"/>
                    </a:lnTo>
                    <a:lnTo>
                      <a:pt x="231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" name="Google Shape;17885;p47">
                <a:extLst>
                  <a:ext uri="{FF2B5EF4-FFF2-40B4-BE49-F238E27FC236}">
                    <a16:creationId xmlns:a16="http://schemas.microsoft.com/office/drawing/2014/main" id="{D40FA856-3050-6989-EF7D-E22CC4438D46}"/>
                  </a:ext>
                </a:extLst>
              </p:cNvPr>
              <p:cNvSpPr/>
              <p:nvPr/>
            </p:nvSpPr>
            <p:spPr>
              <a:xfrm>
                <a:off x="7268625" y="4389450"/>
                <a:ext cx="16000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3213" extrusionOk="0">
                    <a:moveTo>
                      <a:pt x="6399" y="0"/>
                    </a:moveTo>
                    <a:lnTo>
                      <a:pt x="6348" y="283"/>
                    </a:lnTo>
                    <a:lnTo>
                      <a:pt x="6245" y="540"/>
                    </a:lnTo>
                    <a:lnTo>
                      <a:pt x="6168" y="771"/>
                    </a:lnTo>
                    <a:lnTo>
                      <a:pt x="6039" y="1028"/>
                    </a:lnTo>
                    <a:lnTo>
                      <a:pt x="5911" y="1260"/>
                    </a:lnTo>
                    <a:lnTo>
                      <a:pt x="5757" y="1465"/>
                    </a:lnTo>
                    <a:lnTo>
                      <a:pt x="5603" y="1671"/>
                    </a:lnTo>
                    <a:lnTo>
                      <a:pt x="5423" y="1851"/>
                    </a:lnTo>
                    <a:lnTo>
                      <a:pt x="5089" y="2108"/>
                    </a:lnTo>
                    <a:lnTo>
                      <a:pt x="4729" y="2339"/>
                    </a:lnTo>
                    <a:lnTo>
                      <a:pt x="4395" y="2519"/>
                    </a:lnTo>
                    <a:lnTo>
                      <a:pt x="4035" y="2647"/>
                    </a:lnTo>
                    <a:lnTo>
                      <a:pt x="3649" y="2750"/>
                    </a:lnTo>
                    <a:lnTo>
                      <a:pt x="3290" y="2776"/>
                    </a:lnTo>
                    <a:lnTo>
                      <a:pt x="2904" y="2801"/>
                    </a:lnTo>
                    <a:lnTo>
                      <a:pt x="2544" y="2750"/>
                    </a:lnTo>
                    <a:lnTo>
                      <a:pt x="2159" y="2673"/>
                    </a:lnTo>
                    <a:lnTo>
                      <a:pt x="1825" y="2570"/>
                    </a:lnTo>
                    <a:lnTo>
                      <a:pt x="1465" y="2416"/>
                    </a:lnTo>
                    <a:lnTo>
                      <a:pt x="1131" y="2210"/>
                    </a:lnTo>
                    <a:lnTo>
                      <a:pt x="822" y="1979"/>
                    </a:lnTo>
                    <a:lnTo>
                      <a:pt x="514" y="1722"/>
                    </a:lnTo>
                    <a:lnTo>
                      <a:pt x="257" y="1414"/>
                    </a:lnTo>
                    <a:lnTo>
                      <a:pt x="0" y="1054"/>
                    </a:lnTo>
                    <a:lnTo>
                      <a:pt x="103" y="1285"/>
                    </a:lnTo>
                    <a:lnTo>
                      <a:pt x="206" y="1491"/>
                    </a:lnTo>
                    <a:lnTo>
                      <a:pt x="309" y="1671"/>
                    </a:lnTo>
                    <a:lnTo>
                      <a:pt x="437" y="1876"/>
                    </a:lnTo>
                    <a:lnTo>
                      <a:pt x="694" y="2210"/>
                    </a:lnTo>
                    <a:lnTo>
                      <a:pt x="1002" y="2493"/>
                    </a:lnTo>
                    <a:lnTo>
                      <a:pt x="1362" y="2724"/>
                    </a:lnTo>
                    <a:lnTo>
                      <a:pt x="1722" y="2930"/>
                    </a:lnTo>
                    <a:lnTo>
                      <a:pt x="2107" y="3058"/>
                    </a:lnTo>
                    <a:lnTo>
                      <a:pt x="2519" y="3161"/>
                    </a:lnTo>
                    <a:lnTo>
                      <a:pt x="2930" y="3213"/>
                    </a:lnTo>
                    <a:lnTo>
                      <a:pt x="3367" y="3213"/>
                    </a:lnTo>
                    <a:lnTo>
                      <a:pt x="3778" y="3161"/>
                    </a:lnTo>
                    <a:lnTo>
                      <a:pt x="4189" y="3033"/>
                    </a:lnTo>
                    <a:lnTo>
                      <a:pt x="4575" y="2879"/>
                    </a:lnTo>
                    <a:lnTo>
                      <a:pt x="4960" y="2673"/>
                    </a:lnTo>
                    <a:lnTo>
                      <a:pt x="5320" y="2416"/>
                    </a:lnTo>
                    <a:lnTo>
                      <a:pt x="5500" y="2262"/>
                    </a:lnTo>
                    <a:lnTo>
                      <a:pt x="5654" y="2082"/>
                    </a:lnTo>
                    <a:lnTo>
                      <a:pt x="5834" y="1851"/>
                    </a:lnTo>
                    <a:lnTo>
                      <a:pt x="5988" y="1619"/>
                    </a:lnTo>
                    <a:lnTo>
                      <a:pt x="6117" y="1362"/>
                    </a:lnTo>
                    <a:lnTo>
                      <a:pt x="6245" y="1105"/>
                    </a:lnTo>
                    <a:lnTo>
                      <a:pt x="6322" y="848"/>
                    </a:lnTo>
                    <a:lnTo>
                      <a:pt x="6374" y="566"/>
                    </a:lnTo>
                    <a:lnTo>
                      <a:pt x="6399" y="283"/>
                    </a:lnTo>
                    <a:lnTo>
                      <a:pt x="63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" name="Google Shape;17886;p47">
                <a:extLst>
                  <a:ext uri="{FF2B5EF4-FFF2-40B4-BE49-F238E27FC236}">
                    <a16:creationId xmlns:a16="http://schemas.microsoft.com/office/drawing/2014/main" id="{23C9110F-1716-6AB8-FC58-5E803D9E5AB4}"/>
                  </a:ext>
                </a:extLst>
              </p:cNvPr>
              <p:cNvSpPr/>
              <p:nvPr/>
            </p:nvSpPr>
            <p:spPr>
              <a:xfrm>
                <a:off x="7289825" y="4365675"/>
                <a:ext cx="25725" cy="5142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2057" extrusionOk="0">
                    <a:moveTo>
                      <a:pt x="386" y="0"/>
                    </a:moveTo>
                    <a:lnTo>
                      <a:pt x="283" y="52"/>
                    </a:lnTo>
                    <a:lnTo>
                      <a:pt x="206" y="103"/>
                    </a:lnTo>
                    <a:lnTo>
                      <a:pt x="129" y="206"/>
                    </a:lnTo>
                    <a:lnTo>
                      <a:pt x="77" y="360"/>
                    </a:lnTo>
                    <a:lnTo>
                      <a:pt x="26" y="514"/>
                    </a:lnTo>
                    <a:lnTo>
                      <a:pt x="0" y="694"/>
                    </a:lnTo>
                    <a:lnTo>
                      <a:pt x="0" y="874"/>
                    </a:lnTo>
                    <a:lnTo>
                      <a:pt x="0" y="1080"/>
                    </a:lnTo>
                    <a:lnTo>
                      <a:pt x="52" y="1285"/>
                    </a:lnTo>
                    <a:lnTo>
                      <a:pt x="103" y="1491"/>
                    </a:lnTo>
                    <a:lnTo>
                      <a:pt x="154" y="1645"/>
                    </a:lnTo>
                    <a:lnTo>
                      <a:pt x="231" y="1799"/>
                    </a:lnTo>
                    <a:lnTo>
                      <a:pt x="334" y="1902"/>
                    </a:lnTo>
                    <a:lnTo>
                      <a:pt x="411" y="2005"/>
                    </a:lnTo>
                    <a:lnTo>
                      <a:pt x="514" y="2056"/>
                    </a:lnTo>
                    <a:lnTo>
                      <a:pt x="617" y="2056"/>
                    </a:lnTo>
                    <a:lnTo>
                      <a:pt x="720" y="2031"/>
                    </a:lnTo>
                    <a:lnTo>
                      <a:pt x="823" y="1954"/>
                    </a:lnTo>
                    <a:lnTo>
                      <a:pt x="900" y="1851"/>
                    </a:lnTo>
                    <a:lnTo>
                      <a:pt x="951" y="1722"/>
                    </a:lnTo>
                    <a:lnTo>
                      <a:pt x="1002" y="1542"/>
                    </a:lnTo>
                    <a:lnTo>
                      <a:pt x="1028" y="1388"/>
                    </a:lnTo>
                    <a:lnTo>
                      <a:pt x="1028" y="1183"/>
                    </a:lnTo>
                    <a:lnTo>
                      <a:pt x="1002" y="977"/>
                    </a:lnTo>
                    <a:lnTo>
                      <a:pt x="977" y="771"/>
                    </a:lnTo>
                    <a:lnTo>
                      <a:pt x="925" y="591"/>
                    </a:lnTo>
                    <a:lnTo>
                      <a:pt x="874" y="412"/>
                    </a:lnTo>
                    <a:lnTo>
                      <a:pt x="771" y="257"/>
                    </a:lnTo>
                    <a:lnTo>
                      <a:pt x="694" y="155"/>
                    </a:lnTo>
                    <a:lnTo>
                      <a:pt x="591" y="78"/>
                    </a:lnTo>
                    <a:lnTo>
                      <a:pt x="488" y="26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" name="Google Shape;17887;p47">
                <a:extLst>
                  <a:ext uri="{FF2B5EF4-FFF2-40B4-BE49-F238E27FC236}">
                    <a16:creationId xmlns:a16="http://schemas.microsoft.com/office/drawing/2014/main" id="{31B66D5C-BC83-D706-8764-8F8060627D52}"/>
                  </a:ext>
                </a:extLst>
              </p:cNvPr>
              <p:cNvSpPr/>
              <p:nvPr/>
            </p:nvSpPr>
            <p:spPr>
              <a:xfrm>
                <a:off x="7386200" y="4353475"/>
                <a:ext cx="2635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2031" extrusionOk="0">
                    <a:moveTo>
                      <a:pt x="411" y="0"/>
                    </a:moveTo>
                    <a:lnTo>
                      <a:pt x="308" y="26"/>
                    </a:lnTo>
                    <a:lnTo>
                      <a:pt x="231" y="103"/>
                    </a:lnTo>
                    <a:lnTo>
                      <a:pt x="154" y="206"/>
                    </a:lnTo>
                    <a:lnTo>
                      <a:pt x="77" y="334"/>
                    </a:lnTo>
                    <a:lnTo>
                      <a:pt x="51" y="488"/>
                    </a:lnTo>
                    <a:lnTo>
                      <a:pt x="0" y="668"/>
                    </a:lnTo>
                    <a:lnTo>
                      <a:pt x="0" y="874"/>
                    </a:lnTo>
                    <a:lnTo>
                      <a:pt x="26" y="1079"/>
                    </a:lnTo>
                    <a:lnTo>
                      <a:pt x="51" y="1285"/>
                    </a:lnTo>
                    <a:lnTo>
                      <a:pt x="103" y="1465"/>
                    </a:lnTo>
                    <a:lnTo>
                      <a:pt x="180" y="1645"/>
                    </a:lnTo>
                    <a:lnTo>
                      <a:pt x="257" y="1773"/>
                    </a:lnTo>
                    <a:lnTo>
                      <a:pt x="334" y="1902"/>
                    </a:lnTo>
                    <a:lnTo>
                      <a:pt x="437" y="1979"/>
                    </a:lnTo>
                    <a:lnTo>
                      <a:pt x="540" y="2030"/>
                    </a:lnTo>
                    <a:lnTo>
                      <a:pt x="643" y="2030"/>
                    </a:lnTo>
                    <a:lnTo>
                      <a:pt x="745" y="2005"/>
                    </a:lnTo>
                    <a:lnTo>
                      <a:pt x="822" y="1928"/>
                    </a:lnTo>
                    <a:lnTo>
                      <a:pt x="900" y="1825"/>
                    </a:lnTo>
                    <a:lnTo>
                      <a:pt x="951" y="1696"/>
                    </a:lnTo>
                    <a:lnTo>
                      <a:pt x="1002" y="1542"/>
                    </a:lnTo>
                    <a:lnTo>
                      <a:pt x="1028" y="1362"/>
                    </a:lnTo>
                    <a:lnTo>
                      <a:pt x="1054" y="1157"/>
                    </a:lnTo>
                    <a:lnTo>
                      <a:pt x="1028" y="951"/>
                    </a:lnTo>
                    <a:lnTo>
                      <a:pt x="1002" y="745"/>
                    </a:lnTo>
                    <a:lnTo>
                      <a:pt x="951" y="566"/>
                    </a:lnTo>
                    <a:lnTo>
                      <a:pt x="874" y="386"/>
                    </a:lnTo>
                    <a:lnTo>
                      <a:pt x="797" y="257"/>
                    </a:lnTo>
                    <a:lnTo>
                      <a:pt x="720" y="129"/>
                    </a:lnTo>
                    <a:lnTo>
                      <a:pt x="617" y="52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" name="Google Shape;17888;p47">
                <a:extLst>
                  <a:ext uri="{FF2B5EF4-FFF2-40B4-BE49-F238E27FC236}">
                    <a16:creationId xmlns:a16="http://schemas.microsoft.com/office/drawing/2014/main" id="{4FEF354F-8D97-202A-5498-39EAF8E608B6}"/>
                  </a:ext>
                </a:extLst>
              </p:cNvPr>
              <p:cNvSpPr/>
              <p:nvPr/>
            </p:nvSpPr>
            <p:spPr>
              <a:xfrm>
                <a:off x="7115700" y="4394575"/>
                <a:ext cx="158725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6349" extrusionOk="0">
                    <a:moveTo>
                      <a:pt x="2853" y="1"/>
                    </a:moveTo>
                    <a:lnTo>
                      <a:pt x="2519" y="52"/>
                    </a:lnTo>
                    <a:lnTo>
                      <a:pt x="2237" y="129"/>
                    </a:lnTo>
                    <a:lnTo>
                      <a:pt x="1928" y="232"/>
                    </a:lnTo>
                    <a:lnTo>
                      <a:pt x="1645" y="386"/>
                    </a:lnTo>
                    <a:lnTo>
                      <a:pt x="1388" y="541"/>
                    </a:lnTo>
                    <a:lnTo>
                      <a:pt x="1157" y="720"/>
                    </a:lnTo>
                    <a:lnTo>
                      <a:pt x="926" y="926"/>
                    </a:lnTo>
                    <a:lnTo>
                      <a:pt x="720" y="1157"/>
                    </a:lnTo>
                    <a:lnTo>
                      <a:pt x="540" y="1389"/>
                    </a:lnTo>
                    <a:lnTo>
                      <a:pt x="386" y="1646"/>
                    </a:lnTo>
                    <a:lnTo>
                      <a:pt x="258" y="1928"/>
                    </a:lnTo>
                    <a:lnTo>
                      <a:pt x="129" y="2237"/>
                    </a:lnTo>
                    <a:lnTo>
                      <a:pt x="52" y="2519"/>
                    </a:lnTo>
                    <a:lnTo>
                      <a:pt x="1" y="2853"/>
                    </a:lnTo>
                    <a:lnTo>
                      <a:pt x="1" y="3162"/>
                    </a:lnTo>
                    <a:lnTo>
                      <a:pt x="1" y="3496"/>
                    </a:lnTo>
                    <a:lnTo>
                      <a:pt x="52" y="3804"/>
                    </a:lnTo>
                    <a:lnTo>
                      <a:pt x="129" y="4113"/>
                    </a:lnTo>
                    <a:lnTo>
                      <a:pt x="258" y="4395"/>
                    </a:lnTo>
                    <a:lnTo>
                      <a:pt x="386" y="4678"/>
                    </a:lnTo>
                    <a:lnTo>
                      <a:pt x="540" y="4935"/>
                    </a:lnTo>
                    <a:lnTo>
                      <a:pt x="720" y="5192"/>
                    </a:lnTo>
                    <a:lnTo>
                      <a:pt x="926" y="5423"/>
                    </a:lnTo>
                    <a:lnTo>
                      <a:pt x="1157" y="5629"/>
                    </a:lnTo>
                    <a:lnTo>
                      <a:pt x="1388" y="5809"/>
                    </a:lnTo>
                    <a:lnTo>
                      <a:pt x="1645" y="5963"/>
                    </a:lnTo>
                    <a:lnTo>
                      <a:pt x="1928" y="6092"/>
                    </a:lnTo>
                    <a:lnTo>
                      <a:pt x="2237" y="6194"/>
                    </a:lnTo>
                    <a:lnTo>
                      <a:pt x="2519" y="6271"/>
                    </a:lnTo>
                    <a:lnTo>
                      <a:pt x="2853" y="6323"/>
                    </a:lnTo>
                    <a:lnTo>
                      <a:pt x="3162" y="6349"/>
                    </a:lnTo>
                    <a:lnTo>
                      <a:pt x="3496" y="6323"/>
                    </a:lnTo>
                    <a:lnTo>
                      <a:pt x="3804" y="6271"/>
                    </a:lnTo>
                    <a:lnTo>
                      <a:pt x="4113" y="6194"/>
                    </a:lnTo>
                    <a:lnTo>
                      <a:pt x="4395" y="6092"/>
                    </a:lnTo>
                    <a:lnTo>
                      <a:pt x="4678" y="5963"/>
                    </a:lnTo>
                    <a:lnTo>
                      <a:pt x="4935" y="5809"/>
                    </a:lnTo>
                    <a:lnTo>
                      <a:pt x="5192" y="5629"/>
                    </a:lnTo>
                    <a:lnTo>
                      <a:pt x="5423" y="5423"/>
                    </a:lnTo>
                    <a:lnTo>
                      <a:pt x="5629" y="5192"/>
                    </a:lnTo>
                    <a:lnTo>
                      <a:pt x="5809" y="4935"/>
                    </a:lnTo>
                    <a:lnTo>
                      <a:pt x="5963" y="4678"/>
                    </a:lnTo>
                    <a:lnTo>
                      <a:pt x="6091" y="4395"/>
                    </a:lnTo>
                    <a:lnTo>
                      <a:pt x="6194" y="4113"/>
                    </a:lnTo>
                    <a:lnTo>
                      <a:pt x="6271" y="3804"/>
                    </a:lnTo>
                    <a:lnTo>
                      <a:pt x="6323" y="3496"/>
                    </a:lnTo>
                    <a:lnTo>
                      <a:pt x="6348" y="3162"/>
                    </a:lnTo>
                    <a:lnTo>
                      <a:pt x="6323" y="2853"/>
                    </a:lnTo>
                    <a:lnTo>
                      <a:pt x="6271" y="2519"/>
                    </a:lnTo>
                    <a:lnTo>
                      <a:pt x="6194" y="2237"/>
                    </a:lnTo>
                    <a:lnTo>
                      <a:pt x="6091" y="1928"/>
                    </a:lnTo>
                    <a:lnTo>
                      <a:pt x="5963" y="1646"/>
                    </a:lnTo>
                    <a:lnTo>
                      <a:pt x="5809" y="1389"/>
                    </a:lnTo>
                    <a:lnTo>
                      <a:pt x="5629" y="1157"/>
                    </a:lnTo>
                    <a:lnTo>
                      <a:pt x="5423" y="926"/>
                    </a:lnTo>
                    <a:lnTo>
                      <a:pt x="5192" y="720"/>
                    </a:lnTo>
                    <a:lnTo>
                      <a:pt x="4935" y="541"/>
                    </a:lnTo>
                    <a:lnTo>
                      <a:pt x="4678" y="386"/>
                    </a:lnTo>
                    <a:lnTo>
                      <a:pt x="4395" y="232"/>
                    </a:lnTo>
                    <a:lnTo>
                      <a:pt x="4113" y="129"/>
                    </a:lnTo>
                    <a:lnTo>
                      <a:pt x="3804" y="52"/>
                    </a:lnTo>
                    <a:lnTo>
                      <a:pt x="3496" y="1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17889;p47">
                <a:extLst>
                  <a:ext uri="{FF2B5EF4-FFF2-40B4-BE49-F238E27FC236}">
                    <a16:creationId xmlns:a16="http://schemas.microsoft.com/office/drawing/2014/main" id="{A185D3D0-7620-CA5F-FE59-CF18AA312FC5}"/>
                  </a:ext>
                </a:extLst>
              </p:cNvPr>
              <p:cNvSpPr/>
              <p:nvPr/>
            </p:nvSpPr>
            <p:spPr>
              <a:xfrm>
                <a:off x="7400975" y="4417075"/>
                <a:ext cx="874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5372" extrusionOk="0">
                    <a:moveTo>
                      <a:pt x="2827" y="0"/>
                    </a:moveTo>
                    <a:lnTo>
                      <a:pt x="2519" y="52"/>
                    </a:lnTo>
                    <a:lnTo>
                      <a:pt x="2210" y="129"/>
                    </a:lnTo>
                    <a:lnTo>
                      <a:pt x="1928" y="232"/>
                    </a:lnTo>
                    <a:lnTo>
                      <a:pt x="1645" y="360"/>
                    </a:lnTo>
                    <a:lnTo>
                      <a:pt x="1388" y="540"/>
                    </a:lnTo>
                    <a:lnTo>
                      <a:pt x="1131" y="720"/>
                    </a:lnTo>
                    <a:lnTo>
                      <a:pt x="925" y="926"/>
                    </a:lnTo>
                    <a:lnTo>
                      <a:pt x="720" y="1157"/>
                    </a:lnTo>
                    <a:lnTo>
                      <a:pt x="540" y="1388"/>
                    </a:lnTo>
                    <a:lnTo>
                      <a:pt x="360" y="1645"/>
                    </a:lnTo>
                    <a:lnTo>
                      <a:pt x="231" y="1928"/>
                    </a:lnTo>
                    <a:lnTo>
                      <a:pt x="129" y="2210"/>
                    </a:lnTo>
                    <a:lnTo>
                      <a:pt x="52" y="2519"/>
                    </a:lnTo>
                    <a:lnTo>
                      <a:pt x="0" y="2827"/>
                    </a:lnTo>
                    <a:lnTo>
                      <a:pt x="0" y="3161"/>
                    </a:lnTo>
                    <a:lnTo>
                      <a:pt x="0" y="3470"/>
                    </a:lnTo>
                    <a:lnTo>
                      <a:pt x="52" y="3778"/>
                    </a:lnTo>
                    <a:lnTo>
                      <a:pt x="129" y="4087"/>
                    </a:lnTo>
                    <a:lnTo>
                      <a:pt x="231" y="4369"/>
                    </a:lnTo>
                    <a:lnTo>
                      <a:pt x="360" y="4652"/>
                    </a:lnTo>
                    <a:lnTo>
                      <a:pt x="514" y="4909"/>
                    </a:lnTo>
                    <a:lnTo>
                      <a:pt x="668" y="5140"/>
                    </a:lnTo>
                    <a:lnTo>
                      <a:pt x="874" y="5371"/>
                    </a:lnTo>
                    <a:lnTo>
                      <a:pt x="977" y="5294"/>
                    </a:lnTo>
                    <a:lnTo>
                      <a:pt x="1234" y="5140"/>
                    </a:lnTo>
                    <a:lnTo>
                      <a:pt x="1465" y="4960"/>
                    </a:lnTo>
                    <a:lnTo>
                      <a:pt x="1696" y="4755"/>
                    </a:lnTo>
                    <a:lnTo>
                      <a:pt x="1902" y="4523"/>
                    </a:lnTo>
                    <a:lnTo>
                      <a:pt x="2108" y="4292"/>
                    </a:lnTo>
                    <a:lnTo>
                      <a:pt x="2313" y="4009"/>
                    </a:lnTo>
                    <a:lnTo>
                      <a:pt x="2493" y="3727"/>
                    </a:lnTo>
                    <a:lnTo>
                      <a:pt x="2647" y="3418"/>
                    </a:lnTo>
                    <a:lnTo>
                      <a:pt x="2801" y="3084"/>
                    </a:lnTo>
                    <a:lnTo>
                      <a:pt x="2956" y="2724"/>
                    </a:lnTo>
                    <a:lnTo>
                      <a:pt x="3084" y="2339"/>
                    </a:lnTo>
                    <a:lnTo>
                      <a:pt x="3187" y="1928"/>
                    </a:lnTo>
                    <a:lnTo>
                      <a:pt x="3290" y="1491"/>
                    </a:lnTo>
                    <a:lnTo>
                      <a:pt x="3367" y="1028"/>
                    </a:lnTo>
                    <a:lnTo>
                      <a:pt x="3444" y="540"/>
                    </a:lnTo>
                    <a:lnTo>
                      <a:pt x="3495" y="0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17890;p47">
                <a:extLst>
                  <a:ext uri="{FF2B5EF4-FFF2-40B4-BE49-F238E27FC236}">
                    <a16:creationId xmlns:a16="http://schemas.microsoft.com/office/drawing/2014/main" id="{3BEF4B3A-A93B-464D-73C3-51F765CAC02C}"/>
                  </a:ext>
                </a:extLst>
              </p:cNvPr>
              <p:cNvSpPr/>
              <p:nvPr/>
            </p:nvSpPr>
            <p:spPr>
              <a:xfrm>
                <a:off x="7771675" y="4461400"/>
                <a:ext cx="210750" cy="323200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12928" extrusionOk="0">
                    <a:moveTo>
                      <a:pt x="1" y="1"/>
                    </a:moveTo>
                    <a:lnTo>
                      <a:pt x="4601" y="12799"/>
                    </a:lnTo>
                    <a:lnTo>
                      <a:pt x="4652" y="12850"/>
                    </a:lnTo>
                    <a:lnTo>
                      <a:pt x="4704" y="12876"/>
                    </a:lnTo>
                    <a:lnTo>
                      <a:pt x="8096" y="12927"/>
                    </a:lnTo>
                    <a:lnTo>
                      <a:pt x="8199" y="12902"/>
                    </a:lnTo>
                    <a:lnTo>
                      <a:pt x="8276" y="12876"/>
                    </a:lnTo>
                    <a:lnTo>
                      <a:pt x="8327" y="12825"/>
                    </a:lnTo>
                    <a:lnTo>
                      <a:pt x="8379" y="12773"/>
                    </a:lnTo>
                    <a:lnTo>
                      <a:pt x="8404" y="12696"/>
                    </a:lnTo>
                    <a:lnTo>
                      <a:pt x="8430" y="12619"/>
                    </a:lnTo>
                    <a:lnTo>
                      <a:pt x="8430" y="12542"/>
                    </a:lnTo>
                    <a:lnTo>
                      <a:pt x="8379" y="12465"/>
                    </a:lnTo>
                    <a:lnTo>
                      <a:pt x="8276" y="12285"/>
                    </a:lnTo>
                    <a:lnTo>
                      <a:pt x="8147" y="12131"/>
                    </a:lnTo>
                    <a:lnTo>
                      <a:pt x="7993" y="11976"/>
                    </a:lnTo>
                    <a:lnTo>
                      <a:pt x="7813" y="11848"/>
                    </a:lnTo>
                    <a:lnTo>
                      <a:pt x="7582" y="11745"/>
                    </a:lnTo>
                    <a:lnTo>
                      <a:pt x="7351" y="11642"/>
                    </a:lnTo>
                    <a:lnTo>
                      <a:pt x="7094" y="11565"/>
                    </a:lnTo>
                    <a:lnTo>
                      <a:pt x="6811" y="11514"/>
                    </a:lnTo>
                    <a:lnTo>
                      <a:pt x="5886" y="11437"/>
                    </a:lnTo>
                    <a:lnTo>
                      <a:pt x="1466" y="5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" name="Google Shape;17891;p47">
                <a:extLst>
                  <a:ext uri="{FF2B5EF4-FFF2-40B4-BE49-F238E27FC236}">
                    <a16:creationId xmlns:a16="http://schemas.microsoft.com/office/drawing/2014/main" id="{34A443B3-10F7-BC0D-DA4D-CB0B95FC64B1}"/>
                  </a:ext>
                </a:extLst>
              </p:cNvPr>
              <p:cNvSpPr/>
              <p:nvPr/>
            </p:nvSpPr>
            <p:spPr>
              <a:xfrm>
                <a:off x="7640600" y="4461400"/>
                <a:ext cx="95125" cy="323200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12928" extrusionOk="0">
                    <a:moveTo>
                      <a:pt x="3753" y="1"/>
                    </a:moveTo>
                    <a:lnTo>
                      <a:pt x="2288" y="592"/>
                    </a:lnTo>
                    <a:lnTo>
                      <a:pt x="2520" y="11437"/>
                    </a:lnTo>
                    <a:lnTo>
                      <a:pt x="1620" y="11514"/>
                    </a:lnTo>
                    <a:lnTo>
                      <a:pt x="1337" y="11565"/>
                    </a:lnTo>
                    <a:lnTo>
                      <a:pt x="1080" y="11642"/>
                    </a:lnTo>
                    <a:lnTo>
                      <a:pt x="849" y="11745"/>
                    </a:lnTo>
                    <a:lnTo>
                      <a:pt x="618" y="11848"/>
                    </a:lnTo>
                    <a:lnTo>
                      <a:pt x="438" y="11976"/>
                    </a:lnTo>
                    <a:lnTo>
                      <a:pt x="284" y="12131"/>
                    </a:lnTo>
                    <a:lnTo>
                      <a:pt x="155" y="12285"/>
                    </a:lnTo>
                    <a:lnTo>
                      <a:pt x="27" y="12465"/>
                    </a:lnTo>
                    <a:lnTo>
                      <a:pt x="1" y="12542"/>
                    </a:lnTo>
                    <a:lnTo>
                      <a:pt x="1" y="12619"/>
                    </a:lnTo>
                    <a:lnTo>
                      <a:pt x="27" y="12696"/>
                    </a:lnTo>
                    <a:lnTo>
                      <a:pt x="52" y="12773"/>
                    </a:lnTo>
                    <a:lnTo>
                      <a:pt x="104" y="12825"/>
                    </a:lnTo>
                    <a:lnTo>
                      <a:pt x="155" y="12876"/>
                    </a:lnTo>
                    <a:lnTo>
                      <a:pt x="232" y="12902"/>
                    </a:lnTo>
                    <a:lnTo>
                      <a:pt x="335" y="12927"/>
                    </a:lnTo>
                    <a:lnTo>
                      <a:pt x="3727" y="12876"/>
                    </a:lnTo>
                    <a:lnTo>
                      <a:pt x="3779" y="12850"/>
                    </a:lnTo>
                    <a:lnTo>
                      <a:pt x="3804" y="12799"/>
                    </a:lnTo>
                    <a:lnTo>
                      <a:pt x="375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" name="Google Shape;17892;p47">
                <a:extLst>
                  <a:ext uri="{FF2B5EF4-FFF2-40B4-BE49-F238E27FC236}">
                    <a16:creationId xmlns:a16="http://schemas.microsoft.com/office/drawing/2014/main" id="{6DD5B4E5-4206-8685-6ECD-7184198D3812}"/>
                  </a:ext>
                </a:extLst>
              </p:cNvPr>
              <p:cNvSpPr/>
              <p:nvPr/>
            </p:nvSpPr>
            <p:spPr>
              <a:xfrm>
                <a:off x="7529475" y="4033500"/>
                <a:ext cx="448475" cy="507600"/>
              </a:xfrm>
              <a:custGeom>
                <a:avLst/>
                <a:gdLst/>
                <a:ahLst/>
                <a:cxnLst/>
                <a:rect l="l" t="t" r="r" b="b"/>
                <a:pathLst>
                  <a:path w="17939" h="20304" extrusionOk="0">
                    <a:moveTo>
                      <a:pt x="6682" y="1"/>
                    </a:moveTo>
                    <a:lnTo>
                      <a:pt x="6476" y="27"/>
                    </a:lnTo>
                    <a:lnTo>
                      <a:pt x="6271" y="78"/>
                    </a:lnTo>
                    <a:lnTo>
                      <a:pt x="6065" y="129"/>
                    </a:lnTo>
                    <a:lnTo>
                      <a:pt x="5885" y="232"/>
                    </a:lnTo>
                    <a:lnTo>
                      <a:pt x="5705" y="309"/>
                    </a:lnTo>
                    <a:lnTo>
                      <a:pt x="5525" y="438"/>
                    </a:lnTo>
                    <a:lnTo>
                      <a:pt x="5371" y="566"/>
                    </a:lnTo>
                    <a:lnTo>
                      <a:pt x="5217" y="695"/>
                    </a:lnTo>
                    <a:lnTo>
                      <a:pt x="5088" y="849"/>
                    </a:lnTo>
                    <a:lnTo>
                      <a:pt x="4960" y="1003"/>
                    </a:lnTo>
                    <a:lnTo>
                      <a:pt x="4857" y="1183"/>
                    </a:lnTo>
                    <a:lnTo>
                      <a:pt x="4754" y="1389"/>
                    </a:lnTo>
                    <a:lnTo>
                      <a:pt x="4677" y="1569"/>
                    </a:lnTo>
                    <a:lnTo>
                      <a:pt x="4626" y="1774"/>
                    </a:lnTo>
                    <a:lnTo>
                      <a:pt x="4574" y="1980"/>
                    </a:lnTo>
                    <a:lnTo>
                      <a:pt x="4574" y="1800"/>
                    </a:lnTo>
                    <a:lnTo>
                      <a:pt x="4523" y="1646"/>
                    </a:lnTo>
                    <a:lnTo>
                      <a:pt x="4472" y="1466"/>
                    </a:lnTo>
                    <a:lnTo>
                      <a:pt x="4420" y="1312"/>
                    </a:lnTo>
                    <a:lnTo>
                      <a:pt x="4343" y="1157"/>
                    </a:lnTo>
                    <a:lnTo>
                      <a:pt x="4240" y="1029"/>
                    </a:lnTo>
                    <a:lnTo>
                      <a:pt x="4138" y="900"/>
                    </a:lnTo>
                    <a:lnTo>
                      <a:pt x="4009" y="772"/>
                    </a:lnTo>
                    <a:lnTo>
                      <a:pt x="3881" y="669"/>
                    </a:lnTo>
                    <a:lnTo>
                      <a:pt x="3752" y="566"/>
                    </a:lnTo>
                    <a:lnTo>
                      <a:pt x="3598" y="489"/>
                    </a:lnTo>
                    <a:lnTo>
                      <a:pt x="3444" y="438"/>
                    </a:lnTo>
                    <a:lnTo>
                      <a:pt x="3264" y="386"/>
                    </a:lnTo>
                    <a:lnTo>
                      <a:pt x="3110" y="335"/>
                    </a:lnTo>
                    <a:lnTo>
                      <a:pt x="2930" y="335"/>
                    </a:lnTo>
                    <a:lnTo>
                      <a:pt x="2750" y="309"/>
                    </a:lnTo>
                    <a:lnTo>
                      <a:pt x="2570" y="335"/>
                    </a:lnTo>
                    <a:lnTo>
                      <a:pt x="2390" y="386"/>
                    </a:lnTo>
                    <a:lnTo>
                      <a:pt x="2210" y="438"/>
                    </a:lnTo>
                    <a:lnTo>
                      <a:pt x="2056" y="489"/>
                    </a:lnTo>
                    <a:lnTo>
                      <a:pt x="1902" y="566"/>
                    </a:lnTo>
                    <a:lnTo>
                      <a:pt x="1748" y="669"/>
                    </a:lnTo>
                    <a:lnTo>
                      <a:pt x="1593" y="772"/>
                    </a:lnTo>
                    <a:lnTo>
                      <a:pt x="1465" y="900"/>
                    </a:lnTo>
                    <a:lnTo>
                      <a:pt x="1234" y="1183"/>
                    </a:lnTo>
                    <a:lnTo>
                      <a:pt x="1156" y="1337"/>
                    </a:lnTo>
                    <a:lnTo>
                      <a:pt x="1079" y="1491"/>
                    </a:lnTo>
                    <a:lnTo>
                      <a:pt x="1002" y="1646"/>
                    </a:lnTo>
                    <a:lnTo>
                      <a:pt x="951" y="1826"/>
                    </a:lnTo>
                    <a:lnTo>
                      <a:pt x="899" y="2005"/>
                    </a:lnTo>
                    <a:lnTo>
                      <a:pt x="899" y="2185"/>
                    </a:lnTo>
                    <a:lnTo>
                      <a:pt x="771" y="4704"/>
                    </a:lnTo>
                    <a:lnTo>
                      <a:pt x="694" y="7222"/>
                    </a:lnTo>
                    <a:lnTo>
                      <a:pt x="694" y="7402"/>
                    </a:lnTo>
                    <a:lnTo>
                      <a:pt x="720" y="7582"/>
                    </a:lnTo>
                    <a:lnTo>
                      <a:pt x="771" y="7762"/>
                    </a:lnTo>
                    <a:lnTo>
                      <a:pt x="822" y="7942"/>
                    </a:lnTo>
                    <a:lnTo>
                      <a:pt x="899" y="8096"/>
                    </a:lnTo>
                    <a:lnTo>
                      <a:pt x="1002" y="8250"/>
                    </a:lnTo>
                    <a:lnTo>
                      <a:pt x="1131" y="8405"/>
                    </a:lnTo>
                    <a:lnTo>
                      <a:pt x="1259" y="8533"/>
                    </a:lnTo>
                    <a:lnTo>
                      <a:pt x="925" y="9098"/>
                    </a:lnTo>
                    <a:lnTo>
                      <a:pt x="591" y="9767"/>
                    </a:lnTo>
                    <a:lnTo>
                      <a:pt x="437" y="10101"/>
                    </a:lnTo>
                    <a:lnTo>
                      <a:pt x="334" y="10435"/>
                    </a:lnTo>
                    <a:lnTo>
                      <a:pt x="231" y="10795"/>
                    </a:lnTo>
                    <a:lnTo>
                      <a:pt x="154" y="11154"/>
                    </a:lnTo>
                    <a:lnTo>
                      <a:pt x="51" y="11720"/>
                    </a:lnTo>
                    <a:lnTo>
                      <a:pt x="0" y="12285"/>
                    </a:lnTo>
                    <a:lnTo>
                      <a:pt x="0" y="12876"/>
                    </a:lnTo>
                    <a:lnTo>
                      <a:pt x="26" y="13442"/>
                    </a:lnTo>
                    <a:lnTo>
                      <a:pt x="26" y="13776"/>
                    </a:lnTo>
                    <a:lnTo>
                      <a:pt x="129" y="14495"/>
                    </a:lnTo>
                    <a:lnTo>
                      <a:pt x="180" y="14855"/>
                    </a:lnTo>
                    <a:lnTo>
                      <a:pt x="257" y="15215"/>
                    </a:lnTo>
                    <a:lnTo>
                      <a:pt x="360" y="15575"/>
                    </a:lnTo>
                    <a:lnTo>
                      <a:pt x="463" y="15909"/>
                    </a:lnTo>
                    <a:lnTo>
                      <a:pt x="591" y="16243"/>
                    </a:lnTo>
                    <a:lnTo>
                      <a:pt x="745" y="16577"/>
                    </a:lnTo>
                    <a:lnTo>
                      <a:pt x="899" y="16885"/>
                    </a:lnTo>
                    <a:lnTo>
                      <a:pt x="1079" y="17194"/>
                    </a:lnTo>
                    <a:lnTo>
                      <a:pt x="1285" y="17476"/>
                    </a:lnTo>
                    <a:lnTo>
                      <a:pt x="1491" y="17759"/>
                    </a:lnTo>
                    <a:lnTo>
                      <a:pt x="1722" y="18042"/>
                    </a:lnTo>
                    <a:lnTo>
                      <a:pt x="1953" y="18299"/>
                    </a:lnTo>
                    <a:lnTo>
                      <a:pt x="2236" y="18530"/>
                    </a:lnTo>
                    <a:lnTo>
                      <a:pt x="2519" y="18761"/>
                    </a:lnTo>
                    <a:lnTo>
                      <a:pt x="2750" y="18916"/>
                    </a:lnTo>
                    <a:lnTo>
                      <a:pt x="3007" y="19070"/>
                    </a:lnTo>
                    <a:lnTo>
                      <a:pt x="3444" y="19301"/>
                    </a:lnTo>
                    <a:lnTo>
                      <a:pt x="3881" y="19507"/>
                    </a:lnTo>
                    <a:lnTo>
                      <a:pt x="4343" y="19661"/>
                    </a:lnTo>
                    <a:lnTo>
                      <a:pt x="4806" y="19815"/>
                    </a:lnTo>
                    <a:lnTo>
                      <a:pt x="5525" y="19995"/>
                    </a:lnTo>
                    <a:lnTo>
                      <a:pt x="6271" y="20123"/>
                    </a:lnTo>
                    <a:lnTo>
                      <a:pt x="7042" y="20201"/>
                    </a:lnTo>
                    <a:lnTo>
                      <a:pt x="7813" y="20278"/>
                    </a:lnTo>
                    <a:lnTo>
                      <a:pt x="8584" y="20303"/>
                    </a:lnTo>
                    <a:lnTo>
                      <a:pt x="10126" y="20303"/>
                    </a:lnTo>
                    <a:lnTo>
                      <a:pt x="10897" y="20278"/>
                    </a:lnTo>
                    <a:lnTo>
                      <a:pt x="11590" y="20226"/>
                    </a:lnTo>
                    <a:lnTo>
                      <a:pt x="12284" y="20149"/>
                    </a:lnTo>
                    <a:lnTo>
                      <a:pt x="12978" y="20021"/>
                    </a:lnTo>
                    <a:lnTo>
                      <a:pt x="13312" y="19944"/>
                    </a:lnTo>
                    <a:lnTo>
                      <a:pt x="13646" y="19841"/>
                    </a:lnTo>
                    <a:lnTo>
                      <a:pt x="13980" y="19712"/>
                    </a:lnTo>
                    <a:lnTo>
                      <a:pt x="14289" y="19584"/>
                    </a:lnTo>
                    <a:lnTo>
                      <a:pt x="14597" y="19430"/>
                    </a:lnTo>
                    <a:lnTo>
                      <a:pt x="14906" y="19250"/>
                    </a:lnTo>
                    <a:lnTo>
                      <a:pt x="15188" y="19044"/>
                    </a:lnTo>
                    <a:lnTo>
                      <a:pt x="15445" y="18838"/>
                    </a:lnTo>
                    <a:lnTo>
                      <a:pt x="15702" y="18581"/>
                    </a:lnTo>
                    <a:lnTo>
                      <a:pt x="15959" y="18324"/>
                    </a:lnTo>
                    <a:lnTo>
                      <a:pt x="16191" y="18016"/>
                    </a:lnTo>
                    <a:lnTo>
                      <a:pt x="16396" y="17708"/>
                    </a:lnTo>
                    <a:lnTo>
                      <a:pt x="16602" y="17374"/>
                    </a:lnTo>
                    <a:lnTo>
                      <a:pt x="16782" y="17039"/>
                    </a:lnTo>
                    <a:lnTo>
                      <a:pt x="16962" y="16680"/>
                    </a:lnTo>
                    <a:lnTo>
                      <a:pt x="17116" y="16320"/>
                    </a:lnTo>
                    <a:lnTo>
                      <a:pt x="17244" y="15934"/>
                    </a:lnTo>
                    <a:lnTo>
                      <a:pt x="17373" y="15575"/>
                    </a:lnTo>
                    <a:lnTo>
                      <a:pt x="17553" y="14804"/>
                    </a:lnTo>
                    <a:lnTo>
                      <a:pt x="17707" y="14007"/>
                    </a:lnTo>
                    <a:lnTo>
                      <a:pt x="17810" y="13210"/>
                    </a:lnTo>
                    <a:lnTo>
                      <a:pt x="17887" y="12439"/>
                    </a:lnTo>
                    <a:lnTo>
                      <a:pt x="17912" y="11668"/>
                    </a:lnTo>
                    <a:lnTo>
                      <a:pt x="17938" y="10923"/>
                    </a:lnTo>
                    <a:lnTo>
                      <a:pt x="17912" y="10332"/>
                    </a:lnTo>
                    <a:lnTo>
                      <a:pt x="17887" y="9741"/>
                    </a:lnTo>
                    <a:lnTo>
                      <a:pt x="17758" y="8533"/>
                    </a:lnTo>
                    <a:lnTo>
                      <a:pt x="17604" y="7351"/>
                    </a:lnTo>
                    <a:lnTo>
                      <a:pt x="17476" y="6143"/>
                    </a:lnTo>
                    <a:lnTo>
                      <a:pt x="17424" y="5732"/>
                    </a:lnTo>
                    <a:lnTo>
                      <a:pt x="17424" y="5295"/>
                    </a:lnTo>
                    <a:lnTo>
                      <a:pt x="17424" y="4395"/>
                    </a:lnTo>
                    <a:lnTo>
                      <a:pt x="17398" y="3959"/>
                    </a:lnTo>
                    <a:lnTo>
                      <a:pt x="17373" y="3522"/>
                    </a:lnTo>
                    <a:lnTo>
                      <a:pt x="17321" y="3085"/>
                    </a:lnTo>
                    <a:lnTo>
                      <a:pt x="17244" y="2674"/>
                    </a:lnTo>
                    <a:lnTo>
                      <a:pt x="17141" y="2391"/>
                    </a:lnTo>
                    <a:lnTo>
                      <a:pt x="16987" y="2108"/>
                    </a:lnTo>
                    <a:lnTo>
                      <a:pt x="16807" y="1877"/>
                    </a:lnTo>
                    <a:lnTo>
                      <a:pt x="16576" y="1646"/>
                    </a:lnTo>
                    <a:lnTo>
                      <a:pt x="16345" y="1466"/>
                    </a:lnTo>
                    <a:lnTo>
                      <a:pt x="16062" y="1337"/>
                    </a:lnTo>
                    <a:lnTo>
                      <a:pt x="15779" y="1234"/>
                    </a:lnTo>
                    <a:lnTo>
                      <a:pt x="15471" y="1183"/>
                    </a:lnTo>
                    <a:lnTo>
                      <a:pt x="15111" y="1183"/>
                    </a:lnTo>
                    <a:lnTo>
                      <a:pt x="14957" y="1234"/>
                    </a:lnTo>
                    <a:lnTo>
                      <a:pt x="14777" y="1260"/>
                    </a:lnTo>
                    <a:lnTo>
                      <a:pt x="14623" y="1337"/>
                    </a:lnTo>
                    <a:lnTo>
                      <a:pt x="14469" y="1414"/>
                    </a:lnTo>
                    <a:lnTo>
                      <a:pt x="14340" y="1491"/>
                    </a:lnTo>
                    <a:lnTo>
                      <a:pt x="14212" y="1594"/>
                    </a:lnTo>
                    <a:lnTo>
                      <a:pt x="14083" y="1697"/>
                    </a:lnTo>
                    <a:lnTo>
                      <a:pt x="13980" y="1826"/>
                    </a:lnTo>
                    <a:lnTo>
                      <a:pt x="13878" y="1954"/>
                    </a:lnTo>
                    <a:lnTo>
                      <a:pt x="13775" y="2108"/>
                    </a:lnTo>
                    <a:lnTo>
                      <a:pt x="13723" y="2262"/>
                    </a:lnTo>
                    <a:lnTo>
                      <a:pt x="13646" y="2417"/>
                    </a:lnTo>
                    <a:lnTo>
                      <a:pt x="13621" y="2571"/>
                    </a:lnTo>
                    <a:lnTo>
                      <a:pt x="13595" y="2751"/>
                    </a:lnTo>
                    <a:lnTo>
                      <a:pt x="13595" y="2648"/>
                    </a:lnTo>
                    <a:lnTo>
                      <a:pt x="13569" y="2417"/>
                    </a:lnTo>
                    <a:lnTo>
                      <a:pt x="13518" y="2211"/>
                    </a:lnTo>
                    <a:lnTo>
                      <a:pt x="13466" y="2005"/>
                    </a:lnTo>
                    <a:lnTo>
                      <a:pt x="13389" y="1800"/>
                    </a:lnTo>
                    <a:lnTo>
                      <a:pt x="13312" y="1620"/>
                    </a:lnTo>
                    <a:lnTo>
                      <a:pt x="13184" y="1414"/>
                    </a:lnTo>
                    <a:lnTo>
                      <a:pt x="13081" y="1260"/>
                    </a:lnTo>
                    <a:lnTo>
                      <a:pt x="12927" y="1080"/>
                    </a:lnTo>
                    <a:lnTo>
                      <a:pt x="12773" y="952"/>
                    </a:lnTo>
                    <a:lnTo>
                      <a:pt x="12618" y="823"/>
                    </a:lnTo>
                    <a:lnTo>
                      <a:pt x="12438" y="695"/>
                    </a:lnTo>
                    <a:lnTo>
                      <a:pt x="12259" y="592"/>
                    </a:lnTo>
                    <a:lnTo>
                      <a:pt x="12053" y="515"/>
                    </a:lnTo>
                    <a:lnTo>
                      <a:pt x="11847" y="438"/>
                    </a:lnTo>
                    <a:lnTo>
                      <a:pt x="11642" y="386"/>
                    </a:lnTo>
                    <a:lnTo>
                      <a:pt x="11436" y="361"/>
                    </a:lnTo>
                    <a:lnTo>
                      <a:pt x="11205" y="361"/>
                    </a:lnTo>
                    <a:lnTo>
                      <a:pt x="10974" y="386"/>
                    </a:lnTo>
                    <a:lnTo>
                      <a:pt x="10742" y="438"/>
                    </a:lnTo>
                    <a:lnTo>
                      <a:pt x="10537" y="489"/>
                    </a:lnTo>
                    <a:lnTo>
                      <a:pt x="10331" y="566"/>
                    </a:lnTo>
                    <a:lnTo>
                      <a:pt x="10151" y="669"/>
                    </a:lnTo>
                    <a:lnTo>
                      <a:pt x="9971" y="798"/>
                    </a:lnTo>
                    <a:lnTo>
                      <a:pt x="9791" y="926"/>
                    </a:lnTo>
                    <a:lnTo>
                      <a:pt x="9663" y="1080"/>
                    </a:lnTo>
                    <a:lnTo>
                      <a:pt x="9509" y="1234"/>
                    </a:lnTo>
                    <a:lnTo>
                      <a:pt x="9380" y="1414"/>
                    </a:lnTo>
                    <a:lnTo>
                      <a:pt x="9277" y="1620"/>
                    </a:lnTo>
                    <a:lnTo>
                      <a:pt x="9200" y="1826"/>
                    </a:lnTo>
                    <a:lnTo>
                      <a:pt x="9149" y="2031"/>
                    </a:lnTo>
                    <a:lnTo>
                      <a:pt x="9098" y="2237"/>
                    </a:lnTo>
                    <a:lnTo>
                      <a:pt x="9072" y="2468"/>
                    </a:lnTo>
                    <a:lnTo>
                      <a:pt x="9072" y="2288"/>
                    </a:lnTo>
                    <a:lnTo>
                      <a:pt x="9046" y="2057"/>
                    </a:lnTo>
                    <a:lnTo>
                      <a:pt x="9020" y="1826"/>
                    </a:lnTo>
                    <a:lnTo>
                      <a:pt x="8969" y="1620"/>
                    </a:lnTo>
                    <a:lnTo>
                      <a:pt x="8892" y="1414"/>
                    </a:lnTo>
                    <a:lnTo>
                      <a:pt x="8815" y="1209"/>
                    </a:lnTo>
                    <a:lnTo>
                      <a:pt x="8712" y="1029"/>
                    </a:lnTo>
                    <a:lnTo>
                      <a:pt x="8584" y="849"/>
                    </a:lnTo>
                    <a:lnTo>
                      <a:pt x="8429" y="695"/>
                    </a:lnTo>
                    <a:lnTo>
                      <a:pt x="8275" y="541"/>
                    </a:lnTo>
                    <a:lnTo>
                      <a:pt x="8121" y="412"/>
                    </a:lnTo>
                    <a:lnTo>
                      <a:pt x="7941" y="309"/>
                    </a:lnTo>
                    <a:lnTo>
                      <a:pt x="7761" y="207"/>
                    </a:lnTo>
                    <a:lnTo>
                      <a:pt x="7556" y="129"/>
                    </a:lnTo>
                    <a:lnTo>
                      <a:pt x="7350" y="52"/>
                    </a:lnTo>
                    <a:lnTo>
                      <a:pt x="7119" y="27"/>
                    </a:lnTo>
                    <a:lnTo>
                      <a:pt x="6913" y="1"/>
                    </a:lnTo>
                    <a:close/>
                  </a:path>
                </a:pathLst>
              </a:custGeom>
              <a:solidFill>
                <a:srgbClr val="5E91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" name="Google Shape;17893;p47">
                <a:extLst>
                  <a:ext uri="{FF2B5EF4-FFF2-40B4-BE49-F238E27FC236}">
                    <a16:creationId xmlns:a16="http://schemas.microsoft.com/office/drawing/2014/main" id="{7642D529-87CF-17CF-B74E-978C2C1BE5D9}"/>
                  </a:ext>
                </a:extLst>
              </p:cNvPr>
              <p:cNvSpPr/>
              <p:nvPr/>
            </p:nvSpPr>
            <p:spPr>
              <a:xfrm>
                <a:off x="7556450" y="4257100"/>
                <a:ext cx="2957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3033" extrusionOk="0">
                    <a:moveTo>
                      <a:pt x="1183" y="0"/>
                    </a:moveTo>
                    <a:lnTo>
                      <a:pt x="1003" y="103"/>
                    </a:lnTo>
                    <a:lnTo>
                      <a:pt x="848" y="257"/>
                    </a:lnTo>
                    <a:lnTo>
                      <a:pt x="694" y="411"/>
                    </a:lnTo>
                    <a:lnTo>
                      <a:pt x="540" y="566"/>
                    </a:lnTo>
                    <a:lnTo>
                      <a:pt x="412" y="746"/>
                    </a:lnTo>
                    <a:lnTo>
                      <a:pt x="309" y="925"/>
                    </a:lnTo>
                    <a:lnTo>
                      <a:pt x="206" y="1131"/>
                    </a:lnTo>
                    <a:lnTo>
                      <a:pt x="129" y="1337"/>
                    </a:lnTo>
                    <a:lnTo>
                      <a:pt x="77" y="1542"/>
                    </a:lnTo>
                    <a:lnTo>
                      <a:pt x="26" y="1773"/>
                    </a:lnTo>
                    <a:lnTo>
                      <a:pt x="0" y="1979"/>
                    </a:lnTo>
                    <a:lnTo>
                      <a:pt x="0" y="2185"/>
                    </a:lnTo>
                    <a:lnTo>
                      <a:pt x="26" y="2416"/>
                    </a:lnTo>
                    <a:lnTo>
                      <a:pt x="77" y="2622"/>
                    </a:lnTo>
                    <a:lnTo>
                      <a:pt x="155" y="2827"/>
                    </a:lnTo>
                    <a:lnTo>
                      <a:pt x="257" y="3007"/>
                    </a:lnTo>
                    <a:lnTo>
                      <a:pt x="283" y="3033"/>
                    </a:lnTo>
                    <a:lnTo>
                      <a:pt x="283" y="3007"/>
                    </a:lnTo>
                    <a:lnTo>
                      <a:pt x="334" y="2622"/>
                    </a:lnTo>
                    <a:lnTo>
                      <a:pt x="386" y="2236"/>
                    </a:lnTo>
                    <a:lnTo>
                      <a:pt x="489" y="1876"/>
                    </a:lnTo>
                    <a:lnTo>
                      <a:pt x="591" y="1491"/>
                    </a:lnTo>
                    <a:lnTo>
                      <a:pt x="720" y="1105"/>
                    </a:lnTo>
                    <a:lnTo>
                      <a:pt x="874" y="746"/>
                    </a:lnTo>
                    <a:lnTo>
                      <a:pt x="11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" name="Google Shape;17894;p47">
                <a:extLst>
                  <a:ext uri="{FF2B5EF4-FFF2-40B4-BE49-F238E27FC236}">
                    <a16:creationId xmlns:a16="http://schemas.microsoft.com/office/drawing/2014/main" id="{9FB7141A-F4F2-D43C-177A-175F7734CF17}"/>
                  </a:ext>
                </a:extLst>
              </p:cNvPr>
              <p:cNvSpPr/>
              <p:nvPr/>
            </p:nvSpPr>
            <p:spPr>
              <a:xfrm>
                <a:off x="7554525" y="4339325"/>
                <a:ext cx="14800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7" extrusionOk="0">
                    <a:moveTo>
                      <a:pt x="180" y="1"/>
                    </a:moveTo>
                    <a:lnTo>
                      <a:pt x="103" y="52"/>
                    </a:lnTo>
                    <a:lnTo>
                      <a:pt x="52" y="129"/>
                    </a:lnTo>
                    <a:lnTo>
                      <a:pt x="0" y="206"/>
                    </a:lnTo>
                    <a:lnTo>
                      <a:pt x="0" y="309"/>
                    </a:lnTo>
                    <a:lnTo>
                      <a:pt x="26" y="386"/>
                    </a:lnTo>
                    <a:lnTo>
                      <a:pt x="77" y="463"/>
                    </a:lnTo>
                    <a:lnTo>
                      <a:pt x="154" y="515"/>
                    </a:lnTo>
                    <a:lnTo>
                      <a:pt x="232" y="566"/>
                    </a:lnTo>
                    <a:lnTo>
                      <a:pt x="309" y="566"/>
                    </a:lnTo>
                    <a:lnTo>
                      <a:pt x="411" y="540"/>
                    </a:lnTo>
                    <a:lnTo>
                      <a:pt x="489" y="489"/>
                    </a:lnTo>
                    <a:lnTo>
                      <a:pt x="540" y="412"/>
                    </a:lnTo>
                    <a:lnTo>
                      <a:pt x="591" y="309"/>
                    </a:lnTo>
                    <a:lnTo>
                      <a:pt x="591" y="206"/>
                    </a:lnTo>
                    <a:lnTo>
                      <a:pt x="566" y="129"/>
                    </a:lnTo>
                    <a:lnTo>
                      <a:pt x="514" y="78"/>
                    </a:lnTo>
                    <a:lnTo>
                      <a:pt x="4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" name="Google Shape;17895;p47">
                <a:extLst>
                  <a:ext uri="{FF2B5EF4-FFF2-40B4-BE49-F238E27FC236}">
                    <a16:creationId xmlns:a16="http://schemas.microsoft.com/office/drawing/2014/main" id="{27B72EEF-FF67-7502-4501-A26E63BD1613}"/>
                  </a:ext>
                </a:extLst>
              </p:cNvPr>
              <p:cNvSpPr/>
              <p:nvPr/>
            </p:nvSpPr>
            <p:spPr>
              <a:xfrm>
                <a:off x="7760750" y="4368875"/>
                <a:ext cx="155500" cy="155525"/>
              </a:xfrm>
              <a:custGeom>
                <a:avLst/>
                <a:gdLst/>
                <a:ahLst/>
                <a:cxnLst/>
                <a:rect l="l" t="t" r="r" b="b"/>
                <a:pathLst>
                  <a:path w="6220" h="6221" extrusionOk="0">
                    <a:moveTo>
                      <a:pt x="3110" y="1"/>
                    </a:moveTo>
                    <a:lnTo>
                      <a:pt x="2802" y="27"/>
                    </a:lnTo>
                    <a:lnTo>
                      <a:pt x="2494" y="78"/>
                    </a:lnTo>
                    <a:lnTo>
                      <a:pt x="2185" y="155"/>
                    </a:lnTo>
                    <a:lnTo>
                      <a:pt x="1903" y="258"/>
                    </a:lnTo>
                    <a:lnTo>
                      <a:pt x="1646" y="386"/>
                    </a:lnTo>
                    <a:lnTo>
                      <a:pt x="1389" y="541"/>
                    </a:lnTo>
                    <a:lnTo>
                      <a:pt x="1132" y="720"/>
                    </a:lnTo>
                    <a:lnTo>
                      <a:pt x="926" y="926"/>
                    </a:lnTo>
                    <a:lnTo>
                      <a:pt x="720" y="1132"/>
                    </a:lnTo>
                    <a:lnTo>
                      <a:pt x="540" y="1389"/>
                    </a:lnTo>
                    <a:lnTo>
                      <a:pt x="386" y="1646"/>
                    </a:lnTo>
                    <a:lnTo>
                      <a:pt x="258" y="1903"/>
                    </a:lnTo>
                    <a:lnTo>
                      <a:pt x="155" y="2185"/>
                    </a:lnTo>
                    <a:lnTo>
                      <a:pt x="78" y="2494"/>
                    </a:lnTo>
                    <a:lnTo>
                      <a:pt x="26" y="2802"/>
                    </a:lnTo>
                    <a:lnTo>
                      <a:pt x="1" y="3111"/>
                    </a:lnTo>
                    <a:lnTo>
                      <a:pt x="26" y="3419"/>
                    </a:lnTo>
                    <a:lnTo>
                      <a:pt x="78" y="3727"/>
                    </a:lnTo>
                    <a:lnTo>
                      <a:pt x="155" y="4036"/>
                    </a:lnTo>
                    <a:lnTo>
                      <a:pt x="258" y="4318"/>
                    </a:lnTo>
                    <a:lnTo>
                      <a:pt x="386" y="4601"/>
                    </a:lnTo>
                    <a:lnTo>
                      <a:pt x="540" y="4858"/>
                    </a:lnTo>
                    <a:lnTo>
                      <a:pt x="720" y="5089"/>
                    </a:lnTo>
                    <a:lnTo>
                      <a:pt x="926" y="5321"/>
                    </a:lnTo>
                    <a:lnTo>
                      <a:pt x="1132" y="5501"/>
                    </a:lnTo>
                    <a:lnTo>
                      <a:pt x="1389" y="5680"/>
                    </a:lnTo>
                    <a:lnTo>
                      <a:pt x="1646" y="5835"/>
                    </a:lnTo>
                    <a:lnTo>
                      <a:pt x="1903" y="5963"/>
                    </a:lnTo>
                    <a:lnTo>
                      <a:pt x="2185" y="6092"/>
                    </a:lnTo>
                    <a:lnTo>
                      <a:pt x="2494" y="6169"/>
                    </a:lnTo>
                    <a:lnTo>
                      <a:pt x="2802" y="6194"/>
                    </a:lnTo>
                    <a:lnTo>
                      <a:pt x="3110" y="6220"/>
                    </a:lnTo>
                    <a:lnTo>
                      <a:pt x="3444" y="6194"/>
                    </a:lnTo>
                    <a:lnTo>
                      <a:pt x="3753" y="6169"/>
                    </a:lnTo>
                    <a:lnTo>
                      <a:pt x="4036" y="6092"/>
                    </a:lnTo>
                    <a:lnTo>
                      <a:pt x="4318" y="5963"/>
                    </a:lnTo>
                    <a:lnTo>
                      <a:pt x="4601" y="5835"/>
                    </a:lnTo>
                    <a:lnTo>
                      <a:pt x="4858" y="5680"/>
                    </a:lnTo>
                    <a:lnTo>
                      <a:pt x="5089" y="5501"/>
                    </a:lnTo>
                    <a:lnTo>
                      <a:pt x="5321" y="5321"/>
                    </a:lnTo>
                    <a:lnTo>
                      <a:pt x="5526" y="5089"/>
                    </a:lnTo>
                    <a:lnTo>
                      <a:pt x="5680" y="4858"/>
                    </a:lnTo>
                    <a:lnTo>
                      <a:pt x="5860" y="4601"/>
                    </a:lnTo>
                    <a:lnTo>
                      <a:pt x="5989" y="4318"/>
                    </a:lnTo>
                    <a:lnTo>
                      <a:pt x="6091" y="4036"/>
                    </a:lnTo>
                    <a:lnTo>
                      <a:pt x="6169" y="3727"/>
                    </a:lnTo>
                    <a:lnTo>
                      <a:pt x="6194" y="3419"/>
                    </a:lnTo>
                    <a:lnTo>
                      <a:pt x="6220" y="3111"/>
                    </a:lnTo>
                    <a:lnTo>
                      <a:pt x="6194" y="2802"/>
                    </a:lnTo>
                    <a:lnTo>
                      <a:pt x="6169" y="2494"/>
                    </a:lnTo>
                    <a:lnTo>
                      <a:pt x="6091" y="2185"/>
                    </a:lnTo>
                    <a:lnTo>
                      <a:pt x="5989" y="1903"/>
                    </a:lnTo>
                    <a:lnTo>
                      <a:pt x="5860" y="1646"/>
                    </a:lnTo>
                    <a:lnTo>
                      <a:pt x="5680" y="1389"/>
                    </a:lnTo>
                    <a:lnTo>
                      <a:pt x="5526" y="1132"/>
                    </a:lnTo>
                    <a:lnTo>
                      <a:pt x="5321" y="926"/>
                    </a:lnTo>
                    <a:lnTo>
                      <a:pt x="5089" y="720"/>
                    </a:lnTo>
                    <a:lnTo>
                      <a:pt x="4858" y="541"/>
                    </a:lnTo>
                    <a:lnTo>
                      <a:pt x="4601" y="386"/>
                    </a:lnTo>
                    <a:lnTo>
                      <a:pt x="4318" y="258"/>
                    </a:lnTo>
                    <a:lnTo>
                      <a:pt x="4036" y="155"/>
                    </a:lnTo>
                    <a:lnTo>
                      <a:pt x="3753" y="78"/>
                    </a:lnTo>
                    <a:lnTo>
                      <a:pt x="3444" y="27"/>
                    </a:lnTo>
                    <a:lnTo>
                      <a:pt x="3110" y="1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" name="Google Shape;17896;p47">
                <a:extLst>
                  <a:ext uri="{FF2B5EF4-FFF2-40B4-BE49-F238E27FC236}">
                    <a16:creationId xmlns:a16="http://schemas.microsoft.com/office/drawing/2014/main" id="{7B3610D9-5594-4446-6B42-9E4700E84ECA}"/>
                  </a:ext>
                </a:extLst>
              </p:cNvPr>
              <p:cNvSpPr/>
              <p:nvPr/>
            </p:nvSpPr>
            <p:spPr>
              <a:xfrm>
                <a:off x="7530100" y="4368875"/>
                <a:ext cx="86125" cy="133675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5347" extrusionOk="0">
                    <a:moveTo>
                      <a:pt x="335" y="1"/>
                    </a:moveTo>
                    <a:lnTo>
                      <a:pt x="1" y="27"/>
                    </a:lnTo>
                    <a:lnTo>
                      <a:pt x="1" y="361"/>
                    </a:lnTo>
                    <a:lnTo>
                      <a:pt x="104" y="1080"/>
                    </a:lnTo>
                    <a:lnTo>
                      <a:pt x="155" y="1440"/>
                    </a:lnTo>
                    <a:lnTo>
                      <a:pt x="232" y="1800"/>
                    </a:lnTo>
                    <a:lnTo>
                      <a:pt x="335" y="2160"/>
                    </a:lnTo>
                    <a:lnTo>
                      <a:pt x="438" y="2494"/>
                    </a:lnTo>
                    <a:lnTo>
                      <a:pt x="566" y="2828"/>
                    </a:lnTo>
                    <a:lnTo>
                      <a:pt x="720" y="3162"/>
                    </a:lnTo>
                    <a:lnTo>
                      <a:pt x="874" y="3470"/>
                    </a:lnTo>
                    <a:lnTo>
                      <a:pt x="1054" y="3779"/>
                    </a:lnTo>
                    <a:lnTo>
                      <a:pt x="1260" y="4061"/>
                    </a:lnTo>
                    <a:lnTo>
                      <a:pt x="1466" y="4344"/>
                    </a:lnTo>
                    <a:lnTo>
                      <a:pt x="1697" y="4627"/>
                    </a:lnTo>
                    <a:lnTo>
                      <a:pt x="1928" y="4884"/>
                    </a:lnTo>
                    <a:lnTo>
                      <a:pt x="2211" y="5115"/>
                    </a:lnTo>
                    <a:lnTo>
                      <a:pt x="2494" y="5346"/>
                    </a:lnTo>
                    <a:lnTo>
                      <a:pt x="2699" y="5115"/>
                    </a:lnTo>
                    <a:lnTo>
                      <a:pt x="2905" y="4884"/>
                    </a:lnTo>
                    <a:lnTo>
                      <a:pt x="3059" y="4627"/>
                    </a:lnTo>
                    <a:lnTo>
                      <a:pt x="3187" y="4344"/>
                    </a:lnTo>
                    <a:lnTo>
                      <a:pt x="3290" y="4061"/>
                    </a:lnTo>
                    <a:lnTo>
                      <a:pt x="3367" y="3753"/>
                    </a:lnTo>
                    <a:lnTo>
                      <a:pt x="3419" y="3445"/>
                    </a:lnTo>
                    <a:lnTo>
                      <a:pt x="3444" y="3111"/>
                    </a:lnTo>
                    <a:lnTo>
                      <a:pt x="3419" y="2802"/>
                    </a:lnTo>
                    <a:lnTo>
                      <a:pt x="3393" y="2494"/>
                    </a:lnTo>
                    <a:lnTo>
                      <a:pt x="3316" y="2185"/>
                    </a:lnTo>
                    <a:lnTo>
                      <a:pt x="3213" y="1903"/>
                    </a:lnTo>
                    <a:lnTo>
                      <a:pt x="3059" y="1646"/>
                    </a:lnTo>
                    <a:lnTo>
                      <a:pt x="2905" y="1389"/>
                    </a:lnTo>
                    <a:lnTo>
                      <a:pt x="2725" y="1132"/>
                    </a:lnTo>
                    <a:lnTo>
                      <a:pt x="2545" y="926"/>
                    </a:lnTo>
                    <a:lnTo>
                      <a:pt x="2314" y="720"/>
                    </a:lnTo>
                    <a:lnTo>
                      <a:pt x="2082" y="541"/>
                    </a:lnTo>
                    <a:lnTo>
                      <a:pt x="1825" y="386"/>
                    </a:lnTo>
                    <a:lnTo>
                      <a:pt x="1543" y="258"/>
                    </a:lnTo>
                    <a:lnTo>
                      <a:pt x="1260" y="155"/>
                    </a:lnTo>
                    <a:lnTo>
                      <a:pt x="977" y="78"/>
                    </a:lnTo>
                    <a:lnTo>
                      <a:pt x="669" y="27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" name="Google Shape;17897;p47">
                <a:extLst>
                  <a:ext uri="{FF2B5EF4-FFF2-40B4-BE49-F238E27FC236}">
                    <a16:creationId xmlns:a16="http://schemas.microsoft.com/office/drawing/2014/main" id="{5C9DBB99-ECE0-3264-0D28-09D0E1824D56}"/>
                  </a:ext>
                </a:extLst>
              </p:cNvPr>
              <p:cNvSpPr/>
              <p:nvPr/>
            </p:nvSpPr>
            <p:spPr>
              <a:xfrm>
                <a:off x="7622625" y="4395225"/>
                <a:ext cx="136875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3059" extrusionOk="0">
                    <a:moveTo>
                      <a:pt x="0" y="1"/>
                    </a:moveTo>
                    <a:lnTo>
                      <a:pt x="0" y="26"/>
                    </a:lnTo>
                    <a:lnTo>
                      <a:pt x="0" y="360"/>
                    </a:lnTo>
                    <a:lnTo>
                      <a:pt x="26" y="694"/>
                    </a:lnTo>
                    <a:lnTo>
                      <a:pt x="78" y="1003"/>
                    </a:lnTo>
                    <a:lnTo>
                      <a:pt x="180" y="1311"/>
                    </a:lnTo>
                    <a:lnTo>
                      <a:pt x="309" y="1594"/>
                    </a:lnTo>
                    <a:lnTo>
                      <a:pt x="463" y="1877"/>
                    </a:lnTo>
                    <a:lnTo>
                      <a:pt x="669" y="2134"/>
                    </a:lnTo>
                    <a:lnTo>
                      <a:pt x="900" y="2339"/>
                    </a:lnTo>
                    <a:lnTo>
                      <a:pt x="1054" y="2493"/>
                    </a:lnTo>
                    <a:lnTo>
                      <a:pt x="1234" y="2622"/>
                    </a:lnTo>
                    <a:lnTo>
                      <a:pt x="1414" y="2725"/>
                    </a:lnTo>
                    <a:lnTo>
                      <a:pt x="1594" y="2827"/>
                    </a:lnTo>
                    <a:lnTo>
                      <a:pt x="1799" y="2905"/>
                    </a:lnTo>
                    <a:lnTo>
                      <a:pt x="2005" y="2956"/>
                    </a:lnTo>
                    <a:lnTo>
                      <a:pt x="2211" y="3007"/>
                    </a:lnTo>
                    <a:lnTo>
                      <a:pt x="2442" y="3059"/>
                    </a:lnTo>
                    <a:lnTo>
                      <a:pt x="2956" y="3059"/>
                    </a:lnTo>
                    <a:lnTo>
                      <a:pt x="3213" y="3033"/>
                    </a:lnTo>
                    <a:lnTo>
                      <a:pt x="3470" y="2982"/>
                    </a:lnTo>
                    <a:lnTo>
                      <a:pt x="3701" y="2905"/>
                    </a:lnTo>
                    <a:lnTo>
                      <a:pt x="3932" y="2802"/>
                    </a:lnTo>
                    <a:lnTo>
                      <a:pt x="4164" y="2673"/>
                    </a:lnTo>
                    <a:lnTo>
                      <a:pt x="4369" y="2545"/>
                    </a:lnTo>
                    <a:lnTo>
                      <a:pt x="4575" y="2365"/>
                    </a:lnTo>
                    <a:lnTo>
                      <a:pt x="4780" y="2159"/>
                    </a:lnTo>
                    <a:lnTo>
                      <a:pt x="4960" y="1954"/>
                    </a:lnTo>
                    <a:lnTo>
                      <a:pt x="5115" y="1722"/>
                    </a:lnTo>
                    <a:lnTo>
                      <a:pt x="5243" y="1465"/>
                    </a:lnTo>
                    <a:lnTo>
                      <a:pt x="5346" y="1208"/>
                    </a:lnTo>
                    <a:lnTo>
                      <a:pt x="5423" y="926"/>
                    </a:lnTo>
                    <a:lnTo>
                      <a:pt x="5474" y="61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" name="Google Shape;17898;p47">
                <a:extLst>
                  <a:ext uri="{FF2B5EF4-FFF2-40B4-BE49-F238E27FC236}">
                    <a16:creationId xmlns:a16="http://schemas.microsoft.com/office/drawing/2014/main" id="{E4AD1449-9C54-A582-09DB-366CFCAF9D43}"/>
                  </a:ext>
                </a:extLst>
              </p:cNvPr>
              <p:cNvSpPr/>
              <p:nvPr/>
            </p:nvSpPr>
            <p:spPr>
              <a:xfrm>
                <a:off x="7645100" y="4417075"/>
                <a:ext cx="86775" cy="54625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185" extrusionOk="0">
                    <a:moveTo>
                      <a:pt x="1543" y="0"/>
                    </a:moveTo>
                    <a:lnTo>
                      <a:pt x="1209" y="26"/>
                    </a:lnTo>
                    <a:lnTo>
                      <a:pt x="900" y="129"/>
                    </a:lnTo>
                    <a:lnTo>
                      <a:pt x="772" y="206"/>
                    </a:lnTo>
                    <a:lnTo>
                      <a:pt x="643" y="283"/>
                    </a:lnTo>
                    <a:lnTo>
                      <a:pt x="515" y="360"/>
                    </a:lnTo>
                    <a:lnTo>
                      <a:pt x="386" y="463"/>
                    </a:lnTo>
                    <a:lnTo>
                      <a:pt x="284" y="591"/>
                    </a:lnTo>
                    <a:lnTo>
                      <a:pt x="206" y="720"/>
                    </a:lnTo>
                    <a:lnTo>
                      <a:pt x="129" y="848"/>
                    </a:lnTo>
                    <a:lnTo>
                      <a:pt x="78" y="1003"/>
                    </a:lnTo>
                    <a:lnTo>
                      <a:pt x="27" y="1183"/>
                    </a:lnTo>
                    <a:lnTo>
                      <a:pt x="1" y="1337"/>
                    </a:lnTo>
                    <a:lnTo>
                      <a:pt x="1" y="1465"/>
                    </a:lnTo>
                    <a:lnTo>
                      <a:pt x="155" y="1619"/>
                    </a:lnTo>
                    <a:lnTo>
                      <a:pt x="335" y="1748"/>
                    </a:lnTo>
                    <a:lnTo>
                      <a:pt x="515" y="1851"/>
                    </a:lnTo>
                    <a:lnTo>
                      <a:pt x="695" y="1953"/>
                    </a:lnTo>
                    <a:lnTo>
                      <a:pt x="900" y="2031"/>
                    </a:lnTo>
                    <a:lnTo>
                      <a:pt x="1106" y="2082"/>
                    </a:lnTo>
                    <a:lnTo>
                      <a:pt x="1312" y="2133"/>
                    </a:lnTo>
                    <a:lnTo>
                      <a:pt x="1543" y="2185"/>
                    </a:lnTo>
                    <a:lnTo>
                      <a:pt x="2057" y="2185"/>
                    </a:lnTo>
                    <a:lnTo>
                      <a:pt x="2314" y="2159"/>
                    </a:lnTo>
                    <a:lnTo>
                      <a:pt x="2571" y="2108"/>
                    </a:lnTo>
                    <a:lnTo>
                      <a:pt x="2802" y="2031"/>
                    </a:lnTo>
                    <a:lnTo>
                      <a:pt x="3033" y="1928"/>
                    </a:lnTo>
                    <a:lnTo>
                      <a:pt x="3265" y="1799"/>
                    </a:lnTo>
                    <a:lnTo>
                      <a:pt x="3470" y="1671"/>
                    </a:lnTo>
                    <a:lnTo>
                      <a:pt x="3470" y="1491"/>
                    </a:lnTo>
                    <a:lnTo>
                      <a:pt x="3445" y="1337"/>
                    </a:lnTo>
                    <a:lnTo>
                      <a:pt x="3419" y="1183"/>
                    </a:lnTo>
                    <a:lnTo>
                      <a:pt x="3367" y="1028"/>
                    </a:lnTo>
                    <a:lnTo>
                      <a:pt x="3316" y="900"/>
                    </a:lnTo>
                    <a:lnTo>
                      <a:pt x="3239" y="771"/>
                    </a:lnTo>
                    <a:lnTo>
                      <a:pt x="3162" y="643"/>
                    </a:lnTo>
                    <a:lnTo>
                      <a:pt x="3059" y="514"/>
                    </a:lnTo>
                    <a:lnTo>
                      <a:pt x="2828" y="334"/>
                    </a:lnTo>
                    <a:lnTo>
                      <a:pt x="2545" y="180"/>
                    </a:lnTo>
                    <a:lnTo>
                      <a:pt x="2237" y="77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F5585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" name="Google Shape;17899;p47">
                <a:extLst>
                  <a:ext uri="{FF2B5EF4-FFF2-40B4-BE49-F238E27FC236}">
                    <a16:creationId xmlns:a16="http://schemas.microsoft.com/office/drawing/2014/main" id="{C890B390-0367-DA97-B0BC-02EF7E569C7E}"/>
                  </a:ext>
                </a:extLst>
              </p:cNvPr>
              <p:cNvSpPr/>
              <p:nvPr/>
            </p:nvSpPr>
            <p:spPr>
              <a:xfrm>
                <a:off x="7729925" y="4339975"/>
                <a:ext cx="2700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2108" extrusionOk="0">
                    <a:moveTo>
                      <a:pt x="566" y="0"/>
                    </a:moveTo>
                    <a:lnTo>
                      <a:pt x="437" y="52"/>
                    </a:lnTo>
                    <a:lnTo>
                      <a:pt x="360" y="155"/>
                    </a:lnTo>
                    <a:lnTo>
                      <a:pt x="257" y="257"/>
                    </a:lnTo>
                    <a:lnTo>
                      <a:pt x="180" y="412"/>
                    </a:lnTo>
                    <a:lnTo>
                      <a:pt x="103" y="592"/>
                    </a:lnTo>
                    <a:lnTo>
                      <a:pt x="52" y="771"/>
                    </a:lnTo>
                    <a:lnTo>
                      <a:pt x="26" y="977"/>
                    </a:lnTo>
                    <a:lnTo>
                      <a:pt x="0" y="1208"/>
                    </a:lnTo>
                    <a:lnTo>
                      <a:pt x="26" y="1414"/>
                    </a:lnTo>
                    <a:lnTo>
                      <a:pt x="52" y="1594"/>
                    </a:lnTo>
                    <a:lnTo>
                      <a:pt x="103" y="1748"/>
                    </a:lnTo>
                    <a:lnTo>
                      <a:pt x="154" y="1876"/>
                    </a:lnTo>
                    <a:lnTo>
                      <a:pt x="231" y="2005"/>
                    </a:lnTo>
                    <a:lnTo>
                      <a:pt x="334" y="2056"/>
                    </a:lnTo>
                    <a:lnTo>
                      <a:pt x="437" y="2108"/>
                    </a:lnTo>
                    <a:lnTo>
                      <a:pt x="540" y="2082"/>
                    </a:lnTo>
                    <a:lnTo>
                      <a:pt x="643" y="2031"/>
                    </a:lnTo>
                    <a:lnTo>
                      <a:pt x="745" y="1954"/>
                    </a:lnTo>
                    <a:lnTo>
                      <a:pt x="823" y="1825"/>
                    </a:lnTo>
                    <a:lnTo>
                      <a:pt x="900" y="1697"/>
                    </a:lnTo>
                    <a:lnTo>
                      <a:pt x="977" y="1517"/>
                    </a:lnTo>
                    <a:lnTo>
                      <a:pt x="1028" y="1311"/>
                    </a:lnTo>
                    <a:lnTo>
                      <a:pt x="1054" y="1106"/>
                    </a:lnTo>
                    <a:lnTo>
                      <a:pt x="1080" y="900"/>
                    </a:lnTo>
                    <a:lnTo>
                      <a:pt x="1080" y="694"/>
                    </a:lnTo>
                    <a:lnTo>
                      <a:pt x="1028" y="514"/>
                    </a:lnTo>
                    <a:lnTo>
                      <a:pt x="1002" y="335"/>
                    </a:lnTo>
                    <a:lnTo>
                      <a:pt x="925" y="206"/>
                    </a:lnTo>
                    <a:lnTo>
                      <a:pt x="848" y="103"/>
                    </a:lnTo>
                    <a:lnTo>
                      <a:pt x="771" y="26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" name="Google Shape;17900;p47">
                <a:extLst>
                  <a:ext uri="{FF2B5EF4-FFF2-40B4-BE49-F238E27FC236}">
                    <a16:creationId xmlns:a16="http://schemas.microsoft.com/office/drawing/2014/main" id="{64B8CD87-6552-4A2A-4AFA-6B782BB1AEB0}"/>
                  </a:ext>
                </a:extLst>
              </p:cNvPr>
              <p:cNvSpPr/>
              <p:nvPr/>
            </p:nvSpPr>
            <p:spPr>
              <a:xfrm>
                <a:off x="7630325" y="4327125"/>
                <a:ext cx="270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108" extrusionOk="0">
                    <a:moveTo>
                      <a:pt x="669" y="0"/>
                    </a:moveTo>
                    <a:lnTo>
                      <a:pt x="566" y="26"/>
                    </a:lnTo>
                    <a:lnTo>
                      <a:pt x="463" y="78"/>
                    </a:lnTo>
                    <a:lnTo>
                      <a:pt x="361" y="155"/>
                    </a:lnTo>
                    <a:lnTo>
                      <a:pt x="258" y="283"/>
                    </a:lnTo>
                    <a:lnTo>
                      <a:pt x="181" y="412"/>
                    </a:lnTo>
                    <a:lnTo>
                      <a:pt x="104" y="592"/>
                    </a:lnTo>
                    <a:lnTo>
                      <a:pt x="52" y="797"/>
                    </a:lnTo>
                    <a:lnTo>
                      <a:pt x="27" y="1003"/>
                    </a:lnTo>
                    <a:lnTo>
                      <a:pt x="1" y="1208"/>
                    </a:lnTo>
                    <a:lnTo>
                      <a:pt x="27" y="1414"/>
                    </a:lnTo>
                    <a:lnTo>
                      <a:pt x="52" y="1594"/>
                    </a:lnTo>
                    <a:lnTo>
                      <a:pt x="104" y="1774"/>
                    </a:lnTo>
                    <a:lnTo>
                      <a:pt x="155" y="1902"/>
                    </a:lnTo>
                    <a:lnTo>
                      <a:pt x="232" y="2005"/>
                    </a:lnTo>
                    <a:lnTo>
                      <a:pt x="335" y="2082"/>
                    </a:lnTo>
                    <a:lnTo>
                      <a:pt x="438" y="2108"/>
                    </a:lnTo>
                    <a:lnTo>
                      <a:pt x="540" y="2108"/>
                    </a:lnTo>
                    <a:lnTo>
                      <a:pt x="643" y="2056"/>
                    </a:lnTo>
                    <a:lnTo>
                      <a:pt x="746" y="1954"/>
                    </a:lnTo>
                    <a:lnTo>
                      <a:pt x="823" y="1851"/>
                    </a:lnTo>
                    <a:lnTo>
                      <a:pt x="900" y="1697"/>
                    </a:lnTo>
                    <a:lnTo>
                      <a:pt x="977" y="1517"/>
                    </a:lnTo>
                    <a:lnTo>
                      <a:pt x="1029" y="1337"/>
                    </a:lnTo>
                    <a:lnTo>
                      <a:pt x="1054" y="1106"/>
                    </a:lnTo>
                    <a:lnTo>
                      <a:pt x="1080" y="900"/>
                    </a:lnTo>
                    <a:lnTo>
                      <a:pt x="1080" y="694"/>
                    </a:lnTo>
                    <a:lnTo>
                      <a:pt x="1029" y="514"/>
                    </a:lnTo>
                    <a:lnTo>
                      <a:pt x="1003" y="360"/>
                    </a:lnTo>
                    <a:lnTo>
                      <a:pt x="926" y="232"/>
                    </a:lnTo>
                    <a:lnTo>
                      <a:pt x="849" y="103"/>
                    </a:lnTo>
                    <a:lnTo>
                      <a:pt x="772" y="52"/>
                    </a:ln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" name="Google Shape;17901;p47">
                <a:extLst>
                  <a:ext uri="{FF2B5EF4-FFF2-40B4-BE49-F238E27FC236}">
                    <a16:creationId xmlns:a16="http://schemas.microsoft.com/office/drawing/2014/main" id="{329C48F0-DE92-F495-4115-58426D59ED8D}"/>
                  </a:ext>
                </a:extLst>
              </p:cNvPr>
              <p:cNvSpPr/>
              <p:nvPr/>
            </p:nvSpPr>
            <p:spPr>
              <a:xfrm>
                <a:off x="7546175" y="4113825"/>
                <a:ext cx="394500" cy="240950"/>
              </a:xfrm>
              <a:custGeom>
                <a:avLst/>
                <a:gdLst/>
                <a:ahLst/>
                <a:cxnLst/>
                <a:rect l="l" t="t" r="r" b="b"/>
                <a:pathLst>
                  <a:path w="15780" h="9638" extrusionOk="0">
                    <a:moveTo>
                      <a:pt x="12901" y="0"/>
                    </a:moveTo>
                    <a:lnTo>
                      <a:pt x="12901" y="26"/>
                    </a:lnTo>
                    <a:lnTo>
                      <a:pt x="12824" y="1028"/>
                    </a:lnTo>
                    <a:lnTo>
                      <a:pt x="12773" y="2056"/>
                    </a:lnTo>
                    <a:lnTo>
                      <a:pt x="12721" y="4112"/>
                    </a:lnTo>
                    <a:lnTo>
                      <a:pt x="12387" y="3984"/>
                    </a:lnTo>
                    <a:lnTo>
                      <a:pt x="12053" y="3881"/>
                    </a:lnTo>
                    <a:lnTo>
                      <a:pt x="11693" y="3830"/>
                    </a:lnTo>
                    <a:lnTo>
                      <a:pt x="11359" y="3830"/>
                    </a:lnTo>
                    <a:lnTo>
                      <a:pt x="11025" y="3855"/>
                    </a:lnTo>
                    <a:lnTo>
                      <a:pt x="10717" y="3932"/>
                    </a:lnTo>
                    <a:lnTo>
                      <a:pt x="10408" y="4035"/>
                    </a:lnTo>
                    <a:lnTo>
                      <a:pt x="10126" y="4164"/>
                    </a:lnTo>
                    <a:lnTo>
                      <a:pt x="9843" y="4343"/>
                    </a:lnTo>
                    <a:lnTo>
                      <a:pt x="9612" y="4549"/>
                    </a:lnTo>
                    <a:lnTo>
                      <a:pt x="9406" y="4780"/>
                    </a:lnTo>
                    <a:lnTo>
                      <a:pt x="9252" y="5063"/>
                    </a:lnTo>
                    <a:lnTo>
                      <a:pt x="9123" y="5371"/>
                    </a:lnTo>
                    <a:lnTo>
                      <a:pt x="9021" y="5706"/>
                    </a:lnTo>
                    <a:lnTo>
                      <a:pt x="8995" y="6065"/>
                    </a:lnTo>
                    <a:lnTo>
                      <a:pt x="8995" y="6451"/>
                    </a:lnTo>
                    <a:lnTo>
                      <a:pt x="8841" y="6091"/>
                    </a:lnTo>
                    <a:lnTo>
                      <a:pt x="8738" y="5757"/>
                    </a:lnTo>
                    <a:lnTo>
                      <a:pt x="8635" y="5397"/>
                    </a:lnTo>
                    <a:lnTo>
                      <a:pt x="8558" y="5037"/>
                    </a:lnTo>
                    <a:lnTo>
                      <a:pt x="8507" y="4678"/>
                    </a:lnTo>
                    <a:lnTo>
                      <a:pt x="8481" y="4292"/>
                    </a:lnTo>
                    <a:lnTo>
                      <a:pt x="8430" y="3521"/>
                    </a:lnTo>
                    <a:lnTo>
                      <a:pt x="8430" y="2005"/>
                    </a:lnTo>
                    <a:lnTo>
                      <a:pt x="8404" y="1234"/>
                    </a:lnTo>
                    <a:lnTo>
                      <a:pt x="8352" y="489"/>
                    </a:lnTo>
                    <a:lnTo>
                      <a:pt x="8327" y="489"/>
                    </a:lnTo>
                    <a:lnTo>
                      <a:pt x="8301" y="514"/>
                    </a:lnTo>
                    <a:lnTo>
                      <a:pt x="8224" y="1619"/>
                    </a:lnTo>
                    <a:lnTo>
                      <a:pt x="8173" y="2750"/>
                    </a:lnTo>
                    <a:lnTo>
                      <a:pt x="8070" y="5140"/>
                    </a:lnTo>
                    <a:lnTo>
                      <a:pt x="8044" y="5500"/>
                    </a:lnTo>
                    <a:lnTo>
                      <a:pt x="7967" y="5834"/>
                    </a:lnTo>
                    <a:lnTo>
                      <a:pt x="7838" y="6142"/>
                    </a:lnTo>
                    <a:lnTo>
                      <a:pt x="7659" y="6425"/>
                    </a:lnTo>
                    <a:lnTo>
                      <a:pt x="7479" y="6682"/>
                    </a:lnTo>
                    <a:lnTo>
                      <a:pt x="7247" y="6888"/>
                    </a:lnTo>
                    <a:lnTo>
                      <a:pt x="7016" y="7068"/>
                    </a:lnTo>
                    <a:lnTo>
                      <a:pt x="6759" y="7196"/>
                    </a:lnTo>
                    <a:lnTo>
                      <a:pt x="6476" y="7299"/>
                    </a:lnTo>
                    <a:lnTo>
                      <a:pt x="6194" y="7350"/>
                    </a:lnTo>
                    <a:lnTo>
                      <a:pt x="5911" y="7350"/>
                    </a:lnTo>
                    <a:lnTo>
                      <a:pt x="5628" y="7299"/>
                    </a:lnTo>
                    <a:lnTo>
                      <a:pt x="5346" y="7196"/>
                    </a:lnTo>
                    <a:lnTo>
                      <a:pt x="5063" y="7042"/>
                    </a:lnTo>
                    <a:lnTo>
                      <a:pt x="4806" y="6836"/>
                    </a:lnTo>
                    <a:lnTo>
                      <a:pt x="4549" y="6554"/>
                    </a:lnTo>
                    <a:lnTo>
                      <a:pt x="4420" y="6297"/>
                    </a:lnTo>
                    <a:lnTo>
                      <a:pt x="4318" y="6040"/>
                    </a:lnTo>
                    <a:lnTo>
                      <a:pt x="4215" y="5757"/>
                    </a:lnTo>
                    <a:lnTo>
                      <a:pt x="4163" y="5474"/>
                    </a:lnTo>
                    <a:lnTo>
                      <a:pt x="4112" y="5192"/>
                    </a:lnTo>
                    <a:lnTo>
                      <a:pt x="4086" y="4909"/>
                    </a:lnTo>
                    <a:lnTo>
                      <a:pt x="4086" y="4318"/>
                    </a:lnTo>
                    <a:lnTo>
                      <a:pt x="4112" y="3290"/>
                    </a:lnTo>
                    <a:lnTo>
                      <a:pt x="4086" y="2339"/>
                    </a:lnTo>
                    <a:lnTo>
                      <a:pt x="4035" y="1388"/>
                    </a:lnTo>
                    <a:lnTo>
                      <a:pt x="3958" y="437"/>
                    </a:lnTo>
                    <a:lnTo>
                      <a:pt x="3932" y="412"/>
                    </a:lnTo>
                    <a:lnTo>
                      <a:pt x="3906" y="437"/>
                    </a:lnTo>
                    <a:lnTo>
                      <a:pt x="3855" y="925"/>
                    </a:lnTo>
                    <a:lnTo>
                      <a:pt x="3804" y="1414"/>
                    </a:lnTo>
                    <a:lnTo>
                      <a:pt x="3778" y="2416"/>
                    </a:lnTo>
                    <a:lnTo>
                      <a:pt x="3752" y="2904"/>
                    </a:lnTo>
                    <a:lnTo>
                      <a:pt x="3727" y="3393"/>
                    </a:lnTo>
                    <a:lnTo>
                      <a:pt x="3675" y="3881"/>
                    </a:lnTo>
                    <a:lnTo>
                      <a:pt x="3572" y="4369"/>
                    </a:lnTo>
                    <a:lnTo>
                      <a:pt x="3521" y="4523"/>
                    </a:lnTo>
                    <a:lnTo>
                      <a:pt x="3444" y="4678"/>
                    </a:lnTo>
                    <a:lnTo>
                      <a:pt x="3367" y="4806"/>
                    </a:lnTo>
                    <a:lnTo>
                      <a:pt x="3290" y="4935"/>
                    </a:lnTo>
                    <a:lnTo>
                      <a:pt x="3084" y="5140"/>
                    </a:lnTo>
                    <a:lnTo>
                      <a:pt x="2827" y="5294"/>
                    </a:lnTo>
                    <a:lnTo>
                      <a:pt x="2570" y="5397"/>
                    </a:lnTo>
                    <a:lnTo>
                      <a:pt x="2287" y="5474"/>
                    </a:lnTo>
                    <a:lnTo>
                      <a:pt x="1979" y="5500"/>
                    </a:lnTo>
                    <a:lnTo>
                      <a:pt x="1671" y="5474"/>
                    </a:lnTo>
                    <a:lnTo>
                      <a:pt x="1388" y="5423"/>
                    </a:lnTo>
                    <a:lnTo>
                      <a:pt x="1105" y="5346"/>
                    </a:lnTo>
                    <a:lnTo>
                      <a:pt x="823" y="5192"/>
                    </a:lnTo>
                    <a:lnTo>
                      <a:pt x="591" y="5037"/>
                    </a:lnTo>
                    <a:lnTo>
                      <a:pt x="386" y="4806"/>
                    </a:lnTo>
                    <a:lnTo>
                      <a:pt x="206" y="4575"/>
                    </a:lnTo>
                    <a:lnTo>
                      <a:pt x="77" y="4292"/>
                    </a:lnTo>
                    <a:lnTo>
                      <a:pt x="52" y="4138"/>
                    </a:lnTo>
                    <a:lnTo>
                      <a:pt x="26" y="3958"/>
                    </a:lnTo>
                    <a:lnTo>
                      <a:pt x="0" y="4138"/>
                    </a:lnTo>
                    <a:lnTo>
                      <a:pt x="26" y="4318"/>
                    </a:lnTo>
                    <a:lnTo>
                      <a:pt x="52" y="4472"/>
                    </a:lnTo>
                    <a:lnTo>
                      <a:pt x="77" y="4652"/>
                    </a:lnTo>
                    <a:lnTo>
                      <a:pt x="154" y="4780"/>
                    </a:lnTo>
                    <a:lnTo>
                      <a:pt x="206" y="4935"/>
                    </a:lnTo>
                    <a:lnTo>
                      <a:pt x="386" y="5192"/>
                    </a:lnTo>
                    <a:lnTo>
                      <a:pt x="591" y="5397"/>
                    </a:lnTo>
                    <a:lnTo>
                      <a:pt x="848" y="5577"/>
                    </a:lnTo>
                    <a:lnTo>
                      <a:pt x="1131" y="5731"/>
                    </a:lnTo>
                    <a:lnTo>
                      <a:pt x="1439" y="5834"/>
                    </a:lnTo>
                    <a:lnTo>
                      <a:pt x="1748" y="5911"/>
                    </a:lnTo>
                    <a:lnTo>
                      <a:pt x="2056" y="5937"/>
                    </a:lnTo>
                    <a:lnTo>
                      <a:pt x="2390" y="5911"/>
                    </a:lnTo>
                    <a:lnTo>
                      <a:pt x="2699" y="5860"/>
                    </a:lnTo>
                    <a:lnTo>
                      <a:pt x="3007" y="5757"/>
                    </a:lnTo>
                    <a:lnTo>
                      <a:pt x="3290" y="5603"/>
                    </a:lnTo>
                    <a:lnTo>
                      <a:pt x="3521" y="5397"/>
                    </a:lnTo>
                    <a:lnTo>
                      <a:pt x="3649" y="5269"/>
                    </a:lnTo>
                    <a:lnTo>
                      <a:pt x="3752" y="5140"/>
                    </a:lnTo>
                    <a:lnTo>
                      <a:pt x="3752" y="5397"/>
                    </a:lnTo>
                    <a:lnTo>
                      <a:pt x="3752" y="5654"/>
                    </a:lnTo>
                    <a:lnTo>
                      <a:pt x="3804" y="5885"/>
                    </a:lnTo>
                    <a:lnTo>
                      <a:pt x="3855" y="6117"/>
                    </a:lnTo>
                    <a:lnTo>
                      <a:pt x="3932" y="6348"/>
                    </a:lnTo>
                    <a:lnTo>
                      <a:pt x="4035" y="6528"/>
                    </a:lnTo>
                    <a:lnTo>
                      <a:pt x="4138" y="6734"/>
                    </a:lnTo>
                    <a:lnTo>
                      <a:pt x="4266" y="6913"/>
                    </a:lnTo>
                    <a:lnTo>
                      <a:pt x="4420" y="7068"/>
                    </a:lnTo>
                    <a:lnTo>
                      <a:pt x="4549" y="7222"/>
                    </a:lnTo>
                    <a:lnTo>
                      <a:pt x="4729" y="7350"/>
                    </a:lnTo>
                    <a:lnTo>
                      <a:pt x="4909" y="7453"/>
                    </a:lnTo>
                    <a:lnTo>
                      <a:pt x="5089" y="7556"/>
                    </a:lnTo>
                    <a:lnTo>
                      <a:pt x="5269" y="7659"/>
                    </a:lnTo>
                    <a:lnTo>
                      <a:pt x="5474" y="7710"/>
                    </a:lnTo>
                    <a:lnTo>
                      <a:pt x="5654" y="7761"/>
                    </a:lnTo>
                    <a:lnTo>
                      <a:pt x="5860" y="7813"/>
                    </a:lnTo>
                    <a:lnTo>
                      <a:pt x="6065" y="7839"/>
                    </a:lnTo>
                    <a:lnTo>
                      <a:pt x="6271" y="7839"/>
                    </a:lnTo>
                    <a:lnTo>
                      <a:pt x="6476" y="7813"/>
                    </a:lnTo>
                    <a:lnTo>
                      <a:pt x="6682" y="7787"/>
                    </a:lnTo>
                    <a:lnTo>
                      <a:pt x="6862" y="7736"/>
                    </a:lnTo>
                    <a:lnTo>
                      <a:pt x="7068" y="7659"/>
                    </a:lnTo>
                    <a:lnTo>
                      <a:pt x="7247" y="7556"/>
                    </a:lnTo>
                    <a:lnTo>
                      <a:pt x="7427" y="7453"/>
                    </a:lnTo>
                    <a:lnTo>
                      <a:pt x="7607" y="7325"/>
                    </a:lnTo>
                    <a:lnTo>
                      <a:pt x="7761" y="7170"/>
                    </a:lnTo>
                    <a:lnTo>
                      <a:pt x="7916" y="7016"/>
                    </a:lnTo>
                    <a:lnTo>
                      <a:pt x="8044" y="6836"/>
                    </a:lnTo>
                    <a:lnTo>
                      <a:pt x="8173" y="6605"/>
                    </a:lnTo>
                    <a:lnTo>
                      <a:pt x="8275" y="6374"/>
                    </a:lnTo>
                    <a:lnTo>
                      <a:pt x="8352" y="6117"/>
                    </a:lnTo>
                    <a:lnTo>
                      <a:pt x="8558" y="6554"/>
                    </a:lnTo>
                    <a:lnTo>
                      <a:pt x="8815" y="6965"/>
                    </a:lnTo>
                    <a:lnTo>
                      <a:pt x="9098" y="7299"/>
                    </a:lnTo>
                    <a:lnTo>
                      <a:pt x="9432" y="7607"/>
                    </a:lnTo>
                    <a:lnTo>
                      <a:pt x="9792" y="7890"/>
                    </a:lnTo>
                    <a:lnTo>
                      <a:pt x="10151" y="8147"/>
                    </a:lnTo>
                    <a:lnTo>
                      <a:pt x="10563" y="8353"/>
                    </a:lnTo>
                    <a:lnTo>
                      <a:pt x="10974" y="8532"/>
                    </a:lnTo>
                    <a:lnTo>
                      <a:pt x="11411" y="8712"/>
                    </a:lnTo>
                    <a:lnTo>
                      <a:pt x="11873" y="8867"/>
                    </a:lnTo>
                    <a:lnTo>
                      <a:pt x="12773" y="9149"/>
                    </a:lnTo>
                    <a:lnTo>
                      <a:pt x="13698" y="9381"/>
                    </a:lnTo>
                    <a:lnTo>
                      <a:pt x="14597" y="9638"/>
                    </a:lnTo>
                    <a:lnTo>
                      <a:pt x="14623" y="9638"/>
                    </a:lnTo>
                    <a:lnTo>
                      <a:pt x="14623" y="9612"/>
                    </a:lnTo>
                    <a:lnTo>
                      <a:pt x="14623" y="9586"/>
                    </a:lnTo>
                    <a:lnTo>
                      <a:pt x="14597" y="9586"/>
                    </a:lnTo>
                    <a:lnTo>
                      <a:pt x="13698" y="9201"/>
                    </a:lnTo>
                    <a:lnTo>
                      <a:pt x="12798" y="8841"/>
                    </a:lnTo>
                    <a:lnTo>
                      <a:pt x="11899" y="8481"/>
                    </a:lnTo>
                    <a:lnTo>
                      <a:pt x="10999" y="8121"/>
                    </a:lnTo>
                    <a:lnTo>
                      <a:pt x="10717" y="7993"/>
                    </a:lnTo>
                    <a:lnTo>
                      <a:pt x="10460" y="7864"/>
                    </a:lnTo>
                    <a:lnTo>
                      <a:pt x="10254" y="7710"/>
                    </a:lnTo>
                    <a:lnTo>
                      <a:pt x="10049" y="7530"/>
                    </a:lnTo>
                    <a:lnTo>
                      <a:pt x="9869" y="7325"/>
                    </a:lnTo>
                    <a:lnTo>
                      <a:pt x="9740" y="7093"/>
                    </a:lnTo>
                    <a:lnTo>
                      <a:pt x="9637" y="6862"/>
                    </a:lnTo>
                    <a:lnTo>
                      <a:pt x="9560" y="6631"/>
                    </a:lnTo>
                    <a:lnTo>
                      <a:pt x="9509" y="6399"/>
                    </a:lnTo>
                    <a:lnTo>
                      <a:pt x="9483" y="6142"/>
                    </a:lnTo>
                    <a:lnTo>
                      <a:pt x="9509" y="5885"/>
                    </a:lnTo>
                    <a:lnTo>
                      <a:pt x="9535" y="5654"/>
                    </a:lnTo>
                    <a:lnTo>
                      <a:pt x="9612" y="5423"/>
                    </a:lnTo>
                    <a:lnTo>
                      <a:pt x="9740" y="5192"/>
                    </a:lnTo>
                    <a:lnTo>
                      <a:pt x="9869" y="4986"/>
                    </a:lnTo>
                    <a:lnTo>
                      <a:pt x="10049" y="4780"/>
                    </a:lnTo>
                    <a:lnTo>
                      <a:pt x="10177" y="4678"/>
                    </a:lnTo>
                    <a:lnTo>
                      <a:pt x="10331" y="4575"/>
                    </a:lnTo>
                    <a:lnTo>
                      <a:pt x="10486" y="4472"/>
                    </a:lnTo>
                    <a:lnTo>
                      <a:pt x="10640" y="4421"/>
                    </a:lnTo>
                    <a:lnTo>
                      <a:pt x="10820" y="4369"/>
                    </a:lnTo>
                    <a:lnTo>
                      <a:pt x="10999" y="4318"/>
                    </a:lnTo>
                    <a:lnTo>
                      <a:pt x="11179" y="4292"/>
                    </a:lnTo>
                    <a:lnTo>
                      <a:pt x="11642" y="4292"/>
                    </a:lnTo>
                    <a:lnTo>
                      <a:pt x="11899" y="4318"/>
                    </a:lnTo>
                    <a:lnTo>
                      <a:pt x="12464" y="4421"/>
                    </a:lnTo>
                    <a:lnTo>
                      <a:pt x="13004" y="4575"/>
                    </a:lnTo>
                    <a:lnTo>
                      <a:pt x="13569" y="4729"/>
                    </a:lnTo>
                    <a:lnTo>
                      <a:pt x="14649" y="5114"/>
                    </a:lnTo>
                    <a:lnTo>
                      <a:pt x="15214" y="5294"/>
                    </a:lnTo>
                    <a:lnTo>
                      <a:pt x="15754" y="5423"/>
                    </a:lnTo>
                    <a:lnTo>
                      <a:pt x="15780" y="5423"/>
                    </a:lnTo>
                    <a:lnTo>
                      <a:pt x="15780" y="5397"/>
                    </a:lnTo>
                    <a:lnTo>
                      <a:pt x="15780" y="5371"/>
                    </a:lnTo>
                    <a:lnTo>
                      <a:pt x="14443" y="4832"/>
                    </a:lnTo>
                    <a:lnTo>
                      <a:pt x="13107" y="4266"/>
                    </a:lnTo>
                    <a:lnTo>
                      <a:pt x="13030" y="2108"/>
                    </a:lnTo>
                    <a:lnTo>
                      <a:pt x="12927" y="26"/>
                    </a:lnTo>
                    <a:lnTo>
                      <a:pt x="12901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" name="Google Shape;17902;p47">
                <a:extLst>
                  <a:ext uri="{FF2B5EF4-FFF2-40B4-BE49-F238E27FC236}">
                    <a16:creationId xmlns:a16="http://schemas.microsoft.com/office/drawing/2014/main" id="{CC075130-17FE-A7B4-4051-203126331572}"/>
                  </a:ext>
                </a:extLst>
              </p:cNvPr>
              <p:cNvSpPr/>
              <p:nvPr/>
            </p:nvSpPr>
            <p:spPr>
              <a:xfrm>
                <a:off x="7869325" y="4530800"/>
                <a:ext cx="77775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3110" extrusionOk="0">
                    <a:moveTo>
                      <a:pt x="1543" y="0"/>
                    </a:moveTo>
                    <a:lnTo>
                      <a:pt x="1491" y="26"/>
                    </a:lnTo>
                    <a:lnTo>
                      <a:pt x="1440" y="103"/>
                    </a:lnTo>
                    <a:lnTo>
                      <a:pt x="1389" y="206"/>
                    </a:lnTo>
                    <a:lnTo>
                      <a:pt x="1337" y="360"/>
                    </a:lnTo>
                    <a:lnTo>
                      <a:pt x="1286" y="771"/>
                    </a:lnTo>
                    <a:lnTo>
                      <a:pt x="1234" y="1259"/>
                    </a:lnTo>
                    <a:lnTo>
                      <a:pt x="746" y="1285"/>
                    </a:lnTo>
                    <a:lnTo>
                      <a:pt x="361" y="1362"/>
                    </a:lnTo>
                    <a:lnTo>
                      <a:pt x="207" y="1414"/>
                    </a:lnTo>
                    <a:lnTo>
                      <a:pt x="78" y="1465"/>
                    </a:lnTo>
                    <a:lnTo>
                      <a:pt x="27" y="1516"/>
                    </a:lnTo>
                    <a:lnTo>
                      <a:pt x="1" y="1568"/>
                    </a:lnTo>
                    <a:lnTo>
                      <a:pt x="27" y="1619"/>
                    </a:lnTo>
                    <a:lnTo>
                      <a:pt x="78" y="1671"/>
                    </a:lnTo>
                    <a:lnTo>
                      <a:pt x="207" y="1722"/>
                    </a:lnTo>
                    <a:lnTo>
                      <a:pt x="361" y="1773"/>
                    </a:lnTo>
                    <a:lnTo>
                      <a:pt x="746" y="1850"/>
                    </a:lnTo>
                    <a:lnTo>
                      <a:pt x="1234" y="1876"/>
                    </a:lnTo>
                    <a:lnTo>
                      <a:pt x="1286" y="2364"/>
                    </a:lnTo>
                    <a:lnTo>
                      <a:pt x="1337" y="2776"/>
                    </a:lnTo>
                    <a:lnTo>
                      <a:pt x="1389" y="2904"/>
                    </a:lnTo>
                    <a:lnTo>
                      <a:pt x="1440" y="3033"/>
                    </a:lnTo>
                    <a:lnTo>
                      <a:pt x="1491" y="3084"/>
                    </a:lnTo>
                    <a:lnTo>
                      <a:pt x="1543" y="3110"/>
                    </a:lnTo>
                    <a:lnTo>
                      <a:pt x="1594" y="3084"/>
                    </a:lnTo>
                    <a:lnTo>
                      <a:pt x="1671" y="3033"/>
                    </a:lnTo>
                    <a:lnTo>
                      <a:pt x="1697" y="2904"/>
                    </a:lnTo>
                    <a:lnTo>
                      <a:pt x="1748" y="2776"/>
                    </a:lnTo>
                    <a:lnTo>
                      <a:pt x="1826" y="2364"/>
                    </a:lnTo>
                    <a:lnTo>
                      <a:pt x="1877" y="1876"/>
                    </a:lnTo>
                    <a:lnTo>
                      <a:pt x="2365" y="1850"/>
                    </a:lnTo>
                    <a:lnTo>
                      <a:pt x="2751" y="1773"/>
                    </a:lnTo>
                    <a:lnTo>
                      <a:pt x="2905" y="1722"/>
                    </a:lnTo>
                    <a:lnTo>
                      <a:pt x="3008" y="1671"/>
                    </a:lnTo>
                    <a:lnTo>
                      <a:pt x="3085" y="1619"/>
                    </a:lnTo>
                    <a:lnTo>
                      <a:pt x="3111" y="1568"/>
                    </a:lnTo>
                    <a:lnTo>
                      <a:pt x="3085" y="1516"/>
                    </a:lnTo>
                    <a:lnTo>
                      <a:pt x="3008" y="1465"/>
                    </a:lnTo>
                    <a:lnTo>
                      <a:pt x="2905" y="1414"/>
                    </a:lnTo>
                    <a:lnTo>
                      <a:pt x="2751" y="1362"/>
                    </a:lnTo>
                    <a:lnTo>
                      <a:pt x="2365" y="1285"/>
                    </a:lnTo>
                    <a:lnTo>
                      <a:pt x="1877" y="1259"/>
                    </a:lnTo>
                    <a:lnTo>
                      <a:pt x="1826" y="771"/>
                    </a:lnTo>
                    <a:lnTo>
                      <a:pt x="1748" y="360"/>
                    </a:lnTo>
                    <a:lnTo>
                      <a:pt x="1697" y="206"/>
                    </a:lnTo>
                    <a:lnTo>
                      <a:pt x="1671" y="103"/>
                    </a:lnTo>
                    <a:lnTo>
                      <a:pt x="1594" y="26"/>
                    </a:lnTo>
                    <a:lnTo>
                      <a:pt x="1543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" name="Google Shape;17903;p47">
                <a:extLst>
                  <a:ext uri="{FF2B5EF4-FFF2-40B4-BE49-F238E27FC236}">
                    <a16:creationId xmlns:a16="http://schemas.microsoft.com/office/drawing/2014/main" id="{0B0B8635-49D1-527B-901B-731A8A07C604}"/>
                  </a:ext>
                </a:extLst>
              </p:cNvPr>
              <p:cNvSpPr/>
              <p:nvPr/>
            </p:nvSpPr>
            <p:spPr>
              <a:xfrm>
                <a:off x="7424100" y="4575775"/>
                <a:ext cx="77750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110" extrusionOk="0">
                    <a:moveTo>
                      <a:pt x="1568" y="0"/>
                    </a:moveTo>
                    <a:lnTo>
                      <a:pt x="1517" y="26"/>
                    </a:lnTo>
                    <a:lnTo>
                      <a:pt x="1465" y="77"/>
                    </a:lnTo>
                    <a:lnTo>
                      <a:pt x="1414" y="206"/>
                    </a:lnTo>
                    <a:lnTo>
                      <a:pt x="1362" y="360"/>
                    </a:lnTo>
                    <a:lnTo>
                      <a:pt x="1285" y="745"/>
                    </a:lnTo>
                    <a:lnTo>
                      <a:pt x="1260" y="1234"/>
                    </a:lnTo>
                    <a:lnTo>
                      <a:pt x="746" y="1285"/>
                    </a:lnTo>
                    <a:lnTo>
                      <a:pt x="360" y="1336"/>
                    </a:lnTo>
                    <a:lnTo>
                      <a:pt x="206" y="1388"/>
                    </a:lnTo>
                    <a:lnTo>
                      <a:pt x="103" y="1439"/>
                    </a:lnTo>
                    <a:lnTo>
                      <a:pt x="26" y="1491"/>
                    </a:lnTo>
                    <a:lnTo>
                      <a:pt x="0" y="1542"/>
                    </a:lnTo>
                    <a:lnTo>
                      <a:pt x="26" y="1593"/>
                    </a:lnTo>
                    <a:lnTo>
                      <a:pt x="103" y="1671"/>
                    </a:lnTo>
                    <a:lnTo>
                      <a:pt x="206" y="1696"/>
                    </a:lnTo>
                    <a:lnTo>
                      <a:pt x="360" y="1748"/>
                    </a:lnTo>
                    <a:lnTo>
                      <a:pt x="746" y="1825"/>
                    </a:lnTo>
                    <a:lnTo>
                      <a:pt x="1260" y="1850"/>
                    </a:lnTo>
                    <a:lnTo>
                      <a:pt x="1285" y="2364"/>
                    </a:lnTo>
                    <a:lnTo>
                      <a:pt x="1362" y="2750"/>
                    </a:lnTo>
                    <a:lnTo>
                      <a:pt x="1414" y="2904"/>
                    </a:lnTo>
                    <a:lnTo>
                      <a:pt x="1465" y="3007"/>
                    </a:lnTo>
                    <a:lnTo>
                      <a:pt x="1517" y="3084"/>
                    </a:lnTo>
                    <a:lnTo>
                      <a:pt x="1568" y="3110"/>
                    </a:lnTo>
                    <a:lnTo>
                      <a:pt x="1619" y="3084"/>
                    </a:lnTo>
                    <a:lnTo>
                      <a:pt x="1671" y="3007"/>
                    </a:lnTo>
                    <a:lnTo>
                      <a:pt x="1722" y="2904"/>
                    </a:lnTo>
                    <a:lnTo>
                      <a:pt x="1774" y="2750"/>
                    </a:lnTo>
                    <a:lnTo>
                      <a:pt x="1851" y="2364"/>
                    </a:lnTo>
                    <a:lnTo>
                      <a:pt x="1876" y="1850"/>
                    </a:lnTo>
                    <a:lnTo>
                      <a:pt x="2365" y="1825"/>
                    </a:lnTo>
                    <a:lnTo>
                      <a:pt x="2776" y="1748"/>
                    </a:lnTo>
                    <a:lnTo>
                      <a:pt x="2904" y="1696"/>
                    </a:lnTo>
                    <a:lnTo>
                      <a:pt x="3033" y="1671"/>
                    </a:lnTo>
                    <a:lnTo>
                      <a:pt x="3084" y="1593"/>
                    </a:lnTo>
                    <a:lnTo>
                      <a:pt x="3110" y="1542"/>
                    </a:lnTo>
                    <a:lnTo>
                      <a:pt x="3084" y="1491"/>
                    </a:lnTo>
                    <a:lnTo>
                      <a:pt x="3033" y="1439"/>
                    </a:lnTo>
                    <a:lnTo>
                      <a:pt x="2904" y="1388"/>
                    </a:lnTo>
                    <a:lnTo>
                      <a:pt x="2776" y="1336"/>
                    </a:lnTo>
                    <a:lnTo>
                      <a:pt x="2365" y="1285"/>
                    </a:lnTo>
                    <a:lnTo>
                      <a:pt x="1876" y="1234"/>
                    </a:lnTo>
                    <a:lnTo>
                      <a:pt x="1851" y="745"/>
                    </a:lnTo>
                    <a:lnTo>
                      <a:pt x="1774" y="360"/>
                    </a:lnTo>
                    <a:lnTo>
                      <a:pt x="1722" y="206"/>
                    </a:lnTo>
                    <a:lnTo>
                      <a:pt x="1671" y="77"/>
                    </a:lnTo>
                    <a:lnTo>
                      <a:pt x="1619" y="26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" name="Google Shape;17904;p47">
                <a:extLst>
                  <a:ext uri="{FF2B5EF4-FFF2-40B4-BE49-F238E27FC236}">
                    <a16:creationId xmlns:a16="http://schemas.microsoft.com/office/drawing/2014/main" id="{8AC97679-E2F9-AECD-5891-A942729604A5}"/>
                  </a:ext>
                </a:extLst>
              </p:cNvPr>
              <p:cNvSpPr/>
              <p:nvPr/>
            </p:nvSpPr>
            <p:spPr>
              <a:xfrm>
                <a:off x="7546800" y="4575775"/>
                <a:ext cx="77775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3110" extrusionOk="0">
                    <a:moveTo>
                      <a:pt x="1569" y="0"/>
                    </a:moveTo>
                    <a:lnTo>
                      <a:pt x="1517" y="26"/>
                    </a:lnTo>
                    <a:lnTo>
                      <a:pt x="1466" y="77"/>
                    </a:lnTo>
                    <a:lnTo>
                      <a:pt x="1414" y="206"/>
                    </a:lnTo>
                    <a:lnTo>
                      <a:pt x="1363" y="360"/>
                    </a:lnTo>
                    <a:lnTo>
                      <a:pt x="1286" y="745"/>
                    </a:lnTo>
                    <a:lnTo>
                      <a:pt x="1260" y="1234"/>
                    </a:lnTo>
                    <a:lnTo>
                      <a:pt x="746" y="1285"/>
                    </a:lnTo>
                    <a:lnTo>
                      <a:pt x="361" y="1336"/>
                    </a:lnTo>
                    <a:lnTo>
                      <a:pt x="206" y="1388"/>
                    </a:lnTo>
                    <a:lnTo>
                      <a:pt x="104" y="1439"/>
                    </a:lnTo>
                    <a:lnTo>
                      <a:pt x="27" y="1491"/>
                    </a:lnTo>
                    <a:lnTo>
                      <a:pt x="1" y="1542"/>
                    </a:lnTo>
                    <a:lnTo>
                      <a:pt x="27" y="1593"/>
                    </a:lnTo>
                    <a:lnTo>
                      <a:pt x="104" y="1671"/>
                    </a:lnTo>
                    <a:lnTo>
                      <a:pt x="206" y="1696"/>
                    </a:lnTo>
                    <a:lnTo>
                      <a:pt x="361" y="1748"/>
                    </a:lnTo>
                    <a:lnTo>
                      <a:pt x="746" y="1825"/>
                    </a:lnTo>
                    <a:lnTo>
                      <a:pt x="1260" y="1850"/>
                    </a:lnTo>
                    <a:lnTo>
                      <a:pt x="1286" y="2364"/>
                    </a:lnTo>
                    <a:lnTo>
                      <a:pt x="1363" y="2750"/>
                    </a:lnTo>
                    <a:lnTo>
                      <a:pt x="1414" y="2904"/>
                    </a:lnTo>
                    <a:lnTo>
                      <a:pt x="1466" y="3007"/>
                    </a:lnTo>
                    <a:lnTo>
                      <a:pt x="1517" y="3084"/>
                    </a:lnTo>
                    <a:lnTo>
                      <a:pt x="1569" y="3110"/>
                    </a:lnTo>
                    <a:lnTo>
                      <a:pt x="1620" y="3084"/>
                    </a:lnTo>
                    <a:lnTo>
                      <a:pt x="1671" y="3007"/>
                    </a:lnTo>
                    <a:lnTo>
                      <a:pt x="1723" y="2904"/>
                    </a:lnTo>
                    <a:lnTo>
                      <a:pt x="1774" y="2750"/>
                    </a:lnTo>
                    <a:lnTo>
                      <a:pt x="1851" y="2364"/>
                    </a:lnTo>
                    <a:lnTo>
                      <a:pt x="1877" y="1850"/>
                    </a:lnTo>
                    <a:lnTo>
                      <a:pt x="2365" y="1825"/>
                    </a:lnTo>
                    <a:lnTo>
                      <a:pt x="2776" y="1748"/>
                    </a:lnTo>
                    <a:lnTo>
                      <a:pt x="2905" y="1696"/>
                    </a:lnTo>
                    <a:lnTo>
                      <a:pt x="3033" y="1671"/>
                    </a:lnTo>
                    <a:lnTo>
                      <a:pt x="3085" y="1593"/>
                    </a:lnTo>
                    <a:lnTo>
                      <a:pt x="3111" y="1542"/>
                    </a:lnTo>
                    <a:lnTo>
                      <a:pt x="3085" y="1491"/>
                    </a:lnTo>
                    <a:lnTo>
                      <a:pt x="3033" y="1439"/>
                    </a:lnTo>
                    <a:lnTo>
                      <a:pt x="2905" y="1388"/>
                    </a:lnTo>
                    <a:lnTo>
                      <a:pt x="2776" y="1336"/>
                    </a:lnTo>
                    <a:lnTo>
                      <a:pt x="2365" y="1285"/>
                    </a:lnTo>
                    <a:lnTo>
                      <a:pt x="1877" y="1234"/>
                    </a:lnTo>
                    <a:lnTo>
                      <a:pt x="1851" y="745"/>
                    </a:lnTo>
                    <a:lnTo>
                      <a:pt x="1774" y="360"/>
                    </a:lnTo>
                    <a:lnTo>
                      <a:pt x="1723" y="206"/>
                    </a:lnTo>
                    <a:lnTo>
                      <a:pt x="1671" y="77"/>
                    </a:lnTo>
                    <a:lnTo>
                      <a:pt x="1620" y="26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" name="Google Shape;17905;p47">
                <a:extLst>
                  <a:ext uri="{FF2B5EF4-FFF2-40B4-BE49-F238E27FC236}">
                    <a16:creationId xmlns:a16="http://schemas.microsoft.com/office/drawing/2014/main" id="{B568DEBB-2DDE-B10E-8AFA-249F1280056E}"/>
                  </a:ext>
                </a:extLst>
              </p:cNvPr>
              <p:cNvSpPr/>
              <p:nvPr/>
            </p:nvSpPr>
            <p:spPr>
              <a:xfrm>
                <a:off x="7903375" y="4597600"/>
                <a:ext cx="93850" cy="9382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3753" extrusionOk="0">
                    <a:moveTo>
                      <a:pt x="1877" y="1"/>
                    </a:moveTo>
                    <a:lnTo>
                      <a:pt x="1826" y="27"/>
                    </a:lnTo>
                    <a:lnTo>
                      <a:pt x="1749" y="104"/>
                    </a:lnTo>
                    <a:lnTo>
                      <a:pt x="1697" y="232"/>
                    </a:lnTo>
                    <a:lnTo>
                      <a:pt x="1646" y="412"/>
                    </a:lnTo>
                    <a:lnTo>
                      <a:pt x="1543" y="900"/>
                    </a:lnTo>
                    <a:lnTo>
                      <a:pt x="1492" y="1491"/>
                    </a:lnTo>
                    <a:lnTo>
                      <a:pt x="900" y="1543"/>
                    </a:lnTo>
                    <a:lnTo>
                      <a:pt x="438" y="1620"/>
                    </a:lnTo>
                    <a:lnTo>
                      <a:pt x="258" y="1671"/>
                    </a:lnTo>
                    <a:lnTo>
                      <a:pt x="104" y="1748"/>
                    </a:lnTo>
                    <a:lnTo>
                      <a:pt x="27" y="1800"/>
                    </a:lnTo>
                    <a:lnTo>
                      <a:pt x="1" y="1877"/>
                    </a:lnTo>
                    <a:lnTo>
                      <a:pt x="27" y="1954"/>
                    </a:lnTo>
                    <a:lnTo>
                      <a:pt x="104" y="2005"/>
                    </a:lnTo>
                    <a:lnTo>
                      <a:pt x="258" y="2057"/>
                    </a:lnTo>
                    <a:lnTo>
                      <a:pt x="438" y="2134"/>
                    </a:lnTo>
                    <a:lnTo>
                      <a:pt x="900" y="2211"/>
                    </a:lnTo>
                    <a:lnTo>
                      <a:pt x="1492" y="2262"/>
                    </a:lnTo>
                    <a:lnTo>
                      <a:pt x="1543" y="2853"/>
                    </a:lnTo>
                    <a:lnTo>
                      <a:pt x="1646" y="3316"/>
                    </a:lnTo>
                    <a:lnTo>
                      <a:pt x="1697" y="3496"/>
                    </a:lnTo>
                    <a:lnTo>
                      <a:pt x="1749" y="3650"/>
                    </a:lnTo>
                    <a:lnTo>
                      <a:pt x="1826" y="3727"/>
                    </a:lnTo>
                    <a:lnTo>
                      <a:pt x="1877" y="3753"/>
                    </a:lnTo>
                    <a:lnTo>
                      <a:pt x="1954" y="3727"/>
                    </a:lnTo>
                    <a:lnTo>
                      <a:pt x="2006" y="3650"/>
                    </a:lnTo>
                    <a:lnTo>
                      <a:pt x="2083" y="3496"/>
                    </a:lnTo>
                    <a:lnTo>
                      <a:pt x="2134" y="3316"/>
                    </a:lnTo>
                    <a:lnTo>
                      <a:pt x="2211" y="2853"/>
                    </a:lnTo>
                    <a:lnTo>
                      <a:pt x="2263" y="2262"/>
                    </a:lnTo>
                    <a:lnTo>
                      <a:pt x="2854" y="2211"/>
                    </a:lnTo>
                    <a:lnTo>
                      <a:pt x="3342" y="2134"/>
                    </a:lnTo>
                    <a:lnTo>
                      <a:pt x="3522" y="2057"/>
                    </a:lnTo>
                    <a:lnTo>
                      <a:pt x="3650" y="2005"/>
                    </a:lnTo>
                    <a:lnTo>
                      <a:pt x="3727" y="1954"/>
                    </a:lnTo>
                    <a:lnTo>
                      <a:pt x="3753" y="1877"/>
                    </a:lnTo>
                    <a:lnTo>
                      <a:pt x="3727" y="1800"/>
                    </a:lnTo>
                    <a:lnTo>
                      <a:pt x="3650" y="1748"/>
                    </a:lnTo>
                    <a:lnTo>
                      <a:pt x="3522" y="1671"/>
                    </a:lnTo>
                    <a:lnTo>
                      <a:pt x="3342" y="1620"/>
                    </a:lnTo>
                    <a:lnTo>
                      <a:pt x="2854" y="1543"/>
                    </a:lnTo>
                    <a:lnTo>
                      <a:pt x="2263" y="1491"/>
                    </a:lnTo>
                    <a:lnTo>
                      <a:pt x="2211" y="900"/>
                    </a:lnTo>
                    <a:lnTo>
                      <a:pt x="2134" y="412"/>
                    </a:lnTo>
                    <a:lnTo>
                      <a:pt x="2083" y="232"/>
                    </a:lnTo>
                    <a:lnTo>
                      <a:pt x="2006" y="104"/>
                    </a:lnTo>
                    <a:lnTo>
                      <a:pt x="1954" y="27"/>
                    </a:ln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" name="Google Shape;17906;p47">
                <a:extLst>
                  <a:ext uri="{FF2B5EF4-FFF2-40B4-BE49-F238E27FC236}">
                    <a16:creationId xmlns:a16="http://schemas.microsoft.com/office/drawing/2014/main" id="{9D47BCB8-B959-003E-5DF4-6576CD783E28}"/>
                  </a:ext>
                </a:extLst>
              </p:cNvPr>
              <p:cNvSpPr/>
              <p:nvPr/>
            </p:nvSpPr>
            <p:spPr>
              <a:xfrm>
                <a:off x="7482550" y="4502525"/>
                <a:ext cx="944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779" extrusionOk="0">
                    <a:moveTo>
                      <a:pt x="1877" y="0"/>
                    </a:moveTo>
                    <a:lnTo>
                      <a:pt x="1826" y="26"/>
                    </a:lnTo>
                    <a:lnTo>
                      <a:pt x="1749" y="129"/>
                    </a:lnTo>
                    <a:lnTo>
                      <a:pt x="1697" y="257"/>
                    </a:lnTo>
                    <a:lnTo>
                      <a:pt x="1646" y="437"/>
                    </a:lnTo>
                    <a:lnTo>
                      <a:pt x="1543" y="900"/>
                    </a:lnTo>
                    <a:lnTo>
                      <a:pt x="1517" y="1517"/>
                    </a:lnTo>
                    <a:lnTo>
                      <a:pt x="900" y="1568"/>
                    </a:lnTo>
                    <a:lnTo>
                      <a:pt x="438" y="1645"/>
                    </a:lnTo>
                    <a:lnTo>
                      <a:pt x="258" y="1696"/>
                    </a:lnTo>
                    <a:lnTo>
                      <a:pt x="104" y="1748"/>
                    </a:lnTo>
                    <a:lnTo>
                      <a:pt x="27" y="1825"/>
                    </a:lnTo>
                    <a:lnTo>
                      <a:pt x="1" y="1876"/>
                    </a:lnTo>
                    <a:lnTo>
                      <a:pt x="27" y="1953"/>
                    </a:lnTo>
                    <a:lnTo>
                      <a:pt x="104" y="2031"/>
                    </a:lnTo>
                    <a:lnTo>
                      <a:pt x="258" y="2082"/>
                    </a:lnTo>
                    <a:lnTo>
                      <a:pt x="438" y="2133"/>
                    </a:lnTo>
                    <a:lnTo>
                      <a:pt x="900" y="2210"/>
                    </a:lnTo>
                    <a:lnTo>
                      <a:pt x="1517" y="2262"/>
                    </a:lnTo>
                    <a:lnTo>
                      <a:pt x="1543" y="2879"/>
                    </a:lnTo>
                    <a:lnTo>
                      <a:pt x="1646" y="3341"/>
                    </a:lnTo>
                    <a:lnTo>
                      <a:pt x="1697" y="3521"/>
                    </a:lnTo>
                    <a:lnTo>
                      <a:pt x="1749" y="3650"/>
                    </a:lnTo>
                    <a:lnTo>
                      <a:pt x="1826" y="3752"/>
                    </a:lnTo>
                    <a:lnTo>
                      <a:pt x="1877" y="3778"/>
                    </a:lnTo>
                    <a:lnTo>
                      <a:pt x="1954" y="3752"/>
                    </a:lnTo>
                    <a:lnTo>
                      <a:pt x="2031" y="3650"/>
                    </a:lnTo>
                    <a:lnTo>
                      <a:pt x="2083" y="3521"/>
                    </a:lnTo>
                    <a:lnTo>
                      <a:pt x="2134" y="3341"/>
                    </a:lnTo>
                    <a:lnTo>
                      <a:pt x="2211" y="2879"/>
                    </a:lnTo>
                    <a:lnTo>
                      <a:pt x="2263" y="2262"/>
                    </a:lnTo>
                    <a:lnTo>
                      <a:pt x="2854" y="2210"/>
                    </a:lnTo>
                    <a:lnTo>
                      <a:pt x="3342" y="2133"/>
                    </a:lnTo>
                    <a:lnTo>
                      <a:pt x="3522" y="2082"/>
                    </a:lnTo>
                    <a:lnTo>
                      <a:pt x="3650" y="2031"/>
                    </a:lnTo>
                    <a:lnTo>
                      <a:pt x="3727" y="1953"/>
                    </a:lnTo>
                    <a:lnTo>
                      <a:pt x="3779" y="1876"/>
                    </a:lnTo>
                    <a:lnTo>
                      <a:pt x="3727" y="1825"/>
                    </a:lnTo>
                    <a:lnTo>
                      <a:pt x="3650" y="1748"/>
                    </a:lnTo>
                    <a:lnTo>
                      <a:pt x="3522" y="1696"/>
                    </a:lnTo>
                    <a:lnTo>
                      <a:pt x="3342" y="1645"/>
                    </a:lnTo>
                    <a:lnTo>
                      <a:pt x="2854" y="1568"/>
                    </a:lnTo>
                    <a:lnTo>
                      <a:pt x="2263" y="1517"/>
                    </a:lnTo>
                    <a:lnTo>
                      <a:pt x="2211" y="900"/>
                    </a:lnTo>
                    <a:lnTo>
                      <a:pt x="2134" y="437"/>
                    </a:lnTo>
                    <a:lnTo>
                      <a:pt x="2083" y="257"/>
                    </a:lnTo>
                    <a:lnTo>
                      <a:pt x="2031" y="129"/>
                    </a:lnTo>
                    <a:lnTo>
                      <a:pt x="1954" y="26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" name="Google Shape;17907;p47">
                <a:extLst>
                  <a:ext uri="{FF2B5EF4-FFF2-40B4-BE49-F238E27FC236}">
                    <a16:creationId xmlns:a16="http://schemas.microsoft.com/office/drawing/2014/main" id="{F176F7E8-20A4-2152-AD83-2D379747E3E9}"/>
                  </a:ext>
                </a:extLst>
              </p:cNvPr>
              <p:cNvSpPr/>
              <p:nvPr/>
            </p:nvSpPr>
            <p:spPr>
              <a:xfrm>
                <a:off x="7067525" y="4573825"/>
                <a:ext cx="77750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111" extrusionOk="0">
                    <a:moveTo>
                      <a:pt x="1568" y="1"/>
                    </a:moveTo>
                    <a:lnTo>
                      <a:pt x="1517" y="27"/>
                    </a:lnTo>
                    <a:lnTo>
                      <a:pt x="1465" y="104"/>
                    </a:lnTo>
                    <a:lnTo>
                      <a:pt x="1414" y="207"/>
                    </a:lnTo>
                    <a:lnTo>
                      <a:pt x="1362" y="361"/>
                    </a:lnTo>
                    <a:lnTo>
                      <a:pt x="1285" y="746"/>
                    </a:lnTo>
                    <a:lnTo>
                      <a:pt x="1260" y="1260"/>
                    </a:lnTo>
                    <a:lnTo>
                      <a:pt x="746" y="1286"/>
                    </a:lnTo>
                    <a:lnTo>
                      <a:pt x="360" y="1363"/>
                    </a:lnTo>
                    <a:lnTo>
                      <a:pt x="206" y="1414"/>
                    </a:lnTo>
                    <a:lnTo>
                      <a:pt x="103" y="1440"/>
                    </a:lnTo>
                    <a:lnTo>
                      <a:pt x="26" y="1517"/>
                    </a:lnTo>
                    <a:lnTo>
                      <a:pt x="0" y="1569"/>
                    </a:lnTo>
                    <a:lnTo>
                      <a:pt x="26" y="1620"/>
                    </a:lnTo>
                    <a:lnTo>
                      <a:pt x="103" y="1671"/>
                    </a:lnTo>
                    <a:lnTo>
                      <a:pt x="206" y="1723"/>
                    </a:lnTo>
                    <a:lnTo>
                      <a:pt x="360" y="1774"/>
                    </a:lnTo>
                    <a:lnTo>
                      <a:pt x="746" y="1826"/>
                    </a:lnTo>
                    <a:lnTo>
                      <a:pt x="1260" y="1877"/>
                    </a:lnTo>
                    <a:lnTo>
                      <a:pt x="1285" y="2365"/>
                    </a:lnTo>
                    <a:lnTo>
                      <a:pt x="1362" y="2751"/>
                    </a:lnTo>
                    <a:lnTo>
                      <a:pt x="1414" y="2905"/>
                    </a:lnTo>
                    <a:lnTo>
                      <a:pt x="1465" y="3033"/>
                    </a:lnTo>
                    <a:lnTo>
                      <a:pt x="1517" y="3085"/>
                    </a:lnTo>
                    <a:lnTo>
                      <a:pt x="1568" y="3111"/>
                    </a:lnTo>
                    <a:lnTo>
                      <a:pt x="1619" y="3085"/>
                    </a:lnTo>
                    <a:lnTo>
                      <a:pt x="1671" y="3033"/>
                    </a:lnTo>
                    <a:lnTo>
                      <a:pt x="1722" y="2905"/>
                    </a:lnTo>
                    <a:lnTo>
                      <a:pt x="1774" y="2751"/>
                    </a:lnTo>
                    <a:lnTo>
                      <a:pt x="1825" y="2365"/>
                    </a:lnTo>
                    <a:lnTo>
                      <a:pt x="1876" y="1877"/>
                    </a:lnTo>
                    <a:lnTo>
                      <a:pt x="2365" y="1826"/>
                    </a:lnTo>
                    <a:lnTo>
                      <a:pt x="2750" y="1774"/>
                    </a:lnTo>
                    <a:lnTo>
                      <a:pt x="2904" y="1723"/>
                    </a:lnTo>
                    <a:lnTo>
                      <a:pt x="3033" y="1671"/>
                    </a:lnTo>
                    <a:lnTo>
                      <a:pt x="3084" y="1620"/>
                    </a:lnTo>
                    <a:lnTo>
                      <a:pt x="3110" y="1569"/>
                    </a:lnTo>
                    <a:lnTo>
                      <a:pt x="3084" y="1517"/>
                    </a:lnTo>
                    <a:lnTo>
                      <a:pt x="3033" y="1440"/>
                    </a:lnTo>
                    <a:lnTo>
                      <a:pt x="2904" y="1414"/>
                    </a:lnTo>
                    <a:lnTo>
                      <a:pt x="2750" y="1363"/>
                    </a:lnTo>
                    <a:lnTo>
                      <a:pt x="2365" y="1286"/>
                    </a:lnTo>
                    <a:lnTo>
                      <a:pt x="1876" y="1260"/>
                    </a:lnTo>
                    <a:lnTo>
                      <a:pt x="1825" y="746"/>
                    </a:lnTo>
                    <a:lnTo>
                      <a:pt x="1774" y="361"/>
                    </a:lnTo>
                    <a:lnTo>
                      <a:pt x="1722" y="207"/>
                    </a:lnTo>
                    <a:lnTo>
                      <a:pt x="1671" y="104"/>
                    </a:lnTo>
                    <a:lnTo>
                      <a:pt x="1619" y="27"/>
                    </a:lnTo>
                    <a:lnTo>
                      <a:pt x="1568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" name="Google Shape;17908;p47">
                <a:extLst>
                  <a:ext uri="{FF2B5EF4-FFF2-40B4-BE49-F238E27FC236}">
                    <a16:creationId xmlns:a16="http://schemas.microsoft.com/office/drawing/2014/main" id="{0D357CA9-B426-FAC1-7256-0F3DBE71C907}"/>
                  </a:ext>
                </a:extLst>
              </p:cNvPr>
              <p:cNvSpPr/>
              <p:nvPr/>
            </p:nvSpPr>
            <p:spPr>
              <a:xfrm>
                <a:off x="6991700" y="4608525"/>
                <a:ext cx="9382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3779" extrusionOk="0">
                    <a:moveTo>
                      <a:pt x="1877" y="1"/>
                    </a:moveTo>
                    <a:lnTo>
                      <a:pt x="1800" y="26"/>
                    </a:lnTo>
                    <a:lnTo>
                      <a:pt x="1748" y="104"/>
                    </a:lnTo>
                    <a:lnTo>
                      <a:pt x="1671" y="258"/>
                    </a:lnTo>
                    <a:lnTo>
                      <a:pt x="1620" y="438"/>
                    </a:lnTo>
                    <a:lnTo>
                      <a:pt x="1543" y="900"/>
                    </a:lnTo>
                    <a:lnTo>
                      <a:pt x="1491" y="1491"/>
                    </a:lnTo>
                    <a:lnTo>
                      <a:pt x="900" y="1543"/>
                    </a:lnTo>
                    <a:lnTo>
                      <a:pt x="412" y="1645"/>
                    </a:lnTo>
                    <a:lnTo>
                      <a:pt x="232" y="1697"/>
                    </a:lnTo>
                    <a:lnTo>
                      <a:pt x="104" y="1748"/>
                    </a:lnTo>
                    <a:lnTo>
                      <a:pt x="26" y="1825"/>
                    </a:lnTo>
                    <a:lnTo>
                      <a:pt x="1" y="1877"/>
                    </a:lnTo>
                    <a:lnTo>
                      <a:pt x="26" y="1954"/>
                    </a:lnTo>
                    <a:lnTo>
                      <a:pt x="104" y="2005"/>
                    </a:lnTo>
                    <a:lnTo>
                      <a:pt x="232" y="2082"/>
                    </a:lnTo>
                    <a:lnTo>
                      <a:pt x="412" y="2134"/>
                    </a:lnTo>
                    <a:lnTo>
                      <a:pt x="900" y="2211"/>
                    </a:lnTo>
                    <a:lnTo>
                      <a:pt x="1491" y="2262"/>
                    </a:lnTo>
                    <a:lnTo>
                      <a:pt x="1543" y="2853"/>
                    </a:lnTo>
                    <a:lnTo>
                      <a:pt x="1620" y="3342"/>
                    </a:lnTo>
                    <a:lnTo>
                      <a:pt x="1671" y="3522"/>
                    </a:lnTo>
                    <a:lnTo>
                      <a:pt x="1748" y="3650"/>
                    </a:lnTo>
                    <a:lnTo>
                      <a:pt x="1800" y="3727"/>
                    </a:lnTo>
                    <a:lnTo>
                      <a:pt x="1877" y="3779"/>
                    </a:lnTo>
                    <a:lnTo>
                      <a:pt x="1954" y="3727"/>
                    </a:lnTo>
                    <a:lnTo>
                      <a:pt x="2005" y="3650"/>
                    </a:lnTo>
                    <a:lnTo>
                      <a:pt x="2057" y="3522"/>
                    </a:lnTo>
                    <a:lnTo>
                      <a:pt x="2134" y="3342"/>
                    </a:lnTo>
                    <a:lnTo>
                      <a:pt x="2211" y="2853"/>
                    </a:lnTo>
                    <a:lnTo>
                      <a:pt x="2262" y="2262"/>
                    </a:lnTo>
                    <a:lnTo>
                      <a:pt x="2853" y="2211"/>
                    </a:lnTo>
                    <a:lnTo>
                      <a:pt x="3316" y="2134"/>
                    </a:lnTo>
                    <a:lnTo>
                      <a:pt x="3496" y="2082"/>
                    </a:lnTo>
                    <a:lnTo>
                      <a:pt x="3650" y="2005"/>
                    </a:lnTo>
                    <a:lnTo>
                      <a:pt x="3727" y="1954"/>
                    </a:lnTo>
                    <a:lnTo>
                      <a:pt x="3753" y="1877"/>
                    </a:lnTo>
                    <a:lnTo>
                      <a:pt x="3727" y="1825"/>
                    </a:lnTo>
                    <a:lnTo>
                      <a:pt x="3650" y="1748"/>
                    </a:lnTo>
                    <a:lnTo>
                      <a:pt x="3496" y="1697"/>
                    </a:lnTo>
                    <a:lnTo>
                      <a:pt x="3316" y="1645"/>
                    </a:lnTo>
                    <a:lnTo>
                      <a:pt x="2853" y="1543"/>
                    </a:lnTo>
                    <a:lnTo>
                      <a:pt x="2262" y="1491"/>
                    </a:lnTo>
                    <a:lnTo>
                      <a:pt x="2211" y="900"/>
                    </a:lnTo>
                    <a:lnTo>
                      <a:pt x="2134" y="438"/>
                    </a:lnTo>
                    <a:lnTo>
                      <a:pt x="2057" y="258"/>
                    </a:lnTo>
                    <a:lnTo>
                      <a:pt x="2005" y="104"/>
                    </a:lnTo>
                    <a:lnTo>
                      <a:pt x="1954" y="26"/>
                    </a:ln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" name="Google Shape;17909;p47">
                <a:extLst>
                  <a:ext uri="{FF2B5EF4-FFF2-40B4-BE49-F238E27FC236}">
                    <a16:creationId xmlns:a16="http://schemas.microsoft.com/office/drawing/2014/main" id="{7FABABDF-ACBB-9D6B-2BE3-6F84405DC92C}"/>
                  </a:ext>
                </a:extLst>
              </p:cNvPr>
              <p:cNvSpPr/>
              <p:nvPr/>
            </p:nvSpPr>
            <p:spPr>
              <a:xfrm>
                <a:off x="7815375" y="3700700"/>
                <a:ext cx="410550" cy="381025"/>
              </a:xfrm>
              <a:custGeom>
                <a:avLst/>
                <a:gdLst/>
                <a:ahLst/>
                <a:cxnLst/>
                <a:rect l="l" t="t" r="r" b="b"/>
                <a:pathLst>
                  <a:path w="16422" h="15241" extrusionOk="0">
                    <a:moveTo>
                      <a:pt x="5397" y="1"/>
                    </a:moveTo>
                    <a:lnTo>
                      <a:pt x="5191" y="26"/>
                    </a:lnTo>
                    <a:lnTo>
                      <a:pt x="4960" y="78"/>
                    </a:lnTo>
                    <a:lnTo>
                      <a:pt x="4755" y="155"/>
                    </a:lnTo>
                    <a:lnTo>
                      <a:pt x="4549" y="258"/>
                    </a:lnTo>
                    <a:lnTo>
                      <a:pt x="4343" y="361"/>
                    </a:lnTo>
                    <a:lnTo>
                      <a:pt x="4163" y="489"/>
                    </a:lnTo>
                    <a:lnTo>
                      <a:pt x="3984" y="643"/>
                    </a:lnTo>
                    <a:lnTo>
                      <a:pt x="3829" y="797"/>
                    </a:lnTo>
                    <a:lnTo>
                      <a:pt x="3701" y="1003"/>
                    </a:lnTo>
                    <a:lnTo>
                      <a:pt x="411" y="5680"/>
                    </a:lnTo>
                    <a:lnTo>
                      <a:pt x="283" y="5886"/>
                    </a:lnTo>
                    <a:lnTo>
                      <a:pt x="180" y="6091"/>
                    </a:lnTo>
                    <a:lnTo>
                      <a:pt x="103" y="6323"/>
                    </a:lnTo>
                    <a:lnTo>
                      <a:pt x="52" y="6528"/>
                    </a:lnTo>
                    <a:lnTo>
                      <a:pt x="26" y="6760"/>
                    </a:lnTo>
                    <a:lnTo>
                      <a:pt x="0" y="6991"/>
                    </a:lnTo>
                    <a:lnTo>
                      <a:pt x="0" y="7197"/>
                    </a:lnTo>
                    <a:lnTo>
                      <a:pt x="52" y="7428"/>
                    </a:lnTo>
                    <a:lnTo>
                      <a:pt x="103" y="7633"/>
                    </a:lnTo>
                    <a:lnTo>
                      <a:pt x="154" y="7839"/>
                    </a:lnTo>
                    <a:lnTo>
                      <a:pt x="257" y="8045"/>
                    </a:lnTo>
                    <a:lnTo>
                      <a:pt x="360" y="8250"/>
                    </a:lnTo>
                    <a:lnTo>
                      <a:pt x="488" y="8430"/>
                    </a:lnTo>
                    <a:lnTo>
                      <a:pt x="643" y="8610"/>
                    </a:lnTo>
                    <a:lnTo>
                      <a:pt x="823" y="8764"/>
                    </a:lnTo>
                    <a:lnTo>
                      <a:pt x="1002" y="8918"/>
                    </a:lnTo>
                    <a:lnTo>
                      <a:pt x="6888" y="13030"/>
                    </a:lnTo>
                    <a:lnTo>
                      <a:pt x="7273" y="15086"/>
                    </a:lnTo>
                    <a:lnTo>
                      <a:pt x="8507" y="14135"/>
                    </a:lnTo>
                    <a:lnTo>
                      <a:pt x="9509" y="14829"/>
                    </a:lnTo>
                    <a:lnTo>
                      <a:pt x="9689" y="14958"/>
                    </a:lnTo>
                    <a:lnTo>
                      <a:pt x="9920" y="15060"/>
                    </a:lnTo>
                    <a:lnTo>
                      <a:pt x="10126" y="15138"/>
                    </a:lnTo>
                    <a:lnTo>
                      <a:pt x="10331" y="15189"/>
                    </a:lnTo>
                    <a:lnTo>
                      <a:pt x="10563" y="15240"/>
                    </a:lnTo>
                    <a:lnTo>
                      <a:pt x="10999" y="15240"/>
                    </a:lnTo>
                    <a:lnTo>
                      <a:pt x="11231" y="15215"/>
                    </a:lnTo>
                    <a:lnTo>
                      <a:pt x="11436" y="15163"/>
                    </a:lnTo>
                    <a:lnTo>
                      <a:pt x="11668" y="15086"/>
                    </a:lnTo>
                    <a:lnTo>
                      <a:pt x="11873" y="15009"/>
                    </a:lnTo>
                    <a:lnTo>
                      <a:pt x="12053" y="14906"/>
                    </a:lnTo>
                    <a:lnTo>
                      <a:pt x="12259" y="14752"/>
                    </a:lnTo>
                    <a:lnTo>
                      <a:pt x="12413" y="14624"/>
                    </a:lnTo>
                    <a:lnTo>
                      <a:pt x="12593" y="14444"/>
                    </a:lnTo>
                    <a:lnTo>
                      <a:pt x="12721" y="14264"/>
                    </a:lnTo>
                    <a:lnTo>
                      <a:pt x="15985" y="9561"/>
                    </a:lnTo>
                    <a:lnTo>
                      <a:pt x="16114" y="9355"/>
                    </a:lnTo>
                    <a:lnTo>
                      <a:pt x="16216" y="9150"/>
                    </a:lnTo>
                    <a:lnTo>
                      <a:pt x="16294" y="8944"/>
                    </a:lnTo>
                    <a:lnTo>
                      <a:pt x="16371" y="8713"/>
                    </a:lnTo>
                    <a:lnTo>
                      <a:pt x="16396" y="8507"/>
                    </a:lnTo>
                    <a:lnTo>
                      <a:pt x="16422" y="8276"/>
                    </a:lnTo>
                    <a:lnTo>
                      <a:pt x="16396" y="8045"/>
                    </a:lnTo>
                    <a:lnTo>
                      <a:pt x="16371" y="7839"/>
                    </a:lnTo>
                    <a:lnTo>
                      <a:pt x="16319" y="7608"/>
                    </a:lnTo>
                    <a:lnTo>
                      <a:pt x="16242" y="7402"/>
                    </a:lnTo>
                    <a:lnTo>
                      <a:pt x="16165" y="7197"/>
                    </a:lnTo>
                    <a:lnTo>
                      <a:pt x="16062" y="6991"/>
                    </a:lnTo>
                    <a:lnTo>
                      <a:pt x="15934" y="6811"/>
                    </a:lnTo>
                    <a:lnTo>
                      <a:pt x="15780" y="6631"/>
                    </a:lnTo>
                    <a:lnTo>
                      <a:pt x="15600" y="6477"/>
                    </a:lnTo>
                    <a:lnTo>
                      <a:pt x="15420" y="6323"/>
                    </a:lnTo>
                    <a:lnTo>
                      <a:pt x="6913" y="412"/>
                    </a:lnTo>
                    <a:lnTo>
                      <a:pt x="6708" y="283"/>
                    </a:lnTo>
                    <a:lnTo>
                      <a:pt x="6502" y="181"/>
                    </a:lnTo>
                    <a:lnTo>
                      <a:pt x="6297" y="104"/>
                    </a:lnTo>
                    <a:lnTo>
                      <a:pt x="6065" y="52"/>
                    </a:lnTo>
                    <a:lnTo>
                      <a:pt x="5860" y="26"/>
                    </a:lnTo>
                    <a:lnTo>
                      <a:pt x="5628" y="1"/>
                    </a:lnTo>
                    <a:close/>
                  </a:path>
                </a:pathLst>
              </a:custGeom>
              <a:solidFill>
                <a:srgbClr val="C5F1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2" name="Google Shape;17910;p47">
                <a:extLst>
                  <a:ext uri="{FF2B5EF4-FFF2-40B4-BE49-F238E27FC236}">
                    <a16:creationId xmlns:a16="http://schemas.microsoft.com/office/drawing/2014/main" id="{3622C343-C661-12A8-EBFA-2066A90B3BCB}"/>
                  </a:ext>
                </a:extLst>
              </p:cNvPr>
              <p:cNvSpPr/>
              <p:nvPr/>
            </p:nvSpPr>
            <p:spPr>
              <a:xfrm>
                <a:off x="7815375" y="3700700"/>
                <a:ext cx="410550" cy="381025"/>
              </a:xfrm>
              <a:custGeom>
                <a:avLst/>
                <a:gdLst/>
                <a:ahLst/>
                <a:cxnLst/>
                <a:rect l="l" t="t" r="r" b="b"/>
                <a:pathLst>
                  <a:path w="16422" h="15241" fill="none" extrusionOk="0">
                    <a:moveTo>
                      <a:pt x="15420" y="6323"/>
                    </a:moveTo>
                    <a:lnTo>
                      <a:pt x="6913" y="412"/>
                    </a:lnTo>
                    <a:lnTo>
                      <a:pt x="6913" y="412"/>
                    </a:lnTo>
                    <a:lnTo>
                      <a:pt x="6708" y="283"/>
                    </a:lnTo>
                    <a:lnTo>
                      <a:pt x="6502" y="181"/>
                    </a:lnTo>
                    <a:lnTo>
                      <a:pt x="6297" y="104"/>
                    </a:lnTo>
                    <a:lnTo>
                      <a:pt x="6065" y="52"/>
                    </a:lnTo>
                    <a:lnTo>
                      <a:pt x="5860" y="26"/>
                    </a:lnTo>
                    <a:lnTo>
                      <a:pt x="5628" y="1"/>
                    </a:lnTo>
                    <a:lnTo>
                      <a:pt x="5397" y="1"/>
                    </a:lnTo>
                    <a:lnTo>
                      <a:pt x="5191" y="26"/>
                    </a:lnTo>
                    <a:lnTo>
                      <a:pt x="4960" y="78"/>
                    </a:lnTo>
                    <a:lnTo>
                      <a:pt x="4755" y="155"/>
                    </a:lnTo>
                    <a:lnTo>
                      <a:pt x="4549" y="258"/>
                    </a:lnTo>
                    <a:lnTo>
                      <a:pt x="4343" y="361"/>
                    </a:lnTo>
                    <a:lnTo>
                      <a:pt x="4163" y="489"/>
                    </a:lnTo>
                    <a:lnTo>
                      <a:pt x="3984" y="643"/>
                    </a:lnTo>
                    <a:lnTo>
                      <a:pt x="3829" y="797"/>
                    </a:lnTo>
                    <a:lnTo>
                      <a:pt x="3701" y="1003"/>
                    </a:lnTo>
                    <a:lnTo>
                      <a:pt x="411" y="5680"/>
                    </a:lnTo>
                    <a:lnTo>
                      <a:pt x="411" y="5680"/>
                    </a:lnTo>
                    <a:lnTo>
                      <a:pt x="283" y="5886"/>
                    </a:lnTo>
                    <a:lnTo>
                      <a:pt x="180" y="6091"/>
                    </a:lnTo>
                    <a:lnTo>
                      <a:pt x="103" y="6323"/>
                    </a:lnTo>
                    <a:lnTo>
                      <a:pt x="52" y="6528"/>
                    </a:lnTo>
                    <a:lnTo>
                      <a:pt x="26" y="6760"/>
                    </a:lnTo>
                    <a:lnTo>
                      <a:pt x="0" y="6991"/>
                    </a:lnTo>
                    <a:lnTo>
                      <a:pt x="0" y="7197"/>
                    </a:lnTo>
                    <a:lnTo>
                      <a:pt x="52" y="7428"/>
                    </a:lnTo>
                    <a:lnTo>
                      <a:pt x="103" y="7633"/>
                    </a:lnTo>
                    <a:lnTo>
                      <a:pt x="154" y="7839"/>
                    </a:lnTo>
                    <a:lnTo>
                      <a:pt x="257" y="8045"/>
                    </a:lnTo>
                    <a:lnTo>
                      <a:pt x="360" y="8250"/>
                    </a:lnTo>
                    <a:lnTo>
                      <a:pt x="488" y="8430"/>
                    </a:lnTo>
                    <a:lnTo>
                      <a:pt x="643" y="8610"/>
                    </a:lnTo>
                    <a:lnTo>
                      <a:pt x="823" y="8764"/>
                    </a:lnTo>
                    <a:lnTo>
                      <a:pt x="1002" y="8918"/>
                    </a:lnTo>
                    <a:lnTo>
                      <a:pt x="6888" y="13030"/>
                    </a:lnTo>
                    <a:lnTo>
                      <a:pt x="7273" y="15086"/>
                    </a:lnTo>
                    <a:lnTo>
                      <a:pt x="8507" y="14135"/>
                    </a:lnTo>
                    <a:lnTo>
                      <a:pt x="9509" y="14829"/>
                    </a:lnTo>
                    <a:lnTo>
                      <a:pt x="9509" y="14829"/>
                    </a:lnTo>
                    <a:lnTo>
                      <a:pt x="9689" y="14958"/>
                    </a:lnTo>
                    <a:lnTo>
                      <a:pt x="9920" y="15060"/>
                    </a:lnTo>
                    <a:lnTo>
                      <a:pt x="10126" y="15138"/>
                    </a:lnTo>
                    <a:lnTo>
                      <a:pt x="10331" y="15189"/>
                    </a:lnTo>
                    <a:lnTo>
                      <a:pt x="10563" y="15240"/>
                    </a:lnTo>
                    <a:lnTo>
                      <a:pt x="10794" y="15240"/>
                    </a:lnTo>
                    <a:lnTo>
                      <a:pt x="10999" y="15240"/>
                    </a:lnTo>
                    <a:lnTo>
                      <a:pt x="11231" y="15215"/>
                    </a:lnTo>
                    <a:lnTo>
                      <a:pt x="11436" y="15163"/>
                    </a:lnTo>
                    <a:lnTo>
                      <a:pt x="11668" y="15086"/>
                    </a:lnTo>
                    <a:lnTo>
                      <a:pt x="11873" y="15009"/>
                    </a:lnTo>
                    <a:lnTo>
                      <a:pt x="12053" y="14906"/>
                    </a:lnTo>
                    <a:lnTo>
                      <a:pt x="12259" y="14752"/>
                    </a:lnTo>
                    <a:lnTo>
                      <a:pt x="12413" y="14624"/>
                    </a:lnTo>
                    <a:lnTo>
                      <a:pt x="12593" y="14444"/>
                    </a:lnTo>
                    <a:lnTo>
                      <a:pt x="12721" y="14264"/>
                    </a:lnTo>
                    <a:lnTo>
                      <a:pt x="15985" y="9561"/>
                    </a:lnTo>
                    <a:lnTo>
                      <a:pt x="15985" y="9561"/>
                    </a:lnTo>
                    <a:lnTo>
                      <a:pt x="16114" y="9355"/>
                    </a:lnTo>
                    <a:lnTo>
                      <a:pt x="16216" y="9150"/>
                    </a:lnTo>
                    <a:lnTo>
                      <a:pt x="16294" y="8944"/>
                    </a:lnTo>
                    <a:lnTo>
                      <a:pt x="16371" y="8713"/>
                    </a:lnTo>
                    <a:lnTo>
                      <a:pt x="16396" y="8507"/>
                    </a:lnTo>
                    <a:lnTo>
                      <a:pt x="16422" y="8276"/>
                    </a:lnTo>
                    <a:lnTo>
                      <a:pt x="16396" y="8045"/>
                    </a:lnTo>
                    <a:lnTo>
                      <a:pt x="16371" y="7839"/>
                    </a:lnTo>
                    <a:lnTo>
                      <a:pt x="16319" y="7608"/>
                    </a:lnTo>
                    <a:lnTo>
                      <a:pt x="16242" y="7402"/>
                    </a:lnTo>
                    <a:lnTo>
                      <a:pt x="16165" y="7197"/>
                    </a:lnTo>
                    <a:lnTo>
                      <a:pt x="16062" y="6991"/>
                    </a:lnTo>
                    <a:lnTo>
                      <a:pt x="15934" y="6811"/>
                    </a:lnTo>
                    <a:lnTo>
                      <a:pt x="15780" y="6631"/>
                    </a:lnTo>
                    <a:lnTo>
                      <a:pt x="15600" y="6477"/>
                    </a:lnTo>
                    <a:lnTo>
                      <a:pt x="15420" y="63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20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23565A-3F45-9C03-64BE-F9C5FE87E863}"/>
              </a:ext>
            </a:extLst>
          </p:cNvPr>
          <p:cNvSpPr/>
          <p:nvPr/>
        </p:nvSpPr>
        <p:spPr>
          <a:xfrm>
            <a:off x="4382461" y="1397537"/>
            <a:ext cx="3690434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3 (SGK – tr29):</a:t>
            </a:r>
          </a:p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chẵn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lẻ</a:t>
            </a:r>
            <a:endParaRPr lang="en-US" sz="2400" kern="0" dirty="0">
              <a:solidFill>
                <a:srgbClr val="262624"/>
              </a:solidFill>
              <a:cs typeface="Arial"/>
              <a:sym typeface="Arial"/>
            </a:endParaRPr>
          </a:p>
        </p:txBody>
      </p:sp>
      <p:grpSp>
        <p:nvGrpSpPr>
          <p:cNvPr id="4" name="Google Shape;17860;p47">
            <a:extLst>
              <a:ext uri="{FF2B5EF4-FFF2-40B4-BE49-F238E27FC236}">
                <a16:creationId xmlns:a16="http://schemas.microsoft.com/office/drawing/2014/main" id="{38C34434-4A29-D2E2-2D76-970679FCDE20}"/>
              </a:ext>
            </a:extLst>
          </p:cNvPr>
          <p:cNvGrpSpPr/>
          <p:nvPr/>
        </p:nvGrpSpPr>
        <p:grpSpPr>
          <a:xfrm>
            <a:off x="10110840" y="1196328"/>
            <a:ext cx="1927047" cy="1487059"/>
            <a:chOff x="6409194" y="2813528"/>
            <a:chExt cx="1844636" cy="1682391"/>
          </a:xfrm>
        </p:grpSpPr>
        <p:grpSp>
          <p:nvGrpSpPr>
            <p:cNvPr id="5" name="Google Shape;17861;p47">
              <a:extLst>
                <a:ext uri="{FF2B5EF4-FFF2-40B4-BE49-F238E27FC236}">
                  <a16:creationId xmlns:a16="http://schemas.microsoft.com/office/drawing/2014/main" id="{D05CF654-C3BB-DA62-8EB9-7609B720A531}"/>
                </a:ext>
              </a:extLst>
            </p:cNvPr>
            <p:cNvGrpSpPr/>
            <p:nvPr/>
          </p:nvGrpSpPr>
          <p:grpSpPr>
            <a:xfrm rot="578965">
              <a:off x="6517914" y="2940286"/>
              <a:ext cx="1627195" cy="1428874"/>
              <a:chOff x="4773075" y="4114138"/>
              <a:chExt cx="1233600" cy="1083250"/>
            </a:xfrm>
          </p:grpSpPr>
          <p:sp>
            <p:nvSpPr>
              <p:cNvPr id="41" name="Google Shape;17862;p47">
                <a:extLst>
                  <a:ext uri="{FF2B5EF4-FFF2-40B4-BE49-F238E27FC236}">
                    <a16:creationId xmlns:a16="http://schemas.microsoft.com/office/drawing/2014/main" id="{3CB8603F-71A9-D813-82EB-3EC133B9E8E3}"/>
                  </a:ext>
                </a:extLst>
              </p:cNvPr>
              <p:cNvSpPr/>
              <p:nvPr/>
            </p:nvSpPr>
            <p:spPr>
              <a:xfrm>
                <a:off x="4779500" y="4260638"/>
                <a:ext cx="499875" cy="936750"/>
              </a:xfrm>
              <a:custGeom>
                <a:avLst/>
                <a:gdLst/>
                <a:ahLst/>
                <a:cxnLst/>
                <a:rect l="l" t="t" r="r" b="b"/>
                <a:pathLst>
                  <a:path w="19995" h="37470" extrusionOk="0">
                    <a:moveTo>
                      <a:pt x="13852" y="0"/>
                    </a:moveTo>
                    <a:lnTo>
                      <a:pt x="13698" y="26"/>
                    </a:lnTo>
                    <a:lnTo>
                      <a:pt x="13518" y="77"/>
                    </a:lnTo>
                    <a:lnTo>
                      <a:pt x="13338" y="129"/>
                    </a:lnTo>
                    <a:lnTo>
                      <a:pt x="13004" y="283"/>
                    </a:lnTo>
                    <a:lnTo>
                      <a:pt x="12696" y="489"/>
                    </a:lnTo>
                    <a:lnTo>
                      <a:pt x="12413" y="746"/>
                    </a:lnTo>
                    <a:lnTo>
                      <a:pt x="12182" y="1080"/>
                    </a:lnTo>
                    <a:lnTo>
                      <a:pt x="11976" y="1414"/>
                    </a:lnTo>
                    <a:lnTo>
                      <a:pt x="11874" y="1619"/>
                    </a:lnTo>
                    <a:lnTo>
                      <a:pt x="11822" y="1825"/>
                    </a:lnTo>
                    <a:lnTo>
                      <a:pt x="11103" y="4241"/>
                    </a:lnTo>
                    <a:lnTo>
                      <a:pt x="10357" y="6862"/>
                    </a:lnTo>
                    <a:lnTo>
                      <a:pt x="9612" y="9689"/>
                    </a:lnTo>
                    <a:lnTo>
                      <a:pt x="8893" y="12619"/>
                    </a:lnTo>
                    <a:lnTo>
                      <a:pt x="7633" y="10100"/>
                    </a:lnTo>
                    <a:lnTo>
                      <a:pt x="6425" y="7684"/>
                    </a:lnTo>
                    <a:lnTo>
                      <a:pt x="5269" y="5423"/>
                    </a:lnTo>
                    <a:lnTo>
                      <a:pt x="4138" y="3341"/>
                    </a:lnTo>
                    <a:lnTo>
                      <a:pt x="3933" y="3033"/>
                    </a:lnTo>
                    <a:lnTo>
                      <a:pt x="3701" y="2776"/>
                    </a:lnTo>
                    <a:lnTo>
                      <a:pt x="3470" y="2544"/>
                    </a:lnTo>
                    <a:lnTo>
                      <a:pt x="3187" y="2339"/>
                    </a:lnTo>
                    <a:lnTo>
                      <a:pt x="2905" y="2185"/>
                    </a:lnTo>
                    <a:lnTo>
                      <a:pt x="2596" y="2082"/>
                    </a:lnTo>
                    <a:lnTo>
                      <a:pt x="2288" y="2005"/>
                    </a:lnTo>
                    <a:lnTo>
                      <a:pt x="1979" y="1979"/>
                    </a:lnTo>
                    <a:lnTo>
                      <a:pt x="1748" y="2005"/>
                    </a:lnTo>
                    <a:lnTo>
                      <a:pt x="1517" y="2030"/>
                    </a:lnTo>
                    <a:lnTo>
                      <a:pt x="1311" y="2108"/>
                    </a:lnTo>
                    <a:lnTo>
                      <a:pt x="1106" y="2185"/>
                    </a:lnTo>
                    <a:lnTo>
                      <a:pt x="900" y="2313"/>
                    </a:lnTo>
                    <a:lnTo>
                      <a:pt x="746" y="2442"/>
                    </a:lnTo>
                    <a:lnTo>
                      <a:pt x="592" y="2570"/>
                    </a:lnTo>
                    <a:lnTo>
                      <a:pt x="437" y="2724"/>
                    </a:lnTo>
                    <a:lnTo>
                      <a:pt x="335" y="2904"/>
                    </a:lnTo>
                    <a:lnTo>
                      <a:pt x="232" y="3110"/>
                    </a:lnTo>
                    <a:lnTo>
                      <a:pt x="155" y="3290"/>
                    </a:lnTo>
                    <a:lnTo>
                      <a:pt x="78" y="3495"/>
                    </a:lnTo>
                    <a:lnTo>
                      <a:pt x="26" y="3727"/>
                    </a:lnTo>
                    <a:lnTo>
                      <a:pt x="1" y="3958"/>
                    </a:lnTo>
                    <a:lnTo>
                      <a:pt x="1" y="4164"/>
                    </a:lnTo>
                    <a:lnTo>
                      <a:pt x="26" y="4395"/>
                    </a:lnTo>
                    <a:lnTo>
                      <a:pt x="52" y="4652"/>
                    </a:lnTo>
                    <a:lnTo>
                      <a:pt x="103" y="4883"/>
                    </a:lnTo>
                    <a:lnTo>
                      <a:pt x="180" y="5114"/>
                    </a:lnTo>
                    <a:lnTo>
                      <a:pt x="283" y="5346"/>
                    </a:lnTo>
                    <a:lnTo>
                      <a:pt x="1054" y="6939"/>
                    </a:lnTo>
                    <a:lnTo>
                      <a:pt x="1928" y="8635"/>
                    </a:lnTo>
                    <a:lnTo>
                      <a:pt x="2879" y="10460"/>
                    </a:lnTo>
                    <a:lnTo>
                      <a:pt x="3881" y="12336"/>
                    </a:lnTo>
                    <a:lnTo>
                      <a:pt x="4035" y="12644"/>
                    </a:lnTo>
                    <a:lnTo>
                      <a:pt x="4164" y="12978"/>
                    </a:lnTo>
                    <a:lnTo>
                      <a:pt x="4267" y="13312"/>
                    </a:lnTo>
                    <a:lnTo>
                      <a:pt x="4369" y="13647"/>
                    </a:lnTo>
                    <a:lnTo>
                      <a:pt x="4421" y="13981"/>
                    </a:lnTo>
                    <a:lnTo>
                      <a:pt x="4472" y="14315"/>
                    </a:lnTo>
                    <a:lnTo>
                      <a:pt x="4498" y="14649"/>
                    </a:lnTo>
                    <a:lnTo>
                      <a:pt x="4472" y="15009"/>
                    </a:lnTo>
                    <a:lnTo>
                      <a:pt x="4447" y="15291"/>
                    </a:lnTo>
                    <a:lnTo>
                      <a:pt x="4421" y="15574"/>
                    </a:lnTo>
                    <a:lnTo>
                      <a:pt x="4344" y="15857"/>
                    </a:lnTo>
                    <a:lnTo>
                      <a:pt x="4267" y="16139"/>
                    </a:lnTo>
                    <a:lnTo>
                      <a:pt x="4164" y="16422"/>
                    </a:lnTo>
                    <a:lnTo>
                      <a:pt x="4035" y="16679"/>
                    </a:lnTo>
                    <a:lnTo>
                      <a:pt x="3778" y="17193"/>
                    </a:lnTo>
                    <a:lnTo>
                      <a:pt x="3496" y="17707"/>
                    </a:lnTo>
                    <a:lnTo>
                      <a:pt x="3264" y="18272"/>
                    </a:lnTo>
                    <a:lnTo>
                      <a:pt x="3059" y="18838"/>
                    </a:lnTo>
                    <a:lnTo>
                      <a:pt x="2905" y="19377"/>
                    </a:lnTo>
                    <a:lnTo>
                      <a:pt x="2802" y="19891"/>
                    </a:lnTo>
                    <a:lnTo>
                      <a:pt x="2699" y="20380"/>
                    </a:lnTo>
                    <a:lnTo>
                      <a:pt x="2648" y="20765"/>
                    </a:lnTo>
                    <a:lnTo>
                      <a:pt x="2622" y="21048"/>
                    </a:lnTo>
                    <a:lnTo>
                      <a:pt x="2596" y="21588"/>
                    </a:lnTo>
                    <a:lnTo>
                      <a:pt x="2622" y="22102"/>
                    </a:lnTo>
                    <a:lnTo>
                      <a:pt x="2622" y="22564"/>
                    </a:lnTo>
                    <a:lnTo>
                      <a:pt x="2673" y="23027"/>
                    </a:lnTo>
                    <a:lnTo>
                      <a:pt x="2725" y="23464"/>
                    </a:lnTo>
                    <a:lnTo>
                      <a:pt x="2776" y="23900"/>
                    </a:lnTo>
                    <a:lnTo>
                      <a:pt x="2853" y="24286"/>
                    </a:lnTo>
                    <a:lnTo>
                      <a:pt x="2956" y="24671"/>
                    </a:lnTo>
                    <a:lnTo>
                      <a:pt x="3059" y="25031"/>
                    </a:lnTo>
                    <a:lnTo>
                      <a:pt x="3187" y="25365"/>
                    </a:lnTo>
                    <a:lnTo>
                      <a:pt x="3316" y="25674"/>
                    </a:lnTo>
                    <a:lnTo>
                      <a:pt x="3470" y="25982"/>
                    </a:lnTo>
                    <a:lnTo>
                      <a:pt x="3650" y="26265"/>
                    </a:lnTo>
                    <a:lnTo>
                      <a:pt x="3830" y="26522"/>
                    </a:lnTo>
                    <a:lnTo>
                      <a:pt x="4010" y="26779"/>
                    </a:lnTo>
                    <a:lnTo>
                      <a:pt x="4215" y="27010"/>
                    </a:lnTo>
                    <a:lnTo>
                      <a:pt x="4421" y="27241"/>
                    </a:lnTo>
                    <a:lnTo>
                      <a:pt x="4626" y="27421"/>
                    </a:lnTo>
                    <a:lnTo>
                      <a:pt x="4858" y="27627"/>
                    </a:lnTo>
                    <a:lnTo>
                      <a:pt x="5115" y="27807"/>
                    </a:lnTo>
                    <a:lnTo>
                      <a:pt x="5372" y="27961"/>
                    </a:lnTo>
                    <a:lnTo>
                      <a:pt x="5629" y="28115"/>
                    </a:lnTo>
                    <a:lnTo>
                      <a:pt x="6168" y="28372"/>
                    </a:lnTo>
                    <a:lnTo>
                      <a:pt x="6734" y="28578"/>
                    </a:lnTo>
                    <a:lnTo>
                      <a:pt x="7351" y="28732"/>
                    </a:lnTo>
                    <a:lnTo>
                      <a:pt x="7993" y="28860"/>
                    </a:lnTo>
                    <a:lnTo>
                      <a:pt x="8661" y="28963"/>
                    </a:lnTo>
                    <a:lnTo>
                      <a:pt x="5783" y="36005"/>
                    </a:lnTo>
                    <a:lnTo>
                      <a:pt x="4883" y="36082"/>
                    </a:lnTo>
                    <a:lnTo>
                      <a:pt x="4601" y="36133"/>
                    </a:lnTo>
                    <a:lnTo>
                      <a:pt x="4318" y="36210"/>
                    </a:lnTo>
                    <a:lnTo>
                      <a:pt x="4087" y="36313"/>
                    </a:lnTo>
                    <a:lnTo>
                      <a:pt x="3881" y="36416"/>
                    </a:lnTo>
                    <a:lnTo>
                      <a:pt x="3701" y="36545"/>
                    </a:lnTo>
                    <a:lnTo>
                      <a:pt x="3521" y="36673"/>
                    </a:lnTo>
                    <a:lnTo>
                      <a:pt x="3393" y="36853"/>
                    </a:lnTo>
                    <a:lnTo>
                      <a:pt x="3290" y="37007"/>
                    </a:lnTo>
                    <a:lnTo>
                      <a:pt x="3264" y="37110"/>
                    </a:lnTo>
                    <a:lnTo>
                      <a:pt x="3239" y="37187"/>
                    </a:lnTo>
                    <a:lnTo>
                      <a:pt x="3264" y="37264"/>
                    </a:lnTo>
                    <a:lnTo>
                      <a:pt x="3290" y="37315"/>
                    </a:lnTo>
                    <a:lnTo>
                      <a:pt x="3341" y="37393"/>
                    </a:lnTo>
                    <a:lnTo>
                      <a:pt x="3419" y="37444"/>
                    </a:lnTo>
                    <a:lnTo>
                      <a:pt x="3470" y="37470"/>
                    </a:lnTo>
                    <a:lnTo>
                      <a:pt x="3573" y="37470"/>
                    </a:lnTo>
                    <a:lnTo>
                      <a:pt x="6965" y="37418"/>
                    </a:lnTo>
                    <a:lnTo>
                      <a:pt x="7016" y="37393"/>
                    </a:lnTo>
                    <a:lnTo>
                      <a:pt x="7068" y="37341"/>
                    </a:lnTo>
                    <a:lnTo>
                      <a:pt x="10049" y="29092"/>
                    </a:lnTo>
                    <a:lnTo>
                      <a:pt x="12156" y="29092"/>
                    </a:lnTo>
                    <a:lnTo>
                      <a:pt x="13133" y="29066"/>
                    </a:lnTo>
                    <a:lnTo>
                      <a:pt x="13133" y="29066"/>
                    </a:lnTo>
                    <a:lnTo>
                      <a:pt x="13107" y="37341"/>
                    </a:lnTo>
                    <a:lnTo>
                      <a:pt x="13133" y="37393"/>
                    </a:lnTo>
                    <a:lnTo>
                      <a:pt x="13210" y="37418"/>
                    </a:lnTo>
                    <a:lnTo>
                      <a:pt x="16602" y="37470"/>
                    </a:lnTo>
                    <a:lnTo>
                      <a:pt x="16679" y="37470"/>
                    </a:lnTo>
                    <a:lnTo>
                      <a:pt x="16756" y="37444"/>
                    </a:lnTo>
                    <a:lnTo>
                      <a:pt x="16834" y="37393"/>
                    </a:lnTo>
                    <a:lnTo>
                      <a:pt x="16885" y="37315"/>
                    </a:lnTo>
                    <a:lnTo>
                      <a:pt x="16911" y="37264"/>
                    </a:lnTo>
                    <a:lnTo>
                      <a:pt x="16911" y="37187"/>
                    </a:lnTo>
                    <a:lnTo>
                      <a:pt x="16911" y="37110"/>
                    </a:lnTo>
                    <a:lnTo>
                      <a:pt x="16885" y="37007"/>
                    </a:lnTo>
                    <a:lnTo>
                      <a:pt x="16782" y="36853"/>
                    </a:lnTo>
                    <a:lnTo>
                      <a:pt x="16628" y="36673"/>
                    </a:lnTo>
                    <a:lnTo>
                      <a:pt x="16474" y="36545"/>
                    </a:lnTo>
                    <a:lnTo>
                      <a:pt x="16294" y="36416"/>
                    </a:lnTo>
                    <a:lnTo>
                      <a:pt x="16088" y="36313"/>
                    </a:lnTo>
                    <a:lnTo>
                      <a:pt x="15831" y="36210"/>
                    </a:lnTo>
                    <a:lnTo>
                      <a:pt x="15574" y="36133"/>
                    </a:lnTo>
                    <a:lnTo>
                      <a:pt x="15292" y="36082"/>
                    </a:lnTo>
                    <a:lnTo>
                      <a:pt x="14392" y="36005"/>
                    </a:lnTo>
                    <a:lnTo>
                      <a:pt x="14546" y="28938"/>
                    </a:lnTo>
                    <a:lnTo>
                      <a:pt x="15215" y="28809"/>
                    </a:lnTo>
                    <a:lnTo>
                      <a:pt x="15831" y="28655"/>
                    </a:lnTo>
                    <a:lnTo>
                      <a:pt x="16140" y="28552"/>
                    </a:lnTo>
                    <a:lnTo>
                      <a:pt x="16422" y="28424"/>
                    </a:lnTo>
                    <a:lnTo>
                      <a:pt x="16705" y="28295"/>
                    </a:lnTo>
                    <a:lnTo>
                      <a:pt x="16988" y="28141"/>
                    </a:lnTo>
                    <a:lnTo>
                      <a:pt x="17091" y="28089"/>
                    </a:lnTo>
                    <a:lnTo>
                      <a:pt x="17322" y="27910"/>
                    </a:lnTo>
                    <a:lnTo>
                      <a:pt x="17579" y="27730"/>
                    </a:lnTo>
                    <a:lnTo>
                      <a:pt x="17810" y="27524"/>
                    </a:lnTo>
                    <a:lnTo>
                      <a:pt x="18016" y="27318"/>
                    </a:lnTo>
                    <a:lnTo>
                      <a:pt x="18221" y="27062"/>
                    </a:lnTo>
                    <a:lnTo>
                      <a:pt x="18401" y="26805"/>
                    </a:lnTo>
                    <a:lnTo>
                      <a:pt x="18607" y="26522"/>
                    </a:lnTo>
                    <a:lnTo>
                      <a:pt x="18761" y="26213"/>
                    </a:lnTo>
                    <a:lnTo>
                      <a:pt x="18915" y="25879"/>
                    </a:lnTo>
                    <a:lnTo>
                      <a:pt x="19069" y="25520"/>
                    </a:lnTo>
                    <a:lnTo>
                      <a:pt x="19198" y="25134"/>
                    </a:lnTo>
                    <a:lnTo>
                      <a:pt x="19301" y="24723"/>
                    </a:lnTo>
                    <a:lnTo>
                      <a:pt x="19404" y="24286"/>
                    </a:lnTo>
                    <a:lnTo>
                      <a:pt x="19481" y="23823"/>
                    </a:lnTo>
                    <a:lnTo>
                      <a:pt x="19558" y="23309"/>
                    </a:lnTo>
                    <a:lnTo>
                      <a:pt x="19609" y="22795"/>
                    </a:lnTo>
                    <a:lnTo>
                      <a:pt x="19635" y="22616"/>
                    </a:lnTo>
                    <a:lnTo>
                      <a:pt x="19686" y="21870"/>
                    </a:lnTo>
                    <a:lnTo>
                      <a:pt x="19686" y="21048"/>
                    </a:lnTo>
                    <a:lnTo>
                      <a:pt x="19660" y="20431"/>
                    </a:lnTo>
                    <a:lnTo>
                      <a:pt x="19583" y="19840"/>
                    </a:lnTo>
                    <a:lnTo>
                      <a:pt x="19429" y="19249"/>
                    </a:lnTo>
                    <a:lnTo>
                      <a:pt x="19249" y="18684"/>
                    </a:lnTo>
                    <a:lnTo>
                      <a:pt x="18992" y="18118"/>
                    </a:lnTo>
                    <a:lnTo>
                      <a:pt x="18710" y="17604"/>
                    </a:lnTo>
                    <a:lnTo>
                      <a:pt x="18376" y="17090"/>
                    </a:lnTo>
                    <a:lnTo>
                      <a:pt x="17990" y="16628"/>
                    </a:lnTo>
                    <a:lnTo>
                      <a:pt x="19686" y="14083"/>
                    </a:lnTo>
                    <a:lnTo>
                      <a:pt x="19789" y="13929"/>
                    </a:lnTo>
                    <a:lnTo>
                      <a:pt x="19866" y="13749"/>
                    </a:lnTo>
                    <a:lnTo>
                      <a:pt x="19917" y="13595"/>
                    </a:lnTo>
                    <a:lnTo>
                      <a:pt x="19969" y="13415"/>
                    </a:lnTo>
                    <a:lnTo>
                      <a:pt x="19995" y="13261"/>
                    </a:lnTo>
                    <a:lnTo>
                      <a:pt x="19995" y="13081"/>
                    </a:lnTo>
                    <a:lnTo>
                      <a:pt x="19995" y="12901"/>
                    </a:lnTo>
                    <a:lnTo>
                      <a:pt x="19995" y="12721"/>
                    </a:lnTo>
                    <a:lnTo>
                      <a:pt x="19943" y="12567"/>
                    </a:lnTo>
                    <a:lnTo>
                      <a:pt x="19892" y="12387"/>
                    </a:lnTo>
                    <a:lnTo>
                      <a:pt x="19840" y="12233"/>
                    </a:lnTo>
                    <a:lnTo>
                      <a:pt x="19763" y="12079"/>
                    </a:lnTo>
                    <a:lnTo>
                      <a:pt x="19660" y="11950"/>
                    </a:lnTo>
                    <a:lnTo>
                      <a:pt x="19558" y="11796"/>
                    </a:lnTo>
                    <a:lnTo>
                      <a:pt x="19429" y="11668"/>
                    </a:lnTo>
                    <a:lnTo>
                      <a:pt x="19275" y="11565"/>
                    </a:lnTo>
                    <a:lnTo>
                      <a:pt x="19018" y="11411"/>
                    </a:lnTo>
                    <a:lnTo>
                      <a:pt x="18761" y="11308"/>
                    </a:lnTo>
                    <a:lnTo>
                      <a:pt x="18478" y="11231"/>
                    </a:lnTo>
                    <a:lnTo>
                      <a:pt x="18221" y="11205"/>
                    </a:lnTo>
                    <a:lnTo>
                      <a:pt x="18016" y="11231"/>
                    </a:lnTo>
                    <a:lnTo>
                      <a:pt x="17810" y="11256"/>
                    </a:lnTo>
                    <a:lnTo>
                      <a:pt x="17605" y="11308"/>
                    </a:lnTo>
                    <a:lnTo>
                      <a:pt x="17425" y="11385"/>
                    </a:lnTo>
                    <a:lnTo>
                      <a:pt x="17245" y="11488"/>
                    </a:lnTo>
                    <a:lnTo>
                      <a:pt x="17065" y="11616"/>
                    </a:lnTo>
                    <a:lnTo>
                      <a:pt x="16911" y="11745"/>
                    </a:lnTo>
                    <a:lnTo>
                      <a:pt x="16782" y="11925"/>
                    </a:lnTo>
                    <a:lnTo>
                      <a:pt x="16859" y="11719"/>
                    </a:lnTo>
                    <a:lnTo>
                      <a:pt x="16936" y="11539"/>
                    </a:lnTo>
                    <a:lnTo>
                      <a:pt x="16988" y="11334"/>
                    </a:lnTo>
                    <a:lnTo>
                      <a:pt x="17013" y="11128"/>
                    </a:lnTo>
                    <a:lnTo>
                      <a:pt x="17039" y="10948"/>
                    </a:lnTo>
                    <a:lnTo>
                      <a:pt x="17013" y="10743"/>
                    </a:lnTo>
                    <a:lnTo>
                      <a:pt x="16988" y="10537"/>
                    </a:lnTo>
                    <a:lnTo>
                      <a:pt x="16962" y="10357"/>
                    </a:lnTo>
                    <a:lnTo>
                      <a:pt x="16911" y="10151"/>
                    </a:lnTo>
                    <a:lnTo>
                      <a:pt x="16834" y="9972"/>
                    </a:lnTo>
                    <a:lnTo>
                      <a:pt x="16731" y="9792"/>
                    </a:lnTo>
                    <a:lnTo>
                      <a:pt x="16628" y="9637"/>
                    </a:lnTo>
                    <a:lnTo>
                      <a:pt x="16499" y="9458"/>
                    </a:lnTo>
                    <a:lnTo>
                      <a:pt x="16371" y="9303"/>
                    </a:lnTo>
                    <a:lnTo>
                      <a:pt x="16217" y="9175"/>
                    </a:lnTo>
                    <a:lnTo>
                      <a:pt x="16037" y="9046"/>
                    </a:lnTo>
                    <a:lnTo>
                      <a:pt x="15754" y="8892"/>
                    </a:lnTo>
                    <a:lnTo>
                      <a:pt x="15446" y="8764"/>
                    </a:lnTo>
                    <a:lnTo>
                      <a:pt x="15137" y="8712"/>
                    </a:lnTo>
                    <a:lnTo>
                      <a:pt x="14829" y="8687"/>
                    </a:lnTo>
                    <a:lnTo>
                      <a:pt x="14623" y="8687"/>
                    </a:lnTo>
                    <a:lnTo>
                      <a:pt x="14444" y="8712"/>
                    </a:lnTo>
                    <a:lnTo>
                      <a:pt x="15292" y="5705"/>
                    </a:lnTo>
                    <a:lnTo>
                      <a:pt x="15651" y="4292"/>
                    </a:lnTo>
                    <a:lnTo>
                      <a:pt x="15986" y="2981"/>
                    </a:lnTo>
                    <a:lnTo>
                      <a:pt x="16037" y="2724"/>
                    </a:lnTo>
                    <a:lnTo>
                      <a:pt x="16063" y="2493"/>
                    </a:lnTo>
                    <a:lnTo>
                      <a:pt x="16088" y="2236"/>
                    </a:lnTo>
                    <a:lnTo>
                      <a:pt x="16063" y="2005"/>
                    </a:lnTo>
                    <a:lnTo>
                      <a:pt x="16037" y="1773"/>
                    </a:lnTo>
                    <a:lnTo>
                      <a:pt x="15986" y="1568"/>
                    </a:lnTo>
                    <a:lnTo>
                      <a:pt x="15908" y="1337"/>
                    </a:lnTo>
                    <a:lnTo>
                      <a:pt x="15806" y="1131"/>
                    </a:lnTo>
                    <a:lnTo>
                      <a:pt x="15703" y="951"/>
                    </a:lnTo>
                    <a:lnTo>
                      <a:pt x="15574" y="771"/>
                    </a:lnTo>
                    <a:lnTo>
                      <a:pt x="15446" y="617"/>
                    </a:lnTo>
                    <a:lnTo>
                      <a:pt x="15292" y="463"/>
                    </a:lnTo>
                    <a:lnTo>
                      <a:pt x="15137" y="334"/>
                    </a:lnTo>
                    <a:lnTo>
                      <a:pt x="14958" y="232"/>
                    </a:lnTo>
                    <a:lnTo>
                      <a:pt x="14752" y="129"/>
                    </a:lnTo>
                    <a:lnTo>
                      <a:pt x="14546" y="52"/>
                    </a:lnTo>
                    <a:lnTo>
                      <a:pt x="142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2" name="Google Shape;17863;p47">
                <a:extLst>
                  <a:ext uri="{FF2B5EF4-FFF2-40B4-BE49-F238E27FC236}">
                    <a16:creationId xmlns:a16="http://schemas.microsoft.com/office/drawing/2014/main" id="{2F810E6D-1C1D-00B7-3D18-4D9208110585}"/>
                  </a:ext>
                </a:extLst>
              </p:cNvPr>
              <p:cNvSpPr/>
              <p:nvPr/>
            </p:nvSpPr>
            <p:spPr>
              <a:xfrm>
                <a:off x="5310825" y="4446313"/>
                <a:ext cx="452975" cy="751075"/>
              </a:xfrm>
              <a:custGeom>
                <a:avLst/>
                <a:gdLst/>
                <a:ahLst/>
                <a:cxnLst/>
                <a:rect l="l" t="t" r="r" b="b"/>
                <a:pathLst>
                  <a:path w="18119" h="30043" extrusionOk="0">
                    <a:moveTo>
                      <a:pt x="6863" y="0"/>
                    </a:moveTo>
                    <a:lnTo>
                      <a:pt x="6631" y="26"/>
                    </a:lnTo>
                    <a:lnTo>
                      <a:pt x="6426" y="52"/>
                    </a:lnTo>
                    <a:lnTo>
                      <a:pt x="6246" y="103"/>
                    </a:lnTo>
                    <a:lnTo>
                      <a:pt x="6040" y="154"/>
                    </a:lnTo>
                    <a:lnTo>
                      <a:pt x="5860" y="257"/>
                    </a:lnTo>
                    <a:lnTo>
                      <a:pt x="5680" y="334"/>
                    </a:lnTo>
                    <a:lnTo>
                      <a:pt x="5500" y="463"/>
                    </a:lnTo>
                    <a:lnTo>
                      <a:pt x="5346" y="591"/>
                    </a:lnTo>
                    <a:lnTo>
                      <a:pt x="5192" y="720"/>
                    </a:lnTo>
                    <a:lnTo>
                      <a:pt x="5064" y="874"/>
                    </a:lnTo>
                    <a:lnTo>
                      <a:pt x="4961" y="1054"/>
                    </a:lnTo>
                    <a:lnTo>
                      <a:pt x="4832" y="1208"/>
                    </a:lnTo>
                    <a:lnTo>
                      <a:pt x="4755" y="1388"/>
                    </a:lnTo>
                    <a:lnTo>
                      <a:pt x="4678" y="1594"/>
                    </a:lnTo>
                    <a:lnTo>
                      <a:pt x="4627" y="1799"/>
                    </a:lnTo>
                    <a:lnTo>
                      <a:pt x="4575" y="2005"/>
                    </a:lnTo>
                    <a:lnTo>
                      <a:pt x="4575" y="1825"/>
                    </a:lnTo>
                    <a:lnTo>
                      <a:pt x="4524" y="1645"/>
                    </a:lnTo>
                    <a:lnTo>
                      <a:pt x="4473" y="1491"/>
                    </a:lnTo>
                    <a:lnTo>
                      <a:pt x="4421" y="1337"/>
                    </a:lnTo>
                    <a:lnTo>
                      <a:pt x="4267" y="1054"/>
                    </a:lnTo>
                    <a:lnTo>
                      <a:pt x="4036" y="823"/>
                    </a:lnTo>
                    <a:lnTo>
                      <a:pt x="3779" y="617"/>
                    </a:lnTo>
                    <a:lnTo>
                      <a:pt x="3650" y="540"/>
                    </a:lnTo>
                    <a:lnTo>
                      <a:pt x="3496" y="463"/>
                    </a:lnTo>
                    <a:lnTo>
                      <a:pt x="3342" y="411"/>
                    </a:lnTo>
                    <a:lnTo>
                      <a:pt x="3188" y="360"/>
                    </a:lnTo>
                    <a:lnTo>
                      <a:pt x="3008" y="334"/>
                    </a:lnTo>
                    <a:lnTo>
                      <a:pt x="2751" y="334"/>
                    </a:lnTo>
                    <a:lnTo>
                      <a:pt x="2571" y="360"/>
                    </a:lnTo>
                    <a:lnTo>
                      <a:pt x="2391" y="386"/>
                    </a:lnTo>
                    <a:lnTo>
                      <a:pt x="2211" y="437"/>
                    </a:lnTo>
                    <a:lnTo>
                      <a:pt x="2057" y="514"/>
                    </a:lnTo>
                    <a:lnTo>
                      <a:pt x="1903" y="591"/>
                    </a:lnTo>
                    <a:lnTo>
                      <a:pt x="1748" y="694"/>
                    </a:lnTo>
                    <a:lnTo>
                      <a:pt x="1594" y="797"/>
                    </a:lnTo>
                    <a:lnTo>
                      <a:pt x="1466" y="925"/>
                    </a:lnTo>
                    <a:lnTo>
                      <a:pt x="1234" y="1182"/>
                    </a:lnTo>
                    <a:lnTo>
                      <a:pt x="1157" y="1337"/>
                    </a:lnTo>
                    <a:lnTo>
                      <a:pt x="1080" y="1491"/>
                    </a:lnTo>
                    <a:lnTo>
                      <a:pt x="1003" y="1671"/>
                    </a:lnTo>
                    <a:lnTo>
                      <a:pt x="952" y="1825"/>
                    </a:lnTo>
                    <a:lnTo>
                      <a:pt x="900" y="2005"/>
                    </a:lnTo>
                    <a:lnTo>
                      <a:pt x="900" y="2185"/>
                    </a:lnTo>
                    <a:lnTo>
                      <a:pt x="772" y="4703"/>
                    </a:lnTo>
                    <a:lnTo>
                      <a:pt x="669" y="7222"/>
                    </a:lnTo>
                    <a:lnTo>
                      <a:pt x="669" y="7427"/>
                    </a:lnTo>
                    <a:lnTo>
                      <a:pt x="695" y="7633"/>
                    </a:lnTo>
                    <a:lnTo>
                      <a:pt x="746" y="7813"/>
                    </a:lnTo>
                    <a:lnTo>
                      <a:pt x="798" y="7993"/>
                    </a:lnTo>
                    <a:lnTo>
                      <a:pt x="875" y="8173"/>
                    </a:lnTo>
                    <a:lnTo>
                      <a:pt x="977" y="8327"/>
                    </a:lnTo>
                    <a:lnTo>
                      <a:pt x="1106" y="8455"/>
                    </a:lnTo>
                    <a:lnTo>
                      <a:pt x="1234" y="8584"/>
                    </a:lnTo>
                    <a:lnTo>
                      <a:pt x="875" y="9226"/>
                    </a:lnTo>
                    <a:lnTo>
                      <a:pt x="592" y="9766"/>
                    </a:lnTo>
                    <a:lnTo>
                      <a:pt x="438" y="10100"/>
                    </a:lnTo>
                    <a:lnTo>
                      <a:pt x="335" y="10460"/>
                    </a:lnTo>
                    <a:lnTo>
                      <a:pt x="232" y="10794"/>
                    </a:lnTo>
                    <a:lnTo>
                      <a:pt x="155" y="11154"/>
                    </a:lnTo>
                    <a:lnTo>
                      <a:pt x="52" y="11719"/>
                    </a:lnTo>
                    <a:lnTo>
                      <a:pt x="1" y="12310"/>
                    </a:lnTo>
                    <a:lnTo>
                      <a:pt x="1" y="12876"/>
                    </a:lnTo>
                    <a:lnTo>
                      <a:pt x="27" y="13467"/>
                    </a:lnTo>
                    <a:lnTo>
                      <a:pt x="27" y="13775"/>
                    </a:lnTo>
                    <a:lnTo>
                      <a:pt x="129" y="14520"/>
                    </a:lnTo>
                    <a:lnTo>
                      <a:pt x="181" y="14880"/>
                    </a:lnTo>
                    <a:lnTo>
                      <a:pt x="258" y="15214"/>
                    </a:lnTo>
                    <a:lnTo>
                      <a:pt x="361" y="15574"/>
                    </a:lnTo>
                    <a:lnTo>
                      <a:pt x="463" y="15908"/>
                    </a:lnTo>
                    <a:lnTo>
                      <a:pt x="592" y="16242"/>
                    </a:lnTo>
                    <a:lnTo>
                      <a:pt x="746" y="16576"/>
                    </a:lnTo>
                    <a:lnTo>
                      <a:pt x="900" y="16885"/>
                    </a:lnTo>
                    <a:lnTo>
                      <a:pt x="1080" y="17193"/>
                    </a:lnTo>
                    <a:lnTo>
                      <a:pt x="1260" y="17501"/>
                    </a:lnTo>
                    <a:lnTo>
                      <a:pt x="1491" y="17784"/>
                    </a:lnTo>
                    <a:lnTo>
                      <a:pt x="1723" y="18041"/>
                    </a:lnTo>
                    <a:lnTo>
                      <a:pt x="1954" y="18298"/>
                    </a:lnTo>
                    <a:lnTo>
                      <a:pt x="2237" y="18555"/>
                    </a:lnTo>
                    <a:lnTo>
                      <a:pt x="2519" y="18786"/>
                    </a:lnTo>
                    <a:lnTo>
                      <a:pt x="2751" y="18941"/>
                    </a:lnTo>
                    <a:lnTo>
                      <a:pt x="3008" y="19095"/>
                    </a:lnTo>
                    <a:lnTo>
                      <a:pt x="3445" y="19326"/>
                    </a:lnTo>
                    <a:lnTo>
                      <a:pt x="3881" y="19506"/>
                    </a:lnTo>
                    <a:lnTo>
                      <a:pt x="4318" y="19686"/>
                    </a:lnTo>
                    <a:lnTo>
                      <a:pt x="4781" y="19814"/>
                    </a:lnTo>
                    <a:lnTo>
                      <a:pt x="5269" y="19943"/>
                    </a:lnTo>
                    <a:lnTo>
                      <a:pt x="5757" y="20046"/>
                    </a:lnTo>
                    <a:lnTo>
                      <a:pt x="6271" y="20123"/>
                    </a:lnTo>
                    <a:lnTo>
                      <a:pt x="6785" y="20200"/>
                    </a:lnTo>
                    <a:lnTo>
                      <a:pt x="6965" y="28578"/>
                    </a:lnTo>
                    <a:lnTo>
                      <a:pt x="6066" y="28655"/>
                    </a:lnTo>
                    <a:lnTo>
                      <a:pt x="5783" y="28706"/>
                    </a:lnTo>
                    <a:lnTo>
                      <a:pt x="5526" y="28783"/>
                    </a:lnTo>
                    <a:lnTo>
                      <a:pt x="5269" y="28886"/>
                    </a:lnTo>
                    <a:lnTo>
                      <a:pt x="5064" y="28989"/>
                    </a:lnTo>
                    <a:lnTo>
                      <a:pt x="4884" y="29118"/>
                    </a:lnTo>
                    <a:lnTo>
                      <a:pt x="4730" y="29246"/>
                    </a:lnTo>
                    <a:lnTo>
                      <a:pt x="4601" y="29426"/>
                    </a:lnTo>
                    <a:lnTo>
                      <a:pt x="4473" y="29580"/>
                    </a:lnTo>
                    <a:lnTo>
                      <a:pt x="4447" y="29683"/>
                    </a:lnTo>
                    <a:lnTo>
                      <a:pt x="4447" y="29760"/>
                    </a:lnTo>
                    <a:lnTo>
                      <a:pt x="4447" y="29837"/>
                    </a:lnTo>
                    <a:lnTo>
                      <a:pt x="4498" y="29888"/>
                    </a:lnTo>
                    <a:lnTo>
                      <a:pt x="4550" y="29966"/>
                    </a:lnTo>
                    <a:lnTo>
                      <a:pt x="4601" y="30017"/>
                    </a:lnTo>
                    <a:lnTo>
                      <a:pt x="4678" y="30043"/>
                    </a:lnTo>
                    <a:lnTo>
                      <a:pt x="4755" y="30043"/>
                    </a:lnTo>
                    <a:lnTo>
                      <a:pt x="8173" y="29991"/>
                    </a:lnTo>
                    <a:lnTo>
                      <a:pt x="8225" y="29966"/>
                    </a:lnTo>
                    <a:lnTo>
                      <a:pt x="8250" y="29914"/>
                    </a:lnTo>
                    <a:lnTo>
                      <a:pt x="8199" y="20303"/>
                    </a:lnTo>
                    <a:lnTo>
                      <a:pt x="8199" y="20303"/>
                    </a:lnTo>
                    <a:lnTo>
                      <a:pt x="9355" y="20328"/>
                    </a:lnTo>
                    <a:lnTo>
                      <a:pt x="10101" y="20328"/>
                    </a:lnTo>
                    <a:lnTo>
                      <a:pt x="10820" y="20303"/>
                    </a:lnTo>
                    <a:lnTo>
                      <a:pt x="14290" y="29914"/>
                    </a:lnTo>
                    <a:lnTo>
                      <a:pt x="14341" y="29966"/>
                    </a:lnTo>
                    <a:lnTo>
                      <a:pt x="14392" y="29991"/>
                    </a:lnTo>
                    <a:lnTo>
                      <a:pt x="17785" y="30043"/>
                    </a:lnTo>
                    <a:lnTo>
                      <a:pt x="17888" y="30043"/>
                    </a:lnTo>
                    <a:lnTo>
                      <a:pt x="17965" y="30017"/>
                    </a:lnTo>
                    <a:lnTo>
                      <a:pt x="18016" y="29966"/>
                    </a:lnTo>
                    <a:lnTo>
                      <a:pt x="18067" y="29888"/>
                    </a:lnTo>
                    <a:lnTo>
                      <a:pt x="18093" y="29837"/>
                    </a:lnTo>
                    <a:lnTo>
                      <a:pt x="18119" y="29760"/>
                    </a:lnTo>
                    <a:lnTo>
                      <a:pt x="18093" y="29683"/>
                    </a:lnTo>
                    <a:lnTo>
                      <a:pt x="18067" y="29580"/>
                    </a:lnTo>
                    <a:lnTo>
                      <a:pt x="17965" y="29426"/>
                    </a:lnTo>
                    <a:lnTo>
                      <a:pt x="17836" y="29246"/>
                    </a:lnTo>
                    <a:lnTo>
                      <a:pt x="17682" y="29118"/>
                    </a:lnTo>
                    <a:lnTo>
                      <a:pt x="17476" y="28989"/>
                    </a:lnTo>
                    <a:lnTo>
                      <a:pt x="17271" y="28886"/>
                    </a:lnTo>
                    <a:lnTo>
                      <a:pt x="17039" y="28783"/>
                    </a:lnTo>
                    <a:lnTo>
                      <a:pt x="16782" y="28706"/>
                    </a:lnTo>
                    <a:lnTo>
                      <a:pt x="16474" y="28655"/>
                    </a:lnTo>
                    <a:lnTo>
                      <a:pt x="15575" y="28578"/>
                    </a:lnTo>
                    <a:lnTo>
                      <a:pt x="12157" y="20174"/>
                    </a:lnTo>
                    <a:lnTo>
                      <a:pt x="12696" y="20097"/>
                    </a:lnTo>
                    <a:lnTo>
                      <a:pt x="13210" y="19969"/>
                    </a:lnTo>
                    <a:lnTo>
                      <a:pt x="13724" y="19814"/>
                    </a:lnTo>
                    <a:lnTo>
                      <a:pt x="14238" y="19609"/>
                    </a:lnTo>
                    <a:lnTo>
                      <a:pt x="14701" y="19378"/>
                    </a:lnTo>
                    <a:lnTo>
                      <a:pt x="15163" y="19069"/>
                    </a:lnTo>
                    <a:lnTo>
                      <a:pt x="15369" y="18915"/>
                    </a:lnTo>
                    <a:lnTo>
                      <a:pt x="15575" y="18735"/>
                    </a:lnTo>
                    <a:lnTo>
                      <a:pt x="15754" y="18555"/>
                    </a:lnTo>
                    <a:lnTo>
                      <a:pt x="15960" y="18324"/>
                    </a:lnTo>
                    <a:lnTo>
                      <a:pt x="16191" y="18041"/>
                    </a:lnTo>
                    <a:lnTo>
                      <a:pt x="16397" y="17707"/>
                    </a:lnTo>
                    <a:lnTo>
                      <a:pt x="16603" y="17373"/>
                    </a:lnTo>
                    <a:lnTo>
                      <a:pt x="16782" y="17039"/>
                    </a:lnTo>
                    <a:lnTo>
                      <a:pt x="16962" y="16679"/>
                    </a:lnTo>
                    <a:lnTo>
                      <a:pt x="17117" y="16319"/>
                    </a:lnTo>
                    <a:lnTo>
                      <a:pt x="17245" y="15960"/>
                    </a:lnTo>
                    <a:lnTo>
                      <a:pt x="17374" y="15574"/>
                    </a:lnTo>
                    <a:lnTo>
                      <a:pt x="17553" y="14803"/>
                    </a:lnTo>
                    <a:lnTo>
                      <a:pt x="17708" y="14032"/>
                    </a:lnTo>
                    <a:lnTo>
                      <a:pt x="17810" y="13235"/>
                    </a:lnTo>
                    <a:lnTo>
                      <a:pt x="17888" y="12464"/>
                    </a:lnTo>
                    <a:lnTo>
                      <a:pt x="17913" y="11693"/>
                    </a:lnTo>
                    <a:lnTo>
                      <a:pt x="17913" y="10948"/>
                    </a:lnTo>
                    <a:lnTo>
                      <a:pt x="17913" y="10331"/>
                    </a:lnTo>
                    <a:lnTo>
                      <a:pt x="17888" y="9740"/>
                    </a:lnTo>
                    <a:lnTo>
                      <a:pt x="17759" y="8558"/>
                    </a:lnTo>
                    <a:lnTo>
                      <a:pt x="17605" y="7350"/>
                    </a:lnTo>
                    <a:lnTo>
                      <a:pt x="17451" y="6168"/>
                    </a:lnTo>
                    <a:lnTo>
                      <a:pt x="17425" y="5731"/>
                    </a:lnTo>
                    <a:lnTo>
                      <a:pt x="17425" y="5294"/>
                    </a:lnTo>
                    <a:lnTo>
                      <a:pt x="17399" y="4421"/>
                    </a:lnTo>
                    <a:lnTo>
                      <a:pt x="17399" y="3984"/>
                    </a:lnTo>
                    <a:lnTo>
                      <a:pt x="17374" y="3547"/>
                    </a:lnTo>
                    <a:lnTo>
                      <a:pt x="17322" y="3110"/>
                    </a:lnTo>
                    <a:lnTo>
                      <a:pt x="17219" y="2699"/>
                    </a:lnTo>
                    <a:lnTo>
                      <a:pt x="17142" y="2390"/>
                    </a:lnTo>
                    <a:lnTo>
                      <a:pt x="16988" y="2133"/>
                    </a:lnTo>
                    <a:lnTo>
                      <a:pt x="16808" y="1876"/>
                    </a:lnTo>
                    <a:lnTo>
                      <a:pt x="16577" y="1671"/>
                    </a:lnTo>
                    <a:lnTo>
                      <a:pt x="16346" y="1491"/>
                    </a:lnTo>
                    <a:lnTo>
                      <a:pt x="16063" y="1337"/>
                    </a:lnTo>
                    <a:lnTo>
                      <a:pt x="15780" y="1234"/>
                    </a:lnTo>
                    <a:lnTo>
                      <a:pt x="15472" y="1208"/>
                    </a:lnTo>
                    <a:lnTo>
                      <a:pt x="15343" y="1182"/>
                    </a:lnTo>
                    <a:lnTo>
                      <a:pt x="15163" y="1208"/>
                    </a:lnTo>
                    <a:lnTo>
                      <a:pt x="15009" y="1234"/>
                    </a:lnTo>
                    <a:lnTo>
                      <a:pt x="14701" y="1311"/>
                    </a:lnTo>
                    <a:lnTo>
                      <a:pt x="14418" y="1465"/>
                    </a:lnTo>
                    <a:lnTo>
                      <a:pt x="14161" y="1645"/>
                    </a:lnTo>
                    <a:lnTo>
                      <a:pt x="13930" y="1876"/>
                    </a:lnTo>
                    <a:lnTo>
                      <a:pt x="13776" y="2133"/>
                    </a:lnTo>
                    <a:lnTo>
                      <a:pt x="13647" y="2442"/>
                    </a:lnTo>
                    <a:lnTo>
                      <a:pt x="13596" y="2750"/>
                    </a:lnTo>
                    <a:lnTo>
                      <a:pt x="13570" y="2647"/>
                    </a:lnTo>
                    <a:lnTo>
                      <a:pt x="13570" y="2442"/>
                    </a:lnTo>
                    <a:lnTo>
                      <a:pt x="13519" y="2210"/>
                    </a:lnTo>
                    <a:lnTo>
                      <a:pt x="13467" y="2005"/>
                    </a:lnTo>
                    <a:lnTo>
                      <a:pt x="13390" y="1825"/>
                    </a:lnTo>
                    <a:lnTo>
                      <a:pt x="13313" y="1619"/>
                    </a:lnTo>
                    <a:lnTo>
                      <a:pt x="13185" y="1439"/>
                    </a:lnTo>
                    <a:lnTo>
                      <a:pt x="13082" y="1260"/>
                    </a:lnTo>
                    <a:lnTo>
                      <a:pt x="12928" y="1105"/>
                    </a:lnTo>
                    <a:lnTo>
                      <a:pt x="12773" y="951"/>
                    </a:lnTo>
                    <a:lnTo>
                      <a:pt x="12619" y="823"/>
                    </a:lnTo>
                    <a:lnTo>
                      <a:pt x="12439" y="694"/>
                    </a:lnTo>
                    <a:lnTo>
                      <a:pt x="12259" y="591"/>
                    </a:lnTo>
                    <a:lnTo>
                      <a:pt x="12054" y="514"/>
                    </a:lnTo>
                    <a:lnTo>
                      <a:pt x="11848" y="463"/>
                    </a:lnTo>
                    <a:lnTo>
                      <a:pt x="11643" y="411"/>
                    </a:lnTo>
                    <a:lnTo>
                      <a:pt x="11437" y="386"/>
                    </a:lnTo>
                    <a:lnTo>
                      <a:pt x="11052" y="386"/>
                    </a:lnTo>
                    <a:lnTo>
                      <a:pt x="10846" y="411"/>
                    </a:lnTo>
                    <a:lnTo>
                      <a:pt x="10640" y="463"/>
                    </a:lnTo>
                    <a:lnTo>
                      <a:pt x="10435" y="540"/>
                    </a:lnTo>
                    <a:lnTo>
                      <a:pt x="10255" y="617"/>
                    </a:lnTo>
                    <a:lnTo>
                      <a:pt x="10075" y="746"/>
                    </a:lnTo>
                    <a:lnTo>
                      <a:pt x="9921" y="848"/>
                    </a:lnTo>
                    <a:lnTo>
                      <a:pt x="9741" y="977"/>
                    </a:lnTo>
                    <a:lnTo>
                      <a:pt x="9612" y="1131"/>
                    </a:lnTo>
                    <a:lnTo>
                      <a:pt x="9484" y="1311"/>
                    </a:lnTo>
                    <a:lnTo>
                      <a:pt x="9381" y="1465"/>
                    </a:lnTo>
                    <a:lnTo>
                      <a:pt x="9278" y="1645"/>
                    </a:lnTo>
                    <a:lnTo>
                      <a:pt x="9201" y="1851"/>
                    </a:lnTo>
                    <a:lnTo>
                      <a:pt x="9124" y="2056"/>
                    </a:lnTo>
                    <a:lnTo>
                      <a:pt x="9098" y="2262"/>
                    </a:lnTo>
                    <a:lnTo>
                      <a:pt x="9073" y="2467"/>
                    </a:lnTo>
                    <a:lnTo>
                      <a:pt x="9073" y="2288"/>
                    </a:lnTo>
                    <a:lnTo>
                      <a:pt x="9047" y="2056"/>
                    </a:lnTo>
                    <a:lnTo>
                      <a:pt x="9021" y="1851"/>
                    </a:lnTo>
                    <a:lnTo>
                      <a:pt x="8970" y="1645"/>
                    </a:lnTo>
                    <a:lnTo>
                      <a:pt x="8893" y="1439"/>
                    </a:lnTo>
                    <a:lnTo>
                      <a:pt x="8816" y="1234"/>
                    </a:lnTo>
                    <a:lnTo>
                      <a:pt x="8713" y="1054"/>
                    </a:lnTo>
                    <a:lnTo>
                      <a:pt x="8584" y="874"/>
                    </a:lnTo>
                    <a:lnTo>
                      <a:pt x="8430" y="720"/>
                    </a:lnTo>
                    <a:lnTo>
                      <a:pt x="8276" y="566"/>
                    </a:lnTo>
                    <a:lnTo>
                      <a:pt x="8122" y="437"/>
                    </a:lnTo>
                    <a:lnTo>
                      <a:pt x="7942" y="309"/>
                    </a:lnTo>
                    <a:lnTo>
                      <a:pt x="7762" y="206"/>
                    </a:lnTo>
                    <a:lnTo>
                      <a:pt x="7556" y="129"/>
                    </a:lnTo>
                    <a:lnTo>
                      <a:pt x="7351" y="77"/>
                    </a:lnTo>
                    <a:lnTo>
                      <a:pt x="7120" y="26"/>
                    </a:lnTo>
                    <a:lnTo>
                      <a:pt x="6914" y="26"/>
                    </a:lnTo>
                    <a:lnTo>
                      <a:pt x="68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3" name="Google Shape;17864;p47">
                <a:extLst>
                  <a:ext uri="{FF2B5EF4-FFF2-40B4-BE49-F238E27FC236}">
                    <a16:creationId xmlns:a16="http://schemas.microsoft.com/office/drawing/2014/main" id="{BBD13CCA-C986-817A-A0AD-9F4A232306D8}"/>
                  </a:ext>
                </a:extLst>
              </p:cNvPr>
              <p:cNvSpPr/>
              <p:nvPr/>
            </p:nvSpPr>
            <p:spPr>
              <a:xfrm>
                <a:off x="5650700" y="4944238"/>
                <a:ext cx="77775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3110" extrusionOk="0">
                    <a:moveTo>
                      <a:pt x="1543" y="0"/>
                    </a:moveTo>
                    <a:lnTo>
                      <a:pt x="1491" y="26"/>
                    </a:lnTo>
                    <a:lnTo>
                      <a:pt x="1440" y="103"/>
                    </a:lnTo>
                    <a:lnTo>
                      <a:pt x="1389" y="206"/>
                    </a:lnTo>
                    <a:lnTo>
                      <a:pt x="1337" y="360"/>
                    </a:lnTo>
                    <a:lnTo>
                      <a:pt x="1286" y="745"/>
                    </a:lnTo>
                    <a:lnTo>
                      <a:pt x="1234" y="1234"/>
                    </a:lnTo>
                    <a:lnTo>
                      <a:pt x="746" y="1285"/>
                    </a:lnTo>
                    <a:lnTo>
                      <a:pt x="361" y="1362"/>
                    </a:lnTo>
                    <a:lnTo>
                      <a:pt x="206" y="1388"/>
                    </a:lnTo>
                    <a:lnTo>
                      <a:pt x="78" y="1439"/>
                    </a:lnTo>
                    <a:lnTo>
                      <a:pt x="26" y="1491"/>
                    </a:lnTo>
                    <a:lnTo>
                      <a:pt x="1" y="1542"/>
                    </a:lnTo>
                    <a:lnTo>
                      <a:pt x="26" y="1619"/>
                    </a:lnTo>
                    <a:lnTo>
                      <a:pt x="78" y="1671"/>
                    </a:lnTo>
                    <a:lnTo>
                      <a:pt x="206" y="1722"/>
                    </a:lnTo>
                    <a:lnTo>
                      <a:pt x="361" y="1748"/>
                    </a:lnTo>
                    <a:lnTo>
                      <a:pt x="746" y="1825"/>
                    </a:lnTo>
                    <a:lnTo>
                      <a:pt x="1234" y="1876"/>
                    </a:lnTo>
                    <a:lnTo>
                      <a:pt x="1286" y="2365"/>
                    </a:lnTo>
                    <a:lnTo>
                      <a:pt x="1337" y="2750"/>
                    </a:lnTo>
                    <a:lnTo>
                      <a:pt x="1389" y="2904"/>
                    </a:lnTo>
                    <a:lnTo>
                      <a:pt x="1440" y="3007"/>
                    </a:lnTo>
                    <a:lnTo>
                      <a:pt x="1491" y="3084"/>
                    </a:lnTo>
                    <a:lnTo>
                      <a:pt x="1543" y="3110"/>
                    </a:lnTo>
                    <a:lnTo>
                      <a:pt x="1594" y="3084"/>
                    </a:lnTo>
                    <a:lnTo>
                      <a:pt x="1671" y="3007"/>
                    </a:lnTo>
                    <a:lnTo>
                      <a:pt x="1697" y="2904"/>
                    </a:lnTo>
                    <a:lnTo>
                      <a:pt x="1748" y="2750"/>
                    </a:lnTo>
                    <a:lnTo>
                      <a:pt x="1825" y="2365"/>
                    </a:lnTo>
                    <a:lnTo>
                      <a:pt x="1851" y="1876"/>
                    </a:lnTo>
                    <a:lnTo>
                      <a:pt x="2365" y="1825"/>
                    </a:lnTo>
                    <a:lnTo>
                      <a:pt x="2751" y="1748"/>
                    </a:lnTo>
                    <a:lnTo>
                      <a:pt x="2905" y="1722"/>
                    </a:lnTo>
                    <a:lnTo>
                      <a:pt x="3008" y="1671"/>
                    </a:lnTo>
                    <a:lnTo>
                      <a:pt x="3085" y="1619"/>
                    </a:lnTo>
                    <a:lnTo>
                      <a:pt x="3110" y="1542"/>
                    </a:lnTo>
                    <a:lnTo>
                      <a:pt x="3085" y="1491"/>
                    </a:lnTo>
                    <a:lnTo>
                      <a:pt x="3008" y="1439"/>
                    </a:lnTo>
                    <a:lnTo>
                      <a:pt x="2905" y="1388"/>
                    </a:lnTo>
                    <a:lnTo>
                      <a:pt x="2751" y="1362"/>
                    </a:lnTo>
                    <a:lnTo>
                      <a:pt x="2365" y="1285"/>
                    </a:lnTo>
                    <a:lnTo>
                      <a:pt x="1851" y="1234"/>
                    </a:lnTo>
                    <a:lnTo>
                      <a:pt x="1825" y="745"/>
                    </a:lnTo>
                    <a:lnTo>
                      <a:pt x="1748" y="360"/>
                    </a:lnTo>
                    <a:lnTo>
                      <a:pt x="1697" y="206"/>
                    </a:lnTo>
                    <a:lnTo>
                      <a:pt x="1671" y="103"/>
                    </a:lnTo>
                    <a:lnTo>
                      <a:pt x="1594" y="26"/>
                    </a:lnTo>
                    <a:lnTo>
                      <a:pt x="15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4" name="Google Shape;17865;p47">
                <a:extLst>
                  <a:ext uri="{FF2B5EF4-FFF2-40B4-BE49-F238E27FC236}">
                    <a16:creationId xmlns:a16="http://schemas.microsoft.com/office/drawing/2014/main" id="{3611AC09-C1CA-CA70-786D-D74171F37C25}"/>
                  </a:ext>
                </a:extLst>
              </p:cNvPr>
              <p:cNvSpPr/>
              <p:nvPr/>
            </p:nvSpPr>
            <p:spPr>
              <a:xfrm>
                <a:off x="5650700" y="4944238"/>
                <a:ext cx="77775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3110" fill="none" extrusionOk="0">
                    <a:moveTo>
                      <a:pt x="1543" y="0"/>
                    </a:moveTo>
                    <a:lnTo>
                      <a:pt x="1543" y="0"/>
                    </a:lnTo>
                    <a:lnTo>
                      <a:pt x="1491" y="26"/>
                    </a:lnTo>
                    <a:lnTo>
                      <a:pt x="1440" y="103"/>
                    </a:lnTo>
                    <a:lnTo>
                      <a:pt x="1389" y="206"/>
                    </a:lnTo>
                    <a:lnTo>
                      <a:pt x="1337" y="360"/>
                    </a:lnTo>
                    <a:lnTo>
                      <a:pt x="1286" y="745"/>
                    </a:lnTo>
                    <a:lnTo>
                      <a:pt x="1234" y="1234"/>
                    </a:lnTo>
                    <a:lnTo>
                      <a:pt x="1234" y="1234"/>
                    </a:lnTo>
                    <a:lnTo>
                      <a:pt x="746" y="1285"/>
                    </a:lnTo>
                    <a:lnTo>
                      <a:pt x="361" y="1362"/>
                    </a:lnTo>
                    <a:lnTo>
                      <a:pt x="206" y="1388"/>
                    </a:lnTo>
                    <a:lnTo>
                      <a:pt x="78" y="1439"/>
                    </a:lnTo>
                    <a:lnTo>
                      <a:pt x="26" y="1491"/>
                    </a:lnTo>
                    <a:lnTo>
                      <a:pt x="1" y="1542"/>
                    </a:lnTo>
                    <a:lnTo>
                      <a:pt x="1" y="1542"/>
                    </a:lnTo>
                    <a:lnTo>
                      <a:pt x="26" y="1619"/>
                    </a:lnTo>
                    <a:lnTo>
                      <a:pt x="78" y="1671"/>
                    </a:lnTo>
                    <a:lnTo>
                      <a:pt x="206" y="1722"/>
                    </a:lnTo>
                    <a:lnTo>
                      <a:pt x="361" y="1748"/>
                    </a:lnTo>
                    <a:lnTo>
                      <a:pt x="746" y="1825"/>
                    </a:lnTo>
                    <a:lnTo>
                      <a:pt x="1234" y="1876"/>
                    </a:lnTo>
                    <a:lnTo>
                      <a:pt x="1234" y="1876"/>
                    </a:lnTo>
                    <a:lnTo>
                      <a:pt x="1286" y="2365"/>
                    </a:lnTo>
                    <a:lnTo>
                      <a:pt x="1337" y="2750"/>
                    </a:lnTo>
                    <a:lnTo>
                      <a:pt x="1389" y="2904"/>
                    </a:lnTo>
                    <a:lnTo>
                      <a:pt x="1440" y="3007"/>
                    </a:lnTo>
                    <a:lnTo>
                      <a:pt x="1491" y="3084"/>
                    </a:lnTo>
                    <a:lnTo>
                      <a:pt x="1543" y="3110"/>
                    </a:lnTo>
                    <a:lnTo>
                      <a:pt x="1543" y="3110"/>
                    </a:lnTo>
                    <a:lnTo>
                      <a:pt x="1594" y="3084"/>
                    </a:lnTo>
                    <a:lnTo>
                      <a:pt x="1671" y="3007"/>
                    </a:lnTo>
                    <a:lnTo>
                      <a:pt x="1697" y="2904"/>
                    </a:lnTo>
                    <a:lnTo>
                      <a:pt x="1748" y="2750"/>
                    </a:lnTo>
                    <a:lnTo>
                      <a:pt x="1825" y="2365"/>
                    </a:lnTo>
                    <a:lnTo>
                      <a:pt x="1851" y="1876"/>
                    </a:lnTo>
                    <a:lnTo>
                      <a:pt x="1851" y="1876"/>
                    </a:lnTo>
                    <a:lnTo>
                      <a:pt x="2365" y="1825"/>
                    </a:lnTo>
                    <a:lnTo>
                      <a:pt x="2751" y="1748"/>
                    </a:lnTo>
                    <a:lnTo>
                      <a:pt x="2905" y="1722"/>
                    </a:lnTo>
                    <a:lnTo>
                      <a:pt x="3008" y="1671"/>
                    </a:lnTo>
                    <a:lnTo>
                      <a:pt x="3085" y="1619"/>
                    </a:lnTo>
                    <a:lnTo>
                      <a:pt x="3110" y="1542"/>
                    </a:lnTo>
                    <a:lnTo>
                      <a:pt x="3110" y="1542"/>
                    </a:lnTo>
                    <a:lnTo>
                      <a:pt x="3085" y="1491"/>
                    </a:lnTo>
                    <a:lnTo>
                      <a:pt x="3008" y="1439"/>
                    </a:lnTo>
                    <a:lnTo>
                      <a:pt x="2905" y="1388"/>
                    </a:lnTo>
                    <a:lnTo>
                      <a:pt x="2751" y="1362"/>
                    </a:lnTo>
                    <a:lnTo>
                      <a:pt x="2365" y="1285"/>
                    </a:lnTo>
                    <a:lnTo>
                      <a:pt x="1851" y="1234"/>
                    </a:lnTo>
                    <a:lnTo>
                      <a:pt x="1851" y="1234"/>
                    </a:lnTo>
                    <a:lnTo>
                      <a:pt x="1825" y="745"/>
                    </a:lnTo>
                    <a:lnTo>
                      <a:pt x="1748" y="360"/>
                    </a:lnTo>
                    <a:lnTo>
                      <a:pt x="1697" y="206"/>
                    </a:lnTo>
                    <a:lnTo>
                      <a:pt x="1671" y="103"/>
                    </a:lnTo>
                    <a:lnTo>
                      <a:pt x="1594" y="26"/>
                    </a:lnTo>
                    <a:lnTo>
                      <a:pt x="1543" y="0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5" name="Google Shape;17866;p47">
                <a:extLst>
                  <a:ext uri="{FF2B5EF4-FFF2-40B4-BE49-F238E27FC236}">
                    <a16:creationId xmlns:a16="http://schemas.microsoft.com/office/drawing/2014/main" id="{013664B6-C1F2-E4A2-BE84-7CF4BFFA3C44}"/>
                  </a:ext>
                </a:extLst>
              </p:cNvPr>
              <p:cNvSpPr/>
              <p:nvPr/>
            </p:nvSpPr>
            <p:spPr>
              <a:xfrm>
                <a:off x="5205475" y="4988563"/>
                <a:ext cx="77750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111" extrusionOk="0">
                    <a:moveTo>
                      <a:pt x="1568" y="0"/>
                    </a:moveTo>
                    <a:lnTo>
                      <a:pt x="1516" y="26"/>
                    </a:lnTo>
                    <a:lnTo>
                      <a:pt x="1439" y="103"/>
                    </a:lnTo>
                    <a:lnTo>
                      <a:pt x="1414" y="206"/>
                    </a:lnTo>
                    <a:lnTo>
                      <a:pt x="1362" y="360"/>
                    </a:lnTo>
                    <a:lnTo>
                      <a:pt x="1285" y="746"/>
                    </a:lnTo>
                    <a:lnTo>
                      <a:pt x="1259" y="1260"/>
                    </a:lnTo>
                    <a:lnTo>
                      <a:pt x="745" y="1285"/>
                    </a:lnTo>
                    <a:lnTo>
                      <a:pt x="360" y="1362"/>
                    </a:lnTo>
                    <a:lnTo>
                      <a:pt x="206" y="1414"/>
                    </a:lnTo>
                    <a:lnTo>
                      <a:pt x="103" y="1465"/>
                    </a:lnTo>
                    <a:lnTo>
                      <a:pt x="26" y="1517"/>
                    </a:lnTo>
                    <a:lnTo>
                      <a:pt x="0" y="1568"/>
                    </a:lnTo>
                    <a:lnTo>
                      <a:pt x="26" y="1619"/>
                    </a:lnTo>
                    <a:lnTo>
                      <a:pt x="103" y="1671"/>
                    </a:lnTo>
                    <a:lnTo>
                      <a:pt x="206" y="1722"/>
                    </a:lnTo>
                    <a:lnTo>
                      <a:pt x="360" y="1774"/>
                    </a:lnTo>
                    <a:lnTo>
                      <a:pt x="745" y="1825"/>
                    </a:lnTo>
                    <a:lnTo>
                      <a:pt x="1259" y="1876"/>
                    </a:lnTo>
                    <a:lnTo>
                      <a:pt x="1285" y="2365"/>
                    </a:lnTo>
                    <a:lnTo>
                      <a:pt x="1362" y="2750"/>
                    </a:lnTo>
                    <a:lnTo>
                      <a:pt x="1414" y="2904"/>
                    </a:lnTo>
                    <a:lnTo>
                      <a:pt x="1439" y="3033"/>
                    </a:lnTo>
                    <a:lnTo>
                      <a:pt x="1516" y="3084"/>
                    </a:lnTo>
                    <a:lnTo>
                      <a:pt x="1568" y="3110"/>
                    </a:lnTo>
                    <a:lnTo>
                      <a:pt x="1619" y="3084"/>
                    </a:lnTo>
                    <a:lnTo>
                      <a:pt x="1671" y="3033"/>
                    </a:lnTo>
                    <a:lnTo>
                      <a:pt x="1722" y="2904"/>
                    </a:lnTo>
                    <a:lnTo>
                      <a:pt x="1773" y="2750"/>
                    </a:lnTo>
                    <a:lnTo>
                      <a:pt x="1825" y="2365"/>
                    </a:lnTo>
                    <a:lnTo>
                      <a:pt x="1876" y="1876"/>
                    </a:lnTo>
                    <a:lnTo>
                      <a:pt x="2365" y="1825"/>
                    </a:lnTo>
                    <a:lnTo>
                      <a:pt x="2750" y="1774"/>
                    </a:lnTo>
                    <a:lnTo>
                      <a:pt x="2904" y="1722"/>
                    </a:lnTo>
                    <a:lnTo>
                      <a:pt x="3033" y="1671"/>
                    </a:lnTo>
                    <a:lnTo>
                      <a:pt x="3084" y="1619"/>
                    </a:lnTo>
                    <a:lnTo>
                      <a:pt x="3110" y="1568"/>
                    </a:lnTo>
                    <a:lnTo>
                      <a:pt x="3084" y="1517"/>
                    </a:lnTo>
                    <a:lnTo>
                      <a:pt x="3033" y="1465"/>
                    </a:lnTo>
                    <a:lnTo>
                      <a:pt x="2904" y="1414"/>
                    </a:lnTo>
                    <a:lnTo>
                      <a:pt x="2750" y="1362"/>
                    </a:lnTo>
                    <a:lnTo>
                      <a:pt x="2365" y="1285"/>
                    </a:lnTo>
                    <a:lnTo>
                      <a:pt x="1876" y="1260"/>
                    </a:lnTo>
                    <a:lnTo>
                      <a:pt x="1825" y="746"/>
                    </a:lnTo>
                    <a:lnTo>
                      <a:pt x="1773" y="360"/>
                    </a:lnTo>
                    <a:lnTo>
                      <a:pt x="1722" y="206"/>
                    </a:lnTo>
                    <a:lnTo>
                      <a:pt x="1671" y="103"/>
                    </a:lnTo>
                    <a:lnTo>
                      <a:pt x="1619" y="26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6" name="Google Shape;17867;p47">
                <a:extLst>
                  <a:ext uri="{FF2B5EF4-FFF2-40B4-BE49-F238E27FC236}">
                    <a16:creationId xmlns:a16="http://schemas.microsoft.com/office/drawing/2014/main" id="{8B4D095A-52AA-97CF-9B95-763BD7725068}"/>
                  </a:ext>
                </a:extLst>
              </p:cNvPr>
              <p:cNvSpPr/>
              <p:nvPr/>
            </p:nvSpPr>
            <p:spPr>
              <a:xfrm>
                <a:off x="5205475" y="4988563"/>
                <a:ext cx="77750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111" fill="none" extrusionOk="0">
                    <a:moveTo>
                      <a:pt x="1568" y="0"/>
                    </a:moveTo>
                    <a:lnTo>
                      <a:pt x="1568" y="0"/>
                    </a:lnTo>
                    <a:lnTo>
                      <a:pt x="1516" y="26"/>
                    </a:lnTo>
                    <a:lnTo>
                      <a:pt x="1439" y="103"/>
                    </a:lnTo>
                    <a:lnTo>
                      <a:pt x="1414" y="206"/>
                    </a:lnTo>
                    <a:lnTo>
                      <a:pt x="1362" y="360"/>
                    </a:lnTo>
                    <a:lnTo>
                      <a:pt x="1285" y="746"/>
                    </a:lnTo>
                    <a:lnTo>
                      <a:pt x="1259" y="1260"/>
                    </a:lnTo>
                    <a:lnTo>
                      <a:pt x="1259" y="1260"/>
                    </a:lnTo>
                    <a:lnTo>
                      <a:pt x="745" y="1285"/>
                    </a:lnTo>
                    <a:lnTo>
                      <a:pt x="360" y="1362"/>
                    </a:lnTo>
                    <a:lnTo>
                      <a:pt x="206" y="1414"/>
                    </a:lnTo>
                    <a:lnTo>
                      <a:pt x="103" y="1465"/>
                    </a:lnTo>
                    <a:lnTo>
                      <a:pt x="26" y="1517"/>
                    </a:lnTo>
                    <a:lnTo>
                      <a:pt x="0" y="1568"/>
                    </a:lnTo>
                    <a:lnTo>
                      <a:pt x="0" y="1568"/>
                    </a:lnTo>
                    <a:lnTo>
                      <a:pt x="26" y="1619"/>
                    </a:lnTo>
                    <a:lnTo>
                      <a:pt x="103" y="1671"/>
                    </a:lnTo>
                    <a:lnTo>
                      <a:pt x="206" y="1722"/>
                    </a:lnTo>
                    <a:lnTo>
                      <a:pt x="360" y="1774"/>
                    </a:lnTo>
                    <a:lnTo>
                      <a:pt x="745" y="1825"/>
                    </a:lnTo>
                    <a:lnTo>
                      <a:pt x="1259" y="1876"/>
                    </a:lnTo>
                    <a:lnTo>
                      <a:pt x="1259" y="1876"/>
                    </a:lnTo>
                    <a:lnTo>
                      <a:pt x="1285" y="2365"/>
                    </a:lnTo>
                    <a:lnTo>
                      <a:pt x="1362" y="2750"/>
                    </a:lnTo>
                    <a:lnTo>
                      <a:pt x="1414" y="2904"/>
                    </a:lnTo>
                    <a:lnTo>
                      <a:pt x="1439" y="3033"/>
                    </a:lnTo>
                    <a:lnTo>
                      <a:pt x="1516" y="3084"/>
                    </a:lnTo>
                    <a:lnTo>
                      <a:pt x="1568" y="3110"/>
                    </a:lnTo>
                    <a:lnTo>
                      <a:pt x="1568" y="3110"/>
                    </a:lnTo>
                    <a:lnTo>
                      <a:pt x="1619" y="3084"/>
                    </a:lnTo>
                    <a:lnTo>
                      <a:pt x="1671" y="3033"/>
                    </a:lnTo>
                    <a:lnTo>
                      <a:pt x="1722" y="2904"/>
                    </a:lnTo>
                    <a:lnTo>
                      <a:pt x="1773" y="2750"/>
                    </a:lnTo>
                    <a:lnTo>
                      <a:pt x="1825" y="2365"/>
                    </a:lnTo>
                    <a:lnTo>
                      <a:pt x="1876" y="1876"/>
                    </a:lnTo>
                    <a:lnTo>
                      <a:pt x="1876" y="1876"/>
                    </a:lnTo>
                    <a:lnTo>
                      <a:pt x="2365" y="1825"/>
                    </a:lnTo>
                    <a:lnTo>
                      <a:pt x="2750" y="1774"/>
                    </a:lnTo>
                    <a:lnTo>
                      <a:pt x="2904" y="1722"/>
                    </a:lnTo>
                    <a:lnTo>
                      <a:pt x="3033" y="1671"/>
                    </a:lnTo>
                    <a:lnTo>
                      <a:pt x="3084" y="1619"/>
                    </a:lnTo>
                    <a:lnTo>
                      <a:pt x="3110" y="1568"/>
                    </a:lnTo>
                    <a:lnTo>
                      <a:pt x="3110" y="1568"/>
                    </a:lnTo>
                    <a:lnTo>
                      <a:pt x="3084" y="1517"/>
                    </a:lnTo>
                    <a:lnTo>
                      <a:pt x="3033" y="1465"/>
                    </a:lnTo>
                    <a:lnTo>
                      <a:pt x="2904" y="1414"/>
                    </a:lnTo>
                    <a:lnTo>
                      <a:pt x="2750" y="1362"/>
                    </a:lnTo>
                    <a:lnTo>
                      <a:pt x="2365" y="1285"/>
                    </a:lnTo>
                    <a:lnTo>
                      <a:pt x="1876" y="1260"/>
                    </a:lnTo>
                    <a:lnTo>
                      <a:pt x="1876" y="1260"/>
                    </a:lnTo>
                    <a:lnTo>
                      <a:pt x="1825" y="746"/>
                    </a:lnTo>
                    <a:lnTo>
                      <a:pt x="1773" y="360"/>
                    </a:lnTo>
                    <a:lnTo>
                      <a:pt x="1722" y="206"/>
                    </a:lnTo>
                    <a:lnTo>
                      <a:pt x="1671" y="103"/>
                    </a:lnTo>
                    <a:lnTo>
                      <a:pt x="1619" y="26"/>
                    </a:lnTo>
                    <a:lnTo>
                      <a:pt x="1568" y="0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7" name="Google Shape;17868;p47">
                <a:extLst>
                  <a:ext uri="{FF2B5EF4-FFF2-40B4-BE49-F238E27FC236}">
                    <a16:creationId xmlns:a16="http://schemas.microsoft.com/office/drawing/2014/main" id="{01D51D8E-9840-2577-0683-32AA3475FA66}"/>
                  </a:ext>
                </a:extLst>
              </p:cNvPr>
              <p:cNvSpPr/>
              <p:nvPr/>
            </p:nvSpPr>
            <p:spPr>
              <a:xfrm>
                <a:off x="5328175" y="4988563"/>
                <a:ext cx="77775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3111" extrusionOk="0">
                    <a:moveTo>
                      <a:pt x="1568" y="0"/>
                    </a:moveTo>
                    <a:lnTo>
                      <a:pt x="1517" y="26"/>
                    </a:lnTo>
                    <a:lnTo>
                      <a:pt x="1466" y="103"/>
                    </a:lnTo>
                    <a:lnTo>
                      <a:pt x="1414" y="206"/>
                    </a:lnTo>
                    <a:lnTo>
                      <a:pt x="1363" y="360"/>
                    </a:lnTo>
                    <a:lnTo>
                      <a:pt x="1286" y="746"/>
                    </a:lnTo>
                    <a:lnTo>
                      <a:pt x="1260" y="1260"/>
                    </a:lnTo>
                    <a:lnTo>
                      <a:pt x="746" y="1285"/>
                    </a:lnTo>
                    <a:lnTo>
                      <a:pt x="361" y="1362"/>
                    </a:lnTo>
                    <a:lnTo>
                      <a:pt x="206" y="1414"/>
                    </a:lnTo>
                    <a:lnTo>
                      <a:pt x="104" y="1465"/>
                    </a:lnTo>
                    <a:lnTo>
                      <a:pt x="26" y="1517"/>
                    </a:lnTo>
                    <a:lnTo>
                      <a:pt x="1" y="1568"/>
                    </a:lnTo>
                    <a:lnTo>
                      <a:pt x="26" y="1619"/>
                    </a:lnTo>
                    <a:lnTo>
                      <a:pt x="104" y="1671"/>
                    </a:lnTo>
                    <a:lnTo>
                      <a:pt x="206" y="1722"/>
                    </a:lnTo>
                    <a:lnTo>
                      <a:pt x="361" y="1774"/>
                    </a:lnTo>
                    <a:lnTo>
                      <a:pt x="746" y="1825"/>
                    </a:lnTo>
                    <a:lnTo>
                      <a:pt x="1260" y="1876"/>
                    </a:lnTo>
                    <a:lnTo>
                      <a:pt x="1286" y="2365"/>
                    </a:lnTo>
                    <a:lnTo>
                      <a:pt x="1363" y="2750"/>
                    </a:lnTo>
                    <a:lnTo>
                      <a:pt x="1414" y="2904"/>
                    </a:lnTo>
                    <a:lnTo>
                      <a:pt x="1466" y="3033"/>
                    </a:lnTo>
                    <a:lnTo>
                      <a:pt x="1517" y="3084"/>
                    </a:lnTo>
                    <a:lnTo>
                      <a:pt x="1568" y="3110"/>
                    </a:lnTo>
                    <a:lnTo>
                      <a:pt x="1620" y="3084"/>
                    </a:lnTo>
                    <a:lnTo>
                      <a:pt x="1671" y="3033"/>
                    </a:lnTo>
                    <a:lnTo>
                      <a:pt x="1723" y="2904"/>
                    </a:lnTo>
                    <a:lnTo>
                      <a:pt x="1774" y="2750"/>
                    </a:lnTo>
                    <a:lnTo>
                      <a:pt x="1825" y="2365"/>
                    </a:lnTo>
                    <a:lnTo>
                      <a:pt x="1877" y="1876"/>
                    </a:lnTo>
                    <a:lnTo>
                      <a:pt x="2365" y="1825"/>
                    </a:lnTo>
                    <a:lnTo>
                      <a:pt x="2776" y="1774"/>
                    </a:lnTo>
                    <a:lnTo>
                      <a:pt x="2905" y="1722"/>
                    </a:lnTo>
                    <a:lnTo>
                      <a:pt x="3033" y="1671"/>
                    </a:lnTo>
                    <a:lnTo>
                      <a:pt x="3085" y="1619"/>
                    </a:lnTo>
                    <a:lnTo>
                      <a:pt x="3110" y="1568"/>
                    </a:lnTo>
                    <a:lnTo>
                      <a:pt x="3085" y="1517"/>
                    </a:lnTo>
                    <a:lnTo>
                      <a:pt x="3033" y="1465"/>
                    </a:lnTo>
                    <a:lnTo>
                      <a:pt x="2905" y="1414"/>
                    </a:lnTo>
                    <a:lnTo>
                      <a:pt x="2776" y="1362"/>
                    </a:lnTo>
                    <a:lnTo>
                      <a:pt x="2365" y="1285"/>
                    </a:lnTo>
                    <a:lnTo>
                      <a:pt x="1877" y="1260"/>
                    </a:lnTo>
                    <a:lnTo>
                      <a:pt x="1825" y="746"/>
                    </a:lnTo>
                    <a:lnTo>
                      <a:pt x="1774" y="360"/>
                    </a:lnTo>
                    <a:lnTo>
                      <a:pt x="1723" y="206"/>
                    </a:lnTo>
                    <a:lnTo>
                      <a:pt x="1671" y="103"/>
                    </a:lnTo>
                    <a:lnTo>
                      <a:pt x="1620" y="26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8" name="Google Shape;17869;p47">
                <a:extLst>
                  <a:ext uri="{FF2B5EF4-FFF2-40B4-BE49-F238E27FC236}">
                    <a16:creationId xmlns:a16="http://schemas.microsoft.com/office/drawing/2014/main" id="{756EB2A7-8F57-6FAB-A91A-ED242EF21D89}"/>
                  </a:ext>
                </a:extLst>
              </p:cNvPr>
              <p:cNvSpPr/>
              <p:nvPr/>
            </p:nvSpPr>
            <p:spPr>
              <a:xfrm>
                <a:off x="5328175" y="4988563"/>
                <a:ext cx="77775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3111" fill="none" extrusionOk="0">
                    <a:moveTo>
                      <a:pt x="1568" y="0"/>
                    </a:moveTo>
                    <a:lnTo>
                      <a:pt x="1568" y="0"/>
                    </a:lnTo>
                    <a:lnTo>
                      <a:pt x="1517" y="26"/>
                    </a:lnTo>
                    <a:lnTo>
                      <a:pt x="1466" y="103"/>
                    </a:lnTo>
                    <a:lnTo>
                      <a:pt x="1414" y="206"/>
                    </a:lnTo>
                    <a:lnTo>
                      <a:pt x="1363" y="360"/>
                    </a:lnTo>
                    <a:lnTo>
                      <a:pt x="1286" y="746"/>
                    </a:lnTo>
                    <a:lnTo>
                      <a:pt x="1260" y="1260"/>
                    </a:lnTo>
                    <a:lnTo>
                      <a:pt x="1260" y="1260"/>
                    </a:lnTo>
                    <a:lnTo>
                      <a:pt x="746" y="1285"/>
                    </a:lnTo>
                    <a:lnTo>
                      <a:pt x="361" y="1362"/>
                    </a:lnTo>
                    <a:lnTo>
                      <a:pt x="206" y="1414"/>
                    </a:lnTo>
                    <a:lnTo>
                      <a:pt x="104" y="1465"/>
                    </a:lnTo>
                    <a:lnTo>
                      <a:pt x="26" y="1517"/>
                    </a:lnTo>
                    <a:lnTo>
                      <a:pt x="1" y="1568"/>
                    </a:lnTo>
                    <a:lnTo>
                      <a:pt x="1" y="1568"/>
                    </a:lnTo>
                    <a:lnTo>
                      <a:pt x="26" y="1619"/>
                    </a:lnTo>
                    <a:lnTo>
                      <a:pt x="104" y="1671"/>
                    </a:lnTo>
                    <a:lnTo>
                      <a:pt x="206" y="1722"/>
                    </a:lnTo>
                    <a:lnTo>
                      <a:pt x="361" y="1774"/>
                    </a:lnTo>
                    <a:lnTo>
                      <a:pt x="746" y="1825"/>
                    </a:lnTo>
                    <a:lnTo>
                      <a:pt x="1260" y="1876"/>
                    </a:lnTo>
                    <a:lnTo>
                      <a:pt x="1260" y="1876"/>
                    </a:lnTo>
                    <a:lnTo>
                      <a:pt x="1286" y="2365"/>
                    </a:lnTo>
                    <a:lnTo>
                      <a:pt x="1363" y="2750"/>
                    </a:lnTo>
                    <a:lnTo>
                      <a:pt x="1414" y="2904"/>
                    </a:lnTo>
                    <a:lnTo>
                      <a:pt x="1466" y="3033"/>
                    </a:lnTo>
                    <a:lnTo>
                      <a:pt x="1517" y="3084"/>
                    </a:lnTo>
                    <a:lnTo>
                      <a:pt x="1568" y="3110"/>
                    </a:lnTo>
                    <a:lnTo>
                      <a:pt x="1568" y="3110"/>
                    </a:lnTo>
                    <a:lnTo>
                      <a:pt x="1620" y="3084"/>
                    </a:lnTo>
                    <a:lnTo>
                      <a:pt x="1671" y="3033"/>
                    </a:lnTo>
                    <a:lnTo>
                      <a:pt x="1723" y="2904"/>
                    </a:lnTo>
                    <a:lnTo>
                      <a:pt x="1774" y="2750"/>
                    </a:lnTo>
                    <a:lnTo>
                      <a:pt x="1825" y="2365"/>
                    </a:lnTo>
                    <a:lnTo>
                      <a:pt x="1877" y="1876"/>
                    </a:lnTo>
                    <a:lnTo>
                      <a:pt x="1877" y="1876"/>
                    </a:lnTo>
                    <a:lnTo>
                      <a:pt x="2365" y="1825"/>
                    </a:lnTo>
                    <a:lnTo>
                      <a:pt x="2776" y="1774"/>
                    </a:lnTo>
                    <a:lnTo>
                      <a:pt x="2905" y="1722"/>
                    </a:lnTo>
                    <a:lnTo>
                      <a:pt x="3033" y="1671"/>
                    </a:lnTo>
                    <a:lnTo>
                      <a:pt x="3085" y="1619"/>
                    </a:lnTo>
                    <a:lnTo>
                      <a:pt x="3110" y="1568"/>
                    </a:lnTo>
                    <a:lnTo>
                      <a:pt x="3110" y="1568"/>
                    </a:lnTo>
                    <a:lnTo>
                      <a:pt x="3085" y="1517"/>
                    </a:lnTo>
                    <a:lnTo>
                      <a:pt x="3033" y="1465"/>
                    </a:lnTo>
                    <a:lnTo>
                      <a:pt x="2905" y="1414"/>
                    </a:lnTo>
                    <a:lnTo>
                      <a:pt x="2776" y="1362"/>
                    </a:lnTo>
                    <a:lnTo>
                      <a:pt x="2365" y="1285"/>
                    </a:lnTo>
                    <a:lnTo>
                      <a:pt x="1877" y="1260"/>
                    </a:lnTo>
                    <a:lnTo>
                      <a:pt x="1877" y="1260"/>
                    </a:lnTo>
                    <a:lnTo>
                      <a:pt x="1825" y="746"/>
                    </a:lnTo>
                    <a:lnTo>
                      <a:pt x="1774" y="360"/>
                    </a:lnTo>
                    <a:lnTo>
                      <a:pt x="1723" y="206"/>
                    </a:lnTo>
                    <a:lnTo>
                      <a:pt x="1671" y="103"/>
                    </a:lnTo>
                    <a:lnTo>
                      <a:pt x="1620" y="26"/>
                    </a:lnTo>
                    <a:lnTo>
                      <a:pt x="1568" y="0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9" name="Google Shape;17870;p47">
                <a:extLst>
                  <a:ext uri="{FF2B5EF4-FFF2-40B4-BE49-F238E27FC236}">
                    <a16:creationId xmlns:a16="http://schemas.microsoft.com/office/drawing/2014/main" id="{6C0D1388-B627-FFE5-B4F6-43DD931FC45F}"/>
                  </a:ext>
                </a:extLst>
              </p:cNvPr>
              <p:cNvSpPr/>
              <p:nvPr/>
            </p:nvSpPr>
            <p:spPr>
              <a:xfrm>
                <a:off x="5684750" y="5010413"/>
                <a:ext cx="93825" cy="94450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3778" extrusionOk="0">
                    <a:moveTo>
                      <a:pt x="1877" y="0"/>
                    </a:moveTo>
                    <a:lnTo>
                      <a:pt x="1800" y="26"/>
                    </a:lnTo>
                    <a:lnTo>
                      <a:pt x="1748" y="129"/>
                    </a:lnTo>
                    <a:lnTo>
                      <a:pt x="1697" y="257"/>
                    </a:lnTo>
                    <a:lnTo>
                      <a:pt x="1620" y="437"/>
                    </a:lnTo>
                    <a:lnTo>
                      <a:pt x="1543" y="900"/>
                    </a:lnTo>
                    <a:lnTo>
                      <a:pt x="1491" y="1516"/>
                    </a:lnTo>
                    <a:lnTo>
                      <a:pt x="900" y="1568"/>
                    </a:lnTo>
                    <a:lnTo>
                      <a:pt x="438" y="1645"/>
                    </a:lnTo>
                    <a:lnTo>
                      <a:pt x="258" y="1696"/>
                    </a:lnTo>
                    <a:lnTo>
                      <a:pt x="104" y="1748"/>
                    </a:lnTo>
                    <a:lnTo>
                      <a:pt x="27" y="1825"/>
                    </a:lnTo>
                    <a:lnTo>
                      <a:pt x="1" y="1876"/>
                    </a:lnTo>
                    <a:lnTo>
                      <a:pt x="27" y="1953"/>
                    </a:lnTo>
                    <a:lnTo>
                      <a:pt x="104" y="2030"/>
                    </a:lnTo>
                    <a:lnTo>
                      <a:pt x="258" y="2082"/>
                    </a:lnTo>
                    <a:lnTo>
                      <a:pt x="438" y="2133"/>
                    </a:lnTo>
                    <a:lnTo>
                      <a:pt x="900" y="2210"/>
                    </a:lnTo>
                    <a:lnTo>
                      <a:pt x="1491" y="2262"/>
                    </a:lnTo>
                    <a:lnTo>
                      <a:pt x="1543" y="2853"/>
                    </a:lnTo>
                    <a:lnTo>
                      <a:pt x="1620" y="3341"/>
                    </a:lnTo>
                    <a:lnTo>
                      <a:pt x="1697" y="3521"/>
                    </a:lnTo>
                    <a:lnTo>
                      <a:pt x="1748" y="3650"/>
                    </a:lnTo>
                    <a:lnTo>
                      <a:pt x="1800" y="3752"/>
                    </a:lnTo>
                    <a:lnTo>
                      <a:pt x="1877" y="3778"/>
                    </a:lnTo>
                    <a:lnTo>
                      <a:pt x="1954" y="3752"/>
                    </a:lnTo>
                    <a:lnTo>
                      <a:pt x="2005" y="3650"/>
                    </a:lnTo>
                    <a:lnTo>
                      <a:pt x="2082" y="3521"/>
                    </a:lnTo>
                    <a:lnTo>
                      <a:pt x="2134" y="3341"/>
                    </a:lnTo>
                    <a:lnTo>
                      <a:pt x="2211" y="2853"/>
                    </a:lnTo>
                    <a:lnTo>
                      <a:pt x="2262" y="2262"/>
                    </a:lnTo>
                    <a:lnTo>
                      <a:pt x="2853" y="2210"/>
                    </a:lnTo>
                    <a:lnTo>
                      <a:pt x="3342" y="2133"/>
                    </a:lnTo>
                    <a:lnTo>
                      <a:pt x="3522" y="2082"/>
                    </a:lnTo>
                    <a:lnTo>
                      <a:pt x="3650" y="2030"/>
                    </a:lnTo>
                    <a:lnTo>
                      <a:pt x="3727" y="1953"/>
                    </a:lnTo>
                    <a:lnTo>
                      <a:pt x="3753" y="1876"/>
                    </a:lnTo>
                    <a:lnTo>
                      <a:pt x="3727" y="1825"/>
                    </a:lnTo>
                    <a:lnTo>
                      <a:pt x="3650" y="1748"/>
                    </a:lnTo>
                    <a:lnTo>
                      <a:pt x="3522" y="1696"/>
                    </a:lnTo>
                    <a:lnTo>
                      <a:pt x="3342" y="1645"/>
                    </a:lnTo>
                    <a:lnTo>
                      <a:pt x="2853" y="1568"/>
                    </a:lnTo>
                    <a:lnTo>
                      <a:pt x="2262" y="1516"/>
                    </a:lnTo>
                    <a:lnTo>
                      <a:pt x="2211" y="900"/>
                    </a:lnTo>
                    <a:lnTo>
                      <a:pt x="2134" y="437"/>
                    </a:lnTo>
                    <a:lnTo>
                      <a:pt x="2082" y="257"/>
                    </a:lnTo>
                    <a:lnTo>
                      <a:pt x="2005" y="129"/>
                    </a:lnTo>
                    <a:lnTo>
                      <a:pt x="1954" y="26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0" name="Google Shape;17871;p47">
                <a:extLst>
                  <a:ext uri="{FF2B5EF4-FFF2-40B4-BE49-F238E27FC236}">
                    <a16:creationId xmlns:a16="http://schemas.microsoft.com/office/drawing/2014/main" id="{4D1ED749-335C-3450-9AD4-E1220A75D428}"/>
                  </a:ext>
                </a:extLst>
              </p:cNvPr>
              <p:cNvSpPr/>
              <p:nvPr/>
            </p:nvSpPr>
            <p:spPr>
              <a:xfrm>
                <a:off x="5263925" y="4915963"/>
                <a:ext cx="94475" cy="9382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753" extrusionOk="0">
                    <a:moveTo>
                      <a:pt x="1877" y="0"/>
                    </a:moveTo>
                    <a:lnTo>
                      <a:pt x="1825" y="26"/>
                    </a:lnTo>
                    <a:lnTo>
                      <a:pt x="1748" y="103"/>
                    </a:lnTo>
                    <a:lnTo>
                      <a:pt x="1697" y="232"/>
                    </a:lnTo>
                    <a:lnTo>
                      <a:pt x="1646" y="412"/>
                    </a:lnTo>
                    <a:lnTo>
                      <a:pt x="1543" y="900"/>
                    </a:lnTo>
                    <a:lnTo>
                      <a:pt x="1491" y="1491"/>
                    </a:lnTo>
                    <a:lnTo>
                      <a:pt x="900" y="1542"/>
                    </a:lnTo>
                    <a:lnTo>
                      <a:pt x="438" y="1619"/>
                    </a:lnTo>
                    <a:lnTo>
                      <a:pt x="258" y="1671"/>
                    </a:lnTo>
                    <a:lnTo>
                      <a:pt x="104" y="1748"/>
                    </a:lnTo>
                    <a:lnTo>
                      <a:pt x="27" y="1799"/>
                    </a:lnTo>
                    <a:lnTo>
                      <a:pt x="1" y="1876"/>
                    </a:lnTo>
                    <a:lnTo>
                      <a:pt x="27" y="1954"/>
                    </a:lnTo>
                    <a:lnTo>
                      <a:pt x="104" y="2005"/>
                    </a:lnTo>
                    <a:lnTo>
                      <a:pt x="258" y="2082"/>
                    </a:lnTo>
                    <a:lnTo>
                      <a:pt x="438" y="2133"/>
                    </a:lnTo>
                    <a:lnTo>
                      <a:pt x="900" y="2211"/>
                    </a:lnTo>
                    <a:lnTo>
                      <a:pt x="1491" y="2262"/>
                    </a:lnTo>
                    <a:lnTo>
                      <a:pt x="1543" y="2853"/>
                    </a:lnTo>
                    <a:lnTo>
                      <a:pt x="1646" y="3341"/>
                    </a:lnTo>
                    <a:lnTo>
                      <a:pt x="1697" y="3521"/>
                    </a:lnTo>
                    <a:lnTo>
                      <a:pt x="1748" y="3650"/>
                    </a:lnTo>
                    <a:lnTo>
                      <a:pt x="1825" y="3727"/>
                    </a:lnTo>
                    <a:lnTo>
                      <a:pt x="1877" y="3753"/>
                    </a:lnTo>
                    <a:lnTo>
                      <a:pt x="1954" y="3727"/>
                    </a:lnTo>
                    <a:lnTo>
                      <a:pt x="2005" y="3650"/>
                    </a:lnTo>
                    <a:lnTo>
                      <a:pt x="2082" y="3521"/>
                    </a:lnTo>
                    <a:lnTo>
                      <a:pt x="2134" y="3341"/>
                    </a:lnTo>
                    <a:lnTo>
                      <a:pt x="2211" y="2853"/>
                    </a:lnTo>
                    <a:lnTo>
                      <a:pt x="2262" y="2262"/>
                    </a:lnTo>
                    <a:lnTo>
                      <a:pt x="2853" y="2211"/>
                    </a:lnTo>
                    <a:lnTo>
                      <a:pt x="3342" y="2133"/>
                    </a:lnTo>
                    <a:lnTo>
                      <a:pt x="3522" y="2082"/>
                    </a:lnTo>
                    <a:lnTo>
                      <a:pt x="3650" y="2005"/>
                    </a:lnTo>
                    <a:lnTo>
                      <a:pt x="3727" y="1954"/>
                    </a:lnTo>
                    <a:lnTo>
                      <a:pt x="3779" y="1876"/>
                    </a:lnTo>
                    <a:lnTo>
                      <a:pt x="3727" y="1799"/>
                    </a:lnTo>
                    <a:lnTo>
                      <a:pt x="3650" y="1748"/>
                    </a:lnTo>
                    <a:lnTo>
                      <a:pt x="3522" y="1671"/>
                    </a:lnTo>
                    <a:lnTo>
                      <a:pt x="3342" y="1619"/>
                    </a:lnTo>
                    <a:lnTo>
                      <a:pt x="2853" y="1542"/>
                    </a:lnTo>
                    <a:lnTo>
                      <a:pt x="2262" y="1491"/>
                    </a:lnTo>
                    <a:lnTo>
                      <a:pt x="2211" y="900"/>
                    </a:lnTo>
                    <a:lnTo>
                      <a:pt x="2134" y="412"/>
                    </a:lnTo>
                    <a:lnTo>
                      <a:pt x="2082" y="232"/>
                    </a:lnTo>
                    <a:lnTo>
                      <a:pt x="2005" y="103"/>
                    </a:lnTo>
                    <a:lnTo>
                      <a:pt x="1954" y="26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1" name="Google Shape;17872;p47">
                <a:extLst>
                  <a:ext uri="{FF2B5EF4-FFF2-40B4-BE49-F238E27FC236}">
                    <a16:creationId xmlns:a16="http://schemas.microsoft.com/office/drawing/2014/main" id="{0270A034-65DD-4C00-1872-B83FEA6A49C2}"/>
                  </a:ext>
                </a:extLst>
              </p:cNvPr>
              <p:cNvSpPr/>
              <p:nvPr/>
            </p:nvSpPr>
            <p:spPr>
              <a:xfrm>
                <a:off x="4848900" y="4987288"/>
                <a:ext cx="77750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110" extrusionOk="0">
                    <a:moveTo>
                      <a:pt x="1568" y="0"/>
                    </a:moveTo>
                    <a:lnTo>
                      <a:pt x="1516" y="26"/>
                    </a:lnTo>
                    <a:lnTo>
                      <a:pt x="1439" y="77"/>
                    </a:lnTo>
                    <a:lnTo>
                      <a:pt x="1414" y="206"/>
                    </a:lnTo>
                    <a:lnTo>
                      <a:pt x="1362" y="360"/>
                    </a:lnTo>
                    <a:lnTo>
                      <a:pt x="1285" y="745"/>
                    </a:lnTo>
                    <a:lnTo>
                      <a:pt x="1234" y="1234"/>
                    </a:lnTo>
                    <a:lnTo>
                      <a:pt x="745" y="1285"/>
                    </a:lnTo>
                    <a:lnTo>
                      <a:pt x="360" y="1336"/>
                    </a:lnTo>
                    <a:lnTo>
                      <a:pt x="206" y="1388"/>
                    </a:lnTo>
                    <a:lnTo>
                      <a:pt x="103" y="1439"/>
                    </a:lnTo>
                    <a:lnTo>
                      <a:pt x="26" y="1491"/>
                    </a:lnTo>
                    <a:lnTo>
                      <a:pt x="0" y="1542"/>
                    </a:lnTo>
                    <a:lnTo>
                      <a:pt x="26" y="1619"/>
                    </a:lnTo>
                    <a:lnTo>
                      <a:pt x="103" y="1670"/>
                    </a:lnTo>
                    <a:lnTo>
                      <a:pt x="206" y="1722"/>
                    </a:lnTo>
                    <a:lnTo>
                      <a:pt x="360" y="1748"/>
                    </a:lnTo>
                    <a:lnTo>
                      <a:pt x="745" y="1825"/>
                    </a:lnTo>
                    <a:lnTo>
                      <a:pt x="1234" y="1876"/>
                    </a:lnTo>
                    <a:lnTo>
                      <a:pt x="1285" y="2364"/>
                    </a:lnTo>
                    <a:lnTo>
                      <a:pt x="1362" y="2750"/>
                    </a:lnTo>
                    <a:lnTo>
                      <a:pt x="1414" y="2904"/>
                    </a:lnTo>
                    <a:lnTo>
                      <a:pt x="1439" y="3007"/>
                    </a:lnTo>
                    <a:lnTo>
                      <a:pt x="1516" y="3084"/>
                    </a:lnTo>
                    <a:lnTo>
                      <a:pt x="1568" y="3110"/>
                    </a:lnTo>
                    <a:lnTo>
                      <a:pt x="1619" y="3084"/>
                    </a:lnTo>
                    <a:lnTo>
                      <a:pt x="1671" y="3007"/>
                    </a:lnTo>
                    <a:lnTo>
                      <a:pt x="1722" y="2904"/>
                    </a:lnTo>
                    <a:lnTo>
                      <a:pt x="1773" y="2750"/>
                    </a:lnTo>
                    <a:lnTo>
                      <a:pt x="1825" y="2364"/>
                    </a:lnTo>
                    <a:lnTo>
                      <a:pt x="1876" y="1876"/>
                    </a:lnTo>
                    <a:lnTo>
                      <a:pt x="2364" y="1825"/>
                    </a:lnTo>
                    <a:lnTo>
                      <a:pt x="2750" y="1748"/>
                    </a:lnTo>
                    <a:lnTo>
                      <a:pt x="2904" y="1722"/>
                    </a:lnTo>
                    <a:lnTo>
                      <a:pt x="3033" y="1670"/>
                    </a:lnTo>
                    <a:lnTo>
                      <a:pt x="3084" y="1619"/>
                    </a:lnTo>
                    <a:lnTo>
                      <a:pt x="3110" y="1542"/>
                    </a:lnTo>
                    <a:lnTo>
                      <a:pt x="3084" y="1491"/>
                    </a:lnTo>
                    <a:lnTo>
                      <a:pt x="3033" y="1439"/>
                    </a:lnTo>
                    <a:lnTo>
                      <a:pt x="2904" y="1388"/>
                    </a:lnTo>
                    <a:lnTo>
                      <a:pt x="2750" y="1336"/>
                    </a:lnTo>
                    <a:lnTo>
                      <a:pt x="2364" y="1285"/>
                    </a:lnTo>
                    <a:lnTo>
                      <a:pt x="1876" y="1234"/>
                    </a:lnTo>
                    <a:lnTo>
                      <a:pt x="1825" y="745"/>
                    </a:lnTo>
                    <a:lnTo>
                      <a:pt x="1773" y="360"/>
                    </a:lnTo>
                    <a:lnTo>
                      <a:pt x="1722" y="206"/>
                    </a:lnTo>
                    <a:lnTo>
                      <a:pt x="1671" y="77"/>
                    </a:lnTo>
                    <a:lnTo>
                      <a:pt x="1619" y="26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2" name="Google Shape;17873;p47">
                <a:extLst>
                  <a:ext uri="{FF2B5EF4-FFF2-40B4-BE49-F238E27FC236}">
                    <a16:creationId xmlns:a16="http://schemas.microsoft.com/office/drawing/2014/main" id="{D2486BD6-A801-3334-981A-935833779275}"/>
                  </a:ext>
                </a:extLst>
              </p:cNvPr>
              <p:cNvSpPr/>
              <p:nvPr/>
            </p:nvSpPr>
            <p:spPr>
              <a:xfrm>
                <a:off x="4848900" y="4987288"/>
                <a:ext cx="77750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110" fill="none" extrusionOk="0">
                    <a:moveTo>
                      <a:pt x="1568" y="0"/>
                    </a:moveTo>
                    <a:lnTo>
                      <a:pt x="1568" y="0"/>
                    </a:lnTo>
                    <a:lnTo>
                      <a:pt x="1516" y="26"/>
                    </a:lnTo>
                    <a:lnTo>
                      <a:pt x="1439" y="77"/>
                    </a:lnTo>
                    <a:lnTo>
                      <a:pt x="1414" y="206"/>
                    </a:lnTo>
                    <a:lnTo>
                      <a:pt x="1362" y="360"/>
                    </a:lnTo>
                    <a:lnTo>
                      <a:pt x="1285" y="745"/>
                    </a:lnTo>
                    <a:lnTo>
                      <a:pt x="1234" y="1234"/>
                    </a:lnTo>
                    <a:lnTo>
                      <a:pt x="1234" y="1234"/>
                    </a:lnTo>
                    <a:lnTo>
                      <a:pt x="745" y="1285"/>
                    </a:lnTo>
                    <a:lnTo>
                      <a:pt x="360" y="1336"/>
                    </a:lnTo>
                    <a:lnTo>
                      <a:pt x="206" y="1388"/>
                    </a:lnTo>
                    <a:lnTo>
                      <a:pt x="103" y="1439"/>
                    </a:lnTo>
                    <a:lnTo>
                      <a:pt x="26" y="1491"/>
                    </a:lnTo>
                    <a:lnTo>
                      <a:pt x="0" y="1542"/>
                    </a:lnTo>
                    <a:lnTo>
                      <a:pt x="0" y="1542"/>
                    </a:lnTo>
                    <a:lnTo>
                      <a:pt x="26" y="1619"/>
                    </a:lnTo>
                    <a:lnTo>
                      <a:pt x="103" y="1670"/>
                    </a:lnTo>
                    <a:lnTo>
                      <a:pt x="206" y="1722"/>
                    </a:lnTo>
                    <a:lnTo>
                      <a:pt x="360" y="1748"/>
                    </a:lnTo>
                    <a:lnTo>
                      <a:pt x="745" y="1825"/>
                    </a:lnTo>
                    <a:lnTo>
                      <a:pt x="1234" y="1876"/>
                    </a:lnTo>
                    <a:lnTo>
                      <a:pt x="1234" y="1876"/>
                    </a:lnTo>
                    <a:lnTo>
                      <a:pt x="1285" y="2364"/>
                    </a:lnTo>
                    <a:lnTo>
                      <a:pt x="1362" y="2750"/>
                    </a:lnTo>
                    <a:lnTo>
                      <a:pt x="1414" y="2904"/>
                    </a:lnTo>
                    <a:lnTo>
                      <a:pt x="1439" y="3007"/>
                    </a:lnTo>
                    <a:lnTo>
                      <a:pt x="1516" y="3084"/>
                    </a:lnTo>
                    <a:lnTo>
                      <a:pt x="1568" y="3110"/>
                    </a:lnTo>
                    <a:lnTo>
                      <a:pt x="1568" y="3110"/>
                    </a:lnTo>
                    <a:lnTo>
                      <a:pt x="1619" y="3084"/>
                    </a:lnTo>
                    <a:lnTo>
                      <a:pt x="1671" y="3007"/>
                    </a:lnTo>
                    <a:lnTo>
                      <a:pt x="1722" y="2904"/>
                    </a:lnTo>
                    <a:lnTo>
                      <a:pt x="1773" y="2750"/>
                    </a:lnTo>
                    <a:lnTo>
                      <a:pt x="1825" y="2364"/>
                    </a:lnTo>
                    <a:lnTo>
                      <a:pt x="1876" y="1876"/>
                    </a:lnTo>
                    <a:lnTo>
                      <a:pt x="1876" y="1876"/>
                    </a:lnTo>
                    <a:lnTo>
                      <a:pt x="2364" y="1825"/>
                    </a:lnTo>
                    <a:lnTo>
                      <a:pt x="2750" y="1748"/>
                    </a:lnTo>
                    <a:lnTo>
                      <a:pt x="2904" y="1722"/>
                    </a:lnTo>
                    <a:lnTo>
                      <a:pt x="3033" y="1670"/>
                    </a:lnTo>
                    <a:lnTo>
                      <a:pt x="3084" y="1619"/>
                    </a:lnTo>
                    <a:lnTo>
                      <a:pt x="3110" y="1542"/>
                    </a:lnTo>
                    <a:lnTo>
                      <a:pt x="3110" y="1542"/>
                    </a:lnTo>
                    <a:lnTo>
                      <a:pt x="3084" y="1491"/>
                    </a:lnTo>
                    <a:lnTo>
                      <a:pt x="3033" y="1439"/>
                    </a:lnTo>
                    <a:lnTo>
                      <a:pt x="2904" y="1388"/>
                    </a:lnTo>
                    <a:lnTo>
                      <a:pt x="2750" y="1336"/>
                    </a:lnTo>
                    <a:lnTo>
                      <a:pt x="2364" y="1285"/>
                    </a:lnTo>
                    <a:lnTo>
                      <a:pt x="1876" y="1234"/>
                    </a:lnTo>
                    <a:lnTo>
                      <a:pt x="1876" y="1234"/>
                    </a:lnTo>
                    <a:lnTo>
                      <a:pt x="1825" y="745"/>
                    </a:lnTo>
                    <a:lnTo>
                      <a:pt x="1773" y="360"/>
                    </a:lnTo>
                    <a:lnTo>
                      <a:pt x="1722" y="206"/>
                    </a:lnTo>
                    <a:lnTo>
                      <a:pt x="1671" y="77"/>
                    </a:lnTo>
                    <a:lnTo>
                      <a:pt x="1619" y="26"/>
                    </a:lnTo>
                    <a:lnTo>
                      <a:pt x="1568" y="0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3" name="Google Shape;17874;p47">
                <a:extLst>
                  <a:ext uri="{FF2B5EF4-FFF2-40B4-BE49-F238E27FC236}">
                    <a16:creationId xmlns:a16="http://schemas.microsoft.com/office/drawing/2014/main" id="{50502571-53E6-BC5E-0C99-324916B57CB8}"/>
                  </a:ext>
                </a:extLst>
              </p:cNvPr>
              <p:cNvSpPr/>
              <p:nvPr/>
            </p:nvSpPr>
            <p:spPr>
              <a:xfrm>
                <a:off x="4773075" y="5021338"/>
                <a:ext cx="93825" cy="94450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3778" extrusionOk="0">
                    <a:moveTo>
                      <a:pt x="1877" y="0"/>
                    </a:moveTo>
                    <a:lnTo>
                      <a:pt x="1800" y="51"/>
                    </a:lnTo>
                    <a:lnTo>
                      <a:pt x="1748" y="129"/>
                    </a:lnTo>
                    <a:lnTo>
                      <a:pt x="1671" y="257"/>
                    </a:lnTo>
                    <a:lnTo>
                      <a:pt x="1620" y="437"/>
                    </a:lnTo>
                    <a:lnTo>
                      <a:pt x="1543" y="925"/>
                    </a:lnTo>
                    <a:lnTo>
                      <a:pt x="1491" y="1516"/>
                    </a:lnTo>
                    <a:lnTo>
                      <a:pt x="900" y="1568"/>
                    </a:lnTo>
                    <a:lnTo>
                      <a:pt x="412" y="1645"/>
                    </a:lnTo>
                    <a:lnTo>
                      <a:pt x="232" y="1696"/>
                    </a:lnTo>
                    <a:lnTo>
                      <a:pt x="103" y="1773"/>
                    </a:lnTo>
                    <a:lnTo>
                      <a:pt x="26" y="1825"/>
                    </a:lnTo>
                    <a:lnTo>
                      <a:pt x="1" y="1902"/>
                    </a:lnTo>
                    <a:lnTo>
                      <a:pt x="26" y="1953"/>
                    </a:lnTo>
                    <a:lnTo>
                      <a:pt x="103" y="2030"/>
                    </a:lnTo>
                    <a:lnTo>
                      <a:pt x="232" y="2082"/>
                    </a:lnTo>
                    <a:lnTo>
                      <a:pt x="412" y="2133"/>
                    </a:lnTo>
                    <a:lnTo>
                      <a:pt x="900" y="2236"/>
                    </a:lnTo>
                    <a:lnTo>
                      <a:pt x="1491" y="2287"/>
                    </a:lnTo>
                    <a:lnTo>
                      <a:pt x="1543" y="2878"/>
                    </a:lnTo>
                    <a:lnTo>
                      <a:pt x="1620" y="3341"/>
                    </a:lnTo>
                    <a:lnTo>
                      <a:pt x="1671" y="3521"/>
                    </a:lnTo>
                    <a:lnTo>
                      <a:pt x="1748" y="3675"/>
                    </a:lnTo>
                    <a:lnTo>
                      <a:pt x="1800" y="3752"/>
                    </a:lnTo>
                    <a:lnTo>
                      <a:pt x="1877" y="3778"/>
                    </a:lnTo>
                    <a:lnTo>
                      <a:pt x="1928" y="3752"/>
                    </a:lnTo>
                    <a:lnTo>
                      <a:pt x="2005" y="3675"/>
                    </a:lnTo>
                    <a:lnTo>
                      <a:pt x="2057" y="3521"/>
                    </a:lnTo>
                    <a:lnTo>
                      <a:pt x="2108" y="3341"/>
                    </a:lnTo>
                    <a:lnTo>
                      <a:pt x="2211" y="2878"/>
                    </a:lnTo>
                    <a:lnTo>
                      <a:pt x="2262" y="2287"/>
                    </a:lnTo>
                    <a:lnTo>
                      <a:pt x="2853" y="2236"/>
                    </a:lnTo>
                    <a:lnTo>
                      <a:pt x="3316" y="2133"/>
                    </a:lnTo>
                    <a:lnTo>
                      <a:pt x="3496" y="2082"/>
                    </a:lnTo>
                    <a:lnTo>
                      <a:pt x="3650" y="2030"/>
                    </a:lnTo>
                    <a:lnTo>
                      <a:pt x="3727" y="1953"/>
                    </a:lnTo>
                    <a:lnTo>
                      <a:pt x="3753" y="1902"/>
                    </a:lnTo>
                    <a:lnTo>
                      <a:pt x="3727" y="1825"/>
                    </a:lnTo>
                    <a:lnTo>
                      <a:pt x="3650" y="1773"/>
                    </a:lnTo>
                    <a:lnTo>
                      <a:pt x="3496" y="1696"/>
                    </a:lnTo>
                    <a:lnTo>
                      <a:pt x="3316" y="1645"/>
                    </a:lnTo>
                    <a:lnTo>
                      <a:pt x="2853" y="1568"/>
                    </a:lnTo>
                    <a:lnTo>
                      <a:pt x="2262" y="1516"/>
                    </a:lnTo>
                    <a:lnTo>
                      <a:pt x="2211" y="925"/>
                    </a:lnTo>
                    <a:lnTo>
                      <a:pt x="2108" y="437"/>
                    </a:lnTo>
                    <a:lnTo>
                      <a:pt x="2057" y="257"/>
                    </a:lnTo>
                    <a:lnTo>
                      <a:pt x="2005" y="129"/>
                    </a:lnTo>
                    <a:lnTo>
                      <a:pt x="1928" y="51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4" name="Google Shape;17875;p47">
                <a:extLst>
                  <a:ext uri="{FF2B5EF4-FFF2-40B4-BE49-F238E27FC236}">
                    <a16:creationId xmlns:a16="http://schemas.microsoft.com/office/drawing/2014/main" id="{AE97C376-1D7A-2C04-8E41-70A7C020177C}"/>
                  </a:ext>
                </a:extLst>
              </p:cNvPr>
              <p:cNvSpPr/>
              <p:nvPr/>
            </p:nvSpPr>
            <p:spPr>
              <a:xfrm>
                <a:off x="5596750" y="4114138"/>
                <a:ext cx="409925" cy="381025"/>
              </a:xfrm>
              <a:custGeom>
                <a:avLst/>
                <a:gdLst/>
                <a:ahLst/>
                <a:cxnLst/>
                <a:rect l="l" t="t" r="r" b="b"/>
                <a:pathLst>
                  <a:path w="16397" h="15241" extrusionOk="0">
                    <a:moveTo>
                      <a:pt x="5320" y="1"/>
                    </a:moveTo>
                    <a:lnTo>
                      <a:pt x="5037" y="52"/>
                    </a:lnTo>
                    <a:lnTo>
                      <a:pt x="4780" y="129"/>
                    </a:lnTo>
                    <a:lnTo>
                      <a:pt x="4523" y="232"/>
                    </a:lnTo>
                    <a:lnTo>
                      <a:pt x="4292" y="386"/>
                    </a:lnTo>
                    <a:lnTo>
                      <a:pt x="4061" y="566"/>
                    </a:lnTo>
                    <a:lnTo>
                      <a:pt x="3881" y="746"/>
                    </a:lnTo>
                    <a:lnTo>
                      <a:pt x="3675" y="977"/>
                    </a:lnTo>
                    <a:lnTo>
                      <a:pt x="411" y="5680"/>
                    </a:lnTo>
                    <a:lnTo>
                      <a:pt x="283" y="5886"/>
                    </a:lnTo>
                    <a:lnTo>
                      <a:pt x="180" y="6092"/>
                    </a:lnTo>
                    <a:lnTo>
                      <a:pt x="103" y="6297"/>
                    </a:lnTo>
                    <a:lnTo>
                      <a:pt x="51" y="6528"/>
                    </a:lnTo>
                    <a:lnTo>
                      <a:pt x="26" y="6734"/>
                    </a:lnTo>
                    <a:lnTo>
                      <a:pt x="0" y="6965"/>
                    </a:lnTo>
                    <a:lnTo>
                      <a:pt x="0" y="7197"/>
                    </a:lnTo>
                    <a:lnTo>
                      <a:pt x="51" y="7402"/>
                    </a:lnTo>
                    <a:lnTo>
                      <a:pt x="77" y="7633"/>
                    </a:lnTo>
                    <a:lnTo>
                      <a:pt x="154" y="7839"/>
                    </a:lnTo>
                    <a:lnTo>
                      <a:pt x="257" y="8045"/>
                    </a:lnTo>
                    <a:lnTo>
                      <a:pt x="360" y="8250"/>
                    </a:lnTo>
                    <a:lnTo>
                      <a:pt x="488" y="8430"/>
                    </a:lnTo>
                    <a:lnTo>
                      <a:pt x="643" y="8610"/>
                    </a:lnTo>
                    <a:lnTo>
                      <a:pt x="797" y="8764"/>
                    </a:lnTo>
                    <a:lnTo>
                      <a:pt x="1002" y="8893"/>
                    </a:lnTo>
                    <a:lnTo>
                      <a:pt x="6887" y="13005"/>
                    </a:lnTo>
                    <a:lnTo>
                      <a:pt x="7273" y="15086"/>
                    </a:lnTo>
                    <a:lnTo>
                      <a:pt x="8506" y="14135"/>
                    </a:lnTo>
                    <a:lnTo>
                      <a:pt x="9509" y="14829"/>
                    </a:lnTo>
                    <a:lnTo>
                      <a:pt x="9817" y="15009"/>
                    </a:lnTo>
                    <a:lnTo>
                      <a:pt x="10126" y="15138"/>
                    </a:lnTo>
                    <a:lnTo>
                      <a:pt x="10485" y="15215"/>
                    </a:lnTo>
                    <a:lnTo>
                      <a:pt x="10819" y="15240"/>
                    </a:lnTo>
                    <a:lnTo>
                      <a:pt x="11102" y="15215"/>
                    </a:lnTo>
                    <a:lnTo>
                      <a:pt x="11359" y="15163"/>
                    </a:lnTo>
                    <a:lnTo>
                      <a:pt x="11616" y="15086"/>
                    </a:lnTo>
                    <a:lnTo>
                      <a:pt x="11873" y="14983"/>
                    </a:lnTo>
                    <a:lnTo>
                      <a:pt x="12104" y="14855"/>
                    </a:lnTo>
                    <a:lnTo>
                      <a:pt x="12336" y="14675"/>
                    </a:lnTo>
                    <a:lnTo>
                      <a:pt x="12541" y="14469"/>
                    </a:lnTo>
                    <a:lnTo>
                      <a:pt x="12721" y="14238"/>
                    </a:lnTo>
                    <a:lnTo>
                      <a:pt x="15985" y="9561"/>
                    </a:lnTo>
                    <a:lnTo>
                      <a:pt x="16113" y="9355"/>
                    </a:lnTo>
                    <a:lnTo>
                      <a:pt x="16216" y="9150"/>
                    </a:lnTo>
                    <a:lnTo>
                      <a:pt x="16293" y="8918"/>
                    </a:lnTo>
                    <a:lnTo>
                      <a:pt x="16370" y="8713"/>
                    </a:lnTo>
                    <a:lnTo>
                      <a:pt x="16396" y="8482"/>
                    </a:lnTo>
                    <a:lnTo>
                      <a:pt x="16396" y="8250"/>
                    </a:lnTo>
                    <a:lnTo>
                      <a:pt x="16396" y="8045"/>
                    </a:lnTo>
                    <a:lnTo>
                      <a:pt x="16370" y="7813"/>
                    </a:lnTo>
                    <a:lnTo>
                      <a:pt x="16319" y="7608"/>
                    </a:lnTo>
                    <a:lnTo>
                      <a:pt x="16242" y="7376"/>
                    </a:lnTo>
                    <a:lnTo>
                      <a:pt x="16165" y="7197"/>
                    </a:lnTo>
                    <a:lnTo>
                      <a:pt x="16062" y="6991"/>
                    </a:lnTo>
                    <a:lnTo>
                      <a:pt x="15934" y="6811"/>
                    </a:lnTo>
                    <a:lnTo>
                      <a:pt x="15779" y="6631"/>
                    </a:lnTo>
                    <a:lnTo>
                      <a:pt x="15599" y="6477"/>
                    </a:lnTo>
                    <a:lnTo>
                      <a:pt x="15420" y="6323"/>
                    </a:lnTo>
                    <a:lnTo>
                      <a:pt x="6913" y="412"/>
                    </a:lnTo>
                    <a:lnTo>
                      <a:pt x="6605" y="232"/>
                    </a:lnTo>
                    <a:lnTo>
                      <a:pt x="6271" y="104"/>
                    </a:lnTo>
                    <a:lnTo>
                      <a:pt x="5937" y="27"/>
                    </a:lnTo>
                    <a:lnTo>
                      <a:pt x="5602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oogle Shape;17876;p47">
              <a:extLst>
                <a:ext uri="{FF2B5EF4-FFF2-40B4-BE49-F238E27FC236}">
                  <a16:creationId xmlns:a16="http://schemas.microsoft.com/office/drawing/2014/main" id="{992AAB99-D5BB-AAFD-36DA-0EE6268B8C1E}"/>
                </a:ext>
              </a:extLst>
            </p:cNvPr>
            <p:cNvGrpSpPr/>
            <p:nvPr/>
          </p:nvGrpSpPr>
          <p:grpSpPr>
            <a:xfrm rot="578965">
              <a:off x="6517502" y="2939857"/>
              <a:ext cx="1628020" cy="1429732"/>
              <a:chOff x="6991700" y="3700700"/>
              <a:chExt cx="1234225" cy="1083900"/>
            </a:xfrm>
          </p:grpSpPr>
          <p:sp>
            <p:nvSpPr>
              <p:cNvPr id="7" name="Google Shape;17877;p47">
                <a:extLst>
                  <a:ext uri="{FF2B5EF4-FFF2-40B4-BE49-F238E27FC236}">
                    <a16:creationId xmlns:a16="http://schemas.microsoft.com/office/drawing/2014/main" id="{2A4CC8C6-0105-A59B-1439-FCA2B07A81F9}"/>
                  </a:ext>
                </a:extLst>
              </p:cNvPr>
              <p:cNvSpPr/>
              <p:nvPr/>
            </p:nvSpPr>
            <p:spPr>
              <a:xfrm>
                <a:off x="7079725" y="4461400"/>
                <a:ext cx="210750" cy="323200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12928" extrusionOk="0">
                    <a:moveTo>
                      <a:pt x="8430" y="1"/>
                    </a:moveTo>
                    <a:lnTo>
                      <a:pt x="6939" y="592"/>
                    </a:lnTo>
                    <a:lnTo>
                      <a:pt x="2519" y="11437"/>
                    </a:lnTo>
                    <a:lnTo>
                      <a:pt x="1620" y="11514"/>
                    </a:lnTo>
                    <a:lnTo>
                      <a:pt x="1337" y="11565"/>
                    </a:lnTo>
                    <a:lnTo>
                      <a:pt x="1054" y="11642"/>
                    </a:lnTo>
                    <a:lnTo>
                      <a:pt x="823" y="11745"/>
                    </a:lnTo>
                    <a:lnTo>
                      <a:pt x="617" y="11848"/>
                    </a:lnTo>
                    <a:lnTo>
                      <a:pt x="437" y="11976"/>
                    </a:lnTo>
                    <a:lnTo>
                      <a:pt x="258" y="12131"/>
                    </a:lnTo>
                    <a:lnTo>
                      <a:pt x="129" y="12285"/>
                    </a:lnTo>
                    <a:lnTo>
                      <a:pt x="26" y="12465"/>
                    </a:lnTo>
                    <a:lnTo>
                      <a:pt x="1" y="12542"/>
                    </a:lnTo>
                    <a:lnTo>
                      <a:pt x="1" y="12619"/>
                    </a:lnTo>
                    <a:lnTo>
                      <a:pt x="1" y="12696"/>
                    </a:lnTo>
                    <a:lnTo>
                      <a:pt x="26" y="12773"/>
                    </a:lnTo>
                    <a:lnTo>
                      <a:pt x="78" y="12825"/>
                    </a:lnTo>
                    <a:lnTo>
                      <a:pt x="155" y="12876"/>
                    </a:lnTo>
                    <a:lnTo>
                      <a:pt x="232" y="12902"/>
                    </a:lnTo>
                    <a:lnTo>
                      <a:pt x="309" y="12927"/>
                    </a:lnTo>
                    <a:lnTo>
                      <a:pt x="3701" y="12876"/>
                    </a:lnTo>
                    <a:lnTo>
                      <a:pt x="3778" y="12850"/>
                    </a:lnTo>
                    <a:lnTo>
                      <a:pt x="3804" y="12799"/>
                    </a:lnTo>
                    <a:lnTo>
                      <a:pt x="843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" name="Google Shape;17878;p47">
                <a:extLst>
                  <a:ext uri="{FF2B5EF4-FFF2-40B4-BE49-F238E27FC236}">
                    <a16:creationId xmlns:a16="http://schemas.microsoft.com/office/drawing/2014/main" id="{356433AA-FD45-3231-1617-EEB7B0B5ACF2}"/>
                  </a:ext>
                </a:extLst>
              </p:cNvPr>
              <p:cNvSpPr/>
              <p:nvPr/>
            </p:nvSpPr>
            <p:spPr>
              <a:xfrm>
                <a:off x="7325800" y="4461400"/>
                <a:ext cx="95100" cy="3232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12928" extrusionOk="0">
                    <a:moveTo>
                      <a:pt x="52" y="1"/>
                    </a:moveTo>
                    <a:lnTo>
                      <a:pt x="0" y="12799"/>
                    </a:lnTo>
                    <a:lnTo>
                      <a:pt x="26" y="12850"/>
                    </a:lnTo>
                    <a:lnTo>
                      <a:pt x="103" y="12876"/>
                    </a:lnTo>
                    <a:lnTo>
                      <a:pt x="3495" y="12927"/>
                    </a:lnTo>
                    <a:lnTo>
                      <a:pt x="3573" y="12902"/>
                    </a:lnTo>
                    <a:lnTo>
                      <a:pt x="3650" y="12876"/>
                    </a:lnTo>
                    <a:lnTo>
                      <a:pt x="3727" y="12825"/>
                    </a:lnTo>
                    <a:lnTo>
                      <a:pt x="3778" y="12773"/>
                    </a:lnTo>
                    <a:lnTo>
                      <a:pt x="3804" y="12696"/>
                    </a:lnTo>
                    <a:lnTo>
                      <a:pt x="3804" y="12619"/>
                    </a:lnTo>
                    <a:lnTo>
                      <a:pt x="3804" y="12542"/>
                    </a:lnTo>
                    <a:lnTo>
                      <a:pt x="3778" y="12465"/>
                    </a:lnTo>
                    <a:lnTo>
                      <a:pt x="3675" y="12285"/>
                    </a:lnTo>
                    <a:lnTo>
                      <a:pt x="3547" y="12131"/>
                    </a:lnTo>
                    <a:lnTo>
                      <a:pt x="3367" y="11976"/>
                    </a:lnTo>
                    <a:lnTo>
                      <a:pt x="3187" y="11848"/>
                    </a:lnTo>
                    <a:lnTo>
                      <a:pt x="2981" y="11745"/>
                    </a:lnTo>
                    <a:lnTo>
                      <a:pt x="2750" y="11642"/>
                    </a:lnTo>
                    <a:lnTo>
                      <a:pt x="2467" y="11565"/>
                    </a:lnTo>
                    <a:lnTo>
                      <a:pt x="2185" y="11514"/>
                    </a:lnTo>
                    <a:lnTo>
                      <a:pt x="1285" y="11437"/>
                    </a:lnTo>
                    <a:lnTo>
                      <a:pt x="1542" y="59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" name="Google Shape;17879;p47">
                <a:extLst>
                  <a:ext uri="{FF2B5EF4-FFF2-40B4-BE49-F238E27FC236}">
                    <a16:creationId xmlns:a16="http://schemas.microsoft.com/office/drawing/2014/main" id="{5F5B5AA8-BCB7-C8D0-9A2D-DD15AFB26C6A}"/>
                  </a:ext>
                </a:extLst>
              </p:cNvPr>
              <p:cNvSpPr/>
              <p:nvPr/>
            </p:nvSpPr>
            <p:spPr>
              <a:xfrm>
                <a:off x="6998125" y="3847200"/>
                <a:ext cx="499875" cy="727950"/>
              </a:xfrm>
              <a:custGeom>
                <a:avLst/>
                <a:gdLst/>
                <a:ahLst/>
                <a:cxnLst/>
                <a:rect l="l" t="t" r="r" b="b"/>
                <a:pathLst>
                  <a:path w="19995" h="29118" extrusionOk="0">
                    <a:moveTo>
                      <a:pt x="13904" y="0"/>
                    </a:moveTo>
                    <a:lnTo>
                      <a:pt x="13698" y="26"/>
                    </a:lnTo>
                    <a:lnTo>
                      <a:pt x="13493" y="77"/>
                    </a:lnTo>
                    <a:lnTo>
                      <a:pt x="13287" y="154"/>
                    </a:lnTo>
                    <a:lnTo>
                      <a:pt x="13107" y="231"/>
                    </a:lnTo>
                    <a:lnTo>
                      <a:pt x="12902" y="360"/>
                    </a:lnTo>
                    <a:lnTo>
                      <a:pt x="12722" y="488"/>
                    </a:lnTo>
                    <a:lnTo>
                      <a:pt x="12568" y="617"/>
                    </a:lnTo>
                    <a:lnTo>
                      <a:pt x="12413" y="797"/>
                    </a:lnTo>
                    <a:lnTo>
                      <a:pt x="12259" y="977"/>
                    </a:lnTo>
                    <a:lnTo>
                      <a:pt x="12131" y="1157"/>
                    </a:lnTo>
                    <a:lnTo>
                      <a:pt x="12002" y="1362"/>
                    </a:lnTo>
                    <a:lnTo>
                      <a:pt x="11899" y="1594"/>
                    </a:lnTo>
                    <a:lnTo>
                      <a:pt x="11822" y="1825"/>
                    </a:lnTo>
                    <a:lnTo>
                      <a:pt x="11103" y="4241"/>
                    </a:lnTo>
                    <a:lnTo>
                      <a:pt x="10358" y="6888"/>
                    </a:lnTo>
                    <a:lnTo>
                      <a:pt x="9638" y="9689"/>
                    </a:lnTo>
                    <a:lnTo>
                      <a:pt x="8893" y="12644"/>
                    </a:lnTo>
                    <a:lnTo>
                      <a:pt x="7633" y="10100"/>
                    </a:lnTo>
                    <a:lnTo>
                      <a:pt x="6426" y="7684"/>
                    </a:lnTo>
                    <a:lnTo>
                      <a:pt x="5269" y="5448"/>
                    </a:lnTo>
                    <a:lnTo>
                      <a:pt x="4138" y="3367"/>
                    </a:lnTo>
                    <a:lnTo>
                      <a:pt x="4010" y="3161"/>
                    </a:lnTo>
                    <a:lnTo>
                      <a:pt x="3856" y="2956"/>
                    </a:lnTo>
                    <a:lnTo>
                      <a:pt x="3701" y="2776"/>
                    </a:lnTo>
                    <a:lnTo>
                      <a:pt x="3522" y="2596"/>
                    </a:lnTo>
                    <a:lnTo>
                      <a:pt x="3342" y="2467"/>
                    </a:lnTo>
                    <a:lnTo>
                      <a:pt x="3162" y="2339"/>
                    </a:lnTo>
                    <a:lnTo>
                      <a:pt x="2956" y="2236"/>
                    </a:lnTo>
                    <a:lnTo>
                      <a:pt x="2751" y="2133"/>
                    </a:lnTo>
                    <a:lnTo>
                      <a:pt x="2545" y="2082"/>
                    </a:lnTo>
                    <a:lnTo>
                      <a:pt x="2339" y="2030"/>
                    </a:lnTo>
                    <a:lnTo>
                      <a:pt x="2134" y="2005"/>
                    </a:lnTo>
                    <a:lnTo>
                      <a:pt x="1697" y="2005"/>
                    </a:lnTo>
                    <a:lnTo>
                      <a:pt x="1491" y="2056"/>
                    </a:lnTo>
                    <a:lnTo>
                      <a:pt x="1286" y="2107"/>
                    </a:lnTo>
                    <a:lnTo>
                      <a:pt x="1106" y="2210"/>
                    </a:lnTo>
                    <a:lnTo>
                      <a:pt x="900" y="2313"/>
                    </a:lnTo>
                    <a:lnTo>
                      <a:pt x="746" y="2442"/>
                    </a:lnTo>
                    <a:lnTo>
                      <a:pt x="592" y="2596"/>
                    </a:lnTo>
                    <a:lnTo>
                      <a:pt x="463" y="2750"/>
                    </a:lnTo>
                    <a:lnTo>
                      <a:pt x="335" y="2930"/>
                    </a:lnTo>
                    <a:lnTo>
                      <a:pt x="232" y="3110"/>
                    </a:lnTo>
                    <a:lnTo>
                      <a:pt x="155" y="3315"/>
                    </a:lnTo>
                    <a:lnTo>
                      <a:pt x="78" y="3521"/>
                    </a:lnTo>
                    <a:lnTo>
                      <a:pt x="26" y="3727"/>
                    </a:lnTo>
                    <a:lnTo>
                      <a:pt x="1" y="3958"/>
                    </a:lnTo>
                    <a:lnTo>
                      <a:pt x="1" y="4189"/>
                    </a:lnTo>
                    <a:lnTo>
                      <a:pt x="26" y="4420"/>
                    </a:lnTo>
                    <a:lnTo>
                      <a:pt x="52" y="4652"/>
                    </a:lnTo>
                    <a:lnTo>
                      <a:pt x="104" y="4883"/>
                    </a:lnTo>
                    <a:lnTo>
                      <a:pt x="181" y="5114"/>
                    </a:lnTo>
                    <a:lnTo>
                      <a:pt x="283" y="5346"/>
                    </a:lnTo>
                    <a:lnTo>
                      <a:pt x="1054" y="6939"/>
                    </a:lnTo>
                    <a:lnTo>
                      <a:pt x="1928" y="8661"/>
                    </a:lnTo>
                    <a:lnTo>
                      <a:pt x="2879" y="10460"/>
                    </a:lnTo>
                    <a:lnTo>
                      <a:pt x="3881" y="12361"/>
                    </a:lnTo>
                    <a:lnTo>
                      <a:pt x="4036" y="12670"/>
                    </a:lnTo>
                    <a:lnTo>
                      <a:pt x="4164" y="12978"/>
                    </a:lnTo>
                    <a:lnTo>
                      <a:pt x="4267" y="13312"/>
                    </a:lnTo>
                    <a:lnTo>
                      <a:pt x="4370" y="13646"/>
                    </a:lnTo>
                    <a:lnTo>
                      <a:pt x="4421" y="13981"/>
                    </a:lnTo>
                    <a:lnTo>
                      <a:pt x="4472" y="14315"/>
                    </a:lnTo>
                    <a:lnTo>
                      <a:pt x="4498" y="14674"/>
                    </a:lnTo>
                    <a:lnTo>
                      <a:pt x="4472" y="15008"/>
                    </a:lnTo>
                    <a:lnTo>
                      <a:pt x="4447" y="15291"/>
                    </a:lnTo>
                    <a:lnTo>
                      <a:pt x="4421" y="15600"/>
                    </a:lnTo>
                    <a:lnTo>
                      <a:pt x="4344" y="15882"/>
                    </a:lnTo>
                    <a:lnTo>
                      <a:pt x="4267" y="16139"/>
                    </a:lnTo>
                    <a:lnTo>
                      <a:pt x="4164" y="16422"/>
                    </a:lnTo>
                    <a:lnTo>
                      <a:pt x="4036" y="16705"/>
                    </a:lnTo>
                    <a:lnTo>
                      <a:pt x="3779" y="17219"/>
                    </a:lnTo>
                    <a:lnTo>
                      <a:pt x="3496" y="17733"/>
                    </a:lnTo>
                    <a:lnTo>
                      <a:pt x="3265" y="18272"/>
                    </a:lnTo>
                    <a:lnTo>
                      <a:pt x="3059" y="18838"/>
                    </a:lnTo>
                    <a:lnTo>
                      <a:pt x="2905" y="19403"/>
                    </a:lnTo>
                    <a:lnTo>
                      <a:pt x="2802" y="19917"/>
                    </a:lnTo>
                    <a:lnTo>
                      <a:pt x="2699" y="20380"/>
                    </a:lnTo>
                    <a:lnTo>
                      <a:pt x="2648" y="20765"/>
                    </a:lnTo>
                    <a:lnTo>
                      <a:pt x="2622" y="21074"/>
                    </a:lnTo>
                    <a:lnTo>
                      <a:pt x="2596" y="21716"/>
                    </a:lnTo>
                    <a:lnTo>
                      <a:pt x="2622" y="22333"/>
                    </a:lnTo>
                    <a:lnTo>
                      <a:pt x="2648" y="22898"/>
                    </a:lnTo>
                    <a:lnTo>
                      <a:pt x="2699" y="23438"/>
                    </a:lnTo>
                    <a:lnTo>
                      <a:pt x="2802" y="23952"/>
                    </a:lnTo>
                    <a:lnTo>
                      <a:pt x="2905" y="24440"/>
                    </a:lnTo>
                    <a:lnTo>
                      <a:pt x="3008" y="24877"/>
                    </a:lnTo>
                    <a:lnTo>
                      <a:pt x="3162" y="25314"/>
                    </a:lnTo>
                    <a:lnTo>
                      <a:pt x="3342" y="25699"/>
                    </a:lnTo>
                    <a:lnTo>
                      <a:pt x="3522" y="26059"/>
                    </a:lnTo>
                    <a:lnTo>
                      <a:pt x="3727" y="26393"/>
                    </a:lnTo>
                    <a:lnTo>
                      <a:pt x="3958" y="26727"/>
                    </a:lnTo>
                    <a:lnTo>
                      <a:pt x="4190" y="27010"/>
                    </a:lnTo>
                    <a:lnTo>
                      <a:pt x="4447" y="27267"/>
                    </a:lnTo>
                    <a:lnTo>
                      <a:pt x="4729" y="27524"/>
                    </a:lnTo>
                    <a:lnTo>
                      <a:pt x="5012" y="27730"/>
                    </a:lnTo>
                    <a:lnTo>
                      <a:pt x="5320" y="27935"/>
                    </a:lnTo>
                    <a:lnTo>
                      <a:pt x="5629" y="28115"/>
                    </a:lnTo>
                    <a:lnTo>
                      <a:pt x="5963" y="28295"/>
                    </a:lnTo>
                    <a:lnTo>
                      <a:pt x="6297" y="28423"/>
                    </a:lnTo>
                    <a:lnTo>
                      <a:pt x="6657" y="28552"/>
                    </a:lnTo>
                    <a:lnTo>
                      <a:pt x="7017" y="28680"/>
                    </a:lnTo>
                    <a:lnTo>
                      <a:pt x="7402" y="28758"/>
                    </a:lnTo>
                    <a:lnTo>
                      <a:pt x="7788" y="28860"/>
                    </a:lnTo>
                    <a:lnTo>
                      <a:pt x="8584" y="28963"/>
                    </a:lnTo>
                    <a:lnTo>
                      <a:pt x="9432" y="29066"/>
                    </a:lnTo>
                    <a:lnTo>
                      <a:pt x="10280" y="29092"/>
                    </a:lnTo>
                    <a:lnTo>
                      <a:pt x="11154" y="29117"/>
                    </a:lnTo>
                    <a:lnTo>
                      <a:pt x="12002" y="29117"/>
                    </a:lnTo>
                    <a:lnTo>
                      <a:pt x="12799" y="29092"/>
                    </a:lnTo>
                    <a:lnTo>
                      <a:pt x="13596" y="29040"/>
                    </a:lnTo>
                    <a:lnTo>
                      <a:pt x="14341" y="28989"/>
                    </a:lnTo>
                    <a:lnTo>
                      <a:pt x="15060" y="28860"/>
                    </a:lnTo>
                    <a:lnTo>
                      <a:pt x="15420" y="28783"/>
                    </a:lnTo>
                    <a:lnTo>
                      <a:pt x="15754" y="28680"/>
                    </a:lnTo>
                    <a:lnTo>
                      <a:pt x="16088" y="28578"/>
                    </a:lnTo>
                    <a:lnTo>
                      <a:pt x="16397" y="28449"/>
                    </a:lnTo>
                    <a:lnTo>
                      <a:pt x="16705" y="28321"/>
                    </a:lnTo>
                    <a:lnTo>
                      <a:pt x="16988" y="28166"/>
                    </a:lnTo>
                    <a:lnTo>
                      <a:pt x="17091" y="28089"/>
                    </a:lnTo>
                    <a:lnTo>
                      <a:pt x="17348" y="27935"/>
                    </a:lnTo>
                    <a:lnTo>
                      <a:pt x="17579" y="27755"/>
                    </a:lnTo>
                    <a:lnTo>
                      <a:pt x="17810" y="27550"/>
                    </a:lnTo>
                    <a:lnTo>
                      <a:pt x="18016" y="27318"/>
                    </a:lnTo>
                    <a:lnTo>
                      <a:pt x="18222" y="27087"/>
                    </a:lnTo>
                    <a:lnTo>
                      <a:pt x="18427" y="26804"/>
                    </a:lnTo>
                    <a:lnTo>
                      <a:pt x="18607" y="26522"/>
                    </a:lnTo>
                    <a:lnTo>
                      <a:pt x="18761" y="26213"/>
                    </a:lnTo>
                    <a:lnTo>
                      <a:pt x="18915" y="25879"/>
                    </a:lnTo>
                    <a:lnTo>
                      <a:pt x="19070" y="25519"/>
                    </a:lnTo>
                    <a:lnTo>
                      <a:pt x="19198" y="25134"/>
                    </a:lnTo>
                    <a:lnTo>
                      <a:pt x="19301" y="24723"/>
                    </a:lnTo>
                    <a:lnTo>
                      <a:pt x="19404" y="24286"/>
                    </a:lnTo>
                    <a:lnTo>
                      <a:pt x="19481" y="23823"/>
                    </a:lnTo>
                    <a:lnTo>
                      <a:pt x="19558" y="23335"/>
                    </a:lnTo>
                    <a:lnTo>
                      <a:pt x="19609" y="22795"/>
                    </a:lnTo>
                    <a:lnTo>
                      <a:pt x="19635" y="22641"/>
                    </a:lnTo>
                    <a:lnTo>
                      <a:pt x="19686" y="21870"/>
                    </a:lnTo>
                    <a:lnTo>
                      <a:pt x="19686" y="21074"/>
                    </a:lnTo>
                    <a:lnTo>
                      <a:pt x="19661" y="20457"/>
                    </a:lnTo>
                    <a:lnTo>
                      <a:pt x="19584" y="19840"/>
                    </a:lnTo>
                    <a:lnTo>
                      <a:pt x="19429" y="19249"/>
                    </a:lnTo>
                    <a:lnTo>
                      <a:pt x="19249" y="18683"/>
                    </a:lnTo>
                    <a:lnTo>
                      <a:pt x="18992" y="18144"/>
                    </a:lnTo>
                    <a:lnTo>
                      <a:pt x="18710" y="17604"/>
                    </a:lnTo>
                    <a:lnTo>
                      <a:pt x="18376" y="17116"/>
                    </a:lnTo>
                    <a:lnTo>
                      <a:pt x="17990" y="16628"/>
                    </a:lnTo>
                    <a:lnTo>
                      <a:pt x="19686" y="14083"/>
                    </a:lnTo>
                    <a:lnTo>
                      <a:pt x="19789" y="13929"/>
                    </a:lnTo>
                    <a:lnTo>
                      <a:pt x="19866" y="13775"/>
                    </a:lnTo>
                    <a:lnTo>
                      <a:pt x="19918" y="13595"/>
                    </a:lnTo>
                    <a:lnTo>
                      <a:pt x="19969" y="13441"/>
                    </a:lnTo>
                    <a:lnTo>
                      <a:pt x="19995" y="13261"/>
                    </a:lnTo>
                    <a:lnTo>
                      <a:pt x="19995" y="13081"/>
                    </a:lnTo>
                    <a:lnTo>
                      <a:pt x="19995" y="12927"/>
                    </a:lnTo>
                    <a:lnTo>
                      <a:pt x="19995" y="12747"/>
                    </a:lnTo>
                    <a:lnTo>
                      <a:pt x="19943" y="12567"/>
                    </a:lnTo>
                    <a:lnTo>
                      <a:pt x="19892" y="12413"/>
                    </a:lnTo>
                    <a:lnTo>
                      <a:pt x="19841" y="12259"/>
                    </a:lnTo>
                    <a:lnTo>
                      <a:pt x="19763" y="12104"/>
                    </a:lnTo>
                    <a:lnTo>
                      <a:pt x="19661" y="11950"/>
                    </a:lnTo>
                    <a:lnTo>
                      <a:pt x="19558" y="11822"/>
                    </a:lnTo>
                    <a:lnTo>
                      <a:pt x="19429" y="11693"/>
                    </a:lnTo>
                    <a:lnTo>
                      <a:pt x="19275" y="11590"/>
                    </a:lnTo>
                    <a:lnTo>
                      <a:pt x="19121" y="11488"/>
                    </a:lnTo>
                    <a:lnTo>
                      <a:pt x="18967" y="11385"/>
                    </a:lnTo>
                    <a:lnTo>
                      <a:pt x="18813" y="11334"/>
                    </a:lnTo>
                    <a:lnTo>
                      <a:pt x="18633" y="11282"/>
                    </a:lnTo>
                    <a:lnTo>
                      <a:pt x="18453" y="11256"/>
                    </a:lnTo>
                    <a:lnTo>
                      <a:pt x="18299" y="11231"/>
                    </a:lnTo>
                    <a:lnTo>
                      <a:pt x="18119" y="11231"/>
                    </a:lnTo>
                    <a:lnTo>
                      <a:pt x="17939" y="11256"/>
                    </a:lnTo>
                    <a:lnTo>
                      <a:pt x="17785" y="11282"/>
                    </a:lnTo>
                    <a:lnTo>
                      <a:pt x="17630" y="11334"/>
                    </a:lnTo>
                    <a:lnTo>
                      <a:pt x="17451" y="11385"/>
                    </a:lnTo>
                    <a:lnTo>
                      <a:pt x="17296" y="11462"/>
                    </a:lnTo>
                    <a:lnTo>
                      <a:pt x="17168" y="11565"/>
                    </a:lnTo>
                    <a:lnTo>
                      <a:pt x="17014" y="11668"/>
                    </a:lnTo>
                    <a:lnTo>
                      <a:pt x="16885" y="11796"/>
                    </a:lnTo>
                    <a:lnTo>
                      <a:pt x="16782" y="11925"/>
                    </a:lnTo>
                    <a:lnTo>
                      <a:pt x="16859" y="11745"/>
                    </a:lnTo>
                    <a:lnTo>
                      <a:pt x="16937" y="11539"/>
                    </a:lnTo>
                    <a:lnTo>
                      <a:pt x="16988" y="11359"/>
                    </a:lnTo>
                    <a:lnTo>
                      <a:pt x="17014" y="11154"/>
                    </a:lnTo>
                    <a:lnTo>
                      <a:pt x="17039" y="10948"/>
                    </a:lnTo>
                    <a:lnTo>
                      <a:pt x="17014" y="10742"/>
                    </a:lnTo>
                    <a:lnTo>
                      <a:pt x="17014" y="10563"/>
                    </a:lnTo>
                    <a:lnTo>
                      <a:pt x="16962" y="10357"/>
                    </a:lnTo>
                    <a:lnTo>
                      <a:pt x="16911" y="10177"/>
                    </a:lnTo>
                    <a:lnTo>
                      <a:pt x="16834" y="9997"/>
                    </a:lnTo>
                    <a:lnTo>
                      <a:pt x="16731" y="9817"/>
                    </a:lnTo>
                    <a:lnTo>
                      <a:pt x="16628" y="9637"/>
                    </a:lnTo>
                    <a:lnTo>
                      <a:pt x="16500" y="9483"/>
                    </a:lnTo>
                    <a:lnTo>
                      <a:pt x="16371" y="9329"/>
                    </a:lnTo>
                    <a:lnTo>
                      <a:pt x="16217" y="9175"/>
                    </a:lnTo>
                    <a:lnTo>
                      <a:pt x="16037" y="9072"/>
                    </a:lnTo>
                    <a:lnTo>
                      <a:pt x="15754" y="8892"/>
                    </a:lnTo>
                    <a:lnTo>
                      <a:pt x="15446" y="8789"/>
                    </a:lnTo>
                    <a:lnTo>
                      <a:pt x="15138" y="8712"/>
                    </a:lnTo>
                    <a:lnTo>
                      <a:pt x="14829" y="8686"/>
                    </a:lnTo>
                    <a:lnTo>
                      <a:pt x="14624" y="8712"/>
                    </a:lnTo>
                    <a:lnTo>
                      <a:pt x="14444" y="8712"/>
                    </a:lnTo>
                    <a:lnTo>
                      <a:pt x="15292" y="5705"/>
                    </a:lnTo>
                    <a:lnTo>
                      <a:pt x="15677" y="4318"/>
                    </a:lnTo>
                    <a:lnTo>
                      <a:pt x="15986" y="2981"/>
                    </a:lnTo>
                    <a:lnTo>
                      <a:pt x="16037" y="2750"/>
                    </a:lnTo>
                    <a:lnTo>
                      <a:pt x="16063" y="2493"/>
                    </a:lnTo>
                    <a:lnTo>
                      <a:pt x="16088" y="2262"/>
                    </a:lnTo>
                    <a:lnTo>
                      <a:pt x="16063" y="2030"/>
                    </a:lnTo>
                    <a:lnTo>
                      <a:pt x="16037" y="1799"/>
                    </a:lnTo>
                    <a:lnTo>
                      <a:pt x="15986" y="1568"/>
                    </a:lnTo>
                    <a:lnTo>
                      <a:pt x="15909" y="1362"/>
                    </a:lnTo>
                    <a:lnTo>
                      <a:pt x="15806" y="1157"/>
                    </a:lnTo>
                    <a:lnTo>
                      <a:pt x="15703" y="951"/>
                    </a:lnTo>
                    <a:lnTo>
                      <a:pt x="15574" y="771"/>
                    </a:lnTo>
                    <a:lnTo>
                      <a:pt x="15446" y="617"/>
                    </a:lnTo>
                    <a:lnTo>
                      <a:pt x="15292" y="463"/>
                    </a:lnTo>
                    <a:lnTo>
                      <a:pt x="15138" y="334"/>
                    </a:lnTo>
                    <a:lnTo>
                      <a:pt x="14958" y="231"/>
                    </a:lnTo>
                    <a:lnTo>
                      <a:pt x="14752" y="154"/>
                    </a:lnTo>
                    <a:lnTo>
                      <a:pt x="14547" y="77"/>
                    </a:lnTo>
                    <a:lnTo>
                      <a:pt x="14341" y="26"/>
                    </a:lnTo>
                    <a:lnTo>
                      <a:pt x="14135" y="0"/>
                    </a:lnTo>
                    <a:close/>
                  </a:path>
                </a:pathLst>
              </a:custGeom>
              <a:solidFill>
                <a:srgbClr val="C2E78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" name="Google Shape;17880;p47">
                <a:extLst>
                  <a:ext uri="{FF2B5EF4-FFF2-40B4-BE49-F238E27FC236}">
                    <a16:creationId xmlns:a16="http://schemas.microsoft.com/office/drawing/2014/main" id="{2762DB0B-4302-1E59-4D23-DBE730C5D87B}"/>
                  </a:ext>
                </a:extLst>
              </p:cNvPr>
              <p:cNvSpPr/>
              <p:nvPr/>
            </p:nvSpPr>
            <p:spPr>
              <a:xfrm>
                <a:off x="7132400" y="4100325"/>
                <a:ext cx="302650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2106" h="10178" extrusionOk="0">
                    <a:moveTo>
                      <a:pt x="7248" y="1"/>
                    </a:moveTo>
                    <a:lnTo>
                      <a:pt x="6785" y="617"/>
                    </a:lnTo>
                    <a:lnTo>
                      <a:pt x="6271" y="1260"/>
                    </a:lnTo>
                    <a:lnTo>
                      <a:pt x="5758" y="1928"/>
                    </a:lnTo>
                    <a:lnTo>
                      <a:pt x="5269" y="2622"/>
                    </a:lnTo>
                    <a:lnTo>
                      <a:pt x="5064" y="2982"/>
                    </a:lnTo>
                    <a:lnTo>
                      <a:pt x="4858" y="3342"/>
                    </a:lnTo>
                    <a:lnTo>
                      <a:pt x="4704" y="3701"/>
                    </a:lnTo>
                    <a:lnTo>
                      <a:pt x="4550" y="4061"/>
                    </a:lnTo>
                    <a:lnTo>
                      <a:pt x="4473" y="4421"/>
                    </a:lnTo>
                    <a:lnTo>
                      <a:pt x="4421" y="4755"/>
                    </a:lnTo>
                    <a:lnTo>
                      <a:pt x="4421" y="5115"/>
                    </a:lnTo>
                    <a:lnTo>
                      <a:pt x="4473" y="5449"/>
                    </a:lnTo>
                    <a:lnTo>
                      <a:pt x="3984" y="5423"/>
                    </a:lnTo>
                    <a:lnTo>
                      <a:pt x="3496" y="5423"/>
                    </a:lnTo>
                    <a:lnTo>
                      <a:pt x="2494" y="5449"/>
                    </a:lnTo>
                    <a:lnTo>
                      <a:pt x="515" y="5577"/>
                    </a:lnTo>
                    <a:lnTo>
                      <a:pt x="489" y="5603"/>
                    </a:lnTo>
                    <a:lnTo>
                      <a:pt x="489" y="5629"/>
                    </a:lnTo>
                    <a:lnTo>
                      <a:pt x="515" y="5654"/>
                    </a:lnTo>
                    <a:lnTo>
                      <a:pt x="926" y="5680"/>
                    </a:lnTo>
                    <a:lnTo>
                      <a:pt x="1363" y="5706"/>
                    </a:lnTo>
                    <a:lnTo>
                      <a:pt x="2288" y="5706"/>
                    </a:lnTo>
                    <a:lnTo>
                      <a:pt x="3265" y="5732"/>
                    </a:lnTo>
                    <a:lnTo>
                      <a:pt x="3727" y="5757"/>
                    </a:lnTo>
                    <a:lnTo>
                      <a:pt x="4190" y="5809"/>
                    </a:lnTo>
                    <a:lnTo>
                      <a:pt x="4627" y="5886"/>
                    </a:lnTo>
                    <a:lnTo>
                      <a:pt x="5012" y="6014"/>
                    </a:lnTo>
                    <a:lnTo>
                      <a:pt x="5192" y="6091"/>
                    </a:lnTo>
                    <a:lnTo>
                      <a:pt x="5372" y="6194"/>
                    </a:lnTo>
                    <a:lnTo>
                      <a:pt x="5526" y="6297"/>
                    </a:lnTo>
                    <a:lnTo>
                      <a:pt x="5680" y="6425"/>
                    </a:lnTo>
                    <a:lnTo>
                      <a:pt x="5809" y="6554"/>
                    </a:lnTo>
                    <a:lnTo>
                      <a:pt x="5912" y="6708"/>
                    </a:lnTo>
                    <a:lnTo>
                      <a:pt x="6015" y="6888"/>
                    </a:lnTo>
                    <a:lnTo>
                      <a:pt x="6092" y="7068"/>
                    </a:lnTo>
                    <a:lnTo>
                      <a:pt x="6169" y="7274"/>
                    </a:lnTo>
                    <a:lnTo>
                      <a:pt x="6194" y="7505"/>
                    </a:lnTo>
                    <a:lnTo>
                      <a:pt x="6220" y="7736"/>
                    </a:lnTo>
                    <a:lnTo>
                      <a:pt x="6220" y="8019"/>
                    </a:lnTo>
                    <a:lnTo>
                      <a:pt x="6194" y="8224"/>
                    </a:lnTo>
                    <a:lnTo>
                      <a:pt x="6143" y="8430"/>
                    </a:lnTo>
                    <a:lnTo>
                      <a:pt x="6066" y="8610"/>
                    </a:lnTo>
                    <a:lnTo>
                      <a:pt x="5963" y="8790"/>
                    </a:lnTo>
                    <a:lnTo>
                      <a:pt x="5860" y="8944"/>
                    </a:lnTo>
                    <a:lnTo>
                      <a:pt x="5732" y="9072"/>
                    </a:lnTo>
                    <a:lnTo>
                      <a:pt x="5603" y="9201"/>
                    </a:lnTo>
                    <a:lnTo>
                      <a:pt x="5449" y="9304"/>
                    </a:lnTo>
                    <a:lnTo>
                      <a:pt x="5269" y="9407"/>
                    </a:lnTo>
                    <a:lnTo>
                      <a:pt x="5089" y="9484"/>
                    </a:lnTo>
                    <a:lnTo>
                      <a:pt x="4678" y="9638"/>
                    </a:lnTo>
                    <a:lnTo>
                      <a:pt x="4267" y="9715"/>
                    </a:lnTo>
                    <a:lnTo>
                      <a:pt x="3779" y="9792"/>
                    </a:lnTo>
                    <a:lnTo>
                      <a:pt x="3316" y="9843"/>
                    </a:lnTo>
                    <a:lnTo>
                      <a:pt x="2802" y="9843"/>
                    </a:lnTo>
                    <a:lnTo>
                      <a:pt x="1826" y="9869"/>
                    </a:lnTo>
                    <a:lnTo>
                      <a:pt x="438" y="9869"/>
                    </a:lnTo>
                    <a:lnTo>
                      <a:pt x="27" y="9921"/>
                    </a:lnTo>
                    <a:lnTo>
                      <a:pt x="1" y="9921"/>
                    </a:lnTo>
                    <a:lnTo>
                      <a:pt x="1" y="9946"/>
                    </a:lnTo>
                    <a:lnTo>
                      <a:pt x="1" y="9972"/>
                    </a:lnTo>
                    <a:lnTo>
                      <a:pt x="27" y="9972"/>
                    </a:lnTo>
                    <a:lnTo>
                      <a:pt x="1080" y="10049"/>
                    </a:lnTo>
                    <a:lnTo>
                      <a:pt x="2237" y="10152"/>
                    </a:lnTo>
                    <a:lnTo>
                      <a:pt x="2828" y="10178"/>
                    </a:lnTo>
                    <a:lnTo>
                      <a:pt x="3445" y="10178"/>
                    </a:lnTo>
                    <a:lnTo>
                      <a:pt x="4010" y="10152"/>
                    </a:lnTo>
                    <a:lnTo>
                      <a:pt x="4575" y="10075"/>
                    </a:lnTo>
                    <a:lnTo>
                      <a:pt x="4832" y="10023"/>
                    </a:lnTo>
                    <a:lnTo>
                      <a:pt x="5089" y="9972"/>
                    </a:lnTo>
                    <a:lnTo>
                      <a:pt x="5321" y="9895"/>
                    </a:lnTo>
                    <a:lnTo>
                      <a:pt x="5552" y="9792"/>
                    </a:lnTo>
                    <a:lnTo>
                      <a:pt x="5758" y="9689"/>
                    </a:lnTo>
                    <a:lnTo>
                      <a:pt x="5937" y="9561"/>
                    </a:lnTo>
                    <a:lnTo>
                      <a:pt x="6117" y="9432"/>
                    </a:lnTo>
                    <a:lnTo>
                      <a:pt x="6271" y="9252"/>
                    </a:lnTo>
                    <a:lnTo>
                      <a:pt x="6400" y="9072"/>
                    </a:lnTo>
                    <a:lnTo>
                      <a:pt x="6528" y="8867"/>
                    </a:lnTo>
                    <a:lnTo>
                      <a:pt x="6606" y="8636"/>
                    </a:lnTo>
                    <a:lnTo>
                      <a:pt x="6657" y="8404"/>
                    </a:lnTo>
                    <a:lnTo>
                      <a:pt x="6708" y="8122"/>
                    </a:lnTo>
                    <a:lnTo>
                      <a:pt x="6708" y="7813"/>
                    </a:lnTo>
                    <a:lnTo>
                      <a:pt x="6683" y="7479"/>
                    </a:lnTo>
                    <a:lnTo>
                      <a:pt x="6631" y="7145"/>
                    </a:lnTo>
                    <a:lnTo>
                      <a:pt x="6914" y="7145"/>
                    </a:lnTo>
                    <a:lnTo>
                      <a:pt x="7171" y="7094"/>
                    </a:lnTo>
                    <a:lnTo>
                      <a:pt x="7428" y="7042"/>
                    </a:lnTo>
                    <a:lnTo>
                      <a:pt x="7685" y="6939"/>
                    </a:lnTo>
                    <a:lnTo>
                      <a:pt x="7916" y="6811"/>
                    </a:lnTo>
                    <a:lnTo>
                      <a:pt x="8148" y="6657"/>
                    </a:lnTo>
                    <a:lnTo>
                      <a:pt x="8353" y="6451"/>
                    </a:lnTo>
                    <a:lnTo>
                      <a:pt x="8559" y="6246"/>
                    </a:lnTo>
                    <a:lnTo>
                      <a:pt x="8584" y="6425"/>
                    </a:lnTo>
                    <a:lnTo>
                      <a:pt x="8584" y="6580"/>
                    </a:lnTo>
                    <a:lnTo>
                      <a:pt x="8662" y="6888"/>
                    </a:lnTo>
                    <a:lnTo>
                      <a:pt x="8790" y="7196"/>
                    </a:lnTo>
                    <a:lnTo>
                      <a:pt x="8970" y="7428"/>
                    </a:lnTo>
                    <a:lnTo>
                      <a:pt x="9176" y="7659"/>
                    </a:lnTo>
                    <a:lnTo>
                      <a:pt x="9407" y="7839"/>
                    </a:lnTo>
                    <a:lnTo>
                      <a:pt x="9689" y="7993"/>
                    </a:lnTo>
                    <a:lnTo>
                      <a:pt x="9972" y="8096"/>
                    </a:lnTo>
                    <a:lnTo>
                      <a:pt x="10255" y="8147"/>
                    </a:lnTo>
                    <a:lnTo>
                      <a:pt x="10563" y="8173"/>
                    </a:lnTo>
                    <a:lnTo>
                      <a:pt x="10846" y="8147"/>
                    </a:lnTo>
                    <a:lnTo>
                      <a:pt x="11154" y="8070"/>
                    </a:lnTo>
                    <a:lnTo>
                      <a:pt x="11411" y="7967"/>
                    </a:lnTo>
                    <a:lnTo>
                      <a:pt x="11668" y="7788"/>
                    </a:lnTo>
                    <a:lnTo>
                      <a:pt x="11900" y="7556"/>
                    </a:lnTo>
                    <a:lnTo>
                      <a:pt x="12002" y="7428"/>
                    </a:lnTo>
                    <a:lnTo>
                      <a:pt x="12105" y="7299"/>
                    </a:lnTo>
                    <a:lnTo>
                      <a:pt x="12105" y="7274"/>
                    </a:lnTo>
                    <a:lnTo>
                      <a:pt x="12080" y="7274"/>
                    </a:lnTo>
                    <a:lnTo>
                      <a:pt x="11848" y="7428"/>
                    </a:lnTo>
                    <a:lnTo>
                      <a:pt x="11643" y="7582"/>
                    </a:lnTo>
                    <a:lnTo>
                      <a:pt x="11411" y="7710"/>
                    </a:lnTo>
                    <a:lnTo>
                      <a:pt x="11154" y="7813"/>
                    </a:lnTo>
                    <a:lnTo>
                      <a:pt x="10923" y="7865"/>
                    </a:lnTo>
                    <a:lnTo>
                      <a:pt x="10666" y="7865"/>
                    </a:lnTo>
                    <a:lnTo>
                      <a:pt x="10383" y="7839"/>
                    </a:lnTo>
                    <a:lnTo>
                      <a:pt x="10126" y="7762"/>
                    </a:lnTo>
                    <a:lnTo>
                      <a:pt x="9895" y="7633"/>
                    </a:lnTo>
                    <a:lnTo>
                      <a:pt x="9715" y="7505"/>
                    </a:lnTo>
                    <a:lnTo>
                      <a:pt x="9535" y="7376"/>
                    </a:lnTo>
                    <a:lnTo>
                      <a:pt x="9407" y="7222"/>
                    </a:lnTo>
                    <a:lnTo>
                      <a:pt x="9278" y="7068"/>
                    </a:lnTo>
                    <a:lnTo>
                      <a:pt x="9201" y="6914"/>
                    </a:lnTo>
                    <a:lnTo>
                      <a:pt x="9150" y="6760"/>
                    </a:lnTo>
                    <a:lnTo>
                      <a:pt x="9098" y="6580"/>
                    </a:lnTo>
                    <a:lnTo>
                      <a:pt x="9073" y="6425"/>
                    </a:lnTo>
                    <a:lnTo>
                      <a:pt x="9073" y="6246"/>
                    </a:lnTo>
                    <a:lnTo>
                      <a:pt x="9098" y="6066"/>
                    </a:lnTo>
                    <a:lnTo>
                      <a:pt x="9124" y="5886"/>
                    </a:lnTo>
                    <a:lnTo>
                      <a:pt x="9253" y="5500"/>
                    </a:lnTo>
                    <a:lnTo>
                      <a:pt x="9407" y="5115"/>
                    </a:lnTo>
                    <a:lnTo>
                      <a:pt x="9612" y="4729"/>
                    </a:lnTo>
                    <a:lnTo>
                      <a:pt x="9844" y="4344"/>
                    </a:lnTo>
                    <a:lnTo>
                      <a:pt x="10332" y="3547"/>
                    </a:lnTo>
                    <a:lnTo>
                      <a:pt x="10795" y="2802"/>
                    </a:lnTo>
                    <a:lnTo>
                      <a:pt x="10974" y="2442"/>
                    </a:lnTo>
                    <a:lnTo>
                      <a:pt x="11129" y="2108"/>
                    </a:lnTo>
                    <a:lnTo>
                      <a:pt x="11129" y="2082"/>
                    </a:lnTo>
                    <a:lnTo>
                      <a:pt x="11103" y="2057"/>
                    </a:lnTo>
                    <a:lnTo>
                      <a:pt x="11077" y="2082"/>
                    </a:lnTo>
                    <a:lnTo>
                      <a:pt x="10512" y="2828"/>
                    </a:lnTo>
                    <a:lnTo>
                      <a:pt x="9818" y="3778"/>
                    </a:lnTo>
                    <a:lnTo>
                      <a:pt x="8816" y="5243"/>
                    </a:lnTo>
                    <a:lnTo>
                      <a:pt x="8584" y="5552"/>
                    </a:lnTo>
                    <a:lnTo>
                      <a:pt x="8353" y="5860"/>
                    </a:lnTo>
                    <a:lnTo>
                      <a:pt x="8096" y="6117"/>
                    </a:lnTo>
                    <a:lnTo>
                      <a:pt x="7839" y="6348"/>
                    </a:lnTo>
                    <a:lnTo>
                      <a:pt x="7685" y="6425"/>
                    </a:lnTo>
                    <a:lnTo>
                      <a:pt x="7531" y="6503"/>
                    </a:lnTo>
                    <a:lnTo>
                      <a:pt x="7377" y="6580"/>
                    </a:lnTo>
                    <a:lnTo>
                      <a:pt x="7197" y="6631"/>
                    </a:lnTo>
                    <a:lnTo>
                      <a:pt x="7017" y="6657"/>
                    </a:lnTo>
                    <a:lnTo>
                      <a:pt x="6631" y="6657"/>
                    </a:lnTo>
                    <a:lnTo>
                      <a:pt x="6426" y="6605"/>
                    </a:lnTo>
                    <a:lnTo>
                      <a:pt x="6297" y="6425"/>
                    </a:lnTo>
                    <a:lnTo>
                      <a:pt x="6169" y="6246"/>
                    </a:lnTo>
                    <a:lnTo>
                      <a:pt x="6015" y="6091"/>
                    </a:lnTo>
                    <a:lnTo>
                      <a:pt x="5860" y="5937"/>
                    </a:lnTo>
                    <a:lnTo>
                      <a:pt x="5680" y="5834"/>
                    </a:lnTo>
                    <a:lnTo>
                      <a:pt x="5475" y="5706"/>
                    </a:lnTo>
                    <a:lnTo>
                      <a:pt x="5269" y="5629"/>
                    </a:lnTo>
                    <a:lnTo>
                      <a:pt x="5038" y="5552"/>
                    </a:lnTo>
                    <a:lnTo>
                      <a:pt x="4987" y="5423"/>
                    </a:lnTo>
                    <a:lnTo>
                      <a:pt x="4935" y="5269"/>
                    </a:lnTo>
                    <a:lnTo>
                      <a:pt x="4909" y="4935"/>
                    </a:lnTo>
                    <a:lnTo>
                      <a:pt x="4909" y="4626"/>
                    </a:lnTo>
                    <a:lnTo>
                      <a:pt x="4987" y="4267"/>
                    </a:lnTo>
                    <a:lnTo>
                      <a:pt x="5089" y="3933"/>
                    </a:lnTo>
                    <a:lnTo>
                      <a:pt x="5218" y="3573"/>
                    </a:lnTo>
                    <a:lnTo>
                      <a:pt x="5398" y="3213"/>
                    </a:lnTo>
                    <a:lnTo>
                      <a:pt x="5578" y="2828"/>
                    </a:lnTo>
                    <a:lnTo>
                      <a:pt x="6040" y="2108"/>
                    </a:lnTo>
                    <a:lnTo>
                      <a:pt x="6503" y="1388"/>
                    </a:lnTo>
                    <a:lnTo>
                      <a:pt x="6940" y="695"/>
                    </a:lnTo>
                    <a:lnTo>
                      <a:pt x="7120" y="360"/>
                    </a:lnTo>
                    <a:lnTo>
                      <a:pt x="7299" y="52"/>
                    </a:lnTo>
                    <a:lnTo>
                      <a:pt x="7299" y="26"/>
                    </a:lnTo>
                    <a:lnTo>
                      <a:pt x="7299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" name="Google Shape;17881;p47">
                <a:extLst>
                  <a:ext uri="{FF2B5EF4-FFF2-40B4-BE49-F238E27FC236}">
                    <a16:creationId xmlns:a16="http://schemas.microsoft.com/office/drawing/2014/main" id="{39BEE39A-863B-FC5E-41BA-401A1B98162A}"/>
                  </a:ext>
                </a:extLst>
              </p:cNvPr>
              <p:cNvSpPr/>
              <p:nvPr/>
            </p:nvSpPr>
            <p:spPr>
              <a:xfrm>
                <a:off x="7438225" y="4289225"/>
                <a:ext cx="3150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3933" extrusionOk="0">
                    <a:moveTo>
                      <a:pt x="1" y="0"/>
                    </a:moveTo>
                    <a:lnTo>
                      <a:pt x="309" y="977"/>
                    </a:lnTo>
                    <a:lnTo>
                      <a:pt x="463" y="1465"/>
                    </a:lnTo>
                    <a:lnTo>
                      <a:pt x="592" y="1953"/>
                    </a:lnTo>
                    <a:lnTo>
                      <a:pt x="669" y="2442"/>
                    </a:lnTo>
                    <a:lnTo>
                      <a:pt x="746" y="2930"/>
                    </a:lnTo>
                    <a:lnTo>
                      <a:pt x="772" y="3418"/>
                    </a:lnTo>
                    <a:lnTo>
                      <a:pt x="772" y="3932"/>
                    </a:lnTo>
                    <a:lnTo>
                      <a:pt x="926" y="3701"/>
                    </a:lnTo>
                    <a:lnTo>
                      <a:pt x="1054" y="3444"/>
                    </a:lnTo>
                    <a:lnTo>
                      <a:pt x="1157" y="3187"/>
                    </a:lnTo>
                    <a:lnTo>
                      <a:pt x="1209" y="2930"/>
                    </a:lnTo>
                    <a:lnTo>
                      <a:pt x="1234" y="2647"/>
                    </a:lnTo>
                    <a:lnTo>
                      <a:pt x="1260" y="2390"/>
                    </a:lnTo>
                    <a:lnTo>
                      <a:pt x="1234" y="2108"/>
                    </a:lnTo>
                    <a:lnTo>
                      <a:pt x="1183" y="1825"/>
                    </a:lnTo>
                    <a:lnTo>
                      <a:pt x="1106" y="1568"/>
                    </a:lnTo>
                    <a:lnTo>
                      <a:pt x="1003" y="1311"/>
                    </a:lnTo>
                    <a:lnTo>
                      <a:pt x="900" y="1054"/>
                    </a:lnTo>
                    <a:lnTo>
                      <a:pt x="746" y="797"/>
                    </a:lnTo>
                    <a:lnTo>
                      <a:pt x="592" y="566"/>
                    </a:lnTo>
                    <a:lnTo>
                      <a:pt x="412" y="360"/>
                    </a:lnTo>
                    <a:lnTo>
                      <a:pt x="232" y="1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" name="Google Shape;17882;p47">
                <a:extLst>
                  <a:ext uri="{FF2B5EF4-FFF2-40B4-BE49-F238E27FC236}">
                    <a16:creationId xmlns:a16="http://schemas.microsoft.com/office/drawing/2014/main" id="{6B1C9BB9-52D5-BE8D-5C8B-1C2648910AE0}"/>
                  </a:ext>
                </a:extLst>
              </p:cNvPr>
              <p:cNvSpPr/>
              <p:nvPr/>
            </p:nvSpPr>
            <p:spPr>
              <a:xfrm>
                <a:off x="7440800" y="4398450"/>
                <a:ext cx="1480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6" extrusionOk="0">
                    <a:moveTo>
                      <a:pt x="180" y="0"/>
                    </a:moveTo>
                    <a:lnTo>
                      <a:pt x="129" y="26"/>
                    </a:lnTo>
                    <a:lnTo>
                      <a:pt x="78" y="77"/>
                    </a:lnTo>
                    <a:lnTo>
                      <a:pt x="26" y="154"/>
                    </a:lnTo>
                    <a:lnTo>
                      <a:pt x="1" y="257"/>
                    </a:lnTo>
                    <a:lnTo>
                      <a:pt x="1" y="360"/>
                    </a:lnTo>
                    <a:lnTo>
                      <a:pt x="78" y="463"/>
                    </a:lnTo>
                    <a:lnTo>
                      <a:pt x="155" y="540"/>
                    </a:lnTo>
                    <a:lnTo>
                      <a:pt x="258" y="565"/>
                    </a:lnTo>
                    <a:lnTo>
                      <a:pt x="386" y="565"/>
                    </a:lnTo>
                    <a:lnTo>
                      <a:pt x="489" y="514"/>
                    </a:lnTo>
                    <a:lnTo>
                      <a:pt x="540" y="411"/>
                    </a:lnTo>
                    <a:lnTo>
                      <a:pt x="592" y="308"/>
                    </a:lnTo>
                    <a:lnTo>
                      <a:pt x="592" y="231"/>
                    </a:lnTo>
                    <a:lnTo>
                      <a:pt x="540" y="129"/>
                    </a:lnTo>
                    <a:lnTo>
                      <a:pt x="489" y="77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" name="Google Shape;17883;p47">
                <a:extLst>
                  <a:ext uri="{FF2B5EF4-FFF2-40B4-BE49-F238E27FC236}">
                    <a16:creationId xmlns:a16="http://schemas.microsoft.com/office/drawing/2014/main" id="{8462D6EA-A268-6292-8C71-8775ADEA68A5}"/>
                  </a:ext>
                </a:extLst>
              </p:cNvPr>
              <p:cNvSpPr/>
              <p:nvPr/>
            </p:nvSpPr>
            <p:spPr>
              <a:xfrm>
                <a:off x="7363700" y="3857475"/>
                <a:ext cx="244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136" extrusionOk="0">
                    <a:moveTo>
                      <a:pt x="1" y="0"/>
                    </a:moveTo>
                    <a:lnTo>
                      <a:pt x="232" y="771"/>
                    </a:lnTo>
                    <a:lnTo>
                      <a:pt x="360" y="1157"/>
                    </a:lnTo>
                    <a:lnTo>
                      <a:pt x="437" y="1542"/>
                    </a:lnTo>
                    <a:lnTo>
                      <a:pt x="515" y="1928"/>
                    </a:lnTo>
                    <a:lnTo>
                      <a:pt x="566" y="2339"/>
                    </a:lnTo>
                    <a:lnTo>
                      <a:pt x="592" y="2724"/>
                    </a:lnTo>
                    <a:lnTo>
                      <a:pt x="617" y="3136"/>
                    </a:lnTo>
                    <a:lnTo>
                      <a:pt x="746" y="2956"/>
                    </a:lnTo>
                    <a:lnTo>
                      <a:pt x="823" y="2750"/>
                    </a:lnTo>
                    <a:lnTo>
                      <a:pt x="900" y="2545"/>
                    </a:lnTo>
                    <a:lnTo>
                      <a:pt x="951" y="2339"/>
                    </a:lnTo>
                    <a:lnTo>
                      <a:pt x="977" y="2108"/>
                    </a:lnTo>
                    <a:lnTo>
                      <a:pt x="977" y="1902"/>
                    </a:lnTo>
                    <a:lnTo>
                      <a:pt x="977" y="1671"/>
                    </a:lnTo>
                    <a:lnTo>
                      <a:pt x="926" y="1465"/>
                    </a:lnTo>
                    <a:lnTo>
                      <a:pt x="874" y="1234"/>
                    </a:lnTo>
                    <a:lnTo>
                      <a:pt x="797" y="1028"/>
                    </a:lnTo>
                    <a:lnTo>
                      <a:pt x="694" y="823"/>
                    </a:lnTo>
                    <a:lnTo>
                      <a:pt x="592" y="643"/>
                    </a:lnTo>
                    <a:lnTo>
                      <a:pt x="463" y="437"/>
                    </a:lnTo>
                    <a:lnTo>
                      <a:pt x="309" y="283"/>
                    </a:lnTo>
                    <a:lnTo>
                      <a:pt x="155" y="1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" name="Google Shape;17884;p47">
                <a:extLst>
                  <a:ext uri="{FF2B5EF4-FFF2-40B4-BE49-F238E27FC236}">
                    <a16:creationId xmlns:a16="http://schemas.microsoft.com/office/drawing/2014/main" id="{E09A753B-C0E8-1563-A3EF-9DC377B65CCA}"/>
                  </a:ext>
                </a:extLst>
              </p:cNvPr>
              <p:cNvSpPr/>
              <p:nvPr/>
            </p:nvSpPr>
            <p:spPr>
              <a:xfrm>
                <a:off x="7039900" y="3906300"/>
                <a:ext cx="59775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160" extrusionOk="0">
                    <a:moveTo>
                      <a:pt x="0" y="0"/>
                    </a:moveTo>
                    <a:lnTo>
                      <a:pt x="668" y="489"/>
                    </a:lnTo>
                    <a:lnTo>
                      <a:pt x="1002" y="720"/>
                    </a:lnTo>
                    <a:lnTo>
                      <a:pt x="1311" y="977"/>
                    </a:lnTo>
                    <a:lnTo>
                      <a:pt x="1619" y="1260"/>
                    </a:lnTo>
                    <a:lnTo>
                      <a:pt x="1876" y="1542"/>
                    </a:lnTo>
                    <a:lnTo>
                      <a:pt x="2133" y="1825"/>
                    </a:lnTo>
                    <a:lnTo>
                      <a:pt x="2390" y="2159"/>
                    </a:lnTo>
                    <a:lnTo>
                      <a:pt x="2390" y="1928"/>
                    </a:lnTo>
                    <a:lnTo>
                      <a:pt x="2339" y="1722"/>
                    </a:lnTo>
                    <a:lnTo>
                      <a:pt x="2287" y="1517"/>
                    </a:lnTo>
                    <a:lnTo>
                      <a:pt x="2185" y="1311"/>
                    </a:lnTo>
                    <a:lnTo>
                      <a:pt x="2082" y="1131"/>
                    </a:lnTo>
                    <a:lnTo>
                      <a:pt x="1953" y="951"/>
                    </a:lnTo>
                    <a:lnTo>
                      <a:pt x="1799" y="771"/>
                    </a:lnTo>
                    <a:lnTo>
                      <a:pt x="1645" y="617"/>
                    </a:lnTo>
                    <a:lnTo>
                      <a:pt x="1465" y="489"/>
                    </a:lnTo>
                    <a:lnTo>
                      <a:pt x="1285" y="360"/>
                    </a:lnTo>
                    <a:lnTo>
                      <a:pt x="1080" y="257"/>
                    </a:lnTo>
                    <a:lnTo>
                      <a:pt x="874" y="180"/>
                    </a:lnTo>
                    <a:lnTo>
                      <a:pt x="668" y="103"/>
                    </a:lnTo>
                    <a:lnTo>
                      <a:pt x="437" y="52"/>
                    </a:lnTo>
                    <a:lnTo>
                      <a:pt x="231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" name="Google Shape;17885;p47">
                <a:extLst>
                  <a:ext uri="{FF2B5EF4-FFF2-40B4-BE49-F238E27FC236}">
                    <a16:creationId xmlns:a16="http://schemas.microsoft.com/office/drawing/2014/main" id="{80D52416-C1F1-E448-F3EF-C7E48572BD3A}"/>
                  </a:ext>
                </a:extLst>
              </p:cNvPr>
              <p:cNvSpPr/>
              <p:nvPr/>
            </p:nvSpPr>
            <p:spPr>
              <a:xfrm>
                <a:off x="7268625" y="4389450"/>
                <a:ext cx="16000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3213" extrusionOk="0">
                    <a:moveTo>
                      <a:pt x="6399" y="0"/>
                    </a:moveTo>
                    <a:lnTo>
                      <a:pt x="6348" y="283"/>
                    </a:lnTo>
                    <a:lnTo>
                      <a:pt x="6245" y="540"/>
                    </a:lnTo>
                    <a:lnTo>
                      <a:pt x="6168" y="771"/>
                    </a:lnTo>
                    <a:lnTo>
                      <a:pt x="6039" y="1028"/>
                    </a:lnTo>
                    <a:lnTo>
                      <a:pt x="5911" y="1260"/>
                    </a:lnTo>
                    <a:lnTo>
                      <a:pt x="5757" y="1465"/>
                    </a:lnTo>
                    <a:lnTo>
                      <a:pt x="5603" y="1671"/>
                    </a:lnTo>
                    <a:lnTo>
                      <a:pt x="5423" y="1851"/>
                    </a:lnTo>
                    <a:lnTo>
                      <a:pt x="5089" y="2108"/>
                    </a:lnTo>
                    <a:lnTo>
                      <a:pt x="4729" y="2339"/>
                    </a:lnTo>
                    <a:lnTo>
                      <a:pt x="4395" y="2519"/>
                    </a:lnTo>
                    <a:lnTo>
                      <a:pt x="4035" y="2647"/>
                    </a:lnTo>
                    <a:lnTo>
                      <a:pt x="3649" y="2750"/>
                    </a:lnTo>
                    <a:lnTo>
                      <a:pt x="3290" y="2776"/>
                    </a:lnTo>
                    <a:lnTo>
                      <a:pt x="2904" y="2801"/>
                    </a:lnTo>
                    <a:lnTo>
                      <a:pt x="2544" y="2750"/>
                    </a:lnTo>
                    <a:lnTo>
                      <a:pt x="2159" y="2673"/>
                    </a:lnTo>
                    <a:lnTo>
                      <a:pt x="1825" y="2570"/>
                    </a:lnTo>
                    <a:lnTo>
                      <a:pt x="1465" y="2416"/>
                    </a:lnTo>
                    <a:lnTo>
                      <a:pt x="1131" y="2210"/>
                    </a:lnTo>
                    <a:lnTo>
                      <a:pt x="822" y="1979"/>
                    </a:lnTo>
                    <a:lnTo>
                      <a:pt x="514" y="1722"/>
                    </a:lnTo>
                    <a:lnTo>
                      <a:pt x="257" y="1414"/>
                    </a:lnTo>
                    <a:lnTo>
                      <a:pt x="0" y="1054"/>
                    </a:lnTo>
                    <a:lnTo>
                      <a:pt x="103" y="1285"/>
                    </a:lnTo>
                    <a:lnTo>
                      <a:pt x="206" y="1491"/>
                    </a:lnTo>
                    <a:lnTo>
                      <a:pt x="309" y="1671"/>
                    </a:lnTo>
                    <a:lnTo>
                      <a:pt x="437" y="1876"/>
                    </a:lnTo>
                    <a:lnTo>
                      <a:pt x="694" y="2210"/>
                    </a:lnTo>
                    <a:lnTo>
                      <a:pt x="1002" y="2493"/>
                    </a:lnTo>
                    <a:lnTo>
                      <a:pt x="1362" y="2724"/>
                    </a:lnTo>
                    <a:lnTo>
                      <a:pt x="1722" y="2930"/>
                    </a:lnTo>
                    <a:lnTo>
                      <a:pt x="2107" y="3058"/>
                    </a:lnTo>
                    <a:lnTo>
                      <a:pt x="2519" y="3161"/>
                    </a:lnTo>
                    <a:lnTo>
                      <a:pt x="2930" y="3213"/>
                    </a:lnTo>
                    <a:lnTo>
                      <a:pt x="3367" y="3213"/>
                    </a:lnTo>
                    <a:lnTo>
                      <a:pt x="3778" y="3161"/>
                    </a:lnTo>
                    <a:lnTo>
                      <a:pt x="4189" y="3033"/>
                    </a:lnTo>
                    <a:lnTo>
                      <a:pt x="4575" y="2879"/>
                    </a:lnTo>
                    <a:lnTo>
                      <a:pt x="4960" y="2673"/>
                    </a:lnTo>
                    <a:lnTo>
                      <a:pt x="5320" y="2416"/>
                    </a:lnTo>
                    <a:lnTo>
                      <a:pt x="5500" y="2262"/>
                    </a:lnTo>
                    <a:lnTo>
                      <a:pt x="5654" y="2082"/>
                    </a:lnTo>
                    <a:lnTo>
                      <a:pt x="5834" y="1851"/>
                    </a:lnTo>
                    <a:lnTo>
                      <a:pt x="5988" y="1619"/>
                    </a:lnTo>
                    <a:lnTo>
                      <a:pt x="6117" y="1362"/>
                    </a:lnTo>
                    <a:lnTo>
                      <a:pt x="6245" y="1105"/>
                    </a:lnTo>
                    <a:lnTo>
                      <a:pt x="6322" y="848"/>
                    </a:lnTo>
                    <a:lnTo>
                      <a:pt x="6374" y="566"/>
                    </a:lnTo>
                    <a:lnTo>
                      <a:pt x="6399" y="283"/>
                    </a:lnTo>
                    <a:lnTo>
                      <a:pt x="63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" name="Google Shape;17886;p47">
                <a:extLst>
                  <a:ext uri="{FF2B5EF4-FFF2-40B4-BE49-F238E27FC236}">
                    <a16:creationId xmlns:a16="http://schemas.microsoft.com/office/drawing/2014/main" id="{4E180CC8-2E65-A466-A8EA-60C993267C0C}"/>
                  </a:ext>
                </a:extLst>
              </p:cNvPr>
              <p:cNvSpPr/>
              <p:nvPr/>
            </p:nvSpPr>
            <p:spPr>
              <a:xfrm>
                <a:off x="7289825" y="4365675"/>
                <a:ext cx="25725" cy="5142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2057" extrusionOk="0">
                    <a:moveTo>
                      <a:pt x="386" y="0"/>
                    </a:moveTo>
                    <a:lnTo>
                      <a:pt x="283" y="52"/>
                    </a:lnTo>
                    <a:lnTo>
                      <a:pt x="206" y="103"/>
                    </a:lnTo>
                    <a:lnTo>
                      <a:pt x="129" y="206"/>
                    </a:lnTo>
                    <a:lnTo>
                      <a:pt x="77" y="360"/>
                    </a:lnTo>
                    <a:lnTo>
                      <a:pt x="26" y="514"/>
                    </a:lnTo>
                    <a:lnTo>
                      <a:pt x="0" y="694"/>
                    </a:lnTo>
                    <a:lnTo>
                      <a:pt x="0" y="874"/>
                    </a:lnTo>
                    <a:lnTo>
                      <a:pt x="0" y="1080"/>
                    </a:lnTo>
                    <a:lnTo>
                      <a:pt x="52" y="1285"/>
                    </a:lnTo>
                    <a:lnTo>
                      <a:pt x="103" y="1491"/>
                    </a:lnTo>
                    <a:lnTo>
                      <a:pt x="154" y="1645"/>
                    </a:lnTo>
                    <a:lnTo>
                      <a:pt x="231" y="1799"/>
                    </a:lnTo>
                    <a:lnTo>
                      <a:pt x="334" y="1902"/>
                    </a:lnTo>
                    <a:lnTo>
                      <a:pt x="411" y="2005"/>
                    </a:lnTo>
                    <a:lnTo>
                      <a:pt x="514" y="2056"/>
                    </a:lnTo>
                    <a:lnTo>
                      <a:pt x="617" y="2056"/>
                    </a:lnTo>
                    <a:lnTo>
                      <a:pt x="720" y="2031"/>
                    </a:lnTo>
                    <a:lnTo>
                      <a:pt x="823" y="1954"/>
                    </a:lnTo>
                    <a:lnTo>
                      <a:pt x="900" y="1851"/>
                    </a:lnTo>
                    <a:lnTo>
                      <a:pt x="951" y="1722"/>
                    </a:lnTo>
                    <a:lnTo>
                      <a:pt x="1002" y="1542"/>
                    </a:lnTo>
                    <a:lnTo>
                      <a:pt x="1028" y="1388"/>
                    </a:lnTo>
                    <a:lnTo>
                      <a:pt x="1028" y="1183"/>
                    </a:lnTo>
                    <a:lnTo>
                      <a:pt x="1002" y="977"/>
                    </a:lnTo>
                    <a:lnTo>
                      <a:pt x="977" y="771"/>
                    </a:lnTo>
                    <a:lnTo>
                      <a:pt x="925" y="591"/>
                    </a:lnTo>
                    <a:lnTo>
                      <a:pt x="874" y="412"/>
                    </a:lnTo>
                    <a:lnTo>
                      <a:pt x="771" y="257"/>
                    </a:lnTo>
                    <a:lnTo>
                      <a:pt x="694" y="155"/>
                    </a:lnTo>
                    <a:lnTo>
                      <a:pt x="591" y="78"/>
                    </a:lnTo>
                    <a:lnTo>
                      <a:pt x="488" y="26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" name="Google Shape;17887;p47">
                <a:extLst>
                  <a:ext uri="{FF2B5EF4-FFF2-40B4-BE49-F238E27FC236}">
                    <a16:creationId xmlns:a16="http://schemas.microsoft.com/office/drawing/2014/main" id="{4A269F39-78C0-6912-B822-D5E0F5F4D8F9}"/>
                  </a:ext>
                </a:extLst>
              </p:cNvPr>
              <p:cNvSpPr/>
              <p:nvPr/>
            </p:nvSpPr>
            <p:spPr>
              <a:xfrm>
                <a:off x="7386200" y="4353475"/>
                <a:ext cx="2635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2031" extrusionOk="0">
                    <a:moveTo>
                      <a:pt x="411" y="0"/>
                    </a:moveTo>
                    <a:lnTo>
                      <a:pt x="308" y="26"/>
                    </a:lnTo>
                    <a:lnTo>
                      <a:pt x="231" y="103"/>
                    </a:lnTo>
                    <a:lnTo>
                      <a:pt x="154" y="206"/>
                    </a:lnTo>
                    <a:lnTo>
                      <a:pt x="77" y="334"/>
                    </a:lnTo>
                    <a:lnTo>
                      <a:pt x="51" y="488"/>
                    </a:lnTo>
                    <a:lnTo>
                      <a:pt x="0" y="668"/>
                    </a:lnTo>
                    <a:lnTo>
                      <a:pt x="0" y="874"/>
                    </a:lnTo>
                    <a:lnTo>
                      <a:pt x="26" y="1079"/>
                    </a:lnTo>
                    <a:lnTo>
                      <a:pt x="51" y="1285"/>
                    </a:lnTo>
                    <a:lnTo>
                      <a:pt x="103" y="1465"/>
                    </a:lnTo>
                    <a:lnTo>
                      <a:pt x="180" y="1645"/>
                    </a:lnTo>
                    <a:lnTo>
                      <a:pt x="257" y="1773"/>
                    </a:lnTo>
                    <a:lnTo>
                      <a:pt x="334" y="1902"/>
                    </a:lnTo>
                    <a:lnTo>
                      <a:pt x="437" y="1979"/>
                    </a:lnTo>
                    <a:lnTo>
                      <a:pt x="540" y="2030"/>
                    </a:lnTo>
                    <a:lnTo>
                      <a:pt x="643" y="2030"/>
                    </a:lnTo>
                    <a:lnTo>
                      <a:pt x="745" y="2005"/>
                    </a:lnTo>
                    <a:lnTo>
                      <a:pt x="822" y="1928"/>
                    </a:lnTo>
                    <a:lnTo>
                      <a:pt x="900" y="1825"/>
                    </a:lnTo>
                    <a:lnTo>
                      <a:pt x="951" y="1696"/>
                    </a:lnTo>
                    <a:lnTo>
                      <a:pt x="1002" y="1542"/>
                    </a:lnTo>
                    <a:lnTo>
                      <a:pt x="1028" y="1362"/>
                    </a:lnTo>
                    <a:lnTo>
                      <a:pt x="1054" y="1157"/>
                    </a:lnTo>
                    <a:lnTo>
                      <a:pt x="1028" y="951"/>
                    </a:lnTo>
                    <a:lnTo>
                      <a:pt x="1002" y="745"/>
                    </a:lnTo>
                    <a:lnTo>
                      <a:pt x="951" y="566"/>
                    </a:lnTo>
                    <a:lnTo>
                      <a:pt x="874" y="386"/>
                    </a:lnTo>
                    <a:lnTo>
                      <a:pt x="797" y="257"/>
                    </a:lnTo>
                    <a:lnTo>
                      <a:pt x="720" y="129"/>
                    </a:lnTo>
                    <a:lnTo>
                      <a:pt x="617" y="52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" name="Google Shape;17888;p47">
                <a:extLst>
                  <a:ext uri="{FF2B5EF4-FFF2-40B4-BE49-F238E27FC236}">
                    <a16:creationId xmlns:a16="http://schemas.microsoft.com/office/drawing/2014/main" id="{612D4293-9EAC-9F64-930C-6DE2EC3C3650}"/>
                  </a:ext>
                </a:extLst>
              </p:cNvPr>
              <p:cNvSpPr/>
              <p:nvPr/>
            </p:nvSpPr>
            <p:spPr>
              <a:xfrm>
                <a:off x="7115700" y="4394575"/>
                <a:ext cx="158725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6349" extrusionOk="0">
                    <a:moveTo>
                      <a:pt x="2853" y="1"/>
                    </a:moveTo>
                    <a:lnTo>
                      <a:pt x="2519" y="52"/>
                    </a:lnTo>
                    <a:lnTo>
                      <a:pt x="2237" y="129"/>
                    </a:lnTo>
                    <a:lnTo>
                      <a:pt x="1928" y="232"/>
                    </a:lnTo>
                    <a:lnTo>
                      <a:pt x="1645" y="386"/>
                    </a:lnTo>
                    <a:lnTo>
                      <a:pt x="1388" y="541"/>
                    </a:lnTo>
                    <a:lnTo>
                      <a:pt x="1157" y="720"/>
                    </a:lnTo>
                    <a:lnTo>
                      <a:pt x="926" y="926"/>
                    </a:lnTo>
                    <a:lnTo>
                      <a:pt x="720" y="1157"/>
                    </a:lnTo>
                    <a:lnTo>
                      <a:pt x="540" y="1389"/>
                    </a:lnTo>
                    <a:lnTo>
                      <a:pt x="386" y="1646"/>
                    </a:lnTo>
                    <a:lnTo>
                      <a:pt x="258" y="1928"/>
                    </a:lnTo>
                    <a:lnTo>
                      <a:pt x="129" y="2237"/>
                    </a:lnTo>
                    <a:lnTo>
                      <a:pt x="52" y="2519"/>
                    </a:lnTo>
                    <a:lnTo>
                      <a:pt x="1" y="2853"/>
                    </a:lnTo>
                    <a:lnTo>
                      <a:pt x="1" y="3162"/>
                    </a:lnTo>
                    <a:lnTo>
                      <a:pt x="1" y="3496"/>
                    </a:lnTo>
                    <a:lnTo>
                      <a:pt x="52" y="3804"/>
                    </a:lnTo>
                    <a:lnTo>
                      <a:pt x="129" y="4113"/>
                    </a:lnTo>
                    <a:lnTo>
                      <a:pt x="258" y="4395"/>
                    </a:lnTo>
                    <a:lnTo>
                      <a:pt x="386" y="4678"/>
                    </a:lnTo>
                    <a:lnTo>
                      <a:pt x="540" y="4935"/>
                    </a:lnTo>
                    <a:lnTo>
                      <a:pt x="720" y="5192"/>
                    </a:lnTo>
                    <a:lnTo>
                      <a:pt x="926" y="5423"/>
                    </a:lnTo>
                    <a:lnTo>
                      <a:pt x="1157" y="5629"/>
                    </a:lnTo>
                    <a:lnTo>
                      <a:pt x="1388" y="5809"/>
                    </a:lnTo>
                    <a:lnTo>
                      <a:pt x="1645" y="5963"/>
                    </a:lnTo>
                    <a:lnTo>
                      <a:pt x="1928" y="6092"/>
                    </a:lnTo>
                    <a:lnTo>
                      <a:pt x="2237" y="6194"/>
                    </a:lnTo>
                    <a:lnTo>
                      <a:pt x="2519" y="6271"/>
                    </a:lnTo>
                    <a:lnTo>
                      <a:pt x="2853" y="6323"/>
                    </a:lnTo>
                    <a:lnTo>
                      <a:pt x="3162" y="6349"/>
                    </a:lnTo>
                    <a:lnTo>
                      <a:pt x="3496" y="6323"/>
                    </a:lnTo>
                    <a:lnTo>
                      <a:pt x="3804" y="6271"/>
                    </a:lnTo>
                    <a:lnTo>
                      <a:pt x="4113" y="6194"/>
                    </a:lnTo>
                    <a:lnTo>
                      <a:pt x="4395" y="6092"/>
                    </a:lnTo>
                    <a:lnTo>
                      <a:pt x="4678" y="5963"/>
                    </a:lnTo>
                    <a:lnTo>
                      <a:pt x="4935" y="5809"/>
                    </a:lnTo>
                    <a:lnTo>
                      <a:pt x="5192" y="5629"/>
                    </a:lnTo>
                    <a:lnTo>
                      <a:pt x="5423" y="5423"/>
                    </a:lnTo>
                    <a:lnTo>
                      <a:pt x="5629" y="5192"/>
                    </a:lnTo>
                    <a:lnTo>
                      <a:pt x="5809" y="4935"/>
                    </a:lnTo>
                    <a:lnTo>
                      <a:pt x="5963" y="4678"/>
                    </a:lnTo>
                    <a:lnTo>
                      <a:pt x="6091" y="4395"/>
                    </a:lnTo>
                    <a:lnTo>
                      <a:pt x="6194" y="4113"/>
                    </a:lnTo>
                    <a:lnTo>
                      <a:pt x="6271" y="3804"/>
                    </a:lnTo>
                    <a:lnTo>
                      <a:pt x="6323" y="3496"/>
                    </a:lnTo>
                    <a:lnTo>
                      <a:pt x="6348" y="3162"/>
                    </a:lnTo>
                    <a:lnTo>
                      <a:pt x="6323" y="2853"/>
                    </a:lnTo>
                    <a:lnTo>
                      <a:pt x="6271" y="2519"/>
                    </a:lnTo>
                    <a:lnTo>
                      <a:pt x="6194" y="2237"/>
                    </a:lnTo>
                    <a:lnTo>
                      <a:pt x="6091" y="1928"/>
                    </a:lnTo>
                    <a:lnTo>
                      <a:pt x="5963" y="1646"/>
                    </a:lnTo>
                    <a:lnTo>
                      <a:pt x="5809" y="1389"/>
                    </a:lnTo>
                    <a:lnTo>
                      <a:pt x="5629" y="1157"/>
                    </a:lnTo>
                    <a:lnTo>
                      <a:pt x="5423" y="926"/>
                    </a:lnTo>
                    <a:lnTo>
                      <a:pt x="5192" y="720"/>
                    </a:lnTo>
                    <a:lnTo>
                      <a:pt x="4935" y="541"/>
                    </a:lnTo>
                    <a:lnTo>
                      <a:pt x="4678" y="386"/>
                    </a:lnTo>
                    <a:lnTo>
                      <a:pt x="4395" y="232"/>
                    </a:lnTo>
                    <a:lnTo>
                      <a:pt x="4113" y="129"/>
                    </a:lnTo>
                    <a:lnTo>
                      <a:pt x="3804" y="52"/>
                    </a:lnTo>
                    <a:lnTo>
                      <a:pt x="3496" y="1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" name="Google Shape;17889;p47">
                <a:extLst>
                  <a:ext uri="{FF2B5EF4-FFF2-40B4-BE49-F238E27FC236}">
                    <a16:creationId xmlns:a16="http://schemas.microsoft.com/office/drawing/2014/main" id="{CF412F17-00E4-61E6-845B-B0FBF1358DB4}"/>
                  </a:ext>
                </a:extLst>
              </p:cNvPr>
              <p:cNvSpPr/>
              <p:nvPr/>
            </p:nvSpPr>
            <p:spPr>
              <a:xfrm>
                <a:off x="7400975" y="4417075"/>
                <a:ext cx="874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5372" extrusionOk="0">
                    <a:moveTo>
                      <a:pt x="2827" y="0"/>
                    </a:moveTo>
                    <a:lnTo>
                      <a:pt x="2519" y="52"/>
                    </a:lnTo>
                    <a:lnTo>
                      <a:pt x="2210" y="129"/>
                    </a:lnTo>
                    <a:lnTo>
                      <a:pt x="1928" y="232"/>
                    </a:lnTo>
                    <a:lnTo>
                      <a:pt x="1645" y="360"/>
                    </a:lnTo>
                    <a:lnTo>
                      <a:pt x="1388" y="540"/>
                    </a:lnTo>
                    <a:lnTo>
                      <a:pt x="1131" y="720"/>
                    </a:lnTo>
                    <a:lnTo>
                      <a:pt x="925" y="926"/>
                    </a:lnTo>
                    <a:lnTo>
                      <a:pt x="720" y="1157"/>
                    </a:lnTo>
                    <a:lnTo>
                      <a:pt x="540" y="1388"/>
                    </a:lnTo>
                    <a:lnTo>
                      <a:pt x="360" y="1645"/>
                    </a:lnTo>
                    <a:lnTo>
                      <a:pt x="231" y="1928"/>
                    </a:lnTo>
                    <a:lnTo>
                      <a:pt x="129" y="2210"/>
                    </a:lnTo>
                    <a:lnTo>
                      <a:pt x="52" y="2519"/>
                    </a:lnTo>
                    <a:lnTo>
                      <a:pt x="0" y="2827"/>
                    </a:lnTo>
                    <a:lnTo>
                      <a:pt x="0" y="3161"/>
                    </a:lnTo>
                    <a:lnTo>
                      <a:pt x="0" y="3470"/>
                    </a:lnTo>
                    <a:lnTo>
                      <a:pt x="52" y="3778"/>
                    </a:lnTo>
                    <a:lnTo>
                      <a:pt x="129" y="4087"/>
                    </a:lnTo>
                    <a:lnTo>
                      <a:pt x="231" y="4369"/>
                    </a:lnTo>
                    <a:lnTo>
                      <a:pt x="360" y="4652"/>
                    </a:lnTo>
                    <a:lnTo>
                      <a:pt x="514" y="4909"/>
                    </a:lnTo>
                    <a:lnTo>
                      <a:pt x="668" y="5140"/>
                    </a:lnTo>
                    <a:lnTo>
                      <a:pt x="874" y="5371"/>
                    </a:lnTo>
                    <a:lnTo>
                      <a:pt x="977" y="5294"/>
                    </a:lnTo>
                    <a:lnTo>
                      <a:pt x="1234" y="5140"/>
                    </a:lnTo>
                    <a:lnTo>
                      <a:pt x="1465" y="4960"/>
                    </a:lnTo>
                    <a:lnTo>
                      <a:pt x="1696" y="4755"/>
                    </a:lnTo>
                    <a:lnTo>
                      <a:pt x="1902" y="4523"/>
                    </a:lnTo>
                    <a:lnTo>
                      <a:pt x="2108" y="4292"/>
                    </a:lnTo>
                    <a:lnTo>
                      <a:pt x="2313" y="4009"/>
                    </a:lnTo>
                    <a:lnTo>
                      <a:pt x="2493" y="3727"/>
                    </a:lnTo>
                    <a:lnTo>
                      <a:pt x="2647" y="3418"/>
                    </a:lnTo>
                    <a:lnTo>
                      <a:pt x="2801" y="3084"/>
                    </a:lnTo>
                    <a:lnTo>
                      <a:pt x="2956" y="2724"/>
                    </a:lnTo>
                    <a:lnTo>
                      <a:pt x="3084" y="2339"/>
                    </a:lnTo>
                    <a:lnTo>
                      <a:pt x="3187" y="1928"/>
                    </a:lnTo>
                    <a:lnTo>
                      <a:pt x="3290" y="1491"/>
                    </a:lnTo>
                    <a:lnTo>
                      <a:pt x="3367" y="1028"/>
                    </a:lnTo>
                    <a:lnTo>
                      <a:pt x="3444" y="540"/>
                    </a:lnTo>
                    <a:lnTo>
                      <a:pt x="3495" y="0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" name="Google Shape;17890;p47">
                <a:extLst>
                  <a:ext uri="{FF2B5EF4-FFF2-40B4-BE49-F238E27FC236}">
                    <a16:creationId xmlns:a16="http://schemas.microsoft.com/office/drawing/2014/main" id="{87810676-FB74-597A-66AD-1A0904BA3868}"/>
                  </a:ext>
                </a:extLst>
              </p:cNvPr>
              <p:cNvSpPr/>
              <p:nvPr/>
            </p:nvSpPr>
            <p:spPr>
              <a:xfrm>
                <a:off x="7771675" y="4461400"/>
                <a:ext cx="210750" cy="323200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12928" extrusionOk="0">
                    <a:moveTo>
                      <a:pt x="1" y="1"/>
                    </a:moveTo>
                    <a:lnTo>
                      <a:pt x="4601" y="12799"/>
                    </a:lnTo>
                    <a:lnTo>
                      <a:pt x="4652" y="12850"/>
                    </a:lnTo>
                    <a:lnTo>
                      <a:pt x="4704" y="12876"/>
                    </a:lnTo>
                    <a:lnTo>
                      <a:pt x="8096" y="12927"/>
                    </a:lnTo>
                    <a:lnTo>
                      <a:pt x="8199" y="12902"/>
                    </a:lnTo>
                    <a:lnTo>
                      <a:pt x="8276" y="12876"/>
                    </a:lnTo>
                    <a:lnTo>
                      <a:pt x="8327" y="12825"/>
                    </a:lnTo>
                    <a:lnTo>
                      <a:pt x="8379" y="12773"/>
                    </a:lnTo>
                    <a:lnTo>
                      <a:pt x="8404" y="12696"/>
                    </a:lnTo>
                    <a:lnTo>
                      <a:pt x="8430" y="12619"/>
                    </a:lnTo>
                    <a:lnTo>
                      <a:pt x="8430" y="12542"/>
                    </a:lnTo>
                    <a:lnTo>
                      <a:pt x="8379" y="12465"/>
                    </a:lnTo>
                    <a:lnTo>
                      <a:pt x="8276" y="12285"/>
                    </a:lnTo>
                    <a:lnTo>
                      <a:pt x="8147" y="12131"/>
                    </a:lnTo>
                    <a:lnTo>
                      <a:pt x="7993" y="11976"/>
                    </a:lnTo>
                    <a:lnTo>
                      <a:pt x="7813" y="11848"/>
                    </a:lnTo>
                    <a:lnTo>
                      <a:pt x="7582" y="11745"/>
                    </a:lnTo>
                    <a:lnTo>
                      <a:pt x="7351" y="11642"/>
                    </a:lnTo>
                    <a:lnTo>
                      <a:pt x="7094" y="11565"/>
                    </a:lnTo>
                    <a:lnTo>
                      <a:pt x="6811" y="11514"/>
                    </a:lnTo>
                    <a:lnTo>
                      <a:pt x="5886" y="11437"/>
                    </a:lnTo>
                    <a:lnTo>
                      <a:pt x="1466" y="5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17891;p47">
                <a:extLst>
                  <a:ext uri="{FF2B5EF4-FFF2-40B4-BE49-F238E27FC236}">
                    <a16:creationId xmlns:a16="http://schemas.microsoft.com/office/drawing/2014/main" id="{ABA176F7-4A49-F658-6901-E7FA864049CB}"/>
                  </a:ext>
                </a:extLst>
              </p:cNvPr>
              <p:cNvSpPr/>
              <p:nvPr/>
            </p:nvSpPr>
            <p:spPr>
              <a:xfrm>
                <a:off x="7640600" y="4461400"/>
                <a:ext cx="95125" cy="323200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12928" extrusionOk="0">
                    <a:moveTo>
                      <a:pt x="3753" y="1"/>
                    </a:moveTo>
                    <a:lnTo>
                      <a:pt x="2288" y="592"/>
                    </a:lnTo>
                    <a:lnTo>
                      <a:pt x="2520" y="11437"/>
                    </a:lnTo>
                    <a:lnTo>
                      <a:pt x="1620" y="11514"/>
                    </a:lnTo>
                    <a:lnTo>
                      <a:pt x="1337" y="11565"/>
                    </a:lnTo>
                    <a:lnTo>
                      <a:pt x="1080" y="11642"/>
                    </a:lnTo>
                    <a:lnTo>
                      <a:pt x="849" y="11745"/>
                    </a:lnTo>
                    <a:lnTo>
                      <a:pt x="618" y="11848"/>
                    </a:lnTo>
                    <a:lnTo>
                      <a:pt x="438" y="11976"/>
                    </a:lnTo>
                    <a:lnTo>
                      <a:pt x="284" y="12131"/>
                    </a:lnTo>
                    <a:lnTo>
                      <a:pt x="155" y="12285"/>
                    </a:lnTo>
                    <a:lnTo>
                      <a:pt x="27" y="12465"/>
                    </a:lnTo>
                    <a:lnTo>
                      <a:pt x="1" y="12542"/>
                    </a:lnTo>
                    <a:lnTo>
                      <a:pt x="1" y="12619"/>
                    </a:lnTo>
                    <a:lnTo>
                      <a:pt x="27" y="12696"/>
                    </a:lnTo>
                    <a:lnTo>
                      <a:pt x="52" y="12773"/>
                    </a:lnTo>
                    <a:lnTo>
                      <a:pt x="104" y="12825"/>
                    </a:lnTo>
                    <a:lnTo>
                      <a:pt x="155" y="12876"/>
                    </a:lnTo>
                    <a:lnTo>
                      <a:pt x="232" y="12902"/>
                    </a:lnTo>
                    <a:lnTo>
                      <a:pt x="335" y="12927"/>
                    </a:lnTo>
                    <a:lnTo>
                      <a:pt x="3727" y="12876"/>
                    </a:lnTo>
                    <a:lnTo>
                      <a:pt x="3779" y="12850"/>
                    </a:lnTo>
                    <a:lnTo>
                      <a:pt x="3804" y="12799"/>
                    </a:lnTo>
                    <a:lnTo>
                      <a:pt x="375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17892;p47">
                <a:extLst>
                  <a:ext uri="{FF2B5EF4-FFF2-40B4-BE49-F238E27FC236}">
                    <a16:creationId xmlns:a16="http://schemas.microsoft.com/office/drawing/2014/main" id="{6AFAF496-4297-5290-A5A7-64842E3A542A}"/>
                  </a:ext>
                </a:extLst>
              </p:cNvPr>
              <p:cNvSpPr/>
              <p:nvPr/>
            </p:nvSpPr>
            <p:spPr>
              <a:xfrm>
                <a:off x="7529475" y="4033500"/>
                <a:ext cx="448475" cy="507600"/>
              </a:xfrm>
              <a:custGeom>
                <a:avLst/>
                <a:gdLst/>
                <a:ahLst/>
                <a:cxnLst/>
                <a:rect l="l" t="t" r="r" b="b"/>
                <a:pathLst>
                  <a:path w="17939" h="20304" extrusionOk="0">
                    <a:moveTo>
                      <a:pt x="6682" y="1"/>
                    </a:moveTo>
                    <a:lnTo>
                      <a:pt x="6476" y="27"/>
                    </a:lnTo>
                    <a:lnTo>
                      <a:pt x="6271" y="78"/>
                    </a:lnTo>
                    <a:lnTo>
                      <a:pt x="6065" y="129"/>
                    </a:lnTo>
                    <a:lnTo>
                      <a:pt x="5885" y="232"/>
                    </a:lnTo>
                    <a:lnTo>
                      <a:pt x="5705" y="309"/>
                    </a:lnTo>
                    <a:lnTo>
                      <a:pt x="5525" y="438"/>
                    </a:lnTo>
                    <a:lnTo>
                      <a:pt x="5371" y="566"/>
                    </a:lnTo>
                    <a:lnTo>
                      <a:pt x="5217" y="695"/>
                    </a:lnTo>
                    <a:lnTo>
                      <a:pt x="5088" y="849"/>
                    </a:lnTo>
                    <a:lnTo>
                      <a:pt x="4960" y="1003"/>
                    </a:lnTo>
                    <a:lnTo>
                      <a:pt x="4857" y="1183"/>
                    </a:lnTo>
                    <a:lnTo>
                      <a:pt x="4754" y="1389"/>
                    </a:lnTo>
                    <a:lnTo>
                      <a:pt x="4677" y="1569"/>
                    </a:lnTo>
                    <a:lnTo>
                      <a:pt x="4626" y="1774"/>
                    </a:lnTo>
                    <a:lnTo>
                      <a:pt x="4574" y="1980"/>
                    </a:lnTo>
                    <a:lnTo>
                      <a:pt x="4574" y="1800"/>
                    </a:lnTo>
                    <a:lnTo>
                      <a:pt x="4523" y="1646"/>
                    </a:lnTo>
                    <a:lnTo>
                      <a:pt x="4472" y="1466"/>
                    </a:lnTo>
                    <a:lnTo>
                      <a:pt x="4420" y="1312"/>
                    </a:lnTo>
                    <a:lnTo>
                      <a:pt x="4343" y="1157"/>
                    </a:lnTo>
                    <a:lnTo>
                      <a:pt x="4240" y="1029"/>
                    </a:lnTo>
                    <a:lnTo>
                      <a:pt x="4138" y="900"/>
                    </a:lnTo>
                    <a:lnTo>
                      <a:pt x="4009" y="772"/>
                    </a:lnTo>
                    <a:lnTo>
                      <a:pt x="3881" y="669"/>
                    </a:lnTo>
                    <a:lnTo>
                      <a:pt x="3752" y="566"/>
                    </a:lnTo>
                    <a:lnTo>
                      <a:pt x="3598" y="489"/>
                    </a:lnTo>
                    <a:lnTo>
                      <a:pt x="3444" y="438"/>
                    </a:lnTo>
                    <a:lnTo>
                      <a:pt x="3264" y="386"/>
                    </a:lnTo>
                    <a:lnTo>
                      <a:pt x="3110" y="335"/>
                    </a:lnTo>
                    <a:lnTo>
                      <a:pt x="2930" y="335"/>
                    </a:lnTo>
                    <a:lnTo>
                      <a:pt x="2750" y="309"/>
                    </a:lnTo>
                    <a:lnTo>
                      <a:pt x="2570" y="335"/>
                    </a:lnTo>
                    <a:lnTo>
                      <a:pt x="2390" y="386"/>
                    </a:lnTo>
                    <a:lnTo>
                      <a:pt x="2210" y="438"/>
                    </a:lnTo>
                    <a:lnTo>
                      <a:pt x="2056" y="489"/>
                    </a:lnTo>
                    <a:lnTo>
                      <a:pt x="1902" y="566"/>
                    </a:lnTo>
                    <a:lnTo>
                      <a:pt x="1748" y="669"/>
                    </a:lnTo>
                    <a:lnTo>
                      <a:pt x="1593" y="772"/>
                    </a:lnTo>
                    <a:lnTo>
                      <a:pt x="1465" y="900"/>
                    </a:lnTo>
                    <a:lnTo>
                      <a:pt x="1234" y="1183"/>
                    </a:lnTo>
                    <a:lnTo>
                      <a:pt x="1156" y="1337"/>
                    </a:lnTo>
                    <a:lnTo>
                      <a:pt x="1079" y="1491"/>
                    </a:lnTo>
                    <a:lnTo>
                      <a:pt x="1002" y="1646"/>
                    </a:lnTo>
                    <a:lnTo>
                      <a:pt x="951" y="1826"/>
                    </a:lnTo>
                    <a:lnTo>
                      <a:pt x="899" y="2005"/>
                    </a:lnTo>
                    <a:lnTo>
                      <a:pt x="899" y="2185"/>
                    </a:lnTo>
                    <a:lnTo>
                      <a:pt x="771" y="4704"/>
                    </a:lnTo>
                    <a:lnTo>
                      <a:pt x="694" y="7222"/>
                    </a:lnTo>
                    <a:lnTo>
                      <a:pt x="694" y="7402"/>
                    </a:lnTo>
                    <a:lnTo>
                      <a:pt x="720" y="7582"/>
                    </a:lnTo>
                    <a:lnTo>
                      <a:pt x="771" y="7762"/>
                    </a:lnTo>
                    <a:lnTo>
                      <a:pt x="822" y="7942"/>
                    </a:lnTo>
                    <a:lnTo>
                      <a:pt x="899" y="8096"/>
                    </a:lnTo>
                    <a:lnTo>
                      <a:pt x="1002" y="8250"/>
                    </a:lnTo>
                    <a:lnTo>
                      <a:pt x="1131" y="8405"/>
                    </a:lnTo>
                    <a:lnTo>
                      <a:pt x="1259" y="8533"/>
                    </a:lnTo>
                    <a:lnTo>
                      <a:pt x="925" y="9098"/>
                    </a:lnTo>
                    <a:lnTo>
                      <a:pt x="591" y="9767"/>
                    </a:lnTo>
                    <a:lnTo>
                      <a:pt x="437" y="10101"/>
                    </a:lnTo>
                    <a:lnTo>
                      <a:pt x="334" y="10435"/>
                    </a:lnTo>
                    <a:lnTo>
                      <a:pt x="231" y="10795"/>
                    </a:lnTo>
                    <a:lnTo>
                      <a:pt x="154" y="11154"/>
                    </a:lnTo>
                    <a:lnTo>
                      <a:pt x="51" y="11720"/>
                    </a:lnTo>
                    <a:lnTo>
                      <a:pt x="0" y="12285"/>
                    </a:lnTo>
                    <a:lnTo>
                      <a:pt x="0" y="12876"/>
                    </a:lnTo>
                    <a:lnTo>
                      <a:pt x="26" y="13442"/>
                    </a:lnTo>
                    <a:lnTo>
                      <a:pt x="26" y="13776"/>
                    </a:lnTo>
                    <a:lnTo>
                      <a:pt x="129" y="14495"/>
                    </a:lnTo>
                    <a:lnTo>
                      <a:pt x="180" y="14855"/>
                    </a:lnTo>
                    <a:lnTo>
                      <a:pt x="257" y="15215"/>
                    </a:lnTo>
                    <a:lnTo>
                      <a:pt x="360" y="15575"/>
                    </a:lnTo>
                    <a:lnTo>
                      <a:pt x="463" y="15909"/>
                    </a:lnTo>
                    <a:lnTo>
                      <a:pt x="591" y="16243"/>
                    </a:lnTo>
                    <a:lnTo>
                      <a:pt x="745" y="16577"/>
                    </a:lnTo>
                    <a:lnTo>
                      <a:pt x="899" y="16885"/>
                    </a:lnTo>
                    <a:lnTo>
                      <a:pt x="1079" y="17194"/>
                    </a:lnTo>
                    <a:lnTo>
                      <a:pt x="1285" y="17476"/>
                    </a:lnTo>
                    <a:lnTo>
                      <a:pt x="1491" y="17759"/>
                    </a:lnTo>
                    <a:lnTo>
                      <a:pt x="1722" y="18042"/>
                    </a:lnTo>
                    <a:lnTo>
                      <a:pt x="1953" y="18299"/>
                    </a:lnTo>
                    <a:lnTo>
                      <a:pt x="2236" y="18530"/>
                    </a:lnTo>
                    <a:lnTo>
                      <a:pt x="2519" y="18761"/>
                    </a:lnTo>
                    <a:lnTo>
                      <a:pt x="2750" y="18916"/>
                    </a:lnTo>
                    <a:lnTo>
                      <a:pt x="3007" y="19070"/>
                    </a:lnTo>
                    <a:lnTo>
                      <a:pt x="3444" y="19301"/>
                    </a:lnTo>
                    <a:lnTo>
                      <a:pt x="3881" y="19507"/>
                    </a:lnTo>
                    <a:lnTo>
                      <a:pt x="4343" y="19661"/>
                    </a:lnTo>
                    <a:lnTo>
                      <a:pt x="4806" y="19815"/>
                    </a:lnTo>
                    <a:lnTo>
                      <a:pt x="5525" y="19995"/>
                    </a:lnTo>
                    <a:lnTo>
                      <a:pt x="6271" y="20123"/>
                    </a:lnTo>
                    <a:lnTo>
                      <a:pt x="7042" y="20201"/>
                    </a:lnTo>
                    <a:lnTo>
                      <a:pt x="7813" y="20278"/>
                    </a:lnTo>
                    <a:lnTo>
                      <a:pt x="8584" y="20303"/>
                    </a:lnTo>
                    <a:lnTo>
                      <a:pt x="10126" y="20303"/>
                    </a:lnTo>
                    <a:lnTo>
                      <a:pt x="10897" y="20278"/>
                    </a:lnTo>
                    <a:lnTo>
                      <a:pt x="11590" y="20226"/>
                    </a:lnTo>
                    <a:lnTo>
                      <a:pt x="12284" y="20149"/>
                    </a:lnTo>
                    <a:lnTo>
                      <a:pt x="12978" y="20021"/>
                    </a:lnTo>
                    <a:lnTo>
                      <a:pt x="13312" y="19944"/>
                    </a:lnTo>
                    <a:lnTo>
                      <a:pt x="13646" y="19841"/>
                    </a:lnTo>
                    <a:lnTo>
                      <a:pt x="13980" y="19712"/>
                    </a:lnTo>
                    <a:lnTo>
                      <a:pt x="14289" y="19584"/>
                    </a:lnTo>
                    <a:lnTo>
                      <a:pt x="14597" y="19430"/>
                    </a:lnTo>
                    <a:lnTo>
                      <a:pt x="14906" y="19250"/>
                    </a:lnTo>
                    <a:lnTo>
                      <a:pt x="15188" y="19044"/>
                    </a:lnTo>
                    <a:lnTo>
                      <a:pt x="15445" y="18838"/>
                    </a:lnTo>
                    <a:lnTo>
                      <a:pt x="15702" y="18581"/>
                    </a:lnTo>
                    <a:lnTo>
                      <a:pt x="15959" y="18324"/>
                    </a:lnTo>
                    <a:lnTo>
                      <a:pt x="16191" y="18016"/>
                    </a:lnTo>
                    <a:lnTo>
                      <a:pt x="16396" y="17708"/>
                    </a:lnTo>
                    <a:lnTo>
                      <a:pt x="16602" y="17374"/>
                    </a:lnTo>
                    <a:lnTo>
                      <a:pt x="16782" y="17039"/>
                    </a:lnTo>
                    <a:lnTo>
                      <a:pt x="16962" y="16680"/>
                    </a:lnTo>
                    <a:lnTo>
                      <a:pt x="17116" y="16320"/>
                    </a:lnTo>
                    <a:lnTo>
                      <a:pt x="17244" y="15934"/>
                    </a:lnTo>
                    <a:lnTo>
                      <a:pt x="17373" y="15575"/>
                    </a:lnTo>
                    <a:lnTo>
                      <a:pt x="17553" y="14804"/>
                    </a:lnTo>
                    <a:lnTo>
                      <a:pt x="17707" y="14007"/>
                    </a:lnTo>
                    <a:lnTo>
                      <a:pt x="17810" y="13210"/>
                    </a:lnTo>
                    <a:lnTo>
                      <a:pt x="17887" y="12439"/>
                    </a:lnTo>
                    <a:lnTo>
                      <a:pt x="17912" y="11668"/>
                    </a:lnTo>
                    <a:lnTo>
                      <a:pt x="17938" y="10923"/>
                    </a:lnTo>
                    <a:lnTo>
                      <a:pt x="17912" y="10332"/>
                    </a:lnTo>
                    <a:lnTo>
                      <a:pt x="17887" y="9741"/>
                    </a:lnTo>
                    <a:lnTo>
                      <a:pt x="17758" y="8533"/>
                    </a:lnTo>
                    <a:lnTo>
                      <a:pt x="17604" y="7351"/>
                    </a:lnTo>
                    <a:lnTo>
                      <a:pt x="17476" y="6143"/>
                    </a:lnTo>
                    <a:lnTo>
                      <a:pt x="17424" y="5732"/>
                    </a:lnTo>
                    <a:lnTo>
                      <a:pt x="17424" y="5295"/>
                    </a:lnTo>
                    <a:lnTo>
                      <a:pt x="17424" y="4395"/>
                    </a:lnTo>
                    <a:lnTo>
                      <a:pt x="17398" y="3959"/>
                    </a:lnTo>
                    <a:lnTo>
                      <a:pt x="17373" y="3522"/>
                    </a:lnTo>
                    <a:lnTo>
                      <a:pt x="17321" y="3085"/>
                    </a:lnTo>
                    <a:lnTo>
                      <a:pt x="17244" y="2674"/>
                    </a:lnTo>
                    <a:lnTo>
                      <a:pt x="17141" y="2391"/>
                    </a:lnTo>
                    <a:lnTo>
                      <a:pt x="16987" y="2108"/>
                    </a:lnTo>
                    <a:lnTo>
                      <a:pt x="16807" y="1877"/>
                    </a:lnTo>
                    <a:lnTo>
                      <a:pt x="16576" y="1646"/>
                    </a:lnTo>
                    <a:lnTo>
                      <a:pt x="16345" y="1466"/>
                    </a:lnTo>
                    <a:lnTo>
                      <a:pt x="16062" y="1337"/>
                    </a:lnTo>
                    <a:lnTo>
                      <a:pt x="15779" y="1234"/>
                    </a:lnTo>
                    <a:lnTo>
                      <a:pt x="15471" y="1183"/>
                    </a:lnTo>
                    <a:lnTo>
                      <a:pt x="15111" y="1183"/>
                    </a:lnTo>
                    <a:lnTo>
                      <a:pt x="14957" y="1234"/>
                    </a:lnTo>
                    <a:lnTo>
                      <a:pt x="14777" y="1260"/>
                    </a:lnTo>
                    <a:lnTo>
                      <a:pt x="14623" y="1337"/>
                    </a:lnTo>
                    <a:lnTo>
                      <a:pt x="14469" y="1414"/>
                    </a:lnTo>
                    <a:lnTo>
                      <a:pt x="14340" y="1491"/>
                    </a:lnTo>
                    <a:lnTo>
                      <a:pt x="14212" y="1594"/>
                    </a:lnTo>
                    <a:lnTo>
                      <a:pt x="14083" y="1697"/>
                    </a:lnTo>
                    <a:lnTo>
                      <a:pt x="13980" y="1826"/>
                    </a:lnTo>
                    <a:lnTo>
                      <a:pt x="13878" y="1954"/>
                    </a:lnTo>
                    <a:lnTo>
                      <a:pt x="13775" y="2108"/>
                    </a:lnTo>
                    <a:lnTo>
                      <a:pt x="13723" y="2262"/>
                    </a:lnTo>
                    <a:lnTo>
                      <a:pt x="13646" y="2417"/>
                    </a:lnTo>
                    <a:lnTo>
                      <a:pt x="13621" y="2571"/>
                    </a:lnTo>
                    <a:lnTo>
                      <a:pt x="13595" y="2751"/>
                    </a:lnTo>
                    <a:lnTo>
                      <a:pt x="13595" y="2648"/>
                    </a:lnTo>
                    <a:lnTo>
                      <a:pt x="13569" y="2417"/>
                    </a:lnTo>
                    <a:lnTo>
                      <a:pt x="13518" y="2211"/>
                    </a:lnTo>
                    <a:lnTo>
                      <a:pt x="13466" y="2005"/>
                    </a:lnTo>
                    <a:lnTo>
                      <a:pt x="13389" y="1800"/>
                    </a:lnTo>
                    <a:lnTo>
                      <a:pt x="13312" y="1620"/>
                    </a:lnTo>
                    <a:lnTo>
                      <a:pt x="13184" y="1414"/>
                    </a:lnTo>
                    <a:lnTo>
                      <a:pt x="13081" y="1260"/>
                    </a:lnTo>
                    <a:lnTo>
                      <a:pt x="12927" y="1080"/>
                    </a:lnTo>
                    <a:lnTo>
                      <a:pt x="12773" y="952"/>
                    </a:lnTo>
                    <a:lnTo>
                      <a:pt x="12618" y="823"/>
                    </a:lnTo>
                    <a:lnTo>
                      <a:pt x="12438" y="695"/>
                    </a:lnTo>
                    <a:lnTo>
                      <a:pt x="12259" y="592"/>
                    </a:lnTo>
                    <a:lnTo>
                      <a:pt x="12053" y="515"/>
                    </a:lnTo>
                    <a:lnTo>
                      <a:pt x="11847" y="438"/>
                    </a:lnTo>
                    <a:lnTo>
                      <a:pt x="11642" y="386"/>
                    </a:lnTo>
                    <a:lnTo>
                      <a:pt x="11436" y="361"/>
                    </a:lnTo>
                    <a:lnTo>
                      <a:pt x="11205" y="361"/>
                    </a:lnTo>
                    <a:lnTo>
                      <a:pt x="10974" y="386"/>
                    </a:lnTo>
                    <a:lnTo>
                      <a:pt x="10742" y="438"/>
                    </a:lnTo>
                    <a:lnTo>
                      <a:pt x="10537" y="489"/>
                    </a:lnTo>
                    <a:lnTo>
                      <a:pt x="10331" y="566"/>
                    </a:lnTo>
                    <a:lnTo>
                      <a:pt x="10151" y="669"/>
                    </a:lnTo>
                    <a:lnTo>
                      <a:pt x="9971" y="798"/>
                    </a:lnTo>
                    <a:lnTo>
                      <a:pt x="9791" y="926"/>
                    </a:lnTo>
                    <a:lnTo>
                      <a:pt x="9663" y="1080"/>
                    </a:lnTo>
                    <a:lnTo>
                      <a:pt x="9509" y="1234"/>
                    </a:lnTo>
                    <a:lnTo>
                      <a:pt x="9380" y="1414"/>
                    </a:lnTo>
                    <a:lnTo>
                      <a:pt x="9277" y="1620"/>
                    </a:lnTo>
                    <a:lnTo>
                      <a:pt x="9200" y="1826"/>
                    </a:lnTo>
                    <a:lnTo>
                      <a:pt x="9149" y="2031"/>
                    </a:lnTo>
                    <a:lnTo>
                      <a:pt x="9098" y="2237"/>
                    </a:lnTo>
                    <a:lnTo>
                      <a:pt x="9072" y="2468"/>
                    </a:lnTo>
                    <a:lnTo>
                      <a:pt x="9072" y="2288"/>
                    </a:lnTo>
                    <a:lnTo>
                      <a:pt x="9046" y="2057"/>
                    </a:lnTo>
                    <a:lnTo>
                      <a:pt x="9020" y="1826"/>
                    </a:lnTo>
                    <a:lnTo>
                      <a:pt x="8969" y="1620"/>
                    </a:lnTo>
                    <a:lnTo>
                      <a:pt x="8892" y="1414"/>
                    </a:lnTo>
                    <a:lnTo>
                      <a:pt x="8815" y="1209"/>
                    </a:lnTo>
                    <a:lnTo>
                      <a:pt x="8712" y="1029"/>
                    </a:lnTo>
                    <a:lnTo>
                      <a:pt x="8584" y="849"/>
                    </a:lnTo>
                    <a:lnTo>
                      <a:pt x="8429" y="695"/>
                    </a:lnTo>
                    <a:lnTo>
                      <a:pt x="8275" y="541"/>
                    </a:lnTo>
                    <a:lnTo>
                      <a:pt x="8121" y="412"/>
                    </a:lnTo>
                    <a:lnTo>
                      <a:pt x="7941" y="309"/>
                    </a:lnTo>
                    <a:lnTo>
                      <a:pt x="7761" y="207"/>
                    </a:lnTo>
                    <a:lnTo>
                      <a:pt x="7556" y="129"/>
                    </a:lnTo>
                    <a:lnTo>
                      <a:pt x="7350" y="52"/>
                    </a:lnTo>
                    <a:lnTo>
                      <a:pt x="7119" y="27"/>
                    </a:lnTo>
                    <a:lnTo>
                      <a:pt x="6913" y="1"/>
                    </a:lnTo>
                    <a:close/>
                  </a:path>
                </a:pathLst>
              </a:custGeom>
              <a:solidFill>
                <a:srgbClr val="5E91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" name="Google Shape;17893;p47">
                <a:extLst>
                  <a:ext uri="{FF2B5EF4-FFF2-40B4-BE49-F238E27FC236}">
                    <a16:creationId xmlns:a16="http://schemas.microsoft.com/office/drawing/2014/main" id="{761C4C15-5D54-FA44-4F66-BD1361C54378}"/>
                  </a:ext>
                </a:extLst>
              </p:cNvPr>
              <p:cNvSpPr/>
              <p:nvPr/>
            </p:nvSpPr>
            <p:spPr>
              <a:xfrm>
                <a:off x="7556450" y="4257100"/>
                <a:ext cx="2957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3033" extrusionOk="0">
                    <a:moveTo>
                      <a:pt x="1183" y="0"/>
                    </a:moveTo>
                    <a:lnTo>
                      <a:pt x="1003" y="103"/>
                    </a:lnTo>
                    <a:lnTo>
                      <a:pt x="848" y="257"/>
                    </a:lnTo>
                    <a:lnTo>
                      <a:pt x="694" y="411"/>
                    </a:lnTo>
                    <a:lnTo>
                      <a:pt x="540" y="566"/>
                    </a:lnTo>
                    <a:lnTo>
                      <a:pt x="412" y="746"/>
                    </a:lnTo>
                    <a:lnTo>
                      <a:pt x="309" y="925"/>
                    </a:lnTo>
                    <a:lnTo>
                      <a:pt x="206" y="1131"/>
                    </a:lnTo>
                    <a:lnTo>
                      <a:pt x="129" y="1337"/>
                    </a:lnTo>
                    <a:lnTo>
                      <a:pt x="77" y="1542"/>
                    </a:lnTo>
                    <a:lnTo>
                      <a:pt x="26" y="1773"/>
                    </a:lnTo>
                    <a:lnTo>
                      <a:pt x="0" y="1979"/>
                    </a:lnTo>
                    <a:lnTo>
                      <a:pt x="0" y="2185"/>
                    </a:lnTo>
                    <a:lnTo>
                      <a:pt x="26" y="2416"/>
                    </a:lnTo>
                    <a:lnTo>
                      <a:pt x="77" y="2622"/>
                    </a:lnTo>
                    <a:lnTo>
                      <a:pt x="155" y="2827"/>
                    </a:lnTo>
                    <a:lnTo>
                      <a:pt x="257" y="3007"/>
                    </a:lnTo>
                    <a:lnTo>
                      <a:pt x="283" y="3033"/>
                    </a:lnTo>
                    <a:lnTo>
                      <a:pt x="283" y="3007"/>
                    </a:lnTo>
                    <a:lnTo>
                      <a:pt x="334" y="2622"/>
                    </a:lnTo>
                    <a:lnTo>
                      <a:pt x="386" y="2236"/>
                    </a:lnTo>
                    <a:lnTo>
                      <a:pt x="489" y="1876"/>
                    </a:lnTo>
                    <a:lnTo>
                      <a:pt x="591" y="1491"/>
                    </a:lnTo>
                    <a:lnTo>
                      <a:pt x="720" y="1105"/>
                    </a:lnTo>
                    <a:lnTo>
                      <a:pt x="874" y="746"/>
                    </a:lnTo>
                    <a:lnTo>
                      <a:pt x="11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" name="Google Shape;17894;p47">
                <a:extLst>
                  <a:ext uri="{FF2B5EF4-FFF2-40B4-BE49-F238E27FC236}">
                    <a16:creationId xmlns:a16="http://schemas.microsoft.com/office/drawing/2014/main" id="{5646E5CC-823E-E447-E3CE-A921AA6BB461}"/>
                  </a:ext>
                </a:extLst>
              </p:cNvPr>
              <p:cNvSpPr/>
              <p:nvPr/>
            </p:nvSpPr>
            <p:spPr>
              <a:xfrm>
                <a:off x="7554525" y="4339325"/>
                <a:ext cx="14800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7" extrusionOk="0">
                    <a:moveTo>
                      <a:pt x="180" y="1"/>
                    </a:moveTo>
                    <a:lnTo>
                      <a:pt x="103" y="52"/>
                    </a:lnTo>
                    <a:lnTo>
                      <a:pt x="52" y="129"/>
                    </a:lnTo>
                    <a:lnTo>
                      <a:pt x="0" y="206"/>
                    </a:lnTo>
                    <a:lnTo>
                      <a:pt x="0" y="309"/>
                    </a:lnTo>
                    <a:lnTo>
                      <a:pt x="26" y="386"/>
                    </a:lnTo>
                    <a:lnTo>
                      <a:pt x="77" y="463"/>
                    </a:lnTo>
                    <a:lnTo>
                      <a:pt x="154" y="515"/>
                    </a:lnTo>
                    <a:lnTo>
                      <a:pt x="232" y="566"/>
                    </a:lnTo>
                    <a:lnTo>
                      <a:pt x="309" y="566"/>
                    </a:lnTo>
                    <a:lnTo>
                      <a:pt x="411" y="540"/>
                    </a:lnTo>
                    <a:lnTo>
                      <a:pt x="489" y="489"/>
                    </a:lnTo>
                    <a:lnTo>
                      <a:pt x="540" y="412"/>
                    </a:lnTo>
                    <a:lnTo>
                      <a:pt x="591" y="309"/>
                    </a:lnTo>
                    <a:lnTo>
                      <a:pt x="591" y="206"/>
                    </a:lnTo>
                    <a:lnTo>
                      <a:pt x="566" y="129"/>
                    </a:lnTo>
                    <a:lnTo>
                      <a:pt x="514" y="78"/>
                    </a:lnTo>
                    <a:lnTo>
                      <a:pt x="4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" name="Google Shape;17895;p47">
                <a:extLst>
                  <a:ext uri="{FF2B5EF4-FFF2-40B4-BE49-F238E27FC236}">
                    <a16:creationId xmlns:a16="http://schemas.microsoft.com/office/drawing/2014/main" id="{4C149BBF-93C9-5351-4108-618538CFC0DB}"/>
                  </a:ext>
                </a:extLst>
              </p:cNvPr>
              <p:cNvSpPr/>
              <p:nvPr/>
            </p:nvSpPr>
            <p:spPr>
              <a:xfrm>
                <a:off x="7760750" y="4368875"/>
                <a:ext cx="155500" cy="155525"/>
              </a:xfrm>
              <a:custGeom>
                <a:avLst/>
                <a:gdLst/>
                <a:ahLst/>
                <a:cxnLst/>
                <a:rect l="l" t="t" r="r" b="b"/>
                <a:pathLst>
                  <a:path w="6220" h="6221" extrusionOk="0">
                    <a:moveTo>
                      <a:pt x="3110" y="1"/>
                    </a:moveTo>
                    <a:lnTo>
                      <a:pt x="2802" y="27"/>
                    </a:lnTo>
                    <a:lnTo>
                      <a:pt x="2494" y="78"/>
                    </a:lnTo>
                    <a:lnTo>
                      <a:pt x="2185" y="155"/>
                    </a:lnTo>
                    <a:lnTo>
                      <a:pt x="1903" y="258"/>
                    </a:lnTo>
                    <a:lnTo>
                      <a:pt x="1646" y="386"/>
                    </a:lnTo>
                    <a:lnTo>
                      <a:pt x="1389" y="541"/>
                    </a:lnTo>
                    <a:lnTo>
                      <a:pt x="1132" y="720"/>
                    </a:lnTo>
                    <a:lnTo>
                      <a:pt x="926" y="926"/>
                    </a:lnTo>
                    <a:lnTo>
                      <a:pt x="720" y="1132"/>
                    </a:lnTo>
                    <a:lnTo>
                      <a:pt x="540" y="1389"/>
                    </a:lnTo>
                    <a:lnTo>
                      <a:pt x="386" y="1646"/>
                    </a:lnTo>
                    <a:lnTo>
                      <a:pt x="258" y="1903"/>
                    </a:lnTo>
                    <a:lnTo>
                      <a:pt x="155" y="2185"/>
                    </a:lnTo>
                    <a:lnTo>
                      <a:pt x="78" y="2494"/>
                    </a:lnTo>
                    <a:lnTo>
                      <a:pt x="26" y="2802"/>
                    </a:lnTo>
                    <a:lnTo>
                      <a:pt x="1" y="3111"/>
                    </a:lnTo>
                    <a:lnTo>
                      <a:pt x="26" y="3419"/>
                    </a:lnTo>
                    <a:lnTo>
                      <a:pt x="78" y="3727"/>
                    </a:lnTo>
                    <a:lnTo>
                      <a:pt x="155" y="4036"/>
                    </a:lnTo>
                    <a:lnTo>
                      <a:pt x="258" y="4318"/>
                    </a:lnTo>
                    <a:lnTo>
                      <a:pt x="386" y="4601"/>
                    </a:lnTo>
                    <a:lnTo>
                      <a:pt x="540" y="4858"/>
                    </a:lnTo>
                    <a:lnTo>
                      <a:pt x="720" y="5089"/>
                    </a:lnTo>
                    <a:lnTo>
                      <a:pt x="926" y="5321"/>
                    </a:lnTo>
                    <a:lnTo>
                      <a:pt x="1132" y="5501"/>
                    </a:lnTo>
                    <a:lnTo>
                      <a:pt x="1389" y="5680"/>
                    </a:lnTo>
                    <a:lnTo>
                      <a:pt x="1646" y="5835"/>
                    </a:lnTo>
                    <a:lnTo>
                      <a:pt x="1903" y="5963"/>
                    </a:lnTo>
                    <a:lnTo>
                      <a:pt x="2185" y="6092"/>
                    </a:lnTo>
                    <a:lnTo>
                      <a:pt x="2494" y="6169"/>
                    </a:lnTo>
                    <a:lnTo>
                      <a:pt x="2802" y="6194"/>
                    </a:lnTo>
                    <a:lnTo>
                      <a:pt x="3110" y="6220"/>
                    </a:lnTo>
                    <a:lnTo>
                      <a:pt x="3444" y="6194"/>
                    </a:lnTo>
                    <a:lnTo>
                      <a:pt x="3753" y="6169"/>
                    </a:lnTo>
                    <a:lnTo>
                      <a:pt x="4036" y="6092"/>
                    </a:lnTo>
                    <a:lnTo>
                      <a:pt x="4318" y="5963"/>
                    </a:lnTo>
                    <a:lnTo>
                      <a:pt x="4601" y="5835"/>
                    </a:lnTo>
                    <a:lnTo>
                      <a:pt x="4858" y="5680"/>
                    </a:lnTo>
                    <a:lnTo>
                      <a:pt x="5089" y="5501"/>
                    </a:lnTo>
                    <a:lnTo>
                      <a:pt x="5321" y="5321"/>
                    </a:lnTo>
                    <a:lnTo>
                      <a:pt x="5526" y="5089"/>
                    </a:lnTo>
                    <a:lnTo>
                      <a:pt x="5680" y="4858"/>
                    </a:lnTo>
                    <a:lnTo>
                      <a:pt x="5860" y="4601"/>
                    </a:lnTo>
                    <a:lnTo>
                      <a:pt x="5989" y="4318"/>
                    </a:lnTo>
                    <a:lnTo>
                      <a:pt x="6091" y="4036"/>
                    </a:lnTo>
                    <a:lnTo>
                      <a:pt x="6169" y="3727"/>
                    </a:lnTo>
                    <a:lnTo>
                      <a:pt x="6194" y="3419"/>
                    </a:lnTo>
                    <a:lnTo>
                      <a:pt x="6220" y="3111"/>
                    </a:lnTo>
                    <a:lnTo>
                      <a:pt x="6194" y="2802"/>
                    </a:lnTo>
                    <a:lnTo>
                      <a:pt x="6169" y="2494"/>
                    </a:lnTo>
                    <a:lnTo>
                      <a:pt x="6091" y="2185"/>
                    </a:lnTo>
                    <a:lnTo>
                      <a:pt x="5989" y="1903"/>
                    </a:lnTo>
                    <a:lnTo>
                      <a:pt x="5860" y="1646"/>
                    </a:lnTo>
                    <a:lnTo>
                      <a:pt x="5680" y="1389"/>
                    </a:lnTo>
                    <a:lnTo>
                      <a:pt x="5526" y="1132"/>
                    </a:lnTo>
                    <a:lnTo>
                      <a:pt x="5321" y="926"/>
                    </a:lnTo>
                    <a:lnTo>
                      <a:pt x="5089" y="720"/>
                    </a:lnTo>
                    <a:lnTo>
                      <a:pt x="4858" y="541"/>
                    </a:lnTo>
                    <a:lnTo>
                      <a:pt x="4601" y="386"/>
                    </a:lnTo>
                    <a:lnTo>
                      <a:pt x="4318" y="258"/>
                    </a:lnTo>
                    <a:lnTo>
                      <a:pt x="4036" y="155"/>
                    </a:lnTo>
                    <a:lnTo>
                      <a:pt x="3753" y="78"/>
                    </a:lnTo>
                    <a:lnTo>
                      <a:pt x="3444" y="27"/>
                    </a:lnTo>
                    <a:lnTo>
                      <a:pt x="3110" y="1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" name="Google Shape;17896;p47">
                <a:extLst>
                  <a:ext uri="{FF2B5EF4-FFF2-40B4-BE49-F238E27FC236}">
                    <a16:creationId xmlns:a16="http://schemas.microsoft.com/office/drawing/2014/main" id="{F3F2BF72-633A-2878-6974-1D11D07FABE4}"/>
                  </a:ext>
                </a:extLst>
              </p:cNvPr>
              <p:cNvSpPr/>
              <p:nvPr/>
            </p:nvSpPr>
            <p:spPr>
              <a:xfrm>
                <a:off x="7530100" y="4368875"/>
                <a:ext cx="86125" cy="133675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5347" extrusionOk="0">
                    <a:moveTo>
                      <a:pt x="335" y="1"/>
                    </a:moveTo>
                    <a:lnTo>
                      <a:pt x="1" y="27"/>
                    </a:lnTo>
                    <a:lnTo>
                      <a:pt x="1" y="361"/>
                    </a:lnTo>
                    <a:lnTo>
                      <a:pt x="104" y="1080"/>
                    </a:lnTo>
                    <a:lnTo>
                      <a:pt x="155" y="1440"/>
                    </a:lnTo>
                    <a:lnTo>
                      <a:pt x="232" y="1800"/>
                    </a:lnTo>
                    <a:lnTo>
                      <a:pt x="335" y="2160"/>
                    </a:lnTo>
                    <a:lnTo>
                      <a:pt x="438" y="2494"/>
                    </a:lnTo>
                    <a:lnTo>
                      <a:pt x="566" y="2828"/>
                    </a:lnTo>
                    <a:lnTo>
                      <a:pt x="720" y="3162"/>
                    </a:lnTo>
                    <a:lnTo>
                      <a:pt x="874" y="3470"/>
                    </a:lnTo>
                    <a:lnTo>
                      <a:pt x="1054" y="3779"/>
                    </a:lnTo>
                    <a:lnTo>
                      <a:pt x="1260" y="4061"/>
                    </a:lnTo>
                    <a:lnTo>
                      <a:pt x="1466" y="4344"/>
                    </a:lnTo>
                    <a:lnTo>
                      <a:pt x="1697" y="4627"/>
                    </a:lnTo>
                    <a:lnTo>
                      <a:pt x="1928" y="4884"/>
                    </a:lnTo>
                    <a:lnTo>
                      <a:pt x="2211" y="5115"/>
                    </a:lnTo>
                    <a:lnTo>
                      <a:pt x="2494" y="5346"/>
                    </a:lnTo>
                    <a:lnTo>
                      <a:pt x="2699" y="5115"/>
                    </a:lnTo>
                    <a:lnTo>
                      <a:pt x="2905" y="4884"/>
                    </a:lnTo>
                    <a:lnTo>
                      <a:pt x="3059" y="4627"/>
                    </a:lnTo>
                    <a:lnTo>
                      <a:pt x="3187" y="4344"/>
                    </a:lnTo>
                    <a:lnTo>
                      <a:pt x="3290" y="4061"/>
                    </a:lnTo>
                    <a:lnTo>
                      <a:pt x="3367" y="3753"/>
                    </a:lnTo>
                    <a:lnTo>
                      <a:pt x="3419" y="3445"/>
                    </a:lnTo>
                    <a:lnTo>
                      <a:pt x="3444" y="3111"/>
                    </a:lnTo>
                    <a:lnTo>
                      <a:pt x="3419" y="2802"/>
                    </a:lnTo>
                    <a:lnTo>
                      <a:pt x="3393" y="2494"/>
                    </a:lnTo>
                    <a:lnTo>
                      <a:pt x="3316" y="2185"/>
                    </a:lnTo>
                    <a:lnTo>
                      <a:pt x="3213" y="1903"/>
                    </a:lnTo>
                    <a:lnTo>
                      <a:pt x="3059" y="1646"/>
                    </a:lnTo>
                    <a:lnTo>
                      <a:pt x="2905" y="1389"/>
                    </a:lnTo>
                    <a:lnTo>
                      <a:pt x="2725" y="1132"/>
                    </a:lnTo>
                    <a:lnTo>
                      <a:pt x="2545" y="926"/>
                    </a:lnTo>
                    <a:lnTo>
                      <a:pt x="2314" y="720"/>
                    </a:lnTo>
                    <a:lnTo>
                      <a:pt x="2082" y="541"/>
                    </a:lnTo>
                    <a:lnTo>
                      <a:pt x="1825" y="386"/>
                    </a:lnTo>
                    <a:lnTo>
                      <a:pt x="1543" y="258"/>
                    </a:lnTo>
                    <a:lnTo>
                      <a:pt x="1260" y="155"/>
                    </a:lnTo>
                    <a:lnTo>
                      <a:pt x="977" y="78"/>
                    </a:lnTo>
                    <a:lnTo>
                      <a:pt x="669" y="27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" name="Google Shape;17897;p47">
                <a:extLst>
                  <a:ext uri="{FF2B5EF4-FFF2-40B4-BE49-F238E27FC236}">
                    <a16:creationId xmlns:a16="http://schemas.microsoft.com/office/drawing/2014/main" id="{5865EED4-B838-9D68-00CF-6898DEB7299F}"/>
                  </a:ext>
                </a:extLst>
              </p:cNvPr>
              <p:cNvSpPr/>
              <p:nvPr/>
            </p:nvSpPr>
            <p:spPr>
              <a:xfrm>
                <a:off x="7622625" y="4395225"/>
                <a:ext cx="136875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3059" extrusionOk="0">
                    <a:moveTo>
                      <a:pt x="0" y="1"/>
                    </a:moveTo>
                    <a:lnTo>
                      <a:pt x="0" y="26"/>
                    </a:lnTo>
                    <a:lnTo>
                      <a:pt x="0" y="360"/>
                    </a:lnTo>
                    <a:lnTo>
                      <a:pt x="26" y="694"/>
                    </a:lnTo>
                    <a:lnTo>
                      <a:pt x="78" y="1003"/>
                    </a:lnTo>
                    <a:lnTo>
                      <a:pt x="180" y="1311"/>
                    </a:lnTo>
                    <a:lnTo>
                      <a:pt x="309" y="1594"/>
                    </a:lnTo>
                    <a:lnTo>
                      <a:pt x="463" y="1877"/>
                    </a:lnTo>
                    <a:lnTo>
                      <a:pt x="669" y="2134"/>
                    </a:lnTo>
                    <a:lnTo>
                      <a:pt x="900" y="2339"/>
                    </a:lnTo>
                    <a:lnTo>
                      <a:pt x="1054" y="2493"/>
                    </a:lnTo>
                    <a:lnTo>
                      <a:pt x="1234" y="2622"/>
                    </a:lnTo>
                    <a:lnTo>
                      <a:pt x="1414" y="2725"/>
                    </a:lnTo>
                    <a:lnTo>
                      <a:pt x="1594" y="2827"/>
                    </a:lnTo>
                    <a:lnTo>
                      <a:pt x="1799" y="2905"/>
                    </a:lnTo>
                    <a:lnTo>
                      <a:pt x="2005" y="2956"/>
                    </a:lnTo>
                    <a:lnTo>
                      <a:pt x="2211" y="3007"/>
                    </a:lnTo>
                    <a:lnTo>
                      <a:pt x="2442" y="3059"/>
                    </a:lnTo>
                    <a:lnTo>
                      <a:pt x="2956" y="3059"/>
                    </a:lnTo>
                    <a:lnTo>
                      <a:pt x="3213" y="3033"/>
                    </a:lnTo>
                    <a:lnTo>
                      <a:pt x="3470" y="2982"/>
                    </a:lnTo>
                    <a:lnTo>
                      <a:pt x="3701" y="2905"/>
                    </a:lnTo>
                    <a:lnTo>
                      <a:pt x="3932" y="2802"/>
                    </a:lnTo>
                    <a:lnTo>
                      <a:pt x="4164" y="2673"/>
                    </a:lnTo>
                    <a:lnTo>
                      <a:pt x="4369" y="2545"/>
                    </a:lnTo>
                    <a:lnTo>
                      <a:pt x="4575" y="2365"/>
                    </a:lnTo>
                    <a:lnTo>
                      <a:pt x="4780" y="2159"/>
                    </a:lnTo>
                    <a:lnTo>
                      <a:pt x="4960" y="1954"/>
                    </a:lnTo>
                    <a:lnTo>
                      <a:pt x="5115" y="1722"/>
                    </a:lnTo>
                    <a:lnTo>
                      <a:pt x="5243" y="1465"/>
                    </a:lnTo>
                    <a:lnTo>
                      <a:pt x="5346" y="1208"/>
                    </a:lnTo>
                    <a:lnTo>
                      <a:pt x="5423" y="926"/>
                    </a:lnTo>
                    <a:lnTo>
                      <a:pt x="5474" y="61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" name="Google Shape;17898;p47">
                <a:extLst>
                  <a:ext uri="{FF2B5EF4-FFF2-40B4-BE49-F238E27FC236}">
                    <a16:creationId xmlns:a16="http://schemas.microsoft.com/office/drawing/2014/main" id="{8DCDDC23-958D-58D3-0528-88E50C28DC1E}"/>
                  </a:ext>
                </a:extLst>
              </p:cNvPr>
              <p:cNvSpPr/>
              <p:nvPr/>
            </p:nvSpPr>
            <p:spPr>
              <a:xfrm>
                <a:off x="7645100" y="4417075"/>
                <a:ext cx="86775" cy="54625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185" extrusionOk="0">
                    <a:moveTo>
                      <a:pt x="1543" y="0"/>
                    </a:moveTo>
                    <a:lnTo>
                      <a:pt x="1209" y="26"/>
                    </a:lnTo>
                    <a:lnTo>
                      <a:pt x="900" y="129"/>
                    </a:lnTo>
                    <a:lnTo>
                      <a:pt x="772" y="206"/>
                    </a:lnTo>
                    <a:lnTo>
                      <a:pt x="643" y="283"/>
                    </a:lnTo>
                    <a:lnTo>
                      <a:pt x="515" y="360"/>
                    </a:lnTo>
                    <a:lnTo>
                      <a:pt x="386" y="463"/>
                    </a:lnTo>
                    <a:lnTo>
                      <a:pt x="284" y="591"/>
                    </a:lnTo>
                    <a:lnTo>
                      <a:pt x="206" y="720"/>
                    </a:lnTo>
                    <a:lnTo>
                      <a:pt x="129" y="848"/>
                    </a:lnTo>
                    <a:lnTo>
                      <a:pt x="78" y="1003"/>
                    </a:lnTo>
                    <a:lnTo>
                      <a:pt x="27" y="1183"/>
                    </a:lnTo>
                    <a:lnTo>
                      <a:pt x="1" y="1337"/>
                    </a:lnTo>
                    <a:lnTo>
                      <a:pt x="1" y="1465"/>
                    </a:lnTo>
                    <a:lnTo>
                      <a:pt x="155" y="1619"/>
                    </a:lnTo>
                    <a:lnTo>
                      <a:pt x="335" y="1748"/>
                    </a:lnTo>
                    <a:lnTo>
                      <a:pt x="515" y="1851"/>
                    </a:lnTo>
                    <a:lnTo>
                      <a:pt x="695" y="1953"/>
                    </a:lnTo>
                    <a:lnTo>
                      <a:pt x="900" y="2031"/>
                    </a:lnTo>
                    <a:lnTo>
                      <a:pt x="1106" y="2082"/>
                    </a:lnTo>
                    <a:lnTo>
                      <a:pt x="1312" y="2133"/>
                    </a:lnTo>
                    <a:lnTo>
                      <a:pt x="1543" y="2185"/>
                    </a:lnTo>
                    <a:lnTo>
                      <a:pt x="2057" y="2185"/>
                    </a:lnTo>
                    <a:lnTo>
                      <a:pt x="2314" y="2159"/>
                    </a:lnTo>
                    <a:lnTo>
                      <a:pt x="2571" y="2108"/>
                    </a:lnTo>
                    <a:lnTo>
                      <a:pt x="2802" y="2031"/>
                    </a:lnTo>
                    <a:lnTo>
                      <a:pt x="3033" y="1928"/>
                    </a:lnTo>
                    <a:lnTo>
                      <a:pt x="3265" y="1799"/>
                    </a:lnTo>
                    <a:lnTo>
                      <a:pt x="3470" y="1671"/>
                    </a:lnTo>
                    <a:lnTo>
                      <a:pt x="3470" y="1491"/>
                    </a:lnTo>
                    <a:lnTo>
                      <a:pt x="3445" y="1337"/>
                    </a:lnTo>
                    <a:lnTo>
                      <a:pt x="3419" y="1183"/>
                    </a:lnTo>
                    <a:lnTo>
                      <a:pt x="3367" y="1028"/>
                    </a:lnTo>
                    <a:lnTo>
                      <a:pt x="3316" y="900"/>
                    </a:lnTo>
                    <a:lnTo>
                      <a:pt x="3239" y="771"/>
                    </a:lnTo>
                    <a:lnTo>
                      <a:pt x="3162" y="643"/>
                    </a:lnTo>
                    <a:lnTo>
                      <a:pt x="3059" y="514"/>
                    </a:lnTo>
                    <a:lnTo>
                      <a:pt x="2828" y="334"/>
                    </a:lnTo>
                    <a:lnTo>
                      <a:pt x="2545" y="180"/>
                    </a:lnTo>
                    <a:lnTo>
                      <a:pt x="2237" y="77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F5585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" name="Google Shape;17899;p47">
                <a:extLst>
                  <a:ext uri="{FF2B5EF4-FFF2-40B4-BE49-F238E27FC236}">
                    <a16:creationId xmlns:a16="http://schemas.microsoft.com/office/drawing/2014/main" id="{A9F8B39D-3AA1-91F5-2824-10F424CBFB2E}"/>
                  </a:ext>
                </a:extLst>
              </p:cNvPr>
              <p:cNvSpPr/>
              <p:nvPr/>
            </p:nvSpPr>
            <p:spPr>
              <a:xfrm>
                <a:off x="7729925" y="4339975"/>
                <a:ext cx="2700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2108" extrusionOk="0">
                    <a:moveTo>
                      <a:pt x="566" y="0"/>
                    </a:moveTo>
                    <a:lnTo>
                      <a:pt x="437" y="52"/>
                    </a:lnTo>
                    <a:lnTo>
                      <a:pt x="360" y="155"/>
                    </a:lnTo>
                    <a:lnTo>
                      <a:pt x="257" y="257"/>
                    </a:lnTo>
                    <a:lnTo>
                      <a:pt x="180" y="412"/>
                    </a:lnTo>
                    <a:lnTo>
                      <a:pt x="103" y="592"/>
                    </a:lnTo>
                    <a:lnTo>
                      <a:pt x="52" y="771"/>
                    </a:lnTo>
                    <a:lnTo>
                      <a:pt x="26" y="977"/>
                    </a:lnTo>
                    <a:lnTo>
                      <a:pt x="0" y="1208"/>
                    </a:lnTo>
                    <a:lnTo>
                      <a:pt x="26" y="1414"/>
                    </a:lnTo>
                    <a:lnTo>
                      <a:pt x="52" y="1594"/>
                    </a:lnTo>
                    <a:lnTo>
                      <a:pt x="103" y="1748"/>
                    </a:lnTo>
                    <a:lnTo>
                      <a:pt x="154" y="1876"/>
                    </a:lnTo>
                    <a:lnTo>
                      <a:pt x="231" y="2005"/>
                    </a:lnTo>
                    <a:lnTo>
                      <a:pt x="334" y="2056"/>
                    </a:lnTo>
                    <a:lnTo>
                      <a:pt x="437" y="2108"/>
                    </a:lnTo>
                    <a:lnTo>
                      <a:pt x="540" y="2082"/>
                    </a:lnTo>
                    <a:lnTo>
                      <a:pt x="643" y="2031"/>
                    </a:lnTo>
                    <a:lnTo>
                      <a:pt x="745" y="1954"/>
                    </a:lnTo>
                    <a:lnTo>
                      <a:pt x="823" y="1825"/>
                    </a:lnTo>
                    <a:lnTo>
                      <a:pt x="900" y="1697"/>
                    </a:lnTo>
                    <a:lnTo>
                      <a:pt x="977" y="1517"/>
                    </a:lnTo>
                    <a:lnTo>
                      <a:pt x="1028" y="1311"/>
                    </a:lnTo>
                    <a:lnTo>
                      <a:pt x="1054" y="1106"/>
                    </a:lnTo>
                    <a:lnTo>
                      <a:pt x="1080" y="900"/>
                    </a:lnTo>
                    <a:lnTo>
                      <a:pt x="1080" y="694"/>
                    </a:lnTo>
                    <a:lnTo>
                      <a:pt x="1028" y="514"/>
                    </a:lnTo>
                    <a:lnTo>
                      <a:pt x="1002" y="335"/>
                    </a:lnTo>
                    <a:lnTo>
                      <a:pt x="925" y="206"/>
                    </a:lnTo>
                    <a:lnTo>
                      <a:pt x="848" y="103"/>
                    </a:lnTo>
                    <a:lnTo>
                      <a:pt x="771" y="26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" name="Google Shape;17900;p47">
                <a:extLst>
                  <a:ext uri="{FF2B5EF4-FFF2-40B4-BE49-F238E27FC236}">
                    <a16:creationId xmlns:a16="http://schemas.microsoft.com/office/drawing/2014/main" id="{561A5D61-74BA-D41F-09A5-4E209C89A485}"/>
                  </a:ext>
                </a:extLst>
              </p:cNvPr>
              <p:cNvSpPr/>
              <p:nvPr/>
            </p:nvSpPr>
            <p:spPr>
              <a:xfrm>
                <a:off x="7630325" y="4327125"/>
                <a:ext cx="270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108" extrusionOk="0">
                    <a:moveTo>
                      <a:pt x="669" y="0"/>
                    </a:moveTo>
                    <a:lnTo>
                      <a:pt x="566" y="26"/>
                    </a:lnTo>
                    <a:lnTo>
                      <a:pt x="463" y="78"/>
                    </a:lnTo>
                    <a:lnTo>
                      <a:pt x="361" y="155"/>
                    </a:lnTo>
                    <a:lnTo>
                      <a:pt x="258" y="283"/>
                    </a:lnTo>
                    <a:lnTo>
                      <a:pt x="181" y="412"/>
                    </a:lnTo>
                    <a:lnTo>
                      <a:pt x="104" y="592"/>
                    </a:lnTo>
                    <a:lnTo>
                      <a:pt x="52" y="797"/>
                    </a:lnTo>
                    <a:lnTo>
                      <a:pt x="27" y="1003"/>
                    </a:lnTo>
                    <a:lnTo>
                      <a:pt x="1" y="1208"/>
                    </a:lnTo>
                    <a:lnTo>
                      <a:pt x="27" y="1414"/>
                    </a:lnTo>
                    <a:lnTo>
                      <a:pt x="52" y="1594"/>
                    </a:lnTo>
                    <a:lnTo>
                      <a:pt x="104" y="1774"/>
                    </a:lnTo>
                    <a:lnTo>
                      <a:pt x="155" y="1902"/>
                    </a:lnTo>
                    <a:lnTo>
                      <a:pt x="232" y="2005"/>
                    </a:lnTo>
                    <a:lnTo>
                      <a:pt x="335" y="2082"/>
                    </a:lnTo>
                    <a:lnTo>
                      <a:pt x="438" y="2108"/>
                    </a:lnTo>
                    <a:lnTo>
                      <a:pt x="540" y="2108"/>
                    </a:lnTo>
                    <a:lnTo>
                      <a:pt x="643" y="2056"/>
                    </a:lnTo>
                    <a:lnTo>
                      <a:pt x="746" y="1954"/>
                    </a:lnTo>
                    <a:lnTo>
                      <a:pt x="823" y="1851"/>
                    </a:lnTo>
                    <a:lnTo>
                      <a:pt x="900" y="1697"/>
                    </a:lnTo>
                    <a:lnTo>
                      <a:pt x="977" y="1517"/>
                    </a:lnTo>
                    <a:lnTo>
                      <a:pt x="1029" y="1337"/>
                    </a:lnTo>
                    <a:lnTo>
                      <a:pt x="1054" y="1106"/>
                    </a:lnTo>
                    <a:lnTo>
                      <a:pt x="1080" y="900"/>
                    </a:lnTo>
                    <a:lnTo>
                      <a:pt x="1080" y="694"/>
                    </a:lnTo>
                    <a:lnTo>
                      <a:pt x="1029" y="514"/>
                    </a:lnTo>
                    <a:lnTo>
                      <a:pt x="1003" y="360"/>
                    </a:lnTo>
                    <a:lnTo>
                      <a:pt x="926" y="232"/>
                    </a:lnTo>
                    <a:lnTo>
                      <a:pt x="849" y="103"/>
                    </a:lnTo>
                    <a:lnTo>
                      <a:pt x="772" y="52"/>
                    </a:ln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" name="Google Shape;17901;p47">
                <a:extLst>
                  <a:ext uri="{FF2B5EF4-FFF2-40B4-BE49-F238E27FC236}">
                    <a16:creationId xmlns:a16="http://schemas.microsoft.com/office/drawing/2014/main" id="{9515BBD3-F82A-1153-D632-5A65873B5892}"/>
                  </a:ext>
                </a:extLst>
              </p:cNvPr>
              <p:cNvSpPr/>
              <p:nvPr/>
            </p:nvSpPr>
            <p:spPr>
              <a:xfrm>
                <a:off x="7546175" y="4113825"/>
                <a:ext cx="394500" cy="240950"/>
              </a:xfrm>
              <a:custGeom>
                <a:avLst/>
                <a:gdLst/>
                <a:ahLst/>
                <a:cxnLst/>
                <a:rect l="l" t="t" r="r" b="b"/>
                <a:pathLst>
                  <a:path w="15780" h="9638" extrusionOk="0">
                    <a:moveTo>
                      <a:pt x="12901" y="0"/>
                    </a:moveTo>
                    <a:lnTo>
                      <a:pt x="12901" y="26"/>
                    </a:lnTo>
                    <a:lnTo>
                      <a:pt x="12824" y="1028"/>
                    </a:lnTo>
                    <a:lnTo>
                      <a:pt x="12773" y="2056"/>
                    </a:lnTo>
                    <a:lnTo>
                      <a:pt x="12721" y="4112"/>
                    </a:lnTo>
                    <a:lnTo>
                      <a:pt x="12387" y="3984"/>
                    </a:lnTo>
                    <a:lnTo>
                      <a:pt x="12053" y="3881"/>
                    </a:lnTo>
                    <a:lnTo>
                      <a:pt x="11693" y="3830"/>
                    </a:lnTo>
                    <a:lnTo>
                      <a:pt x="11359" y="3830"/>
                    </a:lnTo>
                    <a:lnTo>
                      <a:pt x="11025" y="3855"/>
                    </a:lnTo>
                    <a:lnTo>
                      <a:pt x="10717" y="3932"/>
                    </a:lnTo>
                    <a:lnTo>
                      <a:pt x="10408" y="4035"/>
                    </a:lnTo>
                    <a:lnTo>
                      <a:pt x="10126" y="4164"/>
                    </a:lnTo>
                    <a:lnTo>
                      <a:pt x="9843" y="4343"/>
                    </a:lnTo>
                    <a:lnTo>
                      <a:pt x="9612" y="4549"/>
                    </a:lnTo>
                    <a:lnTo>
                      <a:pt x="9406" y="4780"/>
                    </a:lnTo>
                    <a:lnTo>
                      <a:pt x="9252" y="5063"/>
                    </a:lnTo>
                    <a:lnTo>
                      <a:pt x="9123" y="5371"/>
                    </a:lnTo>
                    <a:lnTo>
                      <a:pt x="9021" y="5706"/>
                    </a:lnTo>
                    <a:lnTo>
                      <a:pt x="8995" y="6065"/>
                    </a:lnTo>
                    <a:lnTo>
                      <a:pt x="8995" y="6451"/>
                    </a:lnTo>
                    <a:lnTo>
                      <a:pt x="8841" y="6091"/>
                    </a:lnTo>
                    <a:lnTo>
                      <a:pt x="8738" y="5757"/>
                    </a:lnTo>
                    <a:lnTo>
                      <a:pt x="8635" y="5397"/>
                    </a:lnTo>
                    <a:lnTo>
                      <a:pt x="8558" y="5037"/>
                    </a:lnTo>
                    <a:lnTo>
                      <a:pt x="8507" y="4678"/>
                    </a:lnTo>
                    <a:lnTo>
                      <a:pt x="8481" y="4292"/>
                    </a:lnTo>
                    <a:lnTo>
                      <a:pt x="8430" y="3521"/>
                    </a:lnTo>
                    <a:lnTo>
                      <a:pt x="8430" y="2005"/>
                    </a:lnTo>
                    <a:lnTo>
                      <a:pt x="8404" y="1234"/>
                    </a:lnTo>
                    <a:lnTo>
                      <a:pt x="8352" y="489"/>
                    </a:lnTo>
                    <a:lnTo>
                      <a:pt x="8327" y="489"/>
                    </a:lnTo>
                    <a:lnTo>
                      <a:pt x="8301" y="514"/>
                    </a:lnTo>
                    <a:lnTo>
                      <a:pt x="8224" y="1619"/>
                    </a:lnTo>
                    <a:lnTo>
                      <a:pt x="8173" y="2750"/>
                    </a:lnTo>
                    <a:lnTo>
                      <a:pt x="8070" y="5140"/>
                    </a:lnTo>
                    <a:lnTo>
                      <a:pt x="8044" y="5500"/>
                    </a:lnTo>
                    <a:lnTo>
                      <a:pt x="7967" y="5834"/>
                    </a:lnTo>
                    <a:lnTo>
                      <a:pt x="7838" y="6142"/>
                    </a:lnTo>
                    <a:lnTo>
                      <a:pt x="7659" y="6425"/>
                    </a:lnTo>
                    <a:lnTo>
                      <a:pt x="7479" y="6682"/>
                    </a:lnTo>
                    <a:lnTo>
                      <a:pt x="7247" y="6888"/>
                    </a:lnTo>
                    <a:lnTo>
                      <a:pt x="7016" y="7068"/>
                    </a:lnTo>
                    <a:lnTo>
                      <a:pt x="6759" y="7196"/>
                    </a:lnTo>
                    <a:lnTo>
                      <a:pt x="6476" y="7299"/>
                    </a:lnTo>
                    <a:lnTo>
                      <a:pt x="6194" y="7350"/>
                    </a:lnTo>
                    <a:lnTo>
                      <a:pt x="5911" y="7350"/>
                    </a:lnTo>
                    <a:lnTo>
                      <a:pt x="5628" y="7299"/>
                    </a:lnTo>
                    <a:lnTo>
                      <a:pt x="5346" y="7196"/>
                    </a:lnTo>
                    <a:lnTo>
                      <a:pt x="5063" y="7042"/>
                    </a:lnTo>
                    <a:lnTo>
                      <a:pt x="4806" y="6836"/>
                    </a:lnTo>
                    <a:lnTo>
                      <a:pt x="4549" y="6554"/>
                    </a:lnTo>
                    <a:lnTo>
                      <a:pt x="4420" y="6297"/>
                    </a:lnTo>
                    <a:lnTo>
                      <a:pt x="4318" y="6040"/>
                    </a:lnTo>
                    <a:lnTo>
                      <a:pt x="4215" y="5757"/>
                    </a:lnTo>
                    <a:lnTo>
                      <a:pt x="4163" y="5474"/>
                    </a:lnTo>
                    <a:lnTo>
                      <a:pt x="4112" y="5192"/>
                    </a:lnTo>
                    <a:lnTo>
                      <a:pt x="4086" y="4909"/>
                    </a:lnTo>
                    <a:lnTo>
                      <a:pt x="4086" y="4318"/>
                    </a:lnTo>
                    <a:lnTo>
                      <a:pt x="4112" y="3290"/>
                    </a:lnTo>
                    <a:lnTo>
                      <a:pt x="4086" y="2339"/>
                    </a:lnTo>
                    <a:lnTo>
                      <a:pt x="4035" y="1388"/>
                    </a:lnTo>
                    <a:lnTo>
                      <a:pt x="3958" y="437"/>
                    </a:lnTo>
                    <a:lnTo>
                      <a:pt x="3932" y="412"/>
                    </a:lnTo>
                    <a:lnTo>
                      <a:pt x="3906" y="437"/>
                    </a:lnTo>
                    <a:lnTo>
                      <a:pt x="3855" y="925"/>
                    </a:lnTo>
                    <a:lnTo>
                      <a:pt x="3804" y="1414"/>
                    </a:lnTo>
                    <a:lnTo>
                      <a:pt x="3778" y="2416"/>
                    </a:lnTo>
                    <a:lnTo>
                      <a:pt x="3752" y="2904"/>
                    </a:lnTo>
                    <a:lnTo>
                      <a:pt x="3727" y="3393"/>
                    </a:lnTo>
                    <a:lnTo>
                      <a:pt x="3675" y="3881"/>
                    </a:lnTo>
                    <a:lnTo>
                      <a:pt x="3572" y="4369"/>
                    </a:lnTo>
                    <a:lnTo>
                      <a:pt x="3521" y="4523"/>
                    </a:lnTo>
                    <a:lnTo>
                      <a:pt x="3444" y="4678"/>
                    </a:lnTo>
                    <a:lnTo>
                      <a:pt x="3367" y="4806"/>
                    </a:lnTo>
                    <a:lnTo>
                      <a:pt x="3290" y="4935"/>
                    </a:lnTo>
                    <a:lnTo>
                      <a:pt x="3084" y="5140"/>
                    </a:lnTo>
                    <a:lnTo>
                      <a:pt x="2827" y="5294"/>
                    </a:lnTo>
                    <a:lnTo>
                      <a:pt x="2570" y="5397"/>
                    </a:lnTo>
                    <a:lnTo>
                      <a:pt x="2287" y="5474"/>
                    </a:lnTo>
                    <a:lnTo>
                      <a:pt x="1979" y="5500"/>
                    </a:lnTo>
                    <a:lnTo>
                      <a:pt x="1671" y="5474"/>
                    </a:lnTo>
                    <a:lnTo>
                      <a:pt x="1388" y="5423"/>
                    </a:lnTo>
                    <a:lnTo>
                      <a:pt x="1105" y="5346"/>
                    </a:lnTo>
                    <a:lnTo>
                      <a:pt x="823" y="5192"/>
                    </a:lnTo>
                    <a:lnTo>
                      <a:pt x="591" y="5037"/>
                    </a:lnTo>
                    <a:lnTo>
                      <a:pt x="386" y="4806"/>
                    </a:lnTo>
                    <a:lnTo>
                      <a:pt x="206" y="4575"/>
                    </a:lnTo>
                    <a:lnTo>
                      <a:pt x="77" y="4292"/>
                    </a:lnTo>
                    <a:lnTo>
                      <a:pt x="52" y="4138"/>
                    </a:lnTo>
                    <a:lnTo>
                      <a:pt x="26" y="3958"/>
                    </a:lnTo>
                    <a:lnTo>
                      <a:pt x="0" y="4138"/>
                    </a:lnTo>
                    <a:lnTo>
                      <a:pt x="26" y="4318"/>
                    </a:lnTo>
                    <a:lnTo>
                      <a:pt x="52" y="4472"/>
                    </a:lnTo>
                    <a:lnTo>
                      <a:pt x="77" y="4652"/>
                    </a:lnTo>
                    <a:lnTo>
                      <a:pt x="154" y="4780"/>
                    </a:lnTo>
                    <a:lnTo>
                      <a:pt x="206" y="4935"/>
                    </a:lnTo>
                    <a:lnTo>
                      <a:pt x="386" y="5192"/>
                    </a:lnTo>
                    <a:lnTo>
                      <a:pt x="591" y="5397"/>
                    </a:lnTo>
                    <a:lnTo>
                      <a:pt x="848" y="5577"/>
                    </a:lnTo>
                    <a:lnTo>
                      <a:pt x="1131" y="5731"/>
                    </a:lnTo>
                    <a:lnTo>
                      <a:pt x="1439" y="5834"/>
                    </a:lnTo>
                    <a:lnTo>
                      <a:pt x="1748" y="5911"/>
                    </a:lnTo>
                    <a:lnTo>
                      <a:pt x="2056" y="5937"/>
                    </a:lnTo>
                    <a:lnTo>
                      <a:pt x="2390" y="5911"/>
                    </a:lnTo>
                    <a:lnTo>
                      <a:pt x="2699" y="5860"/>
                    </a:lnTo>
                    <a:lnTo>
                      <a:pt x="3007" y="5757"/>
                    </a:lnTo>
                    <a:lnTo>
                      <a:pt x="3290" y="5603"/>
                    </a:lnTo>
                    <a:lnTo>
                      <a:pt x="3521" y="5397"/>
                    </a:lnTo>
                    <a:lnTo>
                      <a:pt x="3649" y="5269"/>
                    </a:lnTo>
                    <a:lnTo>
                      <a:pt x="3752" y="5140"/>
                    </a:lnTo>
                    <a:lnTo>
                      <a:pt x="3752" y="5397"/>
                    </a:lnTo>
                    <a:lnTo>
                      <a:pt x="3752" y="5654"/>
                    </a:lnTo>
                    <a:lnTo>
                      <a:pt x="3804" y="5885"/>
                    </a:lnTo>
                    <a:lnTo>
                      <a:pt x="3855" y="6117"/>
                    </a:lnTo>
                    <a:lnTo>
                      <a:pt x="3932" y="6348"/>
                    </a:lnTo>
                    <a:lnTo>
                      <a:pt x="4035" y="6528"/>
                    </a:lnTo>
                    <a:lnTo>
                      <a:pt x="4138" y="6734"/>
                    </a:lnTo>
                    <a:lnTo>
                      <a:pt x="4266" y="6913"/>
                    </a:lnTo>
                    <a:lnTo>
                      <a:pt x="4420" y="7068"/>
                    </a:lnTo>
                    <a:lnTo>
                      <a:pt x="4549" y="7222"/>
                    </a:lnTo>
                    <a:lnTo>
                      <a:pt x="4729" y="7350"/>
                    </a:lnTo>
                    <a:lnTo>
                      <a:pt x="4909" y="7453"/>
                    </a:lnTo>
                    <a:lnTo>
                      <a:pt x="5089" y="7556"/>
                    </a:lnTo>
                    <a:lnTo>
                      <a:pt x="5269" y="7659"/>
                    </a:lnTo>
                    <a:lnTo>
                      <a:pt x="5474" y="7710"/>
                    </a:lnTo>
                    <a:lnTo>
                      <a:pt x="5654" y="7761"/>
                    </a:lnTo>
                    <a:lnTo>
                      <a:pt x="5860" y="7813"/>
                    </a:lnTo>
                    <a:lnTo>
                      <a:pt x="6065" y="7839"/>
                    </a:lnTo>
                    <a:lnTo>
                      <a:pt x="6271" y="7839"/>
                    </a:lnTo>
                    <a:lnTo>
                      <a:pt x="6476" y="7813"/>
                    </a:lnTo>
                    <a:lnTo>
                      <a:pt x="6682" y="7787"/>
                    </a:lnTo>
                    <a:lnTo>
                      <a:pt x="6862" y="7736"/>
                    </a:lnTo>
                    <a:lnTo>
                      <a:pt x="7068" y="7659"/>
                    </a:lnTo>
                    <a:lnTo>
                      <a:pt x="7247" y="7556"/>
                    </a:lnTo>
                    <a:lnTo>
                      <a:pt x="7427" y="7453"/>
                    </a:lnTo>
                    <a:lnTo>
                      <a:pt x="7607" y="7325"/>
                    </a:lnTo>
                    <a:lnTo>
                      <a:pt x="7761" y="7170"/>
                    </a:lnTo>
                    <a:lnTo>
                      <a:pt x="7916" y="7016"/>
                    </a:lnTo>
                    <a:lnTo>
                      <a:pt x="8044" y="6836"/>
                    </a:lnTo>
                    <a:lnTo>
                      <a:pt x="8173" y="6605"/>
                    </a:lnTo>
                    <a:lnTo>
                      <a:pt x="8275" y="6374"/>
                    </a:lnTo>
                    <a:lnTo>
                      <a:pt x="8352" y="6117"/>
                    </a:lnTo>
                    <a:lnTo>
                      <a:pt x="8558" y="6554"/>
                    </a:lnTo>
                    <a:lnTo>
                      <a:pt x="8815" y="6965"/>
                    </a:lnTo>
                    <a:lnTo>
                      <a:pt x="9098" y="7299"/>
                    </a:lnTo>
                    <a:lnTo>
                      <a:pt x="9432" y="7607"/>
                    </a:lnTo>
                    <a:lnTo>
                      <a:pt x="9792" y="7890"/>
                    </a:lnTo>
                    <a:lnTo>
                      <a:pt x="10151" y="8147"/>
                    </a:lnTo>
                    <a:lnTo>
                      <a:pt x="10563" y="8353"/>
                    </a:lnTo>
                    <a:lnTo>
                      <a:pt x="10974" y="8532"/>
                    </a:lnTo>
                    <a:lnTo>
                      <a:pt x="11411" y="8712"/>
                    </a:lnTo>
                    <a:lnTo>
                      <a:pt x="11873" y="8867"/>
                    </a:lnTo>
                    <a:lnTo>
                      <a:pt x="12773" y="9149"/>
                    </a:lnTo>
                    <a:lnTo>
                      <a:pt x="13698" y="9381"/>
                    </a:lnTo>
                    <a:lnTo>
                      <a:pt x="14597" y="9638"/>
                    </a:lnTo>
                    <a:lnTo>
                      <a:pt x="14623" y="9638"/>
                    </a:lnTo>
                    <a:lnTo>
                      <a:pt x="14623" y="9612"/>
                    </a:lnTo>
                    <a:lnTo>
                      <a:pt x="14623" y="9586"/>
                    </a:lnTo>
                    <a:lnTo>
                      <a:pt x="14597" y="9586"/>
                    </a:lnTo>
                    <a:lnTo>
                      <a:pt x="13698" y="9201"/>
                    </a:lnTo>
                    <a:lnTo>
                      <a:pt x="12798" y="8841"/>
                    </a:lnTo>
                    <a:lnTo>
                      <a:pt x="11899" y="8481"/>
                    </a:lnTo>
                    <a:lnTo>
                      <a:pt x="10999" y="8121"/>
                    </a:lnTo>
                    <a:lnTo>
                      <a:pt x="10717" y="7993"/>
                    </a:lnTo>
                    <a:lnTo>
                      <a:pt x="10460" y="7864"/>
                    </a:lnTo>
                    <a:lnTo>
                      <a:pt x="10254" y="7710"/>
                    </a:lnTo>
                    <a:lnTo>
                      <a:pt x="10049" y="7530"/>
                    </a:lnTo>
                    <a:lnTo>
                      <a:pt x="9869" y="7325"/>
                    </a:lnTo>
                    <a:lnTo>
                      <a:pt x="9740" y="7093"/>
                    </a:lnTo>
                    <a:lnTo>
                      <a:pt x="9637" y="6862"/>
                    </a:lnTo>
                    <a:lnTo>
                      <a:pt x="9560" y="6631"/>
                    </a:lnTo>
                    <a:lnTo>
                      <a:pt x="9509" y="6399"/>
                    </a:lnTo>
                    <a:lnTo>
                      <a:pt x="9483" y="6142"/>
                    </a:lnTo>
                    <a:lnTo>
                      <a:pt x="9509" y="5885"/>
                    </a:lnTo>
                    <a:lnTo>
                      <a:pt x="9535" y="5654"/>
                    </a:lnTo>
                    <a:lnTo>
                      <a:pt x="9612" y="5423"/>
                    </a:lnTo>
                    <a:lnTo>
                      <a:pt x="9740" y="5192"/>
                    </a:lnTo>
                    <a:lnTo>
                      <a:pt x="9869" y="4986"/>
                    </a:lnTo>
                    <a:lnTo>
                      <a:pt x="10049" y="4780"/>
                    </a:lnTo>
                    <a:lnTo>
                      <a:pt x="10177" y="4678"/>
                    </a:lnTo>
                    <a:lnTo>
                      <a:pt x="10331" y="4575"/>
                    </a:lnTo>
                    <a:lnTo>
                      <a:pt x="10486" y="4472"/>
                    </a:lnTo>
                    <a:lnTo>
                      <a:pt x="10640" y="4421"/>
                    </a:lnTo>
                    <a:lnTo>
                      <a:pt x="10820" y="4369"/>
                    </a:lnTo>
                    <a:lnTo>
                      <a:pt x="10999" y="4318"/>
                    </a:lnTo>
                    <a:lnTo>
                      <a:pt x="11179" y="4292"/>
                    </a:lnTo>
                    <a:lnTo>
                      <a:pt x="11642" y="4292"/>
                    </a:lnTo>
                    <a:lnTo>
                      <a:pt x="11899" y="4318"/>
                    </a:lnTo>
                    <a:lnTo>
                      <a:pt x="12464" y="4421"/>
                    </a:lnTo>
                    <a:lnTo>
                      <a:pt x="13004" y="4575"/>
                    </a:lnTo>
                    <a:lnTo>
                      <a:pt x="13569" y="4729"/>
                    </a:lnTo>
                    <a:lnTo>
                      <a:pt x="14649" y="5114"/>
                    </a:lnTo>
                    <a:lnTo>
                      <a:pt x="15214" y="5294"/>
                    </a:lnTo>
                    <a:lnTo>
                      <a:pt x="15754" y="5423"/>
                    </a:lnTo>
                    <a:lnTo>
                      <a:pt x="15780" y="5423"/>
                    </a:lnTo>
                    <a:lnTo>
                      <a:pt x="15780" y="5397"/>
                    </a:lnTo>
                    <a:lnTo>
                      <a:pt x="15780" y="5371"/>
                    </a:lnTo>
                    <a:lnTo>
                      <a:pt x="14443" y="4832"/>
                    </a:lnTo>
                    <a:lnTo>
                      <a:pt x="13107" y="4266"/>
                    </a:lnTo>
                    <a:lnTo>
                      <a:pt x="13030" y="2108"/>
                    </a:lnTo>
                    <a:lnTo>
                      <a:pt x="12927" y="26"/>
                    </a:lnTo>
                    <a:lnTo>
                      <a:pt x="12901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" name="Google Shape;17902;p47">
                <a:extLst>
                  <a:ext uri="{FF2B5EF4-FFF2-40B4-BE49-F238E27FC236}">
                    <a16:creationId xmlns:a16="http://schemas.microsoft.com/office/drawing/2014/main" id="{535DE8EC-7560-6F53-25D6-FECB189F1894}"/>
                  </a:ext>
                </a:extLst>
              </p:cNvPr>
              <p:cNvSpPr/>
              <p:nvPr/>
            </p:nvSpPr>
            <p:spPr>
              <a:xfrm>
                <a:off x="7869325" y="4530800"/>
                <a:ext cx="77775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3110" extrusionOk="0">
                    <a:moveTo>
                      <a:pt x="1543" y="0"/>
                    </a:moveTo>
                    <a:lnTo>
                      <a:pt x="1491" y="26"/>
                    </a:lnTo>
                    <a:lnTo>
                      <a:pt x="1440" y="103"/>
                    </a:lnTo>
                    <a:lnTo>
                      <a:pt x="1389" y="206"/>
                    </a:lnTo>
                    <a:lnTo>
                      <a:pt x="1337" y="360"/>
                    </a:lnTo>
                    <a:lnTo>
                      <a:pt x="1286" y="771"/>
                    </a:lnTo>
                    <a:lnTo>
                      <a:pt x="1234" y="1259"/>
                    </a:lnTo>
                    <a:lnTo>
                      <a:pt x="746" y="1285"/>
                    </a:lnTo>
                    <a:lnTo>
                      <a:pt x="361" y="1362"/>
                    </a:lnTo>
                    <a:lnTo>
                      <a:pt x="207" y="1414"/>
                    </a:lnTo>
                    <a:lnTo>
                      <a:pt x="78" y="1465"/>
                    </a:lnTo>
                    <a:lnTo>
                      <a:pt x="27" y="1516"/>
                    </a:lnTo>
                    <a:lnTo>
                      <a:pt x="1" y="1568"/>
                    </a:lnTo>
                    <a:lnTo>
                      <a:pt x="27" y="1619"/>
                    </a:lnTo>
                    <a:lnTo>
                      <a:pt x="78" y="1671"/>
                    </a:lnTo>
                    <a:lnTo>
                      <a:pt x="207" y="1722"/>
                    </a:lnTo>
                    <a:lnTo>
                      <a:pt x="361" y="1773"/>
                    </a:lnTo>
                    <a:lnTo>
                      <a:pt x="746" y="1850"/>
                    </a:lnTo>
                    <a:lnTo>
                      <a:pt x="1234" y="1876"/>
                    </a:lnTo>
                    <a:lnTo>
                      <a:pt x="1286" y="2364"/>
                    </a:lnTo>
                    <a:lnTo>
                      <a:pt x="1337" y="2776"/>
                    </a:lnTo>
                    <a:lnTo>
                      <a:pt x="1389" y="2904"/>
                    </a:lnTo>
                    <a:lnTo>
                      <a:pt x="1440" y="3033"/>
                    </a:lnTo>
                    <a:lnTo>
                      <a:pt x="1491" y="3084"/>
                    </a:lnTo>
                    <a:lnTo>
                      <a:pt x="1543" y="3110"/>
                    </a:lnTo>
                    <a:lnTo>
                      <a:pt x="1594" y="3084"/>
                    </a:lnTo>
                    <a:lnTo>
                      <a:pt x="1671" y="3033"/>
                    </a:lnTo>
                    <a:lnTo>
                      <a:pt x="1697" y="2904"/>
                    </a:lnTo>
                    <a:lnTo>
                      <a:pt x="1748" y="2776"/>
                    </a:lnTo>
                    <a:lnTo>
                      <a:pt x="1826" y="2364"/>
                    </a:lnTo>
                    <a:lnTo>
                      <a:pt x="1877" y="1876"/>
                    </a:lnTo>
                    <a:lnTo>
                      <a:pt x="2365" y="1850"/>
                    </a:lnTo>
                    <a:lnTo>
                      <a:pt x="2751" y="1773"/>
                    </a:lnTo>
                    <a:lnTo>
                      <a:pt x="2905" y="1722"/>
                    </a:lnTo>
                    <a:lnTo>
                      <a:pt x="3008" y="1671"/>
                    </a:lnTo>
                    <a:lnTo>
                      <a:pt x="3085" y="1619"/>
                    </a:lnTo>
                    <a:lnTo>
                      <a:pt x="3111" y="1568"/>
                    </a:lnTo>
                    <a:lnTo>
                      <a:pt x="3085" y="1516"/>
                    </a:lnTo>
                    <a:lnTo>
                      <a:pt x="3008" y="1465"/>
                    </a:lnTo>
                    <a:lnTo>
                      <a:pt x="2905" y="1414"/>
                    </a:lnTo>
                    <a:lnTo>
                      <a:pt x="2751" y="1362"/>
                    </a:lnTo>
                    <a:lnTo>
                      <a:pt x="2365" y="1285"/>
                    </a:lnTo>
                    <a:lnTo>
                      <a:pt x="1877" y="1259"/>
                    </a:lnTo>
                    <a:lnTo>
                      <a:pt x="1826" y="771"/>
                    </a:lnTo>
                    <a:lnTo>
                      <a:pt x="1748" y="360"/>
                    </a:lnTo>
                    <a:lnTo>
                      <a:pt x="1697" y="206"/>
                    </a:lnTo>
                    <a:lnTo>
                      <a:pt x="1671" y="103"/>
                    </a:lnTo>
                    <a:lnTo>
                      <a:pt x="1594" y="26"/>
                    </a:lnTo>
                    <a:lnTo>
                      <a:pt x="1543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" name="Google Shape;17903;p47">
                <a:extLst>
                  <a:ext uri="{FF2B5EF4-FFF2-40B4-BE49-F238E27FC236}">
                    <a16:creationId xmlns:a16="http://schemas.microsoft.com/office/drawing/2014/main" id="{D227DF2A-1280-2AC0-2F84-0EDAE95F4406}"/>
                  </a:ext>
                </a:extLst>
              </p:cNvPr>
              <p:cNvSpPr/>
              <p:nvPr/>
            </p:nvSpPr>
            <p:spPr>
              <a:xfrm>
                <a:off x="7424100" y="4575775"/>
                <a:ext cx="77750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110" extrusionOk="0">
                    <a:moveTo>
                      <a:pt x="1568" y="0"/>
                    </a:moveTo>
                    <a:lnTo>
                      <a:pt x="1517" y="26"/>
                    </a:lnTo>
                    <a:lnTo>
                      <a:pt x="1465" y="77"/>
                    </a:lnTo>
                    <a:lnTo>
                      <a:pt x="1414" y="206"/>
                    </a:lnTo>
                    <a:lnTo>
                      <a:pt x="1362" y="360"/>
                    </a:lnTo>
                    <a:lnTo>
                      <a:pt x="1285" y="745"/>
                    </a:lnTo>
                    <a:lnTo>
                      <a:pt x="1260" y="1234"/>
                    </a:lnTo>
                    <a:lnTo>
                      <a:pt x="746" y="1285"/>
                    </a:lnTo>
                    <a:lnTo>
                      <a:pt x="360" y="1336"/>
                    </a:lnTo>
                    <a:lnTo>
                      <a:pt x="206" y="1388"/>
                    </a:lnTo>
                    <a:lnTo>
                      <a:pt x="103" y="1439"/>
                    </a:lnTo>
                    <a:lnTo>
                      <a:pt x="26" y="1491"/>
                    </a:lnTo>
                    <a:lnTo>
                      <a:pt x="0" y="1542"/>
                    </a:lnTo>
                    <a:lnTo>
                      <a:pt x="26" y="1593"/>
                    </a:lnTo>
                    <a:lnTo>
                      <a:pt x="103" y="1671"/>
                    </a:lnTo>
                    <a:lnTo>
                      <a:pt x="206" y="1696"/>
                    </a:lnTo>
                    <a:lnTo>
                      <a:pt x="360" y="1748"/>
                    </a:lnTo>
                    <a:lnTo>
                      <a:pt x="746" y="1825"/>
                    </a:lnTo>
                    <a:lnTo>
                      <a:pt x="1260" y="1850"/>
                    </a:lnTo>
                    <a:lnTo>
                      <a:pt x="1285" y="2364"/>
                    </a:lnTo>
                    <a:lnTo>
                      <a:pt x="1362" y="2750"/>
                    </a:lnTo>
                    <a:lnTo>
                      <a:pt x="1414" y="2904"/>
                    </a:lnTo>
                    <a:lnTo>
                      <a:pt x="1465" y="3007"/>
                    </a:lnTo>
                    <a:lnTo>
                      <a:pt x="1517" y="3084"/>
                    </a:lnTo>
                    <a:lnTo>
                      <a:pt x="1568" y="3110"/>
                    </a:lnTo>
                    <a:lnTo>
                      <a:pt x="1619" y="3084"/>
                    </a:lnTo>
                    <a:lnTo>
                      <a:pt x="1671" y="3007"/>
                    </a:lnTo>
                    <a:lnTo>
                      <a:pt x="1722" y="2904"/>
                    </a:lnTo>
                    <a:lnTo>
                      <a:pt x="1774" y="2750"/>
                    </a:lnTo>
                    <a:lnTo>
                      <a:pt x="1851" y="2364"/>
                    </a:lnTo>
                    <a:lnTo>
                      <a:pt x="1876" y="1850"/>
                    </a:lnTo>
                    <a:lnTo>
                      <a:pt x="2365" y="1825"/>
                    </a:lnTo>
                    <a:lnTo>
                      <a:pt x="2776" y="1748"/>
                    </a:lnTo>
                    <a:lnTo>
                      <a:pt x="2904" y="1696"/>
                    </a:lnTo>
                    <a:lnTo>
                      <a:pt x="3033" y="1671"/>
                    </a:lnTo>
                    <a:lnTo>
                      <a:pt x="3084" y="1593"/>
                    </a:lnTo>
                    <a:lnTo>
                      <a:pt x="3110" y="1542"/>
                    </a:lnTo>
                    <a:lnTo>
                      <a:pt x="3084" y="1491"/>
                    </a:lnTo>
                    <a:lnTo>
                      <a:pt x="3033" y="1439"/>
                    </a:lnTo>
                    <a:lnTo>
                      <a:pt x="2904" y="1388"/>
                    </a:lnTo>
                    <a:lnTo>
                      <a:pt x="2776" y="1336"/>
                    </a:lnTo>
                    <a:lnTo>
                      <a:pt x="2365" y="1285"/>
                    </a:lnTo>
                    <a:lnTo>
                      <a:pt x="1876" y="1234"/>
                    </a:lnTo>
                    <a:lnTo>
                      <a:pt x="1851" y="745"/>
                    </a:lnTo>
                    <a:lnTo>
                      <a:pt x="1774" y="360"/>
                    </a:lnTo>
                    <a:lnTo>
                      <a:pt x="1722" y="206"/>
                    </a:lnTo>
                    <a:lnTo>
                      <a:pt x="1671" y="77"/>
                    </a:lnTo>
                    <a:lnTo>
                      <a:pt x="1619" y="26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" name="Google Shape;17904;p47">
                <a:extLst>
                  <a:ext uri="{FF2B5EF4-FFF2-40B4-BE49-F238E27FC236}">
                    <a16:creationId xmlns:a16="http://schemas.microsoft.com/office/drawing/2014/main" id="{075FC707-6AC2-ADA3-1865-7F7E9C963FE4}"/>
                  </a:ext>
                </a:extLst>
              </p:cNvPr>
              <p:cNvSpPr/>
              <p:nvPr/>
            </p:nvSpPr>
            <p:spPr>
              <a:xfrm>
                <a:off x="7546800" y="4575775"/>
                <a:ext cx="77775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3110" extrusionOk="0">
                    <a:moveTo>
                      <a:pt x="1569" y="0"/>
                    </a:moveTo>
                    <a:lnTo>
                      <a:pt x="1517" y="26"/>
                    </a:lnTo>
                    <a:lnTo>
                      <a:pt x="1466" y="77"/>
                    </a:lnTo>
                    <a:lnTo>
                      <a:pt x="1414" y="206"/>
                    </a:lnTo>
                    <a:lnTo>
                      <a:pt x="1363" y="360"/>
                    </a:lnTo>
                    <a:lnTo>
                      <a:pt x="1286" y="745"/>
                    </a:lnTo>
                    <a:lnTo>
                      <a:pt x="1260" y="1234"/>
                    </a:lnTo>
                    <a:lnTo>
                      <a:pt x="746" y="1285"/>
                    </a:lnTo>
                    <a:lnTo>
                      <a:pt x="361" y="1336"/>
                    </a:lnTo>
                    <a:lnTo>
                      <a:pt x="206" y="1388"/>
                    </a:lnTo>
                    <a:lnTo>
                      <a:pt x="104" y="1439"/>
                    </a:lnTo>
                    <a:lnTo>
                      <a:pt x="27" y="1491"/>
                    </a:lnTo>
                    <a:lnTo>
                      <a:pt x="1" y="1542"/>
                    </a:lnTo>
                    <a:lnTo>
                      <a:pt x="27" y="1593"/>
                    </a:lnTo>
                    <a:lnTo>
                      <a:pt x="104" y="1671"/>
                    </a:lnTo>
                    <a:lnTo>
                      <a:pt x="206" y="1696"/>
                    </a:lnTo>
                    <a:lnTo>
                      <a:pt x="361" y="1748"/>
                    </a:lnTo>
                    <a:lnTo>
                      <a:pt x="746" y="1825"/>
                    </a:lnTo>
                    <a:lnTo>
                      <a:pt x="1260" y="1850"/>
                    </a:lnTo>
                    <a:lnTo>
                      <a:pt x="1286" y="2364"/>
                    </a:lnTo>
                    <a:lnTo>
                      <a:pt x="1363" y="2750"/>
                    </a:lnTo>
                    <a:lnTo>
                      <a:pt x="1414" y="2904"/>
                    </a:lnTo>
                    <a:lnTo>
                      <a:pt x="1466" y="3007"/>
                    </a:lnTo>
                    <a:lnTo>
                      <a:pt x="1517" y="3084"/>
                    </a:lnTo>
                    <a:lnTo>
                      <a:pt x="1569" y="3110"/>
                    </a:lnTo>
                    <a:lnTo>
                      <a:pt x="1620" y="3084"/>
                    </a:lnTo>
                    <a:lnTo>
                      <a:pt x="1671" y="3007"/>
                    </a:lnTo>
                    <a:lnTo>
                      <a:pt x="1723" y="2904"/>
                    </a:lnTo>
                    <a:lnTo>
                      <a:pt x="1774" y="2750"/>
                    </a:lnTo>
                    <a:lnTo>
                      <a:pt x="1851" y="2364"/>
                    </a:lnTo>
                    <a:lnTo>
                      <a:pt x="1877" y="1850"/>
                    </a:lnTo>
                    <a:lnTo>
                      <a:pt x="2365" y="1825"/>
                    </a:lnTo>
                    <a:lnTo>
                      <a:pt x="2776" y="1748"/>
                    </a:lnTo>
                    <a:lnTo>
                      <a:pt x="2905" y="1696"/>
                    </a:lnTo>
                    <a:lnTo>
                      <a:pt x="3033" y="1671"/>
                    </a:lnTo>
                    <a:lnTo>
                      <a:pt x="3085" y="1593"/>
                    </a:lnTo>
                    <a:lnTo>
                      <a:pt x="3111" y="1542"/>
                    </a:lnTo>
                    <a:lnTo>
                      <a:pt x="3085" y="1491"/>
                    </a:lnTo>
                    <a:lnTo>
                      <a:pt x="3033" y="1439"/>
                    </a:lnTo>
                    <a:lnTo>
                      <a:pt x="2905" y="1388"/>
                    </a:lnTo>
                    <a:lnTo>
                      <a:pt x="2776" y="1336"/>
                    </a:lnTo>
                    <a:lnTo>
                      <a:pt x="2365" y="1285"/>
                    </a:lnTo>
                    <a:lnTo>
                      <a:pt x="1877" y="1234"/>
                    </a:lnTo>
                    <a:lnTo>
                      <a:pt x="1851" y="745"/>
                    </a:lnTo>
                    <a:lnTo>
                      <a:pt x="1774" y="360"/>
                    </a:lnTo>
                    <a:lnTo>
                      <a:pt x="1723" y="206"/>
                    </a:lnTo>
                    <a:lnTo>
                      <a:pt x="1671" y="77"/>
                    </a:lnTo>
                    <a:lnTo>
                      <a:pt x="1620" y="26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" name="Google Shape;17905;p47">
                <a:extLst>
                  <a:ext uri="{FF2B5EF4-FFF2-40B4-BE49-F238E27FC236}">
                    <a16:creationId xmlns:a16="http://schemas.microsoft.com/office/drawing/2014/main" id="{2F56BC67-20B2-0C01-5AAB-3F9D083F4F72}"/>
                  </a:ext>
                </a:extLst>
              </p:cNvPr>
              <p:cNvSpPr/>
              <p:nvPr/>
            </p:nvSpPr>
            <p:spPr>
              <a:xfrm>
                <a:off x="7903375" y="4597600"/>
                <a:ext cx="93850" cy="9382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3753" extrusionOk="0">
                    <a:moveTo>
                      <a:pt x="1877" y="1"/>
                    </a:moveTo>
                    <a:lnTo>
                      <a:pt x="1826" y="27"/>
                    </a:lnTo>
                    <a:lnTo>
                      <a:pt x="1749" y="104"/>
                    </a:lnTo>
                    <a:lnTo>
                      <a:pt x="1697" y="232"/>
                    </a:lnTo>
                    <a:lnTo>
                      <a:pt x="1646" y="412"/>
                    </a:lnTo>
                    <a:lnTo>
                      <a:pt x="1543" y="900"/>
                    </a:lnTo>
                    <a:lnTo>
                      <a:pt x="1492" y="1491"/>
                    </a:lnTo>
                    <a:lnTo>
                      <a:pt x="900" y="1543"/>
                    </a:lnTo>
                    <a:lnTo>
                      <a:pt x="438" y="1620"/>
                    </a:lnTo>
                    <a:lnTo>
                      <a:pt x="258" y="1671"/>
                    </a:lnTo>
                    <a:lnTo>
                      <a:pt x="104" y="1748"/>
                    </a:lnTo>
                    <a:lnTo>
                      <a:pt x="27" y="1800"/>
                    </a:lnTo>
                    <a:lnTo>
                      <a:pt x="1" y="1877"/>
                    </a:lnTo>
                    <a:lnTo>
                      <a:pt x="27" y="1954"/>
                    </a:lnTo>
                    <a:lnTo>
                      <a:pt x="104" y="2005"/>
                    </a:lnTo>
                    <a:lnTo>
                      <a:pt x="258" y="2057"/>
                    </a:lnTo>
                    <a:lnTo>
                      <a:pt x="438" y="2134"/>
                    </a:lnTo>
                    <a:lnTo>
                      <a:pt x="900" y="2211"/>
                    </a:lnTo>
                    <a:lnTo>
                      <a:pt x="1492" y="2262"/>
                    </a:lnTo>
                    <a:lnTo>
                      <a:pt x="1543" y="2853"/>
                    </a:lnTo>
                    <a:lnTo>
                      <a:pt x="1646" y="3316"/>
                    </a:lnTo>
                    <a:lnTo>
                      <a:pt x="1697" y="3496"/>
                    </a:lnTo>
                    <a:lnTo>
                      <a:pt x="1749" y="3650"/>
                    </a:lnTo>
                    <a:lnTo>
                      <a:pt x="1826" y="3727"/>
                    </a:lnTo>
                    <a:lnTo>
                      <a:pt x="1877" y="3753"/>
                    </a:lnTo>
                    <a:lnTo>
                      <a:pt x="1954" y="3727"/>
                    </a:lnTo>
                    <a:lnTo>
                      <a:pt x="2006" y="3650"/>
                    </a:lnTo>
                    <a:lnTo>
                      <a:pt x="2083" y="3496"/>
                    </a:lnTo>
                    <a:lnTo>
                      <a:pt x="2134" y="3316"/>
                    </a:lnTo>
                    <a:lnTo>
                      <a:pt x="2211" y="2853"/>
                    </a:lnTo>
                    <a:lnTo>
                      <a:pt x="2263" y="2262"/>
                    </a:lnTo>
                    <a:lnTo>
                      <a:pt x="2854" y="2211"/>
                    </a:lnTo>
                    <a:lnTo>
                      <a:pt x="3342" y="2134"/>
                    </a:lnTo>
                    <a:lnTo>
                      <a:pt x="3522" y="2057"/>
                    </a:lnTo>
                    <a:lnTo>
                      <a:pt x="3650" y="2005"/>
                    </a:lnTo>
                    <a:lnTo>
                      <a:pt x="3727" y="1954"/>
                    </a:lnTo>
                    <a:lnTo>
                      <a:pt x="3753" y="1877"/>
                    </a:lnTo>
                    <a:lnTo>
                      <a:pt x="3727" y="1800"/>
                    </a:lnTo>
                    <a:lnTo>
                      <a:pt x="3650" y="1748"/>
                    </a:lnTo>
                    <a:lnTo>
                      <a:pt x="3522" y="1671"/>
                    </a:lnTo>
                    <a:lnTo>
                      <a:pt x="3342" y="1620"/>
                    </a:lnTo>
                    <a:lnTo>
                      <a:pt x="2854" y="1543"/>
                    </a:lnTo>
                    <a:lnTo>
                      <a:pt x="2263" y="1491"/>
                    </a:lnTo>
                    <a:lnTo>
                      <a:pt x="2211" y="900"/>
                    </a:lnTo>
                    <a:lnTo>
                      <a:pt x="2134" y="412"/>
                    </a:lnTo>
                    <a:lnTo>
                      <a:pt x="2083" y="232"/>
                    </a:lnTo>
                    <a:lnTo>
                      <a:pt x="2006" y="104"/>
                    </a:lnTo>
                    <a:lnTo>
                      <a:pt x="1954" y="27"/>
                    </a:ln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" name="Google Shape;17906;p47">
                <a:extLst>
                  <a:ext uri="{FF2B5EF4-FFF2-40B4-BE49-F238E27FC236}">
                    <a16:creationId xmlns:a16="http://schemas.microsoft.com/office/drawing/2014/main" id="{4C1EAD67-2B89-3140-AFC4-B297261A92D8}"/>
                  </a:ext>
                </a:extLst>
              </p:cNvPr>
              <p:cNvSpPr/>
              <p:nvPr/>
            </p:nvSpPr>
            <p:spPr>
              <a:xfrm>
                <a:off x="7482550" y="4502525"/>
                <a:ext cx="944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779" extrusionOk="0">
                    <a:moveTo>
                      <a:pt x="1877" y="0"/>
                    </a:moveTo>
                    <a:lnTo>
                      <a:pt x="1826" y="26"/>
                    </a:lnTo>
                    <a:lnTo>
                      <a:pt x="1749" y="129"/>
                    </a:lnTo>
                    <a:lnTo>
                      <a:pt x="1697" y="257"/>
                    </a:lnTo>
                    <a:lnTo>
                      <a:pt x="1646" y="437"/>
                    </a:lnTo>
                    <a:lnTo>
                      <a:pt x="1543" y="900"/>
                    </a:lnTo>
                    <a:lnTo>
                      <a:pt x="1517" y="1517"/>
                    </a:lnTo>
                    <a:lnTo>
                      <a:pt x="900" y="1568"/>
                    </a:lnTo>
                    <a:lnTo>
                      <a:pt x="438" y="1645"/>
                    </a:lnTo>
                    <a:lnTo>
                      <a:pt x="258" y="1696"/>
                    </a:lnTo>
                    <a:lnTo>
                      <a:pt x="104" y="1748"/>
                    </a:lnTo>
                    <a:lnTo>
                      <a:pt x="27" y="1825"/>
                    </a:lnTo>
                    <a:lnTo>
                      <a:pt x="1" y="1876"/>
                    </a:lnTo>
                    <a:lnTo>
                      <a:pt x="27" y="1953"/>
                    </a:lnTo>
                    <a:lnTo>
                      <a:pt x="104" y="2031"/>
                    </a:lnTo>
                    <a:lnTo>
                      <a:pt x="258" y="2082"/>
                    </a:lnTo>
                    <a:lnTo>
                      <a:pt x="438" y="2133"/>
                    </a:lnTo>
                    <a:lnTo>
                      <a:pt x="900" y="2210"/>
                    </a:lnTo>
                    <a:lnTo>
                      <a:pt x="1517" y="2262"/>
                    </a:lnTo>
                    <a:lnTo>
                      <a:pt x="1543" y="2879"/>
                    </a:lnTo>
                    <a:lnTo>
                      <a:pt x="1646" y="3341"/>
                    </a:lnTo>
                    <a:lnTo>
                      <a:pt x="1697" y="3521"/>
                    </a:lnTo>
                    <a:lnTo>
                      <a:pt x="1749" y="3650"/>
                    </a:lnTo>
                    <a:lnTo>
                      <a:pt x="1826" y="3752"/>
                    </a:lnTo>
                    <a:lnTo>
                      <a:pt x="1877" y="3778"/>
                    </a:lnTo>
                    <a:lnTo>
                      <a:pt x="1954" y="3752"/>
                    </a:lnTo>
                    <a:lnTo>
                      <a:pt x="2031" y="3650"/>
                    </a:lnTo>
                    <a:lnTo>
                      <a:pt x="2083" y="3521"/>
                    </a:lnTo>
                    <a:lnTo>
                      <a:pt x="2134" y="3341"/>
                    </a:lnTo>
                    <a:lnTo>
                      <a:pt x="2211" y="2879"/>
                    </a:lnTo>
                    <a:lnTo>
                      <a:pt x="2263" y="2262"/>
                    </a:lnTo>
                    <a:lnTo>
                      <a:pt x="2854" y="2210"/>
                    </a:lnTo>
                    <a:lnTo>
                      <a:pt x="3342" y="2133"/>
                    </a:lnTo>
                    <a:lnTo>
                      <a:pt x="3522" y="2082"/>
                    </a:lnTo>
                    <a:lnTo>
                      <a:pt x="3650" y="2031"/>
                    </a:lnTo>
                    <a:lnTo>
                      <a:pt x="3727" y="1953"/>
                    </a:lnTo>
                    <a:lnTo>
                      <a:pt x="3779" y="1876"/>
                    </a:lnTo>
                    <a:lnTo>
                      <a:pt x="3727" y="1825"/>
                    </a:lnTo>
                    <a:lnTo>
                      <a:pt x="3650" y="1748"/>
                    </a:lnTo>
                    <a:lnTo>
                      <a:pt x="3522" y="1696"/>
                    </a:lnTo>
                    <a:lnTo>
                      <a:pt x="3342" y="1645"/>
                    </a:lnTo>
                    <a:lnTo>
                      <a:pt x="2854" y="1568"/>
                    </a:lnTo>
                    <a:lnTo>
                      <a:pt x="2263" y="1517"/>
                    </a:lnTo>
                    <a:lnTo>
                      <a:pt x="2211" y="900"/>
                    </a:lnTo>
                    <a:lnTo>
                      <a:pt x="2134" y="437"/>
                    </a:lnTo>
                    <a:lnTo>
                      <a:pt x="2083" y="257"/>
                    </a:lnTo>
                    <a:lnTo>
                      <a:pt x="2031" y="129"/>
                    </a:lnTo>
                    <a:lnTo>
                      <a:pt x="1954" y="26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" name="Google Shape;17907;p47">
                <a:extLst>
                  <a:ext uri="{FF2B5EF4-FFF2-40B4-BE49-F238E27FC236}">
                    <a16:creationId xmlns:a16="http://schemas.microsoft.com/office/drawing/2014/main" id="{01D8D545-CDF7-6D05-BBBC-296A8B917863}"/>
                  </a:ext>
                </a:extLst>
              </p:cNvPr>
              <p:cNvSpPr/>
              <p:nvPr/>
            </p:nvSpPr>
            <p:spPr>
              <a:xfrm>
                <a:off x="7067525" y="4573825"/>
                <a:ext cx="77750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111" extrusionOk="0">
                    <a:moveTo>
                      <a:pt x="1568" y="1"/>
                    </a:moveTo>
                    <a:lnTo>
                      <a:pt x="1517" y="27"/>
                    </a:lnTo>
                    <a:lnTo>
                      <a:pt x="1465" y="104"/>
                    </a:lnTo>
                    <a:lnTo>
                      <a:pt x="1414" y="207"/>
                    </a:lnTo>
                    <a:lnTo>
                      <a:pt x="1362" y="361"/>
                    </a:lnTo>
                    <a:lnTo>
                      <a:pt x="1285" y="746"/>
                    </a:lnTo>
                    <a:lnTo>
                      <a:pt x="1260" y="1260"/>
                    </a:lnTo>
                    <a:lnTo>
                      <a:pt x="746" y="1286"/>
                    </a:lnTo>
                    <a:lnTo>
                      <a:pt x="360" y="1363"/>
                    </a:lnTo>
                    <a:lnTo>
                      <a:pt x="206" y="1414"/>
                    </a:lnTo>
                    <a:lnTo>
                      <a:pt x="103" y="1440"/>
                    </a:lnTo>
                    <a:lnTo>
                      <a:pt x="26" y="1517"/>
                    </a:lnTo>
                    <a:lnTo>
                      <a:pt x="0" y="1569"/>
                    </a:lnTo>
                    <a:lnTo>
                      <a:pt x="26" y="1620"/>
                    </a:lnTo>
                    <a:lnTo>
                      <a:pt x="103" y="1671"/>
                    </a:lnTo>
                    <a:lnTo>
                      <a:pt x="206" y="1723"/>
                    </a:lnTo>
                    <a:lnTo>
                      <a:pt x="360" y="1774"/>
                    </a:lnTo>
                    <a:lnTo>
                      <a:pt x="746" y="1826"/>
                    </a:lnTo>
                    <a:lnTo>
                      <a:pt x="1260" y="1877"/>
                    </a:lnTo>
                    <a:lnTo>
                      <a:pt x="1285" y="2365"/>
                    </a:lnTo>
                    <a:lnTo>
                      <a:pt x="1362" y="2751"/>
                    </a:lnTo>
                    <a:lnTo>
                      <a:pt x="1414" y="2905"/>
                    </a:lnTo>
                    <a:lnTo>
                      <a:pt x="1465" y="3033"/>
                    </a:lnTo>
                    <a:lnTo>
                      <a:pt x="1517" y="3085"/>
                    </a:lnTo>
                    <a:lnTo>
                      <a:pt x="1568" y="3111"/>
                    </a:lnTo>
                    <a:lnTo>
                      <a:pt x="1619" y="3085"/>
                    </a:lnTo>
                    <a:lnTo>
                      <a:pt x="1671" y="3033"/>
                    </a:lnTo>
                    <a:lnTo>
                      <a:pt x="1722" y="2905"/>
                    </a:lnTo>
                    <a:lnTo>
                      <a:pt x="1774" y="2751"/>
                    </a:lnTo>
                    <a:lnTo>
                      <a:pt x="1825" y="2365"/>
                    </a:lnTo>
                    <a:lnTo>
                      <a:pt x="1876" y="1877"/>
                    </a:lnTo>
                    <a:lnTo>
                      <a:pt x="2365" y="1826"/>
                    </a:lnTo>
                    <a:lnTo>
                      <a:pt x="2750" y="1774"/>
                    </a:lnTo>
                    <a:lnTo>
                      <a:pt x="2904" y="1723"/>
                    </a:lnTo>
                    <a:lnTo>
                      <a:pt x="3033" y="1671"/>
                    </a:lnTo>
                    <a:lnTo>
                      <a:pt x="3084" y="1620"/>
                    </a:lnTo>
                    <a:lnTo>
                      <a:pt x="3110" y="1569"/>
                    </a:lnTo>
                    <a:lnTo>
                      <a:pt x="3084" y="1517"/>
                    </a:lnTo>
                    <a:lnTo>
                      <a:pt x="3033" y="1440"/>
                    </a:lnTo>
                    <a:lnTo>
                      <a:pt x="2904" y="1414"/>
                    </a:lnTo>
                    <a:lnTo>
                      <a:pt x="2750" y="1363"/>
                    </a:lnTo>
                    <a:lnTo>
                      <a:pt x="2365" y="1286"/>
                    </a:lnTo>
                    <a:lnTo>
                      <a:pt x="1876" y="1260"/>
                    </a:lnTo>
                    <a:lnTo>
                      <a:pt x="1825" y="746"/>
                    </a:lnTo>
                    <a:lnTo>
                      <a:pt x="1774" y="361"/>
                    </a:lnTo>
                    <a:lnTo>
                      <a:pt x="1722" y="207"/>
                    </a:lnTo>
                    <a:lnTo>
                      <a:pt x="1671" y="104"/>
                    </a:lnTo>
                    <a:lnTo>
                      <a:pt x="1619" y="27"/>
                    </a:lnTo>
                    <a:lnTo>
                      <a:pt x="1568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" name="Google Shape;17908;p47">
                <a:extLst>
                  <a:ext uri="{FF2B5EF4-FFF2-40B4-BE49-F238E27FC236}">
                    <a16:creationId xmlns:a16="http://schemas.microsoft.com/office/drawing/2014/main" id="{B89DE0A4-CDF1-CDDD-1232-F880A61E6BA2}"/>
                  </a:ext>
                </a:extLst>
              </p:cNvPr>
              <p:cNvSpPr/>
              <p:nvPr/>
            </p:nvSpPr>
            <p:spPr>
              <a:xfrm>
                <a:off x="6991700" y="4608525"/>
                <a:ext cx="9382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3779" extrusionOk="0">
                    <a:moveTo>
                      <a:pt x="1877" y="1"/>
                    </a:moveTo>
                    <a:lnTo>
                      <a:pt x="1800" y="26"/>
                    </a:lnTo>
                    <a:lnTo>
                      <a:pt x="1748" y="104"/>
                    </a:lnTo>
                    <a:lnTo>
                      <a:pt x="1671" y="258"/>
                    </a:lnTo>
                    <a:lnTo>
                      <a:pt x="1620" y="438"/>
                    </a:lnTo>
                    <a:lnTo>
                      <a:pt x="1543" y="900"/>
                    </a:lnTo>
                    <a:lnTo>
                      <a:pt x="1491" y="1491"/>
                    </a:lnTo>
                    <a:lnTo>
                      <a:pt x="900" y="1543"/>
                    </a:lnTo>
                    <a:lnTo>
                      <a:pt x="412" y="1645"/>
                    </a:lnTo>
                    <a:lnTo>
                      <a:pt x="232" y="1697"/>
                    </a:lnTo>
                    <a:lnTo>
                      <a:pt x="104" y="1748"/>
                    </a:lnTo>
                    <a:lnTo>
                      <a:pt x="26" y="1825"/>
                    </a:lnTo>
                    <a:lnTo>
                      <a:pt x="1" y="1877"/>
                    </a:lnTo>
                    <a:lnTo>
                      <a:pt x="26" y="1954"/>
                    </a:lnTo>
                    <a:lnTo>
                      <a:pt x="104" y="2005"/>
                    </a:lnTo>
                    <a:lnTo>
                      <a:pt x="232" y="2082"/>
                    </a:lnTo>
                    <a:lnTo>
                      <a:pt x="412" y="2134"/>
                    </a:lnTo>
                    <a:lnTo>
                      <a:pt x="900" y="2211"/>
                    </a:lnTo>
                    <a:lnTo>
                      <a:pt x="1491" y="2262"/>
                    </a:lnTo>
                    <a:lnTo>
                      <a:pt x="1543" y="2853"/>
                    </a:lnTo>
                    <a:lnTo>
                      <a:pt x="1620" y="3342"/>
                    </a:lnTo>
                    <a:lnTo>
                      <a:pt x="1671" y="3522"/>
                    </a:lnTo>
                    <a:lnTo>
                      <a:pt x="1748" y="3650"/>
                    </a:lnTo>
                    <a:lnTo>
                      <a:pt x="1800" y="3727"/>
                    </a:lnTo>
                    <a:lnTo>
                      <a:pt x="1877" y="3779"/>
                    </a:lnTo>
                    <a:lnTo>
                      <a:pt x="1954" y="3727"/>
                    </a:lnTo>
                    <a:lnTo>
                      <a:pt x="2005" y="3650"/>
                    </a:lnTo>
                    <a:lnTo>
                      <a:pt x="2057" y="3522"/>
                    </a:lnTo>
                    <a:lnTo>
                      <a:pt x="2134" y="3342"/>
                    </a:lnTo>
                    <a:lnTo>
                      <a:pt x="2211" y="2853"/>
                    </a:lnTo>
                    <a:lnTo>
                      <a:pt x="2262" y="2262"/>
                    </a:lnTo>
                    <a:lnTo>
                      <a:pt x="2853" y="2211"/>
                    </a:lnTo>
                    <a:lnTo>
                      <a:pt x="3316" y="2134"/>
                    </a:lnTo>
                    <a:lnTo>
                      <a:pt x="3496" y="2082"/>
                    </a:lnTo>
                    <a:lnTo>
                      <a:pt x="3650" y="2005"/>
                    </a:lnTo>
                    <a:lnTo>
                      <a:pt x="3727" y="1954"/>
                    </a:lnTo>
                    <a:lnTo>
                      <a:pt x="3753" y="1877"/>
                    </a:lnTo>
                    <a:lnTo>
                      <a:pt x="3727" y="1825"/>
                    </a:lnTo>
                    <a:lnTo>
                      <a:pt x="3650" y="1748"/>
                    </a:lnTo>
                    <a:lnTo>
                      <a:pt x="3496" y="1697"/>
                    </a:lnTo>
                    <a:lnTo>
                      <a:pt x="3316" y="1645"/>
                    </a:lnTo>
                    <a:lnTo>
                      <a:pt x="2853" y="1543"/>
                    </a:lnTo>
                    <a:lnTo>
                      <a:pt x="2262" y="1491"/>
                    </a:lnTo>
                    <a:lnTo>
                      <a:pt x="2211" y="900"/>
                    </a:lnTo>
                    <a:lnTo>
                      <a:pt x="2134" y="438"/>
                    </a:lnTo>
                    <a:lnTo>
                      <a:pt x="2057" y="258"/>
                    </a:lnTo>
                    <a:lnTo>
                      <a:pt x="2005" y="104"/>
                    </a:lnTo>
                    <a:lnTo>
                      <a:pt x="1954" y="26"/>
                    </a:ln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" name="Google Shape;17909;p47">
                <a:extLst>
                  <a:ext uri="{FF2B5EF4-FFF2-40B4-BE49-F238E27FC236}">
                    <a16:creationId xmlns:a16="http://schemas.microsoft.com/office/drawing/2014/main" id="{8AC08F12-8E13-E0C4-A1C7-56B2A0061264}"/>
                  </a:ext>
                </a:extLst>
              </p:cNvPr>
              <p:cNvSpPr/>
              <p:nvPr/>
            </p:nvSpPr>
            <p:spPr>
              <a:xfrm>
                <a:off x="7815375" y="3700700"/>
                <a:ext cx="410550" cy="381025"/>
              </a:xfrm>
              <a:custGeom>
                <a:avLst/>
                <a:gdLst/>
                <a:ahLst/>
                <a:cxnLst/>
                <a:rect l="l" t="t" r="r" b="b"/>
                <a:pathLst>
                  <a:path w="16422" h="15241" extrusionOk="0">
                    <a:moveTo>
                      <a:pt x="5397" y="1"/>
                    </a:moveTo>
                    <a:lnTo>
                      <a:pt x="5191" y="26"/>
                    </a:lnTo>
                    <a:lnTo>
                      <a:pt x="4960" y="78"/>
                    </a:lnTo>
                    <a:lnTo>
                      <a:pt x="4755" y="155"/>
                    </a:lnTo>
                    <a:lnTo>
                      <a:pt x="4549" y="258"/>
                    </a:lnTo>
                    <a:lnTo>
                      <a:pt x="4343" y="361"/>
                    </a:lnTo>
                    <a:lnTo>
                      <a:pt x="4163" y="489"/>
                    </a:lnTo>
                    <a:lnTo>
                      <a:pt x="3984" y="643"/>
                    </a:lnTo>
                    <a:lnTo>
                      <a:pt x="3829" y="797"/>
                    </a:lnTo>
                    <a:lnTo>
                      <a:pt x="3701" y="1003"/>
                    </a:lnTo>
                    <a:lnTo>
                      <a:pt x="411" y="5680"/>
                    </a:lnTo>
                    <a:lnTo>
                      <a:pt x="283" y="5886"/>
                    </a:lnTo>
                    <a:lnTo>
                      <a:pt x="180" y="6091"/>
                    </a:lnTo>
                    <a:lnTo>
                      <a:pt x="103" y="6323"/>
                    </a:lnTo>
                    <a:lnTo>
                      <a:pt x="52" y="6528"/>
                    </a:lnTo>
                    <a:lnTo>
                      <a:pt x="26" y="6760"/>
                    </a:lnTo>
                    <a:lnTo>
                      <a:pt x="0" y="6991"/>
                    </a:lnTo>
                    <a:lnTo>
                      <a:pt x="0" y="7197"/>
                    </a:lnTo>
                    <a:lnTo>
                      <a:pt x="52" y="7428"/>
                    </a:lnTo>
                    <a:lnTo>
                      <a:pt x="103" y="7633"/>
                    </a:lnTo>
                    <a:lnTo>
                      <a:pt x="154" y="7839"/>
                    </a:lnTo>
                    <a:lnTo>
                      <a:pt x="257" y="8045"/>
                    </a:lnTo>
                    <a:lnTo>
                      <a:pt x="360" y="8250"/>
                    </a:lnTo>
                    <a:lnTo>
                      <a:pt x="488" y="8430"/>
                    </a:lnTo>
                    <a:lnTo>
                      <a:pt x="643" y="8610"/>
                    </a:lnTo>
                    <a:lnTo>
                      <a:pt x="823" y="8764"/>
                    </a:lnTo>
                    <a:lnTo>
                      <a:pt x="1002" y="8918"/>
                    </a:lnTo>
                    <a:lnTo>
                      <a:pt x="6888" y="13030"/>
                    </a:lnTo>
                    <a:lnTo>
                      <a:pt x="7273" y="15086"/>
                    </a:lnTo>
                    <a:lnTo>
                      <a:pt x="8507" y="14135"/>
                    </a:lnTo>
                    <a:lnTo>
                      <a:pt x="9509" y="14829"/>
                    </a:lnTo>
                    <a:lnTo>
                      <a:pt x="9689" y="14958"/>
                    </a:lnTo>
                    <a:lnTo>
                      <a:pt x="9920" y="15060"/>
                    </a:lnTo>
                    <a:lnTo>
                      <a:pt x="10126" y="15138"/>
                    </a:lnTo>
                    <a:lnTo>
                      <a:pt x="10331" y="15189"/>
                    </a:lnTo>
                    <a:lnTo>
                      <a:pt x="10563" y="15240"/>
                    </a:lnTo>
                    <a:lnTo>
                      <a:pt x="10999" y="15240"/>
                    </a:lnTo>
                    <a:lnTo>
                      <a:pt x="11231" y="15215"/>
                    </a:lnTo>
                    <a:lnTo>
                      <a:pt x="11436" y="15163"/>
                    </a:lnTo>
                    <a:lnTo>
                      <a:pt x="11668" y="15086"/>
                    </a:lnTo>
                    <a:lnTo>
                      <a:pt x="11873" y="15009"/>
                    </a:lnTo>
                    <a:lnTo>
                      <a:pt x="12053" y="14906"/>
                    </a:lnTo>
                    <a:lnTo>
                      <a:pt x="12259" y="14752"/>
                    </a:lnTo>
                    <a:lnTo>
                      <a:pt x="12413" y="14624"/>
                    </a:lnTo>
                    <a:lnTo>
                      <a:pt x="12593" y="14444"/>
                    </a:lnTo>
                    <a:lnTo>
                      <a:pt x="12721" y="14264"/>
                    </a:lnTo>
                    <a:lnTo>
                      <a:pt x="15985" y="9561"/>
                    </a:lnTo>
                    <a:lnTo>
                      <a:pt x="16114" y="9355"/>
                    </a:lnTo>
                    <a:lnTo>
                      <a:pt x="16216" y="9150"/>
                    </a:lnTo>
                    <a:lnTo>
                      <a:pt x="16294" y="8944"/>
                    </a:lnTo>
                    <a:lnTo>
                      <a:pt x="16371" y="8713"/>
                    </a:lnTo>
                    <a:lnTo>
                      <a:pt x="16396" y="8507"/>
                    </a:lnTo>
                    <a:lnTo>
                      <a:pt x="16422" y="8276"/>
                    </a:lnTo>
                    <a:lnTo>
                      <a:pt x="16396" y="8045"/>
                    </a:lnTo>
                    <a:lnTo>
                      <a:pt x="16371" y="7839"/>
                    </a:lnTo>
                    <a:lnTo>
                      <a:pt x="16319" y="7608"/>
                    </a:lnTo>
                    <a:lnTo>
                      <a:pt x="16242" y="7402"/>
                    </a:lnTo>
                    <a:lnTo>
                      <a:pt x="16165" y="7197"/>
                    </a:lnTo>
                    <a:lnTo>
                      <a:pt x="16062" y="6991"/>
                    </a:lnTo>
                    <a:lnTo>
                      <a:pt x="15934" y="6811"/>
                    </a:lnTo>
                    <a:lnTo>
                      <a:pt x="15780" y="6631"/>
                    </a:lnTo>
                    <a:lnTo>
                      <a:pt x="15600" y="6477"/>
                    </a:lnTo>
                    <a:lnTo>
                      <a:pt x="15420" y="6323"/>
                    </a:lnTo>
                    <a:lnTo>
                      <a:pt x="6913" y="412"/>
                    </a:lnTo>
                    <a:lnTo>
                      <a:pt x="6708" y="283"/>
                    </a:lnTo>
                    <a:lnTo>
                      <a:pt x="6502" y="181"/>
                    </a:lnTo>
                    <a:lnTo>
                      <a:pt x="6297" y="104"/>
                    </a:lnTo>
                    <a:lnTo>
                      <a:pt x="6065" y="52"/>
                    </a:lnTo>
                    <a:lnTo>
                      <a:pt x="5860" y="26"/>
                    </a:lnTo>
                    <a:lnTo>
                      <a:pt x="5628" y="1"/>
                    </a:lnTo>
                    <a:close/>
                  </a:path>
                </a:pathLst>
              </a:custGeom>
              <a:solidFill>
                <a:srgbClr val="C5F1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" name="Google Shape;17910;p47">
                <a:extLst>
                  <a:ext uri="{FF2B5EF4-FFF2-40B4-BE49-F238E27FC236}">
                    <a16:creationId xmlns:a16="http://schemas.microsoft.com/office/drawing/2014/main" id="{4AF06B55-294F-EAF9-D1CC-EE91185251E6}"/>
                  </a:ext>
                </a:extLst>
              </p:cNvPr>
              <p:cNvSpPr/>
              <p:nvPr/>
            </p:nvSpPr>
            <p:spPr>
              <a:xfrm>
                <a:off x="7815375" y="3700700"/>
                <a:ext cx="410550" cy="381025"/>
              </a:xfrm>
              <a:custGeom>
                <a:avLst/>
                <a:gdLst/>
                <a:ahLst/>
                <a:cxnLst/>
                <a:rect l="l" t="t" r="r" b="b"/>
                <a:pathLst>
                  <a:path w="16422" h="15241" fill="none" extrusionOk="0">
                    <a:moveTo>
                      <a:pt x="15420" y="6323"/>
                    </a:moveTo>
                    <a:lnTo>
                      <a:pt x="6913" y="412"/>
                    </a:lnTo>
                    <a:lnTo>
                      <a:pt x="6913" y="412"/>
                    </a:lnTo>
                    <a:lnTo>
                      <a:pt x="6708" y="283"/>
                    </a:lnTo>
                    <a:lnTo>
                      <a:pt x="6502" y="181"/>
                    </a:lnTo>
                    <a:lnTo>
                      <a:pt x="6297" y="104"/>
                    </a:lnTo>
                    <a:lnTo>
                      <a:pt x="6065" y="52"/>
                    </a:lnTo>
                    <a:lnTo>
                      <a:pt x="5860" y="26"/>
                    </a:lnTo>
                    <a:lnTo>
                      <a:pt x="5628" y="1"/>
                    </a:lnTo>
                    <a:lnTo>
                      <a:pt x="5397" y="1"/>
                    </a:lnTo>
                    <a:lnTo>
                      <a:pt x="5191" y="26"/>
                    </a:lnTo>
                    <a:lnTo>
                      <a:pt x="4960" y="78"/>
                    </a:lnTo>
                    <a:lnTo>
                      <a:pt x="4755" y="155"/>
                    </a:lnTo>
                    <a:lnTo>
                      <a:pt x="4549" y="258"/>
                    </a:lnTo>
                    <a:lnTo>
                      <a:pt x="4343" y="361"/>
                    </a:lnTo>
                    <a:lnTo>
                      <a:pt x="4163" y="489"/>
                    </a:lnTo>
                    <a:lnTo>
                      <a:pt x="3984" y="643"/>
                    </a:lnTo>
                    <a:lnTo>
                      <a:pt x="3829" y="797"/>
                    </a:lnTo>
                    <a:lnTo>
                      <a:pt x="3701" y="1003"/>
                    </a:lnTo>
                    <a:lnTo>
                      <a:pt x="411" y="5680"/>
                    </a:lnTo>
                    <a:lnTo>
                      <a:pt x="411" y="5680"/>
                    </a:lnTo>
                    <a:lnTo>
                      <a:pt x="283" y="5886"/>
                    </a:lnTo>
                    <a:lnTo>
                      <a:pt x="180" y="6091"/>
                    </a:lnTo>
                    <a:lnTo>
                      <a:pt x="103" y="6323"/>
                    </a:lnTo>
                    <a:lnTo>
                      <a:pt x="52" y="6528"/>
                    </a:lnTo>
                    <a:lnTo>
                      <a:pt x="26" y="6760"/>
                    </a:lnTo>
                    <a:lnTo>
                      <a:pt x="0" y="6991"/>
                    </a:lnTo>
                    <a:lnTo>
                      <a:pt x="0" y="7197"/>
                    </a:lnTo>
                    <a:lnTo>
                      <a:pt x="52" y="7428"/>
                    </a:lnTo>
                    <a:lnTo>
                      <a:pt x="103" y="7633"/>
                    </a:lnTo>
                    <a:lnTo>
                      <a:pt x="154" y="7839"/>
                    </a:lnTo>
                    <a:lnTo>
                      <a:pt x="257" y="8045"/>
                    </a:lnTo>
                    <a:lnTo>
                      <a:pt x="360" y="8250"/>
                    </a:lnTo>
                    <a:lnTo>
                      <a:pt x="488" y="8430"/>
                    </a:lnTo>
                    <a:lnTo>
                      <a:pt x="643" y="8610"/>
                    </a:lnTo>
                    <a:lnTo>
                      <a:pt x="823" y="8764"/>
                    </a:lnTo>
                    <a:lnTo>
                      <a:pt x="1002" y="8918"/>
                    </a:lnTo>
                    <a:lnTo>
                      <a:pt x="6888" y="13030"/>
                    </a:lnTo>
                    <a:lnTo>
                      <a:pt x="7273" y="15086"/>
                    </a:lnTo>
                    <a:lnTo>
                      <a:pt x="8507" y="14135"/>
                    </a:lnTo>
                    <a:lnTo>
                      <a:pt x="9509" y="14829"/>
                    </a:lnTo>
                    <a:lnTo>
                      <a:pt x="9509" y="14829"/>
                    </a:lnTo>
                    <a:lnTo>
                      <a:pt x="9689" y="14958"/>
                    </a:lnTo>
                    <a:lnTo>
                      <a:pt x="9920" y="15060"/>
                    </a:lnTo>
                    <a:lnTo>
                      <a:pt x="10126" y="15138"/>
                    </a:lnTo>
                    <a:lnTo>
                      <a:pt x="10331" y="15189"/>
                    </a:lnTo>
                    <a:lnTo>
                      <a:pt x="10563" y="15240"/>
                    </a:lnTo>
                    <a:lnTo>
                      <a:pt x="10794" y="15240"/>
                    </a:lnTo>
                    <a:lnTo>
                      <a:pt x="10999" y="15240"/>
                    </a:lnTo>
                    <a:lnTo>
                      <a:pt x="11231" y="15215"/>
                    </a:lnTo>
                    <a:lnTo>
                      <a:pt x="11436" y="15163"/>
                    </a:lnTo>
                    <a:lnTo>
                      <a:pt x="11668" y="15086"/>
                    </a:lnTo>
                    <a:lnTo>
                      <a:pt x="11873" y="15009"/>
                    </a:lnTo>
                    <a:lnTo>
                      <a:pt x="12053" y="14906"/>
                    </a:lnTo>
                    <a:lnTo>
                      <a:pt x="12259" y="14752"/>
                    </a:lnTo>
                    <a:lnTo>
                      <a:pt x="12413" y="14624"/>
                    </a:lnTo>
                    <a:lnTo>
                      <a:pt x="12593" y="14444"/>
                    </a:lnTo>
                    <a:lnTo>
                      <a:pt x="12721" y="14264"/>
                    </a:lnTo>
                    <a:lnTo>
                      <a:pt x="15985" y="9561"/>
                    </a:lnTo>
                    <a:lnTo>
                      <a:pt x="15985" y="9561"/>
                    </a:lnTo>
                    <a:lnTo>
                      <a:pt x="16114" y="9355"/>
                    </a:lnTo>
                    <a:lnTo>
                      <a:pt x="16216" y="9150"/>
                    </a:lnTo>
                    <a:lnTo>
                      <a:pt x="16294" y="8944"/>
                    </a:lnTo>
                    <a:lnTo>
                      <a:pt x="16371" y="8713"/>
                    </a:lnTo>
                    <a:lnTo>
                      <a:pt x="16396" y="8507"/>
                    </a:lnTo>
                    <a:lnTo>
                      <a:pt x="16422" y="8276"/>
                    </a:lnTo>
                    <a:lnTo>
                      <a:pt x="16396" y="8045"/>
                    </a:lnTo>
                    <a:lnTo>
                      <a:pt x="16371" y="7839"/>
                    </a:lnTo>
                    <a:lnTo>
                      <a:pt x="16319" y="7608"/>
                    </a:lnTo>
                    <a:lnTo>
                      <a:pt x="16242" y="7402"/>
                    </a:lnTo>
                    <a:lnTo>
                      <a:pt x="16165" y="7197"/>
                    </a:lnTo>
                    <a:lnTo>
                      <a:pt x="16062" y="6991"/>
                    </a:lnTo>
                    <a:lnTo>
                      <a:pt x="15934" y="6811"/>
                    </a:lnTo>
                    <a:lnTo>
                      <a:pt x="15780" y="6631"/>
                    </a:lnTo>
                    <a:lnTo>
                      <a:pt x="15600" y="6477"/>
                    </a:lnTo>
                    <a:lnTo>
                      <a:pt x="15420" y="63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2DB299EE-AE09-F782-3EE0-3FD2E59B0BF6}"/>
              </a:ext>
            </a:extLst>
          </p:cNvPr>
          <p:cNvSpPr/>
          <p:nvPr/>
        </p:nvSpPr>
        <p:spPr>
          <a:xfrm>
            <a:off x="1738218" y="2687191"/>
            <a:ext cx="9800948" cy="389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41, 42, 43, 100, 3 015, 60 868: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chẵn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: 42, 100, 60 868.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lẻ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: 41, 43, 3 015.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cùng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chẵn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a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0, 2, 8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cùng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lẻ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a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1, 3, 5.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c)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Ví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dụ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chia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hết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2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: 730, 231 594, 51 486,…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Ví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dụ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không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chia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hết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2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: 93, 10 237, 23 059,…</a:t>
            </a:r>
          </a:p>
        </p:txBody>
      </p:sp>
    </p:spTree>
    <p:extLst>
      <p:ext uri="{BB962C8B-B14F-4D97-AF65-F5344CB8AC3E}">
        <p14:creationId xmlns:p14="http://schemas.microsoft.com/office/powerpoint/2010/main" val="368398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8615" y="3867039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911CC2C8-03A5-5D8E-F0A4-F828B8B462FE}"/>
              </a:ext>
            </a:extLst>
          </p:cNvPr>
          <p:cNvGrpSpPr/>
          <p:nvPr/>
        </p:nvGrpSpPr>
        <p:grpSpPr>
          <a:xfrm>
            <a:off x="2217442" y="2273018"/>
            <a:ext cx="8432800" cy="2771741"/>
            <a:chOff x="3376498" y="3073532"/>
            <a:chExt cx="12649200" cy="4157612"/>
          </a:xfrm>
        </p:grpSpPr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8270D3EA-3D82-974C-04A0-D817485D6A32}"/>
                </a:ext>
              </a:extLst>
            </p:cNvPr>
            <p:cNvGrpSpPr/>
            <p:nvPr/>
          </p:nvGrpSpPr>
          <p:grpSpPr>
            <a:xfrm>
              <a:off x="3376498" y="3073532"/>
              <a:ext cx="12649200" cy="4157612"/>
              <a:chOff x="3376498" y="3073532"/>
              <a:chExt cx="12649200" cy="4157612"/>
            </a:xfrm>
          </p:grpSpPr>
          <p:sp>
            <p:nvSpPr>
              <p:cNvPr id="6" name="Rounded Rectangle 14">
                <a:extLst>
                  <a:ext uri="{FF2B5EF4-FFF2-40B4-BE49-F238E27FC236}">
                    <a16:creationId xmlns:a16="http://schemas.microsoft.com/office/drawing/2014/main" id="{815E084E-B78A-85B7-C2C9-802D1D77741F}"/>
                  </a:ext>
                </a:extLst>
              </p:cNvPr>
              <p:cNvSpPr/>
              <p:nvPr/>
            </p:nvSpPr>
            <p:spPr>
              <a:xfrm>
                <a:off x="9310194" y="6316634"/>
                <a:ext cx="1418159" cy="914400"/>
              </a:xfrm>
              <a:prstGeom prst="roundRect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F5585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" name="Rounded Rectangle 16">
                <a:extLst>
                  <a:ext uri="{FF2B5EF4-FFF2-40B4-BE49-F238E27FC236}">
                    <a16:creationId xmlns:a16="http://schemas.microsoft.com/office/drawing/2014/main" id="{7678522F-2BF5-80E3-9D76-E4DB7BB065AF}"/>
                  </a:ext>
                </a:extLst>
              </p:cNvPr>
              <p:cNvSpPr/>
              <p:nvPr/>
            </p:nvSpPr>
            <p:spPr>
              <a:xfrm>
                <a:off x="11043996" y="6316744"/>
                <a:ext cx="1476032" cy="914400"/>
              </a:xfrm>
              <a:prstGeom prst="roundRect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F5585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09B123D9-0E10-DEB2-D1EF-5D1E42EE3D21}"/>
                  </a:ext>
                </a:extLst>
              </p:cNvPr>
              <p:cNvSpPr/>
              <p:nvPr/>
            </p:nvSpPr>
            <p:spPr>
              <a:xfrm>
                <a:off x="3376498" y="3073532"/>
                <a:ext cx="12649200" cy="4029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a)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Nêu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số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chẵn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thích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hợp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cho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mỗi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 ô    ?   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sau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: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280, 282, 284,           ,           , 290.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b)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Nêu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số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lẻ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thích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hợp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cho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mỗi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 ô    ?   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sau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: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  <a:sym typeface="Arial"/>
                  </a:rPr>
                  <a:t>8 167, 8 169, 8 171,               ,             , 8 177.</a:t>
                </a: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9B23000-EF3F-3E71-1598-ACC8CDDDA37F}"/>
                  </a:ext>
                </a:extLst>
              </p:cNvPr>
              <p:cNvSpPr/>
              <p:nvPr/>
            </p:nvSpPr>
            <p:spPr>
              <a:xfrm>
                <a:off x="9286894" y="4326191"/>
                <a:ext cx="1137944" cy="737048"/>
              </a:xfrm>
              <a:prstGeom prst="roundRect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F5585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id="{91356FFA-D58A-BA48-CF22-C469FA4A7B1A}"/>
                  </a:ext>
                </a:extLst>
              </p:cNvPr>
              <p:cNvSpPr/>
              <p:nvPr/>
            </p:nvSpPr>
            <p:spPr>
              <a:xfrm>
                <a:off x="10655571" y="4277521"/>
                <a:ext cx="1151606" cy="785718"/>
              </a:xfrm>
              <a:prstGeom prst="roundRect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F5585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8DADDEBA-99F7-A6FD-9636-653EF2F0F902}"/>
                </a:ext>
              </a:extLst>
            </p:cNvPr>
            <p:cNvSpPr/>
            <p:nvPr/>
          </p:nvSpPr>
          <p:spPr>
            <a:xfrm>
              <a:off x="11018613" y="3152306"/>
              <a:ext cx="914400" cy="842656"/>
            </a:xfrm>
            <a:prstGeom prst="roundRect">
              <a:avLst/>
            </a:prstGeom>
            <a:noFill/>
            <a:ln w="28575" cap="flat" cmpd="sng" algn="ctr">
              <a:solidFill>
                <a:srgbClr val="F5585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id="{D62B467A-646E-1A4B-DC1E-A1CA2A944D02}"/>
              </a:ext>
            </a:extLst>
          </p:cNvPr>
          <p:cNvSpPr/>
          <p:nvPr/>
        </p:nvSpPr>
        <p:spPr>
          <a:xfrm>
            <a:off x="4628358" y="1591918"/>
            <a:ext cx="3308918" cy="538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200" b="1" kern="0" dirty="0" err="1">
                <a:cs typeface="Arial"/>
                <a:sym typeface="Arial"/>
              </a:rPr>
              <a:t>Bài</a:t>
            </a:r>
            <a:r>
              <a:rPr lang="en-US" sz="2200" b="1" kern="0" dirty="0">
                <a:cs typeface="Arial"/>
                <a:sym typeface="Arial"/>
              </a:rPr>
              <a:t> </a:t>
            </a:r>
            <a:r>
              <a:rPr lang="en-US" sz="2200" b="1" kern="0" dirty="0" err="1">
                <a:cs typeface="Arial"/>
                <a:sym typeface="Arial"/>
              </a:rPr>
              <a:t>tập</a:t>
            </a:r>
            <a:r>
              <a:rPr lang="en-US" sz="2200" b="1" kern="0" dirty="0">
                <a:cs typeface="Arial"/>
                <a:sym typeface="Arial"/>
              </a:rPr>
              <a:t> 4 (SGK – tr29)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2DB06E1C-A73B-21B5-961A-AA0DE7C46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22585" y="5411828"/>
            <a:ext cx="3771545" cy="1446172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7DC1360-937E-B81F-92E2-967BB778B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730" y="1690558"/>
            <a:ext cx="1149981" cy="1101891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73492978-9EA2-DCD6-367A-B8308DCE31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951047" y="1235761"/>
            <a:ext cx="834553" cy="909595"/>
          </a:xfrm>
          <a:prstGeom prst="rect">
            <a:avLst/>
          </a:prstGeom>
        </p:spPr>
      </p:pic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203E408B-623C-8A87-5470-4F429F0BD459}"/>
              </a:ext>
            </a:extLst>
          </p:cNvPr>
          <p:cNvSpPr/>
          <p:nvPr/>
        </p:nvSpPr>
        <p:spPr>
          <a:xfrm>
            <a:off x="6851137" y="3693049"/>
            <a:ext cx="609600" cy="609600"/>
          </a:xfrm>
          <a:prstGeom prst="roundRect">
            <a:avLst/>
          </a:prstGeom>
          <a:noFill/>
          <a:ln w="28575" cap="flat" cmpd="sng" algn="ctr">
            <a:solidFill>
              <a:srgbClr val="F5585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6C2020-4636-6D78-BAA8-51CEA188A845}"/>
              </a:ext>
            </a:extLst>
          </p:cNvPr>
          <p:cNvSpPr txBox="1"/>
          <p:nvPr/>
        </p:nvSpPr>
        <p:spPr>
          <a:xfrm>
            <a:off x="6404969" y="3138362"/>
            <a:ext cx="3947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  <a:sym typeface="Arial"/>
              </a:rPr>
              <a:t>?</a:t>
            </a:r>
            <a:endParaRPr lang="en-US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ED9A0C-1162-516B-094E-86382EE40D82}"/>
              </a:ext>
            </a:extLst>
          </p:cNvPr>
          <p:cNvSpPr txBox="1"/>
          <p:nvPr/>
        </p:nvSpPr>
        <p:spPr>
          <a:xfrm>
            <a:off x="7370024" y="3091143"/>
            <a:ext cx="3947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  <a:sym typeface="Arial"/>
              </a:rPr>
              <a:t>?</a:t>
            </a:r>
            <a:endParaRPr lang="en-US" sz="2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C421EC-F87B-E15A-8A29-AABD0E4DAC02}"/>
              </a:ext>
            </a:extLst>
          </p:cNvPr>
          <p:cNvSpPr txBox="1"/>
          <p:nvPr/>
        </p:nvSpPr>
        <p:spPr>
          <a:xfrm>
            <a:off x="6458271" y="4487563"/>
            <a:ext cx="3947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  <a:sym typeface="Arial"/>
              </a:rPr>
              <a:t>?</a:t>
            </a:r>
            <a:endParaRPr lang="en-US" sz="2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0CA769-B908-59B6-43C6-61296CF20207}"/>
              </a:ext>
            </a:extLst>
          </p:cNvPr>
          <p:cNvSpPr txBox="1"/>
          <p:nvPr/>
        </p:nvSpPr>
        <p:spPr>
          <a:xfrm>
            <a:off x="7674621" y="4513909"/>
            <a:ext cx="3947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  <a:sym typeface="Arial"/>
              </a:rPr>
              <a:t>?</a:t>
            </a:r>
            <a:endParaRPr lang="en-US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881CDC-18BE-FEDD-36F0-3A7E60F6A6BA}"/>
              </a:ext>
            </a:extLst>
          </p:cNvPr>
          <p:cNvSpPr txBox="1"/>
          <p:nvPr/>
        </p:nvSpPr>
        <p:spPr>
          <a:xfrm>
            <a:off x="6207462" y="3136789"/>
            <a:ext cx="672324" cy="430887"/>
          </a:xfrm>
          <a:prstGeom prst="rect">
            <a:avLst/>
          </a:prstGeom>
          <a:solidFill>
            <a:srgbClr val="FFFAF7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286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F89BE4-666B-3E9E-51C7-E4A717B5A40B}"/>
              </a:ext>
            </a:extLst>
          </p:cNvPr>
          <p:cNvSpPr txBox="1"/>
          <p:nvPr/>
        </p:nvSpPr>
        <p:spPr>
          <a:xfrm>
            <a:off x="7134476" y="3126850"/>
            <a:ext cx="672324" cy="430887"/>
          </a:xfrm>
          <a:prstGeom prst="rect">
            <a:avLst/>
          </a:prstGeom>
          <a:solidFill>
            <a:srgbClr val="FFFAF7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288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CB5D455-7260-4591-C3E0-D829B6FB1399}"/>
              </a:ext>
            </a:extLst>
          </p:cNvPr>
          <p:cNvSpPr/>
          <p:nvPr/>
        </p:nvSpPr>
        <p:spPr>
          <a:xfrm>
            <a:off x="6213079" y="4479978"/>
            <a:ext cx="885179" cy="430887"/>
          </a:xfrm>
          <a:prstGeom prst="rect">
            <a:avLst/>
          </a:prstGeom>
          <a:solidFill>
            <a:srgbClr val="FFFAF7"/>
          </a:solidFill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cs typeface="Arial"/>
                <a:sym typeface="Arial"/>
              </a:rPr>
              <a:t>8 173</a:t>
            </a: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6EFFBC50-A00E-BC09-C82A-D68444959AE8}"/>
              </a:ext>
            </a:extLst>
          </p:cNvPr>
          <p:cNvSpPr/>
          <p:nvPr/>
        </p:nvSpPr>
        <p:spPr>
          <a:xfrm>
            <a:off x="7395304" y="4473598"/>
            <a:ext cx="885179" cy="430887"/>
          </a:xfrm>
          <a:prstGeom prst="rect">
            <a:avLst/>
          </a:prstGeom>
          <a:solidFill>
            <a:srgbClr val="FFFAF7"/>
          </a:solidFill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cs typeface="Arial"/>
                <a:sym typeface="Arial"/>
              </a:rPr>
              <a:t>8 175</a:t>
            </a:r>
          </a:p>
        </p:txBody>
      </p:sp>
    </p:spTree>
    <p:extLst>
      <p:ext uri="{BB962C8B-B14F-4D97-AF65-F5344CB8AC3E}">
        <p14:creationId xmlns:p14="http://schemas.microsoft.com/office/powerpoint/2010/main" val="26513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C60CB375-785D-C0B2-9038-4CDB645EF44A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49282BA-E329-4866-F5BB-B6FE52623021}"/>
              </a:ext>
            </a:extLst>
          </p:cNvPr>
          <p:cNvSpPr txBox="1"/>
          <p:nvPr/>
        </p:nvSpPr>
        <p:spPr>
          <a:xfrm>
            <a:off x="2471056" y="2832260"/>
            <a:ext cx="6611259" cy="1293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Qua bài học hôm nay, em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luyện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tập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được những gì?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799CDDA0-4AF2-C822-D60B-D49698CF4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614;p70">
            <a:extLst>
              <a:ext uri="{FF2B5EF4-FFF2-40B4-BE49-F238E27FC236}">
                <a16:creationId xmlns:a16="http://schemas.microsoft.com/office/drawing/2014/main" id="{C6DF5EF6-5BA5-14AA-3D16-70A46288C7E2}"/>
              </a:ext>
            </a:extLst>
          </p:cNvPr>
          <p:cNvGrpSpPr/>
          <p:nvPr/>
        </p:nvGrpSpPr>
        <p:grpSpPr>
          <a:xfrm rot="-608544">
            <a:off x="424402" y="2029369"/>
            <a:ext cx="1993375" cy="1249797"/>
            <a:chOff x="2530543" y="2157321"/>
            <a:chExt cx="1848804" cy="1486080"/>
          </a:xfrm>
        </p:grpSpPr>
        <p:grpSp>
          <p:nvGrpSpPr>
            <p:cNvPr id="3" name="Google Shape;21615;p70">
              <a:extLst>
                <a:ext uri="{FF2B5EF4-FFF2-40B4-BE49-F238E27FC236}">
                  <a16:creationId xmlns:a16="http://schemas.microsoft.com/office/drawing/2014/main" id="{D77AEBDF-8E8C-D9ED-80B5-32D920600321}"/>
                </a:ext>
              </a:extLst>
            </p:cNvPr>
            <p:cNvGrpSpPr/>
            <p:nvPr/>
          </p:nvGrpSpPr>
          <p:grpSpPr>
            <a:xfrm>
              <a:off x="2538525" y="2158112"/>
              <a:ext cx="1840823" cy="1484498"/>
              <a:chOff x="2538525" y="2158112"/>
              <a:chExt cx="1840823" cy="1484498"/>
            </a:xfrm>
          </p:grpSpPr>
          <p:sp>
            <p:nvSpPr>
              <p:cNvPr id="110" name="Google Shape;21616;p70">
                <a:extLst>
                  <a:ext uri="{FF2B5EF4-FFF2-40B4-BE49-F238E27FC236}">
                    <a16:creationId xmlns:a16="http://schemas.microsoft.com/office/drawing/2014/main" id="{D61BCF9E-2609-4D9E-5E09-D66208C084A6}"/>
                  </a:ext>
                </a:extLst>
              </p:cNvPr>
              <p:cNvSpPr/>
              <p:nvPr/>
            </p:nvSpPr>
            <p:spPr>
              <a:xfrm>
                <a:off x="2766982" y="3302963"/>
                <a:ext cx="116982" cy="116982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2780" extrusionOk="0">
                    <a:moveTo>
                      <a:pt x="1390" y="1"/>
                    </a:moveTo>
                    <a:lnTo>
                      <a:pt x="1334" y="19"/>
                    </a:lnTo>
                    <a:lnTo>
                      <a:pt x="1297" y="93"/>
                    </a:lnTo>
                    <a:lnTo>
                      <a:pt x="1241" y="186"/>
                    </a:lnTo>
                    <a:lnTo>
                      <a:pt x="1204" y="316"/>
                    </a:lnTo>
                    <a:lnTo>
                      <a:pt x="1149" y="668"/>
                    </a:lnTo>
                    <a:lnTo>
                      <a:pt x="1112" y="1112"/>
                    </a:lnTo>
                    <a:lnTo>
                      <a:pt x="667" y="1150"/>
                    </a:lnTo>
                    <a:lnTo>
                      <a:pt x="315" y="1224"/>
                    </a:lnTo>
                    <a:lnTo>
                      <a:pt x="185" y="1261"/>
                    </a:lnTo>
                    <a:lnTo>
                      <a:pt x="74" y="1298"/>
                    </a:lnTo>
                    <a:lnTo>
                      <a:pt x="19" y="1353"/>
                    </a:lnTo>
                    <a:lnTo>
                      <a:pt x="0" y="1390"/>
                    </a:lnTo>
                    <a:lnTo>
                      <a:pt x="19" y="1446"/>
                    </a:lnTo>
                    <a:lnTo>
                      <a:pt x="74" y="1502"/>
                    </a:lnTo>
                    <a:lnTo>
                      <a:pt x="185" y="1539"/>
                    </a:lnTo>
                    <a:lnTo>
                      <a:pt x="315" y="1576"/>
                    </a:lnTo>
                    <a:lnTo>
                      <a:pt x="667" y="1650"/>
                    </a:lnTo>
                    <a:lnTo>
                      <a:pt x="1112" y="1687"/>
                    </a:lnTo>
                    <a:lnTo>
                      <a:pt x="1149" y="2113"/>
                    </a:lnTo>
                    <a:lnTo>
                      <a:pt x="1204" y="2465"/>
                    </a:lnTo>
                    <a:lnTo>
                      <a:pt x="1241" y="2613"/>
                    </a:lnTo>
                    <a:lnTo>
                      <a:pt x="1297" y="2706"/>
                    </a:lnTo>
                    <a:lnTo>
                      <a:pt x="1334" y="2761"/>
                    </a:lnTo>
                    <a:lnTo>
                      <a:pt x="1390" y="2780"/>
                    </a:lnTo>
                    <a:lnTo>
                      <a:pt x="1445" y="2761"/>
                    </a:lnTo>
                    <a:lnTo>
                      <a:pt x="1482" y="2706"/>
                    </a:lnTo>
                    <a:lnTo>
                      <a:pt x="1538" y="2613"/>
                    </a:lnTo>
                    <a:lnTo>
                      <a:pt x="1575" y="2465"/>
                    </a:lnTo>
                    <a:lnTo>
                      <a:pt x="1631" y="2113"/>
                    </a:lnTo>
                    <a:lnTo>
                      <a:pt x="1668" y="1687"/>
                    </a:lnTo>
                    <a:lnTo>
                      <a:pt x="2112" y="1650"/>
                    </a:lnTo>
                    <a:lnTo>
                      <a:pt x="2464" y="1576"/>
                    </a:lnTo>
                    <a:lnTo>
                      <a:pt x="2594" y="1539"/>
                    </a:lnTo>
                    <a:lnTo>
                      <a:pt x="2705" y="1502"/>
                    </a:lnTo>
                    <a:lnTo>
                      <a:pt x="2761" y="1446"/>
                    </a:lnTo>
                    <a:lnTo>
                      <a:pt x="2779" y="1390"/>
                    </a:lnTo>
                    <a:lnTo>
                      <a:pt x="2761" y="1353"/>
                    </a:lnTo>
                    <a:lnTo>
                      <a:pt x="2705" y="1298"/>
                    </a:lnTo>
                    <a:lnTo>
                      <a:pt x="2594" y="1261"/>
                    </a:lnTo>
                    <a:lnTo>
                      <a:pt x="2464" y="1224"/>
                    </a:lnTo>
                    <a:lnTo>
                      <a:pt x="2112" y="1150"/>
                    </a:lnTo>
                    <a:lnTo>
                      <a:pt x="1668" y="1112"/>
                    </a:lnTo>
                    <a:lnTo>
                      <a:pt x="1631" y="668"/>
                    </a:lnTo>
                    <a:lnTo>
                      <a:pt x="1575" y="316"/>
                    </a:lnTo>
                    <a:lnTo>
                      <a:pt x="1538" y="186"/>
                    </a:lnTo>
                    <a:lnTo>
                      <a:pt x="1482" y="93"/>
                    </a:lnTo>
                    <a:lnTo>
                      <a:pt x="1445" y="19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1" name="Google Shape;21617;p70">
                <a:extLst>
                  <a:ext uri="{FF2B5EF4-FFF2-40B4-BE49-F238E27FC236}">
                    <a16:creationId xmlns:a16="http://schemas.microsoft.com/office/drawing/2014/main" id="{9A794629-FEF1-C8BB-8020-753F13F1370A}"/>
                  </a:ext>
                </a:extLst>
              </p:cNvPr>
              <p:cNvSpPr/>
              <p:nvPr/>
            </p:nvSpPr>
            <p:spPr>
              <a:xfrm>
                <a:off x="2682778" y="3272581"/>
                <a:ext cx="96700" cy="97499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2317" extrusionOk="0">
                    <a:moveTo>
                      <a:pt x="1149" y="0"/>
                    </a:moveTo>
                    <a:lnTo>
                      <a:pt x="1112" y="19"/>
                    </a:lnTo>
                    <a:lnTo>
                      <a:pt x="1056" y="74"/>
                    </a:lnTo>
                    <a:lnTo>
                      <a:pt x="1019" y="148"/>
                    </a:lnTo>
                    <a:lnTo>
                      <a:pt x="1001" y="260"/>
                    </a:lnTo>
                    <a:lnTo>
                      <a:pt x="945" y="556"/>
                    </a:lnTo>
                    <a:lnTo>
                      <a:pt x="908" y="927"/>
                    </a:lnTo>
                    <a:lnTo>
                      <a:pt x="556" y="945"/>
                    </a:lnTo>
                    <a:lnTo>
                      <a:pt x="259" y="1001"/>
                    </a:lnTo>
                    <a:lnTo>
                      <a:pt x="148" y="1038"/>
                    </a:lnTo>
                    <a:lnTo>
                      <a:pt x="56" y="1075"/>
                    </a:lnTo>
                    <a:lnTo>
                      <a:pt x="19" y="1112"/>
                    </a:lnTo>
                    <a:lnTo>
                      <a:pt x="0" y="1149"/>
                    </a:lnTo>
                    <a:lnTo>
                      <a:pt x="19" y="1204"/>
                    </a:lnTo>
                    <a:lnTo>
                      <a:pt x="56" y="1242"/>
                    </a:lnTo>
                    <a:lnTo>
                      <a:pt x="148" y="1279"/>
                    </a:lnTo>
                    <a:lnTo>
                      <a:pt x="259" y="1316"/>
                    </a:lnTo>
                    <a:lnTo>
                      <a:pt x="556" y="1353"/>
                    </a:lnTo>
                    <a:lnTo>
                      <a:pt x="908" y="1390"/>
                    </a:lnTo>
                    <a:lnTo>
                      <a:pt x="945" y="1760"/>
                    </a:lnTo>
                    <a:lnTo>
                      <a:pt x="1001" y="2038"/>
                    </a:lnTo>
                    <a:lnTo>
                      <a:pt x="1019" y="2149"/>
                    </a:lnTo>
                    <a:lnTo>
                      <a:pt x="1056" y="2242"/>
                    </a:lnTo>
                    <a:lnTo>
                      <a:pt x="1112" y="2298"/>
                    </a:lnTo>
                    <a:lnTo>
                      <a:pt x="1149" y="2316"/>
                    </a:lnTo>
                    <a:lnTo>
                      <a:pt x="1186" y="2298"/>
                    </a:lnTo>
                    <a:lnTo>
                      <a:pt x="1223" y="2242"/>
                    </a:lnTo>
                    <a:lnTo>
                      <a:pt x="1260" y="2149"/>
                    </a:lnTo>
                    <a:lnTo>
                      <a:pt x="1297" y="2038"/>
                    </a:lnTo>
                    <a:lnTo>
                      <a:pt x="1353" y="1760"/>
                    </a:lnTo>
                    <a:lnTo>
                      <a:pt x="1371" y="1390"/>
                    </a:lnTo>
                    <a:lnTo>
                      <a:pt x="1742" y="1353"/>
                    </a:lnTo>
                    <a:lnTo>
                      <a:pt x="2038" y="1316"/>
                    </a:lnTo>
                    <a:lnTo>
                      <a:pt x="2149" y="1279"/>
                    </a:lnTo>
                    <a:lnTo>
                      <a:pt x="2223" y="1242"/>
                    </a:lnTo>
                    <a:lnTo>
                      <a:pt x="2279" y="1204"/>
                    </a:lnTo>
                    <a:lnTo>
                      <a:pt x="2298" y="1149"/>
                    </a:lnTo>
                    <a:lnTo>
                      <a:pt x="2279" y="1112"/>
                    </a:lnTo>
                    <a:lnTo>
                      <a:pt x="2223" y="1075"/>
                    </a:lnTo>
                    <a:lnTo>
                      <a:pt x="2149" y="1038"/>
                    </a:lnTo>
                    <a:lnTo>
                      <a:pt x="2038" y="1001"/>
                    </a:lnTo>
                    <a:lnTo>
                      <a:pt x="1742" y="945"/>
                    </a:lnTo>
                    <a:lnTo>
                      <a:pt x="1371" y="927"/>
                    </a:lnTo>
                    <a:lnTo>
                      <a:pt x="1353" y="556"/>
                    </a:lnTo>
                    <a:lnTo>
                      <a:pt x="1297" y="260"/>
                    </a:lnTo>
                    <a:lnTo>
                      <a:pt x="1260" y="148"/>
                    </a:lnTo>
                    <a:lnTo>
                      <a:pt x="1223" y="74"/>
                    </a:lnTo>
                    <a:lnTo>
                      <a:pt x="1186" y="19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2" name="Google Shape;21618;p70">
                <a:extLst>
                  <a:ext uri="{FF2B5EF4-FFF2-40B4-BE49-F238E27FC236}">
                    <a16:creationId xmlns:a16="http://schemas.microsoft.com/office/drawing/2014/main" id="{0A738685-6870-6516-1F83-21A7CDFACE58}"/>
                  </a:ext>
                </a:extLst>
              </p:cNvPr>
              <p:cNvSpPr/>
              <p:nvPr/>
            </p:nvSpPr>
            <p:spPr>
              <a:xfrm>
                <a:off x="2586076" y="2607493"/>
                <a:ext cx="91272" cy="90514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51" extrusionOk="0">
                    <a:moveTo>
                      <a:pt x="1094" y="1"/>
                    </a:moveTo>
                    <a:lnTo>
                      <a:pt x="1038" y="19"/>
                    </a:lnTo>
                    <a:lnTo>
                      <a:pt x="1001" y="75"/>
                    </a:lnTo>
                    <a:lnTo>
                      <a:pt x="983" y="149"/>
                    </a:lnTo>
                    <a:lnTo>
                      <a:pt x="946" y="260"/>
                    </a:lnTo>
                    <a:lnTo>
                      <a:pt x="890" y="520"/>
                    </a:lnTo>
                    <a:lnTo>
                      <a:pt x="871" y="872"/>
                    </a:lnTo>
                    <a:lnTo>
                      <a:pt x="519" y="890"/>
                    </a:lnTo>
                    <a:lnTo>
                      <a:pt x="260" y="946"/>
                    </a:lnTo>
                    <a:lnTo>
                      <a:pt x="149" y="964"/>
                    </a:lnTo>
                    <a:lnTo>
                      <a:pt x="75" y="1001"/>
                    </a:lnTo>
                    <a:lnTo>
                      <a:pt x="19" y="1038"/>
                    </a:lnTo>
                    <a:lnTo>
                      <a:pt x="1" y="1076"/>
                    </a:lnTo>
                    <a:lnTo>
                      <a:pt x="19" y="1113"/>
                    </a:lnTo>
                    <a:lnTo>
                      <a:pt x="75" y="1150"/>
                    </a:lnTo>
                    <a:lnTo>
                      <a:pt x="149" y="1187"/>
                    </a:lnTo>
                    <a:lnTo>
                      <a:pt x="260" y="1224"/>
                    </a:lnTo>
                    <a:lnTo>
                      <a:pt x="519" y="1279"/>
                    </a:lnTo>
                    <a:lnTo>
                      <a:pt x="871" y="1298"/>
                    </a:lnTo>
                    <a:lnTo>
                      <a:pt x="890" y="1631"/>
                    </a:lnTo>
                    <a:lnTo>
                      <a:pt x="946" y="1909"/>
                    </a:lnTo>
                    <a:lnTo>
                      <a:pt x="983" y="2020"/>
                    </a:lnTo>
                    <a:lnTo>
                      <a:pt x="1001" y="2095"/>
                    </a:lnTo>
                    <a:lnTo>
                      <a:pt x="1038" y="2132"/>
                    </a:lnTo>
                    <a:lnTo>
                      <a:pt x="1094" y="2150"/>
                    </a:lnTo>
                    <a:lnTo>
                      <a:pt x="1131" y="2132"/>
                    </a:lnTo>
                    <a:lnTo>
                      <a:pt x="1168" y="2095"/>
                    </a:lnTo>
                    <a:lnTo>
                      <a:pt x="1186" y="2020"/>
                    </a:lnTo>
                    <a:lnTo>
                      <a:pt x="1223" y="1909"/>
                    </a:lnTo>
                    <a:lnTo>
                      <a:pt x="1279" y="1631"/>
                    </a:lnTo>
                    <a:lnTo>
                      <a:pt x="1298" y="1298"/>
                    </a:lnTo>
                    <a:lnTo>
                      <a:pt x="1650" y="1279"/>
                    </a:lnTo>
                    <a:lnTo>
                      <a:pt x="1909" y="1224"/>
                    </a:lnTo>
                    <a:lnTo>
                      <a:pt x="2020" y="1187"/>
                    </a:lnTo>
                    <a:lnTo>
                      <a:pt x="2094" y="1150"/>
                    </a:lnTo>
                    <a:lnTo>
                      <a:pt x="2150" y="1113"/>
                    </a:lnTo>
                    <a:lnTo>
                      <a:pt x="2168" y="1076"/>
                    </a:lnTo>
                    <a:lnTo>
                      <a:pt x="2150" y="1038"/>
                    </a:lnTo>
                    <a:lnTo>
                      <a:pt x="2094" y="1001"/>
                    </a:lnTo>
                    <a:lnTo>
                      <a:pt x="2020" y="964"/>
                    </a:lnTo>
                    <a:lnTo>
                      <a:pt x="1909" y="946"/>
                    </a:lnTo>
                    <a:lnTo>
                      <a:pt x="1650" y="890"/>
                    </a:lnTo>
                    <a:lnTo>
                      <a:pt x="1298" y="872"/>
                    </a:lnTo>
                    <a:lnTo>
                      <a:pt x="1279" y="520"/>
                    </a:lnTo>
                    <a:lnTo>
                      <a:pt x="1223" y="260"/>
                    </a:lnTo>
                    <a:lnTo>
                      <a:pt x="1186" y="149"/>
                    </a:lnTo>
                    <a:lnTo>
                      <a:pt x="1168" y="75"/>
                    </a:lnTo>
                    <a:lnTo>
                      <a:pt x="1131" y="19"/>
                    </a:lnTo>
                    <a:lnTo>
                      <a:pt x="109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3" name="Google Shape;21619;p70">
                <a:extLst>
                  <a:ext uri="{FF2B5EF4-FFF2-40B4-BE49-F238E27FC236}">
                    <a16:creationId xmlns:a16="http://schemas.microsoft.com/office/drawing/2014/main" id="{20B45A8F-BFC2-85FE-96EE-B1FF9AE39FCB}"/>
                  </a:ext>
                </a:extLst>
              </p:cNvPr>
              <p:cNvSpPr/>
              <p:nvPr/>
            </p:nvSpPr>
            <p:spPr>
              <a:xfrm>
                <a:off x="2546310" y="2941194"/>
                <a:ext cx="83487" cy="83487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984" extrusionOk="0">
                    <a:moveTo>
                      <a:pt x="1001" y="1"/>
                    </a:moveTo>
                    <a:lnTo>
                      <a:pt x="964" y="19"/>
                    </a:lnTo>
                    <a:lnTo>
                      <a:pt x="927" y="56"/>
                    </a:lnTo>
                    <a:lnTo>
                      <a:pt x="890" y="131"/>
                    </a:lnTo>
                    <a:lnTo>
                      <a:pt x="872" y="223"/>
                    </a:lnTo>
                    <a:lnTo>
                      <a:pt x="816" y="483"/>
                    </a:lnTo>
                    <a:lnTo>
                      <a:pt x="797" y="798"/>
                    </a:lnTo>
                    <a:lnTo>
                      <a:pt x="482" y="816"/>
                    </a:lnTo>
                    <a:lnTo>
                      <a:pt x="242" y="853"/>
                    </a:lnTo>
                    <a:lnTo>
                      <a:pt x="130" y="890"/>
                    </a:lnTo>
                    <a:lnTo>
                      <a:pt x="75" y="927"/>
                    </a:lnTo>
                    <a:lnTo>
                      <a:pt x="19" y="946"/>
                    </a:lnTo>
                    <a:lnTo>
                      <a:pt x="1" y="983"/>
                    </a:lnTo>
                    <a:lnTo>
                      <a:pt x="19" y="1020"/>
                    </a:lnTo>
                    <a:lnTo>
                      <a:pt x="75" y="1057"/>
                    </a:lnTo>
                    <a:lnTo>
                      <a:pt x="130" y="1094"/>
                    </a:lnTo>
                    <a:lnTo>
                      <a:pt x="242" y="1113"/>
                    </a:lnTo>
                    <a:lnTo>
                      <a:pt x="482" y="1168"/>
                    </a:lnTo>
                    <a:lnTo>
                      <a:pt x="797" y="1187"/>
                    </a:lnTo>
                    <a:lnTo>
                      <a:pt x="816" y="1502"/>
                    </a:lnTo>
                    <a:lnTo>
                      <a:pt x="872" y="1761"/>
                    </a:lnTo>
                    <a:lnTo>
                      <a:pt x="890" y="1854"/>
                    </a:lnTo>
                    <a:lnTo>
                      <a:pt x="927" y="1928"/>
                    </a:lnTo>
                    <a:lnTo>
                      <a:pt x="964" y="1965"/>
                    </a:lnTo>
                    <a:lnTo>
                      <a:pt x="1001" y="1983"/>
                    </a:lnTo>
                    <a:lnTo>
                      <a:pt x="1038" y="1965"/>
                    </a:lnTo>
                    <a:lnTo>
                      <a:pt x="1075" y="1928"/>
                    </a:lnTo>
                    <a:lnTo>
                      <a:pt x="1094" y="1854"/>
                    </a:lnTo>
                    <a:lnTo>
                      <a:pt x="1131" y="1761"/>
                    </a:lnTo>
                    <a:lnTo>
                      <a:pt x="1168" y="1502"/>
                    </a:lnTo>
                    <a:lnTo>
                      <a:pt x="1205" y="1187"/>
                    </a:lnTo>
                    <a:lnTo>
                      <a:pt x="1501" y="1168"/>
                    </a:lnTo>
                    <a:lnTo>
                      <a:pt x="1761" y="1113"/>
                    </a:lnTo>
                    <a:lnTo>
                      <a:pt x="1853" y="1094"/>
                    </a:lnTo>
                    <a:lnTo>
                      <a:pt x="1928" y="1057"/>
                    </a:lnTo>
                    <a:lnTo>
                      <a:pt x="1965" y="1020"/>
                    </a:lnTo>
                    <a:lnTo>
                      <a:pt x="1983" y="983"/>
                    </a:lnTo>
                    <a:lnTo>
                      <a:pt x="1965" y="946"/>
                    </a:lnTo>
                    <a:lnTo>
                      <a:pt x="1928" y="927"/>
                    </a:lnTo>
                    <a:lnTo>
                      <a:pt x="1853" y="890"/>
                    </a:lnTo>
                    <a:lnTo>
                      <a:pt x="1761" y="853"/>
                    </a:lnTo>
                    <a:lnTo>
                      <a:pt x="1501" y="816"/>
                    </a:lnTo>
                    <a:lnTo>
                      <a:pt x="1205" y="798"/>
                    </a:lnTo>
                    <a:lnTo>
                      <a:pt x="1168" y="483"/>
                    </a:lnTo>
                    <a:lnTo>
                      <a:pt x="1131" y="223"/>
                    </a:lnTo>
                    <a:lnTo>
                      <a:pt x="1094" y="131"/>
                    </a:lnTo>
                    <a:lnTo>
                      <a:pt x="1075" y="56"/>
                    </a:lnTo>
                    <a:lnTo>
                      <a:pt x="1038" y="19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4" name="Google Shape;21620;p70">
                <a:extLst>
                  <a:ext uri="{FF2B5EF4-FFF2-40B4-BE49-F238E27FC236}">
                    <a16:creationId xmlns:a16="http://schemas.microsoft.com/office/drawing/2014/main" id="{95B9F0B6-08D6-C1C2-B388-B41D790C7310}"/>
                  </a:ext>
                </a:extLst>
              </p:cNvPr>
              <p:cNvSpPr/>
              <p:nvPr/>
            </p:nvSpPr>
            <p:spPr>
              <a:xfrm>
                <a:off x="3349380" y="3181349"/>
                <a:ext cx="122453" cy="12165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891" extrusionOk="0">
                    <a:moveTo>
                      <a:pt x="1446" y="0"/>
                    </a:moveTo>
                    <a:lnTo>
                      <a:pt x="1408" y="19"/>
                    </a:lnTo>
                    <a:lnTo>
                      <a:pt x="1353" y="93"/>
                    </a:lnTo>
                    <a:lnTo>
                      <a:pt x="1297" y="186"/>
                    </a:lnTo>
                    <a:lnTo>
                      <a:pt x="1260" y="334"/>
                    </a:lnTo>
                    <a:lnTo>
                      <a:pt x="1205" y="704"/>
                    </a:lnTo>
                    <a:lnTo>
                      <a:pt x="1168" y="1149"/>
                    </a:lnTo>
                    <a:lnTo>
                      <a:pt x="704" y="1186"/>
                    </a:lnTo>
                    <a:lnTo>
                      <a:pt x="334" y="1260"/>
                    </a:lnTo>
                    <a:lnTo>
                      <a:pt x="204" y="1297"/>
                    </a:lnTo>
                    <a:lnTo>
                      <a:pt x="93" y="1353"/>
                    </a:lnTo>
                    <a:lnTo>
                      <a:pt x="37" y="1390"/>
                    </a:lnTo>
                    <a:lnTo>
                      <a:pt x="0" y="1446"/>
                    </a:lnTo>
                    <a:lnTo>
                      <a:pt x="37" y="1501"/>
                    </a:lnTo>
                    <a:lnTo>
                      <a:pt x="93" y="1557"/>
                    </a:lnTo>
                    <a:lnTo>
                      <a:pt x="204" y="1594"/>
                    </a:lnTo>
                    <a:lnTo>
                      <a:pt x="334" y="1631"/>
                    </a:lnTo>
                    <a:lnTo>
                      <a:pt x="704" y="1705"/>
                    </a:lnTo>
                    <a:lnTo>
                      <a:pt x="1168" y="1742"/>
                    </a:lnTo>
                    <a:lnTo>
                      <a:pt x="1205" y="2205"/>
                    </a:lnTo>
                    <a:lnTo>
                      <a:pt x="1260" y="2557"/>
                    </a:lnTo>
                    <a:lnTo>
                      <a:pt x="1297" y="2705"/>
                    </a:lnTo>
                    <a:lnTo>
                      <a:pt x="1353" y="2817"/>
                    </a:lnTo>
                    <a:lnTo>
                      <a:pt x="1408" y="2872"/>
                    </a:lnTo>
                    <a:lnTo>
                      <a:pt x="1446" y="2891"/>
                    </a:lnTo>
                    <a:lnTo>
                      <a:pt x="1501" y="2872"/>
                    </a:lnTo>
                    <a:lnTo>
                      <a:pt x="1557" y="2817"/>
                    </a:lnTo>
                    <a:lnTo>
                      <a:pt x="1594" y="2705"/>
                    </a:lnTo>
                    <a:lnTo>
                      <a:pt x="1649" y="2557"/>
                    </a:lnTo>
                    <a:lnTo>
                      <a:pt x="1705" y="2205"/>
                    </a:lnTo>
                    <a:lnTo>
                      <a:pt x="1742" y="1742"/>
                    </a:lnTo>
                    <a:lnTo>
                      <a:pt x="2205" y="1705"/>
                    </a:lnTo>
                    <a:lnTo>
                      <a:pt x="2576" y="1631"/>
                    </a:lnTo>
                    <a:lnTo>
                      <a:pt x="2705" y="1594"/>
                    </a:lnTo>
                    <a:lnTo>
                      <a:pt x="2817" y="1557"/>
                    </a:lnTo>
                    <a:lnTo>
                      <a:pt x="2872" y="1501"/>
                    </a:lnTo>
                    <a:lnTo>
                      <a:pt x="2909" y="1446"/>
                    </a:lnTo>
                    <a:lnTo>
                      <a:pt x="2872" y="1390"/>
                    </a:lnTo>
                    <a:lnTo>
                      <a:pt x="2817" y="1353"/>
                    </a:lnTo>
                    <a:lnTo>
                      <a:pt x="2705" y="1297"/>
                    </a:lnTo>
                    <a:lnTo>
                      <a:pt x="2576" y="1260"/>
                    </a:lnTo>
                    <a:lnTo>
                      <a:pt x="2205" y="1186"/>
                    </a:lnTo>
                    <a:lnTo>
                      <a:pt x="1742" y="1149"/>
                    </a:lnTo>
                    <a:lnTo>
                      <a:pt x="1705" y="704"/>
                    </a:lnTo>
                    <a:lnTo>
                      <a:pt x="1649" y="334"/>
                    </a:lnTo>
                    <a:lnTo>
                      <a:pt x="1594" y="186"/>
                    </a:lnTo>
                    <a:lnTo>
                      <a:pt x="1557" y="93"/>
                    </a:lnTo>
                    <a:lnTo>
                      <a:pt x="1501" y="19"/>
                    </a:lnTo>
                    <a:lnTo>
                      <a:pt x="14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5" name="Google Shape;21621;p70">
                <a:extLst>
                  <a:ext uri="{FF2B5EF4-FFF2-40B4-BE49-F238E27FC236}">
                    <a16:creationId xmlns:a16="http://schemas.microsoft.com/office/drawing/2014/main" id="{D617D365-F1B2-2912-969C-0FF8E4C332C9}"/>
                  </a:ext>
                </a:extLst>
              </p:cNvPr>
              <p:cNvSpPr/>
              <p:nvPr/>
            </p:nvSpPr>
            <p:spPr>
              <a:xfrm>
                <a:off x="3308056" y="3117429"/>
                <a:ext cx="87358" cy="86559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2057" extrusionOk="0">
                    <a:moveTo>
                      <a:pt x="1038" y="0"/>
                    </a:moveTo>
                    <a:lnTo>
                      <a:pt x="1001" y="19"/>
                    </a:lnTo>
                    <a:lnTo>
                      <a:pt x="964" y="74"/>
                    </a:lnTo>
                    <a:lnTo>
                      <a:pt x="927" y="130"/>
                    </a:lnTo>
                    <a:lnTo>
                      <a:pt x="908" y="241"/>
                    </a:lnTo>
                    <a:lnTo>
                      <a:pt x="853" y="500"/>
                    </a:lnTo>
                    <a:lnTo>
                      <a:pt x="834" y="815"/>
                    </a:lnTo>
                    <a:lnTo>
                      <a:pt x="501" y="852"/>
                    </a:lnTo>
                    <a:lnTo>
                      <a:pt x="241" y="889"/>
                    </a:lnTo>
                    <a:lnTo>
                      <a:pt x="149" y="927"/>
                    </a:lnTo>
                    <a:lnTo>
                      <a:pt x="74" y="964"/>
                    </a:lnTo>
                    <a:lnTo>
                      <a:pt x="19" y="1001"/>
                    </a:lnTo>
                    <a:lnTo>
                      <a:pt x="0" y="1038"/>
                    </a:lnTo>
                    <a:lnTo>
                      <a:pt x="19" y="1075"/>
                    </a:lnTo>
                    <a:lnTo>
                      <a:pt x="74" y="1112"/>
                    </a:lnTo>
                    <a:lnTo>
                      <a:pt x="149" y="1130"/>
                    </a:lnTo>
                    <a:lnTo>
                      <a:pt x="241" y="1167"/>
                    </a:lnTo>
                    <a:lnTo>
                      <a:pt x="501" y="1223"/>
                    </a:lnTo>
                    <a:lnTo>
                      <a:pt x="834" y="1242"/>
                    </a:lnTo>
                    <a:lnTo>
                      <a:pt x="853" y="1575"/>
                    </a:lnTo>
                    <a:lnTo>
                      <a:pt x="908" y="1834"/>
                    </a:lnTo>
                    <a:lnTo>
                      <a:pt x="927" y="1927"/>
                    </a:lnTo>
                    <a:lnTo>
                      <a:pt x="964" y="2001"/>
                    </a:lnTo>
                    <a:lnTo>
                      <a:pt x="1001" y="2038"/>
                    </a:lnTo>
                    <a:lnTo>
                      <a:pt x="1038" y="2057"/>
                    </a:lnTo>
                    <a:lnTo>
                      <a:pt x="1075" y="2038"/>
                    </a:lnTo>
                    <a:lnTo>
                      <a:pt x="1112" y="2001"/>
                    </a:lnTo>
                    <a:lnTo>
                      <a:pt x="1149" y="1927"/>
                    </a:lnTo>
                    <a:lnTo>
                      <a:pt x="1168" y="1834"/>
                    </a:lnTo>
                    <a:lnTo>
                      <a:pt x="1223" y="1575"/>
                    </a:lnTo>
                    <a:lnTo>
                      <a:pt x="1242" y="1242"/>
                    </a:lnTo>
                    <a:lnTo>
                      <a:pt x="1575" y="1223"/>
                    </a:lnTo>
                    <a:lnTo>
                      <a:pt x="1835" y="1167"/>
                    </a:lnTo>
                    <a:lnTo>
                      <a:pt x="1927" y="1130"/>
                    </a:lnTo>
                    <a:lnTo>
                      <a:pt x="2001" y="1112"/>
                    </a:lnTo>
                    <a:lnTo>
                      <a:pt x="2057" y="1075"/>
                    </a:lnTo>
                    <a:lnTo>
                      <a:pt x="2075" y="1038"/>
                    </a:lnTo>
                    <a:lnTo>
                      <a:pt x="2057" y="1001"/>
                    </a:lnTo>
                    <a:lnTo>
                      <a:pt x="2001" y="964"/>
                    </a:lnTo>
                    <a:lnTo>
                      <a:pt x="1927" y="927"/>
                    </a:lnTo>
                    <a:lnTo>
                      <a:pt x="1835" y="889"/>
                    </a:lnTo>
                    <a:lnTo>
                      <a:pt x="1575" y="852"/>
                    </a:lnTo>
                    <a:lnTo>
                      <a:pt x="1242" y="815"/>
                    </a:lnTo>
                    <a:lnTo>
                      <a:pt x="1223" y="500"/>
                    </a:lnTo>
                    <a:lnTo>
                      <a:pt x="1168" y="241"/>
                    </a:lnTo>
                    <a:lnTo>
                      <a:pt x="1149" y="130"/>
                    </a:lnTo>
                    <a:lnTo>
                      <a:pt x="1112" y="74"/>
                    </a:lnTo>
                    <a:lnTo>
                      <a:pt x="1075" y="19"/>
                    </a:lnTo>
                    <a:lnTo>
                      <a:pt x="10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6" name="Google Shape;21622;p70">
                <a:extLst>
                  <a:ext uri="{FF2B5EF4-FFF2-40B4-BE49-F238E27FC236}">
                    <a16:creationId xmlns:a16="http://schemas.microsoft.com/office/drawing/2014/main" id="{21A0A5D6-1539-394A-24CB-E0E8DA0E5BB2}"/>
                  </a:ext>
                </a:extLst>
              </p:cNvPr>
              <p:cNvSpPr/>
              <p:nvPr/>
            </p:nvSpPr>
            <p:spPr>
              <a:xfrm>
                <a:off x="3400845" y="3090118"/>
                <a:ext cx="64719" cy="64761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539" extrusionOk="0">
                    <a:moveTo>
                      <a:pt x="778" y="1"/>
                    </a:moveTo>
                    <a:lnTo>
                      <a:pt x="741" y="19"/>
                    </a:lnTo>
                    <a:lnTo>
                      <a:pt x="723" y="56"/>
                    </a:lnTo>
                    <a:lnTo>
                      <a:pt x="667" y="186"/>
                    </a:lnTo>
                    <a:lnTo>
                      <a:pt x="630" y="371"/>
                    </a:lnTo>
                    <a:lnTo>
                      <a:pt x="612" y="612"/>
                    </a:lnTo>
                    <a:lnTo>
                      <a:pt x="371" y="631"/>
                    </a:lnTo>
                    <a:lnTo>
                      <a:pt x="185" y="668"/>
                    </a:lnTo>
                    <a:lnTo>
                      <a:pt x="56" y="723"/>
                    </a:lnTo>
                    <a:lnTo>
                      <a:pt x="19" y="742"/>
                    </a:lnTo>
                    <a:lnTo>
                      <a:pt x="0" y="779"/>
                    </a:lnTo>
                    <a:lnTo>
                      <a:pt x="19" y="797"/>
                    </a:lnTo>
                    <a:lnTo>
                      <a:pt x="56" y="816"/>
                    </a:lnTo>
                    <a:lnTo>
                      <a:pt x="185" y="871"/>
                    </a:lnTo>
                    <a:lnTo>
                      <a:pt x="371" y="909"/>
                    </a:lnTo>
                    <a:lnTo>
                      <a:pt x="612" y="927"/>
                    </a:lnTo>
                    <a:lnTo>
                      <a:pt x="630" y="1168"/>
                    </a:lnTo>
                    <a:lnTo>
                      <a:pt x="667" y="1353"/>
                    </a:lnTo>
                    <a:lnTo>
                      <a:pt x="723" y="1483"/>
                    </a:lnTo>
                    <a:lnTo>
                      <a:pt x="741" y="1520"/>
                    </a:lnTo>
                    <a:lnTo>
                      <a:pt x="778" y="1538"/>
                    </a:lnTo>
                    <a:lnTo>
                      <a:pt x="797" y="1520"/>
                    </a:lnTo>
                    <a:lnTo>
                      <a:pt x="834" y="1483"/>
                    </a:lnTo>
                    <a:lnTo>
                      <a:pt x="871" y="1353"/>
                    </a:lnTo>
                    <a:lnTo>
                      <a:pt x="908" y="1168"/>
                    </a:lnTo>
                    <a:lnTo>
                      <a:pt x="927" y="927"/>
                    </a:lnTo>
                    <a:lnTo>
                      <a:pt x="1167" y="909"/>
                    </a:lnTo>
                    <a:lnTo>
                      <a:pt x="1353" y="871"/>
                    </a:lnTo>
                    <a:lnTo>
                      <a:pt x="1482" y="816"/>
                    </a:lnTo>
                    <a:lnTo>
                      <a:pt x="1519" y="797"/>
                    </a:lnTo>
                    <a:lnTo>
                      <a:pt x="1538" y="779"/>
                    </a:lnTo>
                    <a:lnTo>
                      <a:pt x="1519" y="742"/>
                    </a:lnTo>
                    <a:lnTo>
                      <a:pt x="1482" y="723"/>
                    </a:lnTo>
                    <a:lnTo>
                      <a:pt x="1353" y="668"/>
                    </a:lnTo>
                    <a:lnTo>
                      <a:pt x="1167" y="631"/>
                    </a:lnTo>
                    <a:lnTo>
                      <a:pt x="927" y="612"/>
                    </a:lnTo>
                    <a:lnTo>
                      <a:pt x="908" y="371"/>
                    </a:lnTo>
                    <a:lnTo>
                      <a:pt x="871" y="186"/>
                    </a:lnTo>
                    <a:lnTo>
                      <a:pt x="834" y="56"/>
                    </a:lnTo>
                    <a:lnTo>
                      <a:pt x="797" y="19"/>
                    </a:lnTo>
                    <a:lnTo>
                      <a:pt x="77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7" name="Google Shape;21623;p70">
                <a:extLst>
                  <a:ext uri="{FF2B5EF4-FFF2-40B4-BE49-F238E27FC236}">
                    <a16:creationId xmlns:a16="http://schemas.microsoft.com/office/drawing/2014/main" id="{01D7F394-34A7-B3A5-0BA2-E0E80435D251}"/>
                  </a:ext>
                </a:extLst>
              </p:cNvPr>
              <p:cNvSpPr/>
              <p:nvPr/>
            </p:nvSpPr>
            <p:spPr>
              <a:xfrm>
                <a:off x="3989471" y="3317775"/>
                <a:ext cx="116982" cy="117782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2799" extrusionOk="0">
                    <a:moveTo>
                      <a:pt x="1390" y="1"/>
                    </a:moveTo>
                    <a:lnTo>
                      <a:pt x="1335" y="38"/>
                    </a:lnTo>
                    <a:lnTo>
                      <a:pt x="1298" y="93"/>
                    </a:lnTo>
                    <a:lnTo>
                      <a:pt x="1242" y="186"/>
                    </a:lnTo>
                    <a:lnTo>
                      <a:pt x="1205" y="334"/>
                    </a:lnTo>
                    <a:lnTo>
                      <a:pt x="1149" y="686"/>
                    </a:lnTo>
                    <a:lnTo>
                      <a:pt x="1112" y="1112"/>
                    </a:lnTo>
                    <a:lnTo>
                      <a:pt x="668" y="1150"/>
                    </a:lnTo>
                    <a:lnTo>
                      <a:pt x="316" y="1224"/>
                    </a:lnTo>
                    <a:lnTo>
                      <a:pt x="186" y="1261"/>
                    </a:lnTo>
                    <a:lnTo>
                      <a:pt x="93" y="1298"/>
                    </a:lnTo>
                    <a:lnTo>
                      <a:pt x="19" y="1353"/>
                    </a:lnTo>
                    <a:lnTo>
                      <a:pt x="1" y="1390"/>
                    </a:lnTo>
                    <a:lnTo>
                      <a:pt x="19" y="1446"/>
                    </a:lnTo>
                    <a:lnTo>
                      <a:pt x="93" y="1502"/>
                    </a:lnTo>
                    <a:lnTo>
                      <a:pt x="186" y="1539"/>
                    </a:lnTo>
                    <a:lnTo>
                      <a:pt x="316" y="1576"/>
                    </a:lnTo>
                    <a:lnTo>
                      <a:pt x="668" y="1650"/>
                    </a:lnTo>
                    <a:lnTo>
                      <a:pt x="1112" y="1687"/>
                    </a:lnTo>
                    <a:lnTo>
                      <a:pt x="1149" y="2113"/>
                    </a:lnTo>
                    <a:lnTo>
                      <a:pt x="1205" y="2465"/>
                    </a:lnTo>
                    <a:lnTo>
                      <a:pt x="1242" y="2613"/>
                    </a:lnTo>
                    <a:lnTo>
                      <a:pt x="1298" y="2706"/>
                    </a:lnTo>
                    <a:lnTo>
                      <a:pt x="1335" y="2761"/>
                    </a:lnTo>
                    <a:lnTo>
                      <a:pt x="1390" y="2799"/>
                    </a:lnTo>
                    <a:lnTo>
                      <a:pt x="1446" y="2761"/>
                    </a:lnTo>
                    <a:lnTo>
                      <a:pt x="1483" y="2706"/>
                    </a:lnTo>
                    <a:lnTo>
                      <a:pt x="1538" y="2613"/>
                    </a:lnTo>
                    <a:lnTo>
                      <a:pt x="1576" y="2465"/>
                    </a:lnTo>
                    <a:lnTo>
                      <a:pt x="1631" y="2113"/>
                    </a:lnTo>
                    <a:lnTo>
                      <a:pt x="1668" y="1687"/>
                    </a:lnTo>
                    <a:lnTo>
                      <a:pt x="2113" y="1650"/>
                    </a:lnTo>
                    <a:lnTo>
                      <a:pt x="2465" y="1576"/>
                    </a:lnTo>
                    <a:lnTo>
                      <a:pt x="2595" y="1539"/>
                    </a:lnTo>
                    <a:lnTo>
                      <a:pt x="2706" y="1502"/>
                    </a:lnTo>
                    <a:lnTo>
                      <a:pt x="2761" y="1446"/>
                    </a:lnTo>
                    <a:lnTo>
                      <a:pt x="2780" y="1390"/>
                    </a:lnTo>
                    <a:lnTo>
                      <a:pt x="2761" y="1353"/>
                    </a:lnTo>
                    <a:lnTo>
                      <a:pt x="2706" y="1298"/>
                    </a:lnTo>
                    <a:lnTo>
                      <a:pt x="2595" y="1261"/>
                    </a:lnTo>
                    <a:lnTo>
                      <a:pt x="2465" y="1224"/>
                    </a:lnTo>
                    <a:lnTo>
                      <a:pt x="2113" y="1150"/>
                    </a:lnTo>
                    <a:lnTo>
                      <a:pt x="1668" y="1112"/>
                    </a:lnTo>
                    <a:lnTo>
                      <a:pt x="1631" y="686"/>
                    </a:lnTo>
                    <a:lnTo>
                      <a:pt x="1576" y="334"/>
                    </a:lnTo>
                    <a:lnTo>
                      <a:pt x="1538" y="186"/>
                    </a:lnTo>
                    <a:lnTo>
                      <a:pt x="1483" y="93"/>
                    </a:lnTo>
                    <a:lnTo>
                      <a:pt x="1446" y="38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8" name="Google Shape;21624;p70">
                <a:extLst>
                  <a:ext uri="{FF2B5EF4-FFF2-40B4-BE49-F238E27FC236}">
                    <a16:creationId xmlns:a16="http://schemas.microsoft.com/office/drawing/2014/main" id="{BB35B517-678D-2909-4290-572F9819BF2D}"/>
                  </a:ext>
                </a:extLst>
              </p:cNvPr>
              <p:cNvSpPr/>
              <p:nvPr/>
            </p:nvSpPr>
            <p:spPr>
              <a:xfrm>
                <a:off x="4093957" y="3287393"/>
                <a:ext cx="97499" cy="9749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317" extrusionOk="0">
                    <a:moveTo>
                      <a:pt x="1149" y="0"/>
                    </a:moveTo>
                    <a:lnTo>
                      <a:pt x="1112" y="19"/>
                    </a:lnTo>
                    <a:lnTo>
                      <a:pt x="1075" y="74"/>
                    </a:lnTo>
                    <a:lnTo>
                      <a:pt x="1038" y="167"/>
                    </a:lnTo>
                    <a:lnTo>
                      <a:pt x="1001" y="278"/>
                    </a:lnTo>
                    <a:lnTo>
                      <a:pt x="945" y="556"/>
                    </a:lnTo>
                    <a:lnTo>
                      <a:pt x="927" y="927"/>
                    </a:lnTo>
                    <a:lnTo>
                      <a:pt x="556" y="964"/>
                    </a:lnTo>
                    <a:lnTo>
                      <a:pt x="260" y="1001"/>
                    </a:lnTo>
                    <a:lnTo>
                      <a:pt x="149" y="1038"/>
                    </a:lnTo>
                    <a:lnTo>
                      <a:pt x="75" y="1075"/>
                    </a:lnTo>
                    <a:lnTo>
                      <a:pt x="19" y="1112"/>
                    </a:lnTo>
                    <a:lnTo>
                      <a:pt x="0" y="1167"/>
                    </a:lnTo>
                    <a:lnTo>
                      <a:pt x="19" y="1205"/>
                    </a:lnTo>
                    <a:lnTo>
                      <a:pt x="75" y="1242"/>
                    </a:lnTo>
                    <a:lnTo>
                      <a:pt x="149" y="1279"/>
                    </a:lnTo>
                    <a:lnTo>
                      <a:pt x="260" y="1316"/>
                    </a:lnTo>
                    <a:lnTo>
                      <a:pt x="556" y="1371"/>
                    </a:lnTo>
                    <a:lnTo>
                      <a:pt x="927" y="1390"/>
                    </a:lnTo>
                    <a:lnTo>
                      <a:pt x="945" y="1760"/>
                    </a:lnTo>
                    <a:lnTo>
                      <a:pt x="1001" y="2057"/>
                    </a:lnTo>
                    <a:lnTo>
                      <a:pt x="1038" y="2149"/>
                    </a:lnTo>
                    <a:lnTo>
                      <a:pt x="1075" y="2242"/>
                    </a:lnTo>
                    <a:lnTo>
                      <a:pt x="1112" y="2298"/>
                    </a:lnTo>
                    <a:lnTo>
                      <a:pt x="1149" y="2316"/>
                    </a:lnTo>
                    <a:lnTo>
                      <a:pt x="1205" y="2298"/>
                    </a:lnTo>
                    <a:lnTo>
                      <a:pt x="1242" y="2242"/>
                    </a:lnTo>
                    <a:lnTo>
                      <a:pt x="1279" y="2149"/>
                    </a:lnTo>
                    <a:lnTo>
                      <a:pt x="1316" y="2057"/>
                    </a:lnTo>
                    <a:lnTo>
                      <a:pt x="1353" y="1760"/>
                    </a:lnTo>
                    <a:lnTo>
                      <a:pt x="1390" y="1390"/>
                    </a:lnTo>
                    <a:lnTo>
                      <a:pt x="1761" y="1371"/>
                    </a:lnTo>
                    <a:lnTo>
                      <a:pt x="2038" y="1316"/>
                    </a:lnTo>
                    <a:lnTo>
                      <a:pt x="2150" y="1279"/>
                    </a:lnTo>
                    <a:lnTo>
                      <a:pt x="2242" y="1242"/>
                    </a:lnTo>
                    <a:lnTo>
                      <a:pt x="2298" y="1205"/>
                    </a:lnTo>
                    <a:lnTo>
                      <a:pt x="2316" y="1167"/>
                    </a:lnTo>
                    <a:lnTo>
                      <a:pt x="2298" y="1112"/>
                    </a:lnTo>
                    <a:lnTo>
                      <a:pt x="2242" y="1075"/>
                    </a:lnTo>
                    <a:lnTo>
                      <a:pt x="2150" y="1038"/>
                    </a:lnTo>
                    <a:lnTo>
                      <a:pt x="2038" y="1001"/>
                    </a:lnTo>
                    <a:lnTo>
                      <a:pt x="1761" y="964"/>
                    </a:lnTo>
                    <a:lnTo>
                      <a:pt x="1390" y="927"/>
                    </a:lnTo>
                    <a:lnTo>
                      <a:pt x="1353" y="556"/>
                    </a:lnTo>
                    <a:lnTo>
                      <a:pt x="1316" y="278"/>
                    </a:lnTo>
                    <a:lnTo>
                      <a:pt x="1279" y="167"/>
                    </a:lnTo>
                    <a:lnTo>
                      <a:pt x="1242" y="74"/>
                    </a:lnTo>
                    <a:lnTo>
                      <a:pt x="1205" y="19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9" name="Google Shape;21625;p70">
                <a:extLst>
                  <a:ext uri="{FF2B5EF4-FFF2-40B4-BE49-F238E27FC236}">
                    <a16:creationId xmlns:a16="http://schemas.microsoft.com/office/drawing/2014/main" id="{C8F0229D-30C0-8923-895D-F10B4149D0D3}"/>
                  </a:ext>
                </a:extLst>
              </p:cNvPr>
              <p:cNvSpPr/>
              <p:nvPr/>
            </p:nvSpPr>
            <p:spPr>
              <a:xfrm>
                <a:off x="4219484" y="2855125"/>
                <a:ext cx="90472" cy="90472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2150" extrusionOk="0">
                    <a:moveTo>
                      <a:pt x="1075" y="1"/>
                    </a:moveTo>
                    <a:lnTo>
                      <a:pt x="1038" y="19"/>
                    </a:lnTo>
                    <a:lnTo>
                      <a:pt x="1001" y="75"/>
                    </a:lnTo>
                    <a:lnTo>
                      <a:pt x="964" y="149"/>
                    </a:lnTo>
                    <a:lnTo>
                      <a:pt x="945" y="242"/>
                    </a:lnTo>
                    <a:lnTo>
                      <a:pt x="890" y="519"/>
                    </a:lnTo>
                    <a:lnTo>
                      <a:pt x="853" y="853"/>
                    </a:lnTo>
                    <a:lnTo>
                      <a:pt x="519" y="890"/>
                    </a:lnTo>
                    <a:lnTo>
                      <a:pt x="241" y="946"/>
                    </a:lnTo>
                    <a:lnTo>
                      <a:pt x="149" y="964"/>
                    </a:lnTo>
                    <a:lnTo>
                      <a:pt x="74" y="1001"/>
                    </a:lnTo>
                    <a:lnTo>
                      <a:pt x="19" y="1038"/>
                    </a:lnTo>
                    <a:lnTo>
                      <a:pt x="0" y="1075"/>
                    </a:lnTo>
                    <a:lnTo>
                      <a:pt x="19" y="1112"/>
                    </a:lnTo>
                    <a:lnTo>
                      <a:pt x="74" y="1149"/>
                    </a:lnTo>
                    <a:lnTo>
                      <a:pt x="149" y="1186"/>
                    </a:lnTo>
                    <a:lnTo>
                      <a:pt x="241" y="1224"/>
                    </a:lnTo>
                    <a:lnTo>
                      <a:pt x="519" y="1261"/>
                    </a:lnTo>
                    <a:lnTo>
                      <a:pt x="853" y="1298"/>
                    </a:lnTo>
                    <a:lnTo>
                      <a:pt x="890" y="1631"/>
                    </a:lnTo>
                    <a:lnTo>
                      <a:pt x="945" y="1909"/>
                    </a:lnTo>
                    <a:lnTo>
                      <a:pt x="964" y="2002"/>
                    </a:lnTo>
                    <a:lnTo>
                      <a:pt x="1001" y="2094"/>
                    </a:lnTo>
                    <a:lnTo>
                      <a:pt x="1038" y="2131"/>
                    </a:lnTo>
                    <a:lnTo>
                      <a:pt x="1075" y="2150"/>
                    </a:lnTo>
                    <a:lnTo>
                      <a:pt x="1112" y="2131"/>
                    </a:lnTo>
                    <a:lnTo>
                      <a:pt x="1149" y="2094"/>
                    </a:lnTo>
                    <a:lnTo>
                      <a:pt x="1186" y="2002"/>
                    </a:lnTo>
                    <a:lnTo>
                      <a:pt x="1223" y="1909"/>
                    </a:lnTo>
                    <a:lnTo>
                      <a:pt x="1260" y="1631"/>
                    </a:lnTo>
                    <a:lnTo>
                      <a:pt x="1297" y="1298"/>
                    </a:lnTo>
                    <a:lnTo>
                      <a:pt x="1631" y="1261"/>
                    </a:lnTo>
                    <a:lnTo>
                      <a:pt x="1909" y="1224"/>
                    </a:lnTo>
                    <a:lnTo>
                      <a:pt x="2001" y="1186"/>
                    </a:lnTo>
                    <a:lnTo>
                      <a:pt x="2094" y="1149"/>
                    </a:lnTo>
                    <a:lnTo>
                      <a:pt x="2131" y="1112"/>
                    </a:lnTo>
                    <a:lnTo>
                      <a:pt x="2150" y="1075"/>
                    </a:lnTo>
                    <a:lnTo>
                      <a:pt x="2131" y="1038"/>
                    </a:lnTo>
                    <a:lnTo>
                      <a:pt x="2094" y="1001"/>
                    </a:lnTo>
                    <a:lnTo>
                      <a:pt x="2001" y="964"/>
                    </a:lnTo>
                    <a:lnTo>
                      <a:pt x="1909" y="946"/>
                    </a:lnTo>
                    <a:lnTo>
                      <a:pt x="1631" y="890"/>
                    </a:lnTo>
                    <a:lnTo>
                      <a:pt x="1297" y="853"/>
                    </a:lnTo>
                    <a:lnTo>
                      <a:pt x="1260" y="519"/>
                    </a:lnTo>
                    <a:lnTo>
                      <a:pt x="1223" y="242"/>
                    </a:lnTo>
                    <a:lnTo>
                      <a:pt x="1186" y="149"/>
                    </a:lnTo>
                    <a:lnTo>
                      <a:pt x="1149" y="75"/>
                    </a:lnTo>
                    <a:lnTo>
                      <a:pt x="1112" y="1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0" name="Google Shape;21626;p70">
                <a:extLst>
                  <a:ext uri="{FF2B5EF4-FFF2-40B4-BE49-F238E27FC236}">
                    <a16:creationId xmlns:a16="http://schemas.microsoft.com/office/drawing/2014/main" id="{65C65D37-7894-FA86-09A2-36434254F4B1}"/>
                  </a:ext>
                </a:extLst>
              </p:cNvPr>
              <p:cNvSpPr/>
              <p:nvPr/>
            </p:nvSpPr>
            <p:spPr>
              <a:xfrm>
                <a:off x="4295903" y="2858639"/>
                <a:ext cx="83445" cy="83445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1983" extrusionOk="0">
                    <a:moveTo>
                      <a:pt x="982" y="0"/>
                    </a:moveTo>
                    <a:lnTo>
                      <a:pt x="964" y="19"/>
                    </a:lnTo>
                    <a:lnTo>
                      <a:pt x="926" y="74"/>
                    </a:lnTo>
                    <a:lnTo>
                      <a:pt x="889" y="130"/>
                    </a:lnTo>
                    <a:lnTo>
                      <a:pt x="852" y="241"/>
                    </a:lnTo>
                    <a:lnTo>
                      <a:pt x="815" y="482"/>
                    </a:lnTo>
                    <a:lnTo>
                      <a:pt x="797" y="797"/>
                    </a:lnTo>
                    <a:lnTo>
                      <a:pt x="482" y="815"/>
                    </a:lnTo>
                    <a:lnTo>
                      <a:pt x="222" y="871"/>
                    </a:lnTo>
                    <a:lnTo>
                      <a:pt x="130" y="889"/>
                    </a:lnTo>
                    <a:lnTo>
                      <a:pt x="56" y="927"/>
                    </a:lnTo>
                    <a:lnTo>
                      <a:pt x="19" y="964"/>
                    </a:lnTo>
                    <a:lnTo>
                      <a:pt x="0" y="1001"/>
                    </a:lnTo>
                    <a:lnTo>
                      <a:pt x="19" y="1038"/>
                    </a:lnTo>
                    <a:lnTo>
                      <a:pt x="56" y="1075"/>
                    </a:lnTo>
                    <a:lnTo>
                      <a:pt x="130" y="1093"/>
                    </a:lnTo>
                    <a:lnTo>
                      <a:pt x="222" y="1130"/>
                    </a:lnTo>
                    <a:lnTo>
                      <a:pt x="482" y="1167"/>
                    </a:lnTo>
                    <a:lnTo>
                      <a:pt x="797" y="1204"/>
                    </a:lnTo>
                    <a:lnTo>
                      <a:pt x="815" y="1501"/>
                    </a:lnTo>
                    <a:lnTo>
                      <a:pt x="852" y="1760"/>
                    </a:lnTo>
                    <a:lnTo>
                      <a:pt x="889" y="1853"/>
                    </a:lnTo>
                    <a:lnTo>
                      <a:pt x="926" y="1927"/>
                    </a:lnTo>
                    <a:lnTo>
                      <a:pt x="964" y="1964"/>
                    </a:lnTo>
                    <a:lnTo>
                      <a:pt x="982" y="1983"/>
                    </a:lnTo>
                    <a:lnTo>
                      <a:pt x="1019" y="1964"/>
                    </a:lnTo>
                    <a:lnTo>
                      <a:pt x="1056" y="1927"/>
                    </a:lnTo>
                    <a:lnTo>
                      <a:pt x="1093" y="1853"/>
                    </a:lnTo>
                    <a:lnTo>
                      <a:pt x="1112" y="1760"/>
                    </a:lnTo>
                    <a:lnTo>
                      <a:pt x="1167" y="1501"/>
                    </a:lnTo>
                    <a:lnTo>
                      <a:pt x="1186" y="1204"/>
                    </a:lnTo>
                    <a:lnTo>
                      <a:pt x="1501" y="1167"/>
                    </a:lnTo>
                    <a:lnTo>
                      <a:pt x="1760" y="1130"/>
                    </a:lnTo>
                    <a:lnTo>
                      <a:pt x="1853" y="1093"/>
                    </a:lnTo>
                    <a:lnTo>
                      <a:pt x="1927" y="1075"/>
                    </a:lnTo>
                    <a:lnTo>
                      <a:pt x="1964" y="1038"/>
                    </a:lnTo>
                    <a:lnTo>
                      <a:pt x="1983" y="1001"/>
                    </a:lnTo>
                    <a:lnTo>
                      <a:pt x="1964" y="964"/>
                    </a:lnTo>
                    <a:lnTo>
                      <a:pt x="1927" y="927"/>
                    </a:lnTo>
                    <a:lnTo>
                      <a:pt x="1853" y="889"/>
                    </a:lnTo>
                    <a:lnTo>
                      <a:pt x="1760" y="871"/>
                    </a:lnTo>
                    <a:lnTo>
                      <a:pt x="1501" y="815"/>
                    </a:lnTo>
                    <a:lnTo>
                      <a:pt x="1186" y="797"/>
                    </a:lnTo>
                    <a:lnTo>
                      <a:pt x="1167" y="482"/>
                    </a:lnTo>
                    <a:lnTo>
                      <a:pt x="1112" y="241"/>
                    </a:lnTo>
                    <a:lnTo>
                      <a:pt x="1093" y="130"/>
                    </a:lnTo>
                    <a:lnTo>
                      <a:pt x="1056" y="74"/>
                    </a:lnTo>
                    <a:lnTo>
                      <a:pt x="1019" y="19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1" name="Google Shape;21627;p70">
                <a:extLst>
                  <a:ext uri="{FF2B5EF4-FFF2-40B4-BE49-F238E27FC236}">
                    <a16:creationId xmlns:a16="http://schemas.microsoft.com/office/drawing/2014/main" id="{504CC19F-EAA7-53B4-570A-09FE196A6E3E}"/>
                  </a:ext>
                </a:extLst>
              </p:cNvPr>
              <p:cNvSpPr/>
              <p:nvPr/>
            </p:nvSpPr>
            <p:spPr>
              <a:xfrm>
                <a:off x="4114998" y="2840313"/>
                <a:ext cx="120096" cy="120096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854" extrusionOk="0">
                    <a:moveTo>
                      <a:pt x="1427" y="1"/>
                    </a:moveTo>
                    <a:lnTo>
                      <a:pt x="1372" y="19"/>
                    </a:lnTo>
                    <a:lnTo>
                      <a:pt x="1335" y="75"/>
                    </a:lnTo>
                    <a:lnTo>
                      <a:pt x="1279" y="186"/>
                    </a:lnTo>
                    <a:lnTo>
                      <a:pt x="1242" y="316"/>
                    </a:lnTo>
                    <a:lnTo>
                      <a:pt x="1168" y="686"/>
                    </a:lnTo>
                    <a:lnTo>
                      <a:pt x="1131" y="1131"/>
                    </a:lnTo>
                    <a:lnTo>
                      <a:pt x="686" y="1168"/>
                    </a:lnTo>
                    <a:lnTo>
                      <a:pt x="316" y="1242"/>
                    </a:lnTo>
                    <a:lnTo>
                      <a:pt x="186" y="1279"/>
                    </a:lnTo>
                    <a:lnTo>
                      <a:pt x="75" y="1316"/>
                    </a:lnTo>
                    <a:lnTo>
                      <a:pt x="19" y="1372"/>
                    </a:lnTo>
                    <a:lnTo>
                      <a:pt x="1" y="1427"/>
                    </a:lnTo>
                    <a:lnTo>
                      <a:pt x="19" y="1483"/>
                    </a:lnTo>
                    <a:lnTo>
                      <a:pt x="75" y="1520"/>
                    </a:lnTo>
                    <a:lnTo>
                      <a:pt x="186" y="1576"/>
                    </a:lnTo>
                    <a:lnTo>
                      <a:pt x="316" y="1613"/>
                    </a:lnTo>
                    <a:lnTo>
                      <a:pt x="686" y="1687"/>
                    </a:lnTo>
                    <a:lnTo>
                      <a:pt x="1131" y="1724"/>
                    </a:lnTo>
                    <a:lnTo>
                      <a:pt x="1168" y="2168"/>
                    </a:lnTo>
                    <a:lnTo>
                      <a:pt x="1242" y="2539"/>
                    </a:lnTo>
                    <a:lnTo>
                      <a:pt x="1279" y="2669"/>
                    </a:lnTo>
                    <a:lnTo>
                      <a:pt x="1335" y="2780"/>
                    </a:lnTo>
                    <a:lnTo>
                      <a:pt x="1372" y="2835"/>
                    </a:lnTo>
                    <a:lnTo>
                      <a:pt x="1427" y="2854"/>
                    </a:lnTo>
                    <a:lnTo>
                      <a:pt x="1483" y="2835"/>
                    </a:lnTo>
                    <a:lnTo>
                      <a:pt x="1538" y="2780"/>
                    </a:lnTo>
                    <a:lnTo>
                      <a:pt x="1576" y="2669"/>
                    </a:lnTo>
                    <a:lnTo>
                      <a:pt x="1613" y="2539"/>
                    </a:lnTo>
                    <a:lnTo>
                      <a:pt x="1687" y="2168"/>
                    </a:lnTo>
                    <a:lnTo>
                      <a:pt x="1724" y="1724"/>
                    </a:lnTo>
                    <a:lnTo>
                      <a:pt x="2168" y="1687"/>
                    </a:lnTo>
                    <a:lnTo>
                      <a:pt x="2539" y="1613"/>
                    </a:lnTo>
                    <a:lnTo>
                      <a:pt x="2669" y="1576"/>
                    </a:lnTo>
                    <a:lnTo>
                      <a:pt x="2780" y="1520"/>
                    </a:lnTo>
                    <a:lnTo>
                      <a:pt x="2835" y="1483"/>
                    </a:lnTo>
                    <a:lnTo>
                      <a:pt x="2854" y="1427"/>
                    </a:lnTo>
                    <a:lnTo>
                      <a:pt x="2835" y="1372"/>
                    </a:lnTo>
                    <a:lnTo>
                      <a:pt x="2780" y="1316"/>
                    </a:lnTo>
                    <a:lnTo>
                      <a:pt x="2669" y="1279"/>
                    </a:lnTo>
                    <a:lnTo>
                      <a:pt x="2539" y="1242"/>
                    </a:lnTo>
                    <a:lnTo>
                      <a:pt x="2168" y="1168"/>
                    </a:lnTo>
                    <a:lnTo>
                      <a:pt x="1724" y="1131"/>
                    </a:lnTo>
                    <a:lnTo>
                      <a:pt x="1687" y="686"/>
                    </a:lnTo>
                    <a:lnTo>
                      <a:pt x="1613" y="316"/>
                    </a:lnTo>
                    <a:lnTo>
                      <a:pt x="1576" y="186"/>
                    </a:lnTo>
                    <a:lnTo>
                      <a:pt x="1538" y="75"/>
                    </a:lnTo>
                    <a:lnTo>
                      <a:pt x="1483" y="19"/>
                    </a:lnTo>
                    <a:lnTo>
                      <a:pt x="1427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2" name="Google Shape;21628;p70">
                <a:extLst>
                  <a:ext uri="{FF2B5EF4-FFF2-40B4-BE49-F238E27FC236}">
                    <a16:creationId xmlns:a16="http://schemas.microsoft.com/office/drawing/2014/main" id="{D6FDF7C4-B37B-F669-FC92-555BDABEF5C1}"/>
                  </a:ext>
                </a:extLst>
              </p:cNvPr>
              <p:cNvSpPr/>
              <p:nvPr/>
            </p:nvSpPr>
            <p:spPr>
              <a:xfrm>
                <a:off x="2538525" y="2185022"/>
                <a:ext cx="887299" cy="1430678"/>
              </a:xfrm>
              <a:custGeom>
                <a:avLst/>
                <a:gdLst/>
                <a:ahLst/>
                <a:cxnLst/>
                <a:rect l="l" t="t" r="r" b="b"/>
                <a:pathLst>
                  <a:path w="21086" h="33999" extrusionOk="0">
                    <a:moveTo>
                      <a:pt x="4503" y="0"/>
                    </a:moveTo>
                    <a:lnTo>
                      <a:pt x="4280" y="37"/>
                    </a:lnTo>
                    <a:lnTo>
                      <a:pt x="4058" y="93"/>
                    </a:lnTo>
                    <a:lnTo>
                      <a:pt x="3854" y="167"/>
                    </a:lnTo>
                    <a:lnTo>
                      <a:pt x="3650" y="278"/>
                    </a:lnTo>
                    <a:lnTo>
                      <a:pt x="3465" y="389"/>
                    </a:lnTo>
                    <a:lnTo>
                      <a:pt x="3280" y="519"/>
                    </a:lnTo>
                    <a:lnTo>
                      <a:pt x="3132" y="667"/>
                    </a:lnTo>
                    <a:lnTo>
                      <a:pt x="2983" y="834"/>
                    </a:lnTo>
                    <a:lnTo>
                      <a:pt x="2854" y="1001"/>
                    </a:lnTo>
                    <a:lnTo>
                      <a:pt x="2724" y="1186"/>
                    </a:lnTo>
                    <a:lnTo>
                      <a:pt x="2631" y="1390"/>
                    </a:lnTo>
                    <a:lnTo>
                      <a:pt x="2557" y="1612"/>
                    </a:lnTo>
                    <a:lnTo>
                      <a:pt x="2502" y="1816"/>
                    </a:lnTo>
                    <a:lnTo>
                      <a:pt x="2465" y="2057"/>
                    </a:lnTo>
                    <a:lnTo>
                      <a:pt x="2465" y="2279"/>
                    </a:lnTo>
                    <a:lnTo>
                      <a:pt x="2465" y="7930"/>
                    </a:lnTo>
                    <a:lnTo>
                      <a:pt x="2465" y="8116"/>
                    </a:lnTo>
                    <a:lnTo>
                      <a:pt x="2483" y="8301"/>
                    </a:lnTo>
                    <a:lnTo>
                      <a:pt x="2520" y="8486"/>
                    </a:lnTo>
                    <a:lnTo>
                      <a:pt x="2576" y="8671"/>
                    </a:lnTo>
                    <a:lnTo>
                      <a:pt x="2631" y="8838"/>
                    </a:lnTo>
                    <a:lnTo>
                      <a:pt x="2724" y="8986"/>
                    </a:lnTo>
                    <a:lnTo>
                      <a:pt x="2798" y="9153"/>
                    </a:lnTo>
                    <a:lnTo>
                      <a:pt x="2909" y="9301"/>
                    </a:lnTo>
                    <a:lnTo>
                      <a:pt x="3020" y="9431"/>
                    </a:lnTo>
                    <a:lnTo>
                      <a:pt x="3132" y="9561"/>
                    </a:lnTo>
                    <a:lnTo>
                      <a:pt x="3261" y="9690"/>
                    </a:lnTo>
                    <a:lnTo>
                      <a:pt x="3410" y="9802"/>
                    </a:lnTo>
                    <a:lnTo>
                      <a:pt x="3558" y="9894"/>
                    </a:lnTo>
                    <a:lnTo>
                      <a:pt x="3706" y="9987"/>
                    </a:lnTo>
                    <a:lnTo>
                      <a:pt x="3873" y="10061"/>
                    </a:lnTo>
                    <a:lnTo>
                      <a:pt x="4039" y="10117"/>
                    </a:lnTo>
                    <a:lnTo>
                      <a:pt x="3984" y="10283"/>
                    </a:lnTo>
                    <a:lnTo>
                      <a:pt x="3928" y="10524"/>
                    </a:lnTo>
                    <a:lnTo>
                      <a:pt x="3891" y="10821"/>
                    </a:lnTo>
                    <a:lnTo>
                      <a:pt x="3873" y="11154"/>
                    </a:lnTo>
                    <a:lnTo>
                      <a:pt x="3410" y="11191"/>
                    </a:lnTo>
                    <a:lnTo>
                      <a:pt x="3058" y="11265"/>
                    </a:lnTo>
                    <a:lnTo>
                      <a:pt x="2909" y="11302"/>
                    </a:lnTo>
                    <a:lnTo>
                      <a:pt x="2817" y="11339"/>
                    </a:lnTo>
                    <a:lnTo>
                      <a:pt x="2743" y="11395"/>
                    </a:lnTo>
                    <a:lnTo>
                      <a:pt x="2724" y="11451"/>
                    </a:lnTo>
                    <a:lnTo>
                      <a:pt x="2743" y="11506"/>
                    </a:lnTo>
                    <a:lnTo>
                      <a:pt x="2817" y="11543"/>
                    </a:lnTo>
                    <a:lnTo>
                      <a:pt x="2909" y="11599"/>
                    </a:lnTo>
                    <a:lnTo>
                      <a:pt x="3058" y="11636"/>
                    </a:lnTo>
                    <a:lnTo>
                      <a:pt x="3410" y="11691"/>
                    </a:lnTo>
                    <a:lnTo>
                      <a:pt x="3873" y="11728"/>
                    </a:lnTo>
                    <a:lnTo>
                      <a:pt x="3910" y="12192"/>
                    </a:lnTo>
                    <a:lnTo>
                      <a:pt x="3965" y="12544"/>
                    </a:lnTo>
                    <a:lnTo>
                      <a:pt x="4002" y="12692"/>
                    </a:lnTo>
                    <a:lnTo>
                      <a:pt x="4058" y="12785"/>
                    </a:lnTo>
                    <a:lnTo>
                      <a:pt x="4095" y="12859"/>
                    </a:lnTo>
                    <a:lnTo>
                      <a:pt x="4151" y="12877"/>
                    </a:lnTo>
                    <a:lnTo>
                      <a:pt x="4206" y="12859"/>
                    </a:lnTo>
                    <a:lnTo>
                      <a:pt x="4262" y="12785"/>
                    </a:lnTo>
                    <a:lnTo>
                      <a:pt x="4299" y="12692"/>
                    </a:lnTo>
                    <a:lnTo>
                      <a:pt x="4336" y="12544"/>
                    </a:lnTo>
                    <a:lnTo>
                      <a:pt x="4410" y="12192"/>
                    </a:lnTo>
                    <a:lnTo>
                      <a:pt x="4447" y="11728"/>
                    </a:lnTo>
                    <a:lnTo>
                      <a:pt x="4892" y="11691"/>
                    </a:lnTo>
                    <a:lnTo>
                      <a:pt x="5262" y="11636"/>
                    </a:lnTo>
                    <a:lnTo>
                      <a:pt x="5392" y="11599"/>
                    </a:lnTo>
                    <a:lnTo>
                      <a:pt x="5503" y="11543"/>
                    </a:lnTo>
                    <a:lnTo>
                      <a:pt x="5559" y="11488"/>
                    </a:lnTo>
                    <a:lnTo>
                      <a:pt x="5596" y="11451"/>
                    </a:lnTo>
                    <a:lnTo>
                      <a:pt x="5559" y="11395"/>
                    </a:lnTo>
                    <a:lnTo>
                      <a:pt x="5503" y="11339"/>
                    </a:lnTo>
                    <a:lnTo>
                      <a:pt x="5392" y="11302"/>
                    </a:lnTo>
                    <a:lnTo>
                      <a:pt x="5262" y="11265"/>
                    </a:lnTo>
                    <a:lnTo>
                      <a:pt x="4892" y="11191"/>
                    </a:lnTo>
                    <a:lnTo>
                      <a:pt x="4447" y="11154"/>
                    </a:lnTo>
                    <a:lnTo>
                      <a:pt x="4429" y="10858"/>
                    </a:lnTo>
                    <a:lnTo>
                      <a:pt x="4392" y="10580"/>
                    </a:lnTo>
                    <a:lnTo>
                      <a:pt x="4354" y="10357"/>
                    </a:lnTo>
                    <a:lnTo>
                      <a:pt x="4299" y="10172"/>
                    </a:lnTo>
                    <a:lnTo>
                      <a:pt x="4299" y="10172"/>
                    </a:lnTo>
                    <a:lnTo>
                      <a:pt x="4521" y="10209"/>
                    </a:lnTo>
                    <a:lnTo>
                      <a:pt x="4744" y="10228"/>
                    </a:lnTo>
                    <a:lnTo>
                      <a:pt x="11840" y="10228"/>
                    </a:lnTo>
                    <a:lnTo>
                      <a:pt x="12229" y="10598"/>
                    </a:lnTo>
                    <a:lnTo>
                      <a:pt x="12006" y="10543"/>
                    </a:lnTo>
                    <a:lnTo>
                      <a:pt x="11766" y="10506"/>
                    </a:lnTo>
                    <a:lnTo>
                      <a:pt x="11525" y="10487"/>
                    </a:lnTo>
                    <a:lnTo>
                      <a:pt x="11284" y="10487"/>
                    </a:lnTo>
                    <a:lnTo>
                      <a:pt x="11062" y="10524"/>
                    </a:lnTo>
                    <a:lnTo>
                      <a:pt x="10839" y="10561"/>
                    </a:lnTo>
                    <a:lnTo>
                      <a:pt x="10635" y="10617"/>
                    </a:lnTo>
                    <a:lnTo>
                      <a:pt x="10432" y="10691"/>
                    </a:lnTo>
                    <a:lnTo>
                      <a:pt x="10246" y="10802"/>
                    </a:lnTo>
                    <a:lnTo>
                      <a:pt x="10061" y="10913"/>
                    </a:lnTo>
                    <a:lnTo>
                      <a:pt x="9894" y="11043"/>
                    </a:lnTo>
                    <a:lnTo>
                      <a:pt x="9746" y="11210"/>
                    </a:lnTo>
                    <a:lnTo>
                      <a:pt x="9598" y="11376"/>
                    </a:lnTo>
                    <a:lnTo>
                      <a:pt x="9487" y="11580"/>
                    </a:lnTo>
                    <a:lnTo>
                      <a:pt x="9375" y="11803"/>
                    </a:lnTo>
                    <a:lnTo>
                      <a:pt x="9283" y="12025"/>
                    </a:lnTo>
                    <a:lnTo>
                      <a:pt x="9227" y="12284"/>
                    </a:lnTo>
                    <a:lnTo>
                      <a:pt x="9190" y="12562"/>
                    </a:lnTo>
                    <a:lnTo>
                      <a:pt x="9172" y="12655"/>
                    </a:lnTo>
                    <a:lnTo>
                      <a:pt x="9116" y="12581"/>
                    </a:lnTo>
                    <a:lnTo>
                      <a:pt x="8931" y="12358"/>
                    </a:lnTo>
                    <a:lnTo>
                      <a:pt x="8746" y="12192"/>
                    </a:lnTo>
                    <a:lnTo>
                      <a:pt x="8560" y="12025"/>
                    </a:lnTo>
                    <a:lnTo>
                      <a:pt x="8356" y="11895"/>
                    </a:lnTo>
                    <a:lnTo>
                      <a:pt x="8153" y="11803"/>
                    </a:lnTo>
                    <a:lnTo>
                      <a:pt x="7930" y="11710"/>
                    </a:lnTo>
                    <a:lnTo>
                      <a:pt x="7727" y="11673"/>
                    </a:lnTo>
                    <a:lnTo>
                      <a:pt x="7504" y="11636"/>
                    </a:lnTo>
                    <a:lnTo>
                      <a:pt x="7078" y="11636"/>
                    </a:lnTo>
                    <a:lnTo>
                      <a:pt x="6856" y="11691"/>
                    </a:lnTo>
                    <a:lnTo>
                      <a:pt x="6652" y="11747"/>
                    </a:lnTo>
                    <a:lnTo>
                      <a:pt x="6448" y="11821"/>
                    </a:lnTo>
                    <a:lnTo>
                      <a:pt x="6244" y="11932"/>
                    </a:lnTo>
                    <a:lnTo>
                      <a:pt x="6040" y="12043"/>
                    </a:lnTo>
                    <a:lnTo>
                      <a:pt x="5855" y="12192"/>
                    </a:lnTo>
                    <a:lnTo>
                      <a:pt x="5670" y="12340"/>
                    </a:lnTo>
                    <a:lnTo>
                      <a:pt x="5503" y="12507"/>
                    </a:lnTo>
                    <a:lnTo>
                      <a:pt x="5355" y="12673"/>
                    </a:lnTo>
                    <a:lnTo>
                      <a:pt x="5244" y="12859"/>
                    </a:lnTo>
                    <a:lnTo>
                      <a:pt x="5133" y="13062"/>
                    </a:lnTo>
                    <a:lnTo>
                      <a:pt x="5040" y="13248"/>
                    </a:lnTo>
                    <a:lnTo>
                      <a:pt x="4984" y="13452"/>
                    </a:lnTo>
                    <a:lnTo>
                      <a:pt x="4929" y="13674"/>
                    </a:lnTo>
                    <a:lnTo>
                      <a:pt x="4910" y="13878"/>
                    </a:lnTo>
                    <a:lnTo>
                      <a:pt x="4910" y="14100"/>
                    </a:lnTo>
                    <a:lnTo>
                      <a:pt x="4947" y="14322"/>
                    </a:lnTo>
                    <a:lnTo>
                      <a:pt x="5003" y="14545"/>
                    </a:lnTo>
                    <a:lnTo>
                      <a:pt x="5077" y="14767"/>
                    </a:lnTo>
                    <a:lnTo>
                      <a:pt x="5188" y="15008"/>
                    </a:lnTo>
                    <a:lnTo>
                      <a:pt x="5318" y="15230"/>
                    </a:lnTo>
                    <a:lnTo>
                      <a:pt x="5485" y="15453"/>
                    </a:lnTo>
                    <a:lnTo>
                      <a:pt x="5540" y="15527"/>
                    </a:lnTo>
                    <a:lnTo>
                      <a:pt x="5448" y="15508"/>
                    </a:lnTo>
                    <a:lnTo>
                      <a:pt x="5151" y="15490"/>
                    </a:lnTo>
                    <a:lnTo>
                      <a:pt x="4873" y="15064"/>
                    </a:lnTo>
                    <a:lnTo>
                      <a:pt x="4558" y="14637"/>
                    </a:lnTo>
                    <a:lnTo>
                      <a:pt x="4262" y="14211"/>
                    </a:lnTo>
                    <a:lnTo>
                      <a:pt x="3928" y="13822"/>
                    </a:lnTo>
                    <a:lnTo>
                      <a:pt x="3595" y="13415"/>
                    </a:lnTo>
                    <a:lnTo>
                      <a:pt x="3261" y="13044"/>
                    </a:lnTo>
                    <a:lnTo>
                      <a:pt x="2576" y="12303"/>
                    </a:lnTo>
                    <a:lnTo>
                      <a:pt x="2242" y="11969"/>
                    </a:lnTo>
                    <a:lnTo>
                      <a:pt x="1909" y="11636"/>
                    </a:lnTo>
                    <a:lnTo>
                      <a:pt x="1594" y="11265"/>
                    </a:lnTo>
                    <a:lnTo>
                      <a:pt x="1316" y="10895"/>
                    </a:lnTo>
                    <a:lnTo>
                      <a:pt x="1186" y="10709"/>
                    </a:lnTo>
                    <a:lnTo>
                      <a:pt x="1057" y="10506"/>
                    </a:lnTo>
                    <a:lnTo>
                      <a:pt x="945" y="10302"/>
                    </a:lnTo>
                    <a:lnTo>
                      <a:pt x="853" y="10098"/>
                    </a:lnTo>
                    <a:lnTo>
                      <a:pt x="779" y="9894"/>
                    </a:lnTo>
                    <a:lnTo>
                      <a:pt x="723" y="9672"/>
                    </a:lnTo>
                    <a:lnTo>
                      <a:pt x="667" y="9450"/>
                    </a:lnTo>
                    <a:lnTo>
                      <a:pt x="649" y="9227"/>
                    </a:lnTo>
                    <a:lnTo>
                      <a:pt x="519" y="9524"/>
                    </a:lnTo>
                    <a:lnTo>
                      <a:pt x="390" y="9820"/>
                    </a:lnTo>
                    <a:lnTo>
                      <a:pt x="297" y="10135"/>
                    </a:lnTo>
                    <a:lnTo>
                      <a:pt x="204" y="10450"/>
                    </a:lnTo>
                    <a:lnTo>
                      <a:pt x="130" y="10765"/>
                    </a:lnTo>
                    <a:lnTo>
                      <a:pt x="75" y="11080"/>
                    </a:lnTo>
                    <a:lnTo>
                      <a:pt x="37" y="11414"/>
                    </a:lnTo>
                    <a:lnTo>
                      <a:pt x="0" y="11728"/>
                    </a:lnTo>
                    <a:lnTo>
                      <a:pt x="0" y="12062"/>
                    </a:lnTo>
                    <a:lnTo>
                      <a:pt x="0" y="12395"/>
                    </a:lnTo>
                    <a:lnTo>
                      <a:pt x="19" y="12710"/>
                    </a:lnTo>
                    <a:lnTo>
                      <a:pt x="56" y="13044"/>
                    </a:lnTo>
                    <a:lnTo>
                      <a:pt x="112" y="13359"/>
                    </a:lnTo>
                    <a:lnTo>
                      <a:pt x="167" y="13674"/>
                    </a:lnTo>
                    <a:lnTo>
                      <a:pt x="260" y="13989"/>
                    </a:lnTo>
                    <a:lnTo>
                      <a:pt x="352" y="14304"/>
                    </a:lnTo>
                    <a:lnTo>
                      <a:pt x="538" y="14804"/>
                    </a:lnTo>
                    <a:lnTo>
                      <a:pt x="779" y="15267"/>
                    </a:lnTo>
                    <a:lnTo>
                      <a:pt x="1038" y="15731"/>
                    </a:lnTo>
                    <a:lnTo>
                      <a:pt x="1334" y="16157"/>
                    </a:lnTo>
                    <a:lnTo>
                      <a:pt x="1668" y="16564"/>
                    </a:lnTo>
                    <a:lnTo>
                      <a:pt x="2038" y="16935"/>
                    </a:lnTo>
                    <a:lnTo>
                      <a:pt x="2428" y="17287"/>
                    </a:lnTo>
                    <a:lnTo>
                      <a:pt x="2854" y="17602"/>
                    </a:lnTo>
                    <a:lnTo>
                      <a:pt x="2835" y="17843"/>
                    </a:lnTo>
                    <a:lnTo>
                      <a:pt x="2854" y="18065"/>
                    </a:lnTo>
                    <a:lnTo>
                      <a:pt x="2872" y="18287"/>
                    </a:lnTo>
                    <a:lnTo>
                      <a:pt x="2909" y="18510"/>
                    </a:lnTo>
                    <a:lnTo>
                      <a:pt x="2983" y="18713"/>
                    </a:lnTo>
                    <a:lnTo>
                      <a:pt x="3058" y="18899"/>
                    </a:lnTo>
                    <a:lnTo>
                      <a:pt x="3150" y="19084"/>
                    </a:lnTo>
                    <a:lnTo>
                      <a:pt x="3280" y="19269"/>
                    </a:lnTo>
                    <a:lnTo>
                      <a:pt x="3410" y="19436"/>
                    </a:lnTo>
                    <a:lnTo>
                      <a:pt x="3576" y="19584"/>
                    </a:lnTo>
                    <a:lnTo>
                      <a:pt x="3743" y="19714"/>
                    </a:lnTo>
                    <a:lnTo>
                      <a:pt x="3947" y="19825"/>
                    </a:lnTo>
                    <a:lnTo>
                      <a:pt x="4151" y="19936"/>
                    </a:lnTo>
                    <a:lnTo>
                      <a:pt x="4392" y="20010"/>
                    </a:lnTo>
                    <a:lnTo>
                      <a:pt x="4632" y="20066"/>
                    </a:lnTo>
                    <a:lnTo>
                      <a:pt x="4910" y="20122"/>
                    </a:lnTo>
                    <a:lnTo>
                      <a:pt x="5003" y="20122"/>
                    </a:lnTo>
                    <a:lnTo>
                      <a:pt x="4929" y="20177"/>
                    </a:lnTo>
                    <a:lnTo>
                      <a:pt x="4706" y="20362"/>
                    </a:lnTo>
                    <a:lnTo>
                      <a:pt x="4540" y="20548"/>
                    </a:lnTo>
                    <a:lnTo>
                      <a:pt x="4373" y="20752"/>
                    </a:lnTo>
                    <a:lnTo>
                      <a:pt x="4243" y="20955"/>
                    </a:lnTo>
                    <a:lnTo>
                      <a:pt x="4151" y="21159"/>
                    </a:lnTo>
                    <a:lnTo>
                      <a:pt x="4058" y="21363"/>
                    </a:lnTo>
                    <a:lnTo>
                      <a:pt x="4021" y="21585"/>
                    </a:lnTo>
                    <a:lnTo>
                      <a:pt x="3984" y="21789"/>
                    </a:lnTo>
                    <a:lnTo>
                      <a:pt x="3984" y="22011"/>
                    </a:lnTo>
                    <a:lnTo>
                      <a:pt x="3984" y="22215"/>
                    </a:lnTo>
                    <a:lnTo>
                      <a:pt x="4021" y="22438"/>
                    </a:lnTo>
                    <a:lnTo>
                      <a:pt x="4095" y="22641"/>
                    </a:lnTo>
                    <a:lnTo>
                      <a:pt x="4169" y="22845"/>
                    </a:lnTo>
                    <a:lnTo>
                      <a:pt x="4262" y="23049"/>
                    </a:lnTo>
                    <a:lnTo>
                      <a:pt x="4392" y="23253"/>
                    </a:lnTo>
                    <a:lnTo>
                      <a:pt x="4521" y="23457"/>
                    </a:lnTo>
                    <a:lnTo>
                      <a:pt x="4688" y="23623"/>
                    </a:lnTo>
                    <a:lnTo>
                      <a:pt x="4855" y="23790"/>
                    </a:lnTo>
                    <a:lnTo>
                      <a:pt x="5021" y="23938"/>
                    </a:lnTo>
                    <a:lnTo>
                      <a:pt x="5207" y="24068"/>
                    </a:lnTo>
                    <a:lnTo>
                      <a:pt x="5392" y="24161"/>
                    </a:lnTo>
                    <a:lnTo>
                      <a:pt x="5596" y="24253"/>
                    </a:lnTo>
                    <a:lnTo>
                      <a:pt x="5800" y="24327"/>
                    </a:lnTo>
                    <a:lnTo>
                      <a:pt x="6022" y="24364"/>
                    </a:lnTo>
                    <a:lnTo>
                      <a:pt x="6226" y="24383"/>
                    </a:lnTo>
                    <a:lnTo>
                      <a:pt x="6448" y="24383"/>
                    </a:lnTo>
                    <a:lnTo>
                      <a:pt x="6670" y="24346"/>
                    </a:lnTo>
                    <a:lnTo>
                      <a:pt x="6893" y="24309"/>
                    </a:lnTo>
                    <a:lnTo>
                      <a:pt x="7115" y="24216"/>
                    </a:lnTo>
                    <a:lnTo>
                      <a:pt x="7356" y="24124"/>
                    </a:lnTo>
                    <a:lnTo>
                      <a:pt x="7578" y="23975"/>
                    </a:lnTo>
                    <a:lnTo>
                      <a:pt x="7801" y="23827"/>
                    </a:lnTo>
                    <a:lnTo>
                      <a:pt x="7875" y="23772"/>
                    </a:lnTo>
                    <a:lnTo>
                      <a:pt x="7875" y="23772"/>
                    </a:lnTo>
                    <a:lnTo>
                      <a:pt x="7856" y="23846"/>
                    </a:lnTo>
                    <a:lnTo>
                      <a:pt x="7838" y="24087"/>
                    </a:lnTo>
                    <a:lnTo>
                      <a:pt x="7838" y="24309"/>
                    </a:lnTo>
                    <a:lnTo>
                      <a:pt x="7856" y="24513"/>
                    </a:lnTo>
                    <a:lnTo>
                      <a:pt x="7893" y="24717"/>
                    </a:lnTo>
                    <a:lnTo>
                      <a:pt x="7930" y="24902"/>
                    </a:lnTo>
                    <a:lnTo>
                      <a:pt x="7986" y="25087"/>
                    </a:lnTo>
                    <a:lnTo>
                      <a:pt x="8060" y="25254"/>
                    </a:lnTo>
                    <a:lnTo>
                      <a:pt x="8153" y="25421"/>
                    </a:lnTo>
                    <a:lnTo>
                      <a:pt x="8264" y="25569"/>
                    </a:lnTo>
                    <a:lnTo>
                      <a:pt x="8375" y="25698"/>
                    </a:lnTo>
                    <a:lnTo>
                      <a:pt x="8505" y="25828"/>
                    </a:lnTo>
                    <a:lnTo>
                      <a:pt x="8634" y="25958"/>
                    </a:lnTo>
                    <a:lnTo>
                      <a:pt x="8783" y="26051"/>
                    </a:lnTo>
                    <a:lnTo>
                      <a:pt x="8931" y="26143"/>
                    </a:lnTo>
                    <a:lnTo>
                      <a:pt x="9098" y="26236"/>
                    </a:lnTo>
                    <a:lnTo>
                      <a:pt x="9283" y="26291"/>
                    </a:lnTo>
                    <a:lnTo>
                      <a:pt x="9227" y="26606"/>
                    </a:lnTo>
                    <a:lnTo>
                      <a:pt x="9227" y="26680"/>
                    </a:lnTo>
                    <a:lnTo>
                      <a:pt x="9135" y="27144"/>
                    </a:lnTo>
                    <a:lnTo>
                      <a:pt x="9023" y="27607"/>
                    </a:lnTo>
                    <a:lnTo>
                      <a:pt x="8931" y="27959"/>
                    </a:lnTo>
                    <a:lnTo>
                      <a:pt x="8838" y="28311"/>
                    </a:lnTo>
                    <a:lnTo>
                      <a:pt x="8708" y="28663"/>
                    </a:lnTo>
                    <a:lnTo>
                      <a:pt x="8597" y="28996"/>
                    </a:lnTo>
                    <a:lnTo>
                      <a:pt x="7115" y="29015"/>
                    </a:lnTo>
                    <a:lnTo>
                      <a:pt x="5651" y="29052"/>
                    </a:lnTo>
                    <a:lnTo>
                      <a:pt x="5429" y="29052"/>
                    </a:lnTo>
                    <a:lnTo>
                      <a:pt x="5373" y="29071"/>
                    </a:lnTo>
                    <a:lnTo>
                      <a:pt x="5318" y="29108"/>
                    </a:lnTo>
                    <a:lnTo>
                      <a:pt x="5281" y="29145"/>
                    </a:lnTo>
                    <a:lnTo>
                      <a:pt x="5262" y="29200"/>
                    </a:lnTo>
                    <a:lnTo>
                      <a:pt x="5262" y="29237"/>
                    </a:lnTo>
                    <a:lnTo>
                      <a:pt x="5262" y="29478"/>
                    </a:lnTo>
                    <a:lnTo>
                      <a:pt x="5299" y="29904"/>
                    </a:lnTo>
                    <a:lnTo>
                      <a:pt x="5373" y="30682"/>
                    </a:lnTo>
                    <a:lnTo>
                      <a:pt x="5392" y="30738"/>
                    </a:lnTo>
                    <a:lnTo>
                      <a:pt x="5411" y="30794"/>
                    </a:lnTo>
                    <a:lnTo>
                      <a:pt x="5429" y="30812"/>
                    </a:lnTo>
                    <a:lnTo>
                      <a:pt x="5485" y="30831"/>
                    </a:lnTo>
                    <a:lnTo>
                      <a:pt x="5540" y="30831"/>
                    </a:lnTo>
                    <a:lnTo>
                      <a:pt x="5763" y="30849"/>
                    </a:lnTo>
                    <a:lnTo>
                      <a:pt x="5818" y="31072"/>
                    </a:lnTo>
                    <a:lnTo>
                      <a:pt x="5892" y="31349"/>
                    </a:lnTo>
                    <a:lnTo>
                      <a:pt x="5911" y="31461"/>
                    </a:lnTo>
                    <a:lnTo>
                      <a:pt x="6003" y="31831"/>
                    </a:lnTo>
                    <a:lnTo>
                      <a:pt x="6022" y="31887"/>
                    </a:lnTo>
                    <a:lnTo>
                      <a:pt x="6022" y="31905"/>
                    </a:lnTo>
                    <a:lnTo>
                      <a:pt x="6115" y="32276"/>
                    </a:lnTo>
                    <a:lnTo>
                      <a:pt x="6226" y="32721"/>
                    </a:lnTo>
                    <a:lnTo>
                      <a:pt x="6226" y="32739"/>
                    </a:lnTo>
                    <a:lnTo>
                      <a:pt x="6263" y="32869"/>
                    </a:lnTo>
                    <a:lnTo>
                      <a:pt x="6355" y="33295"/>
                    </a:lnTo>
                    <a:lnTo>
                      <a:pt x="6504" y="33888"/>
                    </a:lnTo>
                    <a:lnTo>
                      <a:pt x="6522" y="33925"/>
                    </a:lnTo>
                    <a:lnTo>
                      <a:pt x="6559" y="33962"/>
                    </a:lnTo>
                    <a:lnTo>
                      <a:pt x="6615" y="33999"/>
                    </a:lnTo>
                    <a:lnTo>
                      <a:pt x="10209" y="33999"/>
                    </a:lnTo>
                    <a:lnTo>
                      <a:pt x="10246" y="33962"/>
                    </a:lnTo>
                    <a:lnTo>
                      <a:pt x="10283" y="33925"/>
                    </a:lnTo>
                    <a:lnTo>
                      <a:pt x="10302" y="33888"/>
                    </a:lnTo>
                    <a:lnTo>
                      <a:pt x="10580" y="32758"/>
                    </a:lnTo>
                    <a:lnTo>
                      <a:pt x="10617" y="32646"/>
                    </a:lnTo>
                    <a:lnTo>
                      <a:pt x="10709" y="32239"/>
                    </a:lnTo>
                    <a:lnTo>
                      <a:pt x="10709" y="32220"/>
                    </a:lnTo>
                    <a:lnTo>
                      <a:pt x="10784" y="31924"/>
                    </a:lnTo>
                    <a:lnTo>
                      <a:pt x="10784" y="31905"/>
                    </a:lnTo>
                    <a:lnTo>
                      <a:pt x="10858" y="31646"/>
                    </a:lnTo>
                    <a:lnTo>
                      <a:pt x="10876" y="31516"/>
                    </a:lnTo>
                    <a:lnTo>
                      <a:pt x="10913" y="31405"/>
                    </a:lnTo>
                    <a:lnTo>
                      <a:pt x="10987" y="31072"/>
                    </a:lnTo>
                    <a:lnTo>
                      <a:pt x="11043" y="30849"/>
                    </a:lnTo>
                    <a:lnTo>
                      <a:pt x="11247" y="30849"/>
                    </a:lnTo>
                    <a:lnTo>
                      <a:pt x="11321" y="30831"/>
                    </a:lnTo>
                    <a:lnTo>
                      <a:pt x="11376" y="30812"/>
                    </a:lnTo>
                    <a:lnTo>
                      <a:pt x="11414" y="30794"/>
                    </a:lnTo>
                    <a:lnTo>
                      <a:pt x="11432" y="30738"/>
                    </a:lnTo>
                    <a:lnTo>
                      <a:pt x="11451" y="30682"/>
                    </a:lnTo>
                    <a:lnTo>
                      <a:pt x="11506" y="29997"/>
                    </a:lnTo>
                    <a:lnTo>
                      <a:pt x="11562" y="29311"/>
                    </a:lnTo>
                    <a:lnTo>
                      <a:pt x="11543" y="29200"/>
                    </a:lnTo>
                    <a:lnTo>
                      <a:pt x="11543" y="29145"/>
                    </a:lnTo>
                    <a:lnTo>
                      <a:pt x="11506" y="29089"/>
                    </a:lnTo>
                    <a:lnTo>
                      <a:pt x="11469" y="29071"/>
                    </a:lnTo>
                    <a:lnTo>
                      <a:pt x="11414" y="29052"/>
                    </a:lnTo>
                    <a:lnTo>
                      <a:pt x="11321" y="29052"/>
                    </a:lnTo>
                    <a:lnTo>
                      <a:pt x="10932" y="29034"/>
                    </a:lnTo>
                    <a:lnTo>
                      <a:pt x="10209" y="29015"/>
                    </a:lnTo>
                    <a:lnTo>
                      <a:pt x="10339" y="28385"/>
                    </a:lnTo>
                    <a:lnTo>
                      <a:pt x="10450" y="27737"/>
                    </a:lnTo>
                    <a:lnTo>
                      <a:pt x="10524" y="27088"/>
                    </a:lnTo>
                    <a:lnTo>
                      <a:pt x="10580" y="26440"/>
                    </a:lnTo>
                    <a:lnTo>
                      <a:pt x="10747" y="26403"/>
                    </a:lnTo>
                    <a:lnTo>
                      <a:pt x="10932" y="26366"/>
                    </a:lnTo>
                    <a:lnTo>
                      <a:pt x="11099" y="26310"/>
                    </a:lnTo>
                    <a:lnTo>
                      <a:pt x="11265" y="26236"/>
                    </a:lnTo>
                    <a:lnTo>
                      <a:pt x="11414" y="26162"/>
                    </a:lnTo>
                    <a:lnTo>
                      <a:pt x="11562" y="26051"/>
                    </a:lnTo>
                    <a:lnTo>
                      <a:pt x="11691" y="25958"/>
                    </a:lnTo>
                    <a:lnTo>
                      <a:pt x="11821" y="25828"/>
                    </a:lnTo>
                    <a:lnTo>
                      <a:pt x="11951" y="25698"/>
                    </a:lnTo>
                    <a:lnTo>
                      <a:pt x="12062" y="25550"/>
                    </a:lnTo>
                    <a:lnTo>
                      <a:pt x="12155" y="25384"/>
                    </a:lnTo>
                    <a:lnTo>
                      <a:pt x="12247" y="25217"/>
                    </a:lnTo>
                    <a:lnTo>
                      <a:pt x="12321" y="25031"/>
                    </a:lnTo>
                    <a:lnTo>
                      <a:pt x="12377" y="24828"/>
                    </a:lnTo>
                    <a:lnTo>
                      <a:pt x="12433" y="24624"/>
                    </a:lnTo>
                    <a:lnTo>
                      <a:pt x="12470" y="24402"/>
                    </a:lnTo>
                    <a:lnTo>
                      <a:pt x="12470" y="24309"/>
                    </a:lnTo>
                    <a:lnTo>
                      <a:pt x="12525" y="24383"/>
                    </a:lnTo>
                    <a:lnTo>
                      <a:pt x="12710" y="24587"/>
                    </a:lnTo>
                    <a:lnTo>
                      <a:pt x="12896" y="24772"/>
                    </a:lnTo>
                    <a:lnTo>
                      <a:pt x="13100" y="24920"/>
                    </a:lnTo>
                    <a:lnTo>
                      <a:pt x="13303" y="25050"/>
                    </a:lnTo>
                    <a:lnTo>
                      <a:pt x="13507" y="25161"/>
                    </a:lnTo>
                    <a:lnTo>
                      <a:pt x="13711" y="25235"/>
                    </a:lnTo>
                    <a:lnTo>
                      <a:pt x="13915" y="25291"/>
                    </a:lnTo>
                    <a:lnTo>
                      <a:pt x="14137" y="25309"/>
                    </a:lnTo>
                    <a:lnTo>
                      <a:pt x="14359" y="25328"/>
                    </a:lnTo>
                    <a:lnTo>
                      <a:pt x="14563" y="25309"/>
                    </a:lnTo>
                    <a:lnTo>
                      <a:pt x="14786" y="25272"/>
                    </a:lnTo>
                    <a:lnTo>
                      <a:pt x="14989" y="25217"/>
                    </a:lnTo>
                    <a:lnTo>
                      <a:pt x="15193" y="25124"/>
                    </a:lnTo>
                    <a:lnTo>
                      <a:pt x="15397" y="25031"/>
                    </a:lnTo>
                    <a:lnTo>
                      <a:pt x="15601" y="24902"/>
                    </a:lnTo>
                    <a:lnTo>
                      <a:pt x="15786" y="24772"/>
                    </a:lnTo>
                    <a:lnTo>
                      <a:pt x="15971" y="24624"/>
                    </a:lnTo>
                    <a:lnTo>
                      <a:pt x="16138" y="24457"/>
                    </a:lnTo>
                    <a:lnTo>
                      <a:pt x="16286" y="24272"/>
                    </a:lnTo>
                    <a:lnTo>
                      <a:pt x="16416" y="24087"/>
                    </a:lnTo>
                    <a:lnTo>
                      <a:pt x="16509" y="23901"/>
                    </a:lnTo>
                    <a:lnTo>
                      <a:pt x="16601" y="23697"/>
                    </a:lnTo>
                    <a:lnTo>
                      <a:pt x="16675" y="23494"/>
                    </a:lnTo>
                    <a:lnTo>
                      <a:pt x="16713" y="23290"/>
                    </a:lnTo>
                    <a:lnTo>
                      <a:pt x="16731" y="23068"/>
                    </a:lnTo>
                    <a:lnTo>
                      <a:pt x="16731" y="22845"/>
                    </a:lnTo>
                    <a:lnTo>
                      <a:pt x="16694" y="22623"/>
                    </a:lnTo>
                    <a:lnTo>
                      <a:pt x="16657" y="22401"/>
                    </a:lnTo>
                    <a:lnTo>
                      <a:pt x="16564" y="22178"/>
                    </a:lnTo>
                    <a:lnTo>
                      <a:pt x="16472" y="21956"/>
                    </a:lnTo>
                    <a:lnTo>
                      <a:pt x="16323" y="21734"/>
                    </a:lnTo>
                    <a:lnTo>
                      <a:pt x="16175" y="21493"/>
                    </a:lnTo>
                    <a:lnTo>
                      <a:pt x="16101" y="21437"/>
                    </a:lnTo>
                    <a:lnTo>
                      <a:pt x="16194" y="21437"/>
                    </a:lnTo>
                    <a:lnTo>
                      <a:pt x="16472" y="21456"/>
                    </a:lnTo>
                    <a:lnTo>
                      <a:pt x="16731" y="21456"/>
                    </a:lnTo>
                    <a:lnTo>
                      <a:pt x="16990" y="21437"/>
                    </a:lnTo>
                    <a:lnTo>
                      <a:pt x="17213" y="21382"/>
                    </a:lnTo>
                    <a:lnTo>
                      <a:pt x="17435" y="21307"/>
                    </a:lnTo>
                    <a:lnTo>
                      <a:pt x="17639" y="21215"/>
                    </a:lnTo>
                    <a:lnTo>
                      <a:pt x="17824" y="21104"/>
                    </a:lnTo>
                    <a:lnTo>
                      <a:pt x="18009" y="20974"/>
                    </a:lnTo>
                    <a:lnTo>
                      <a:pt x="18158" y="20826"/>
                    </a:lnTo>
                    <a:lnTo>
                      <a:pt x="18306" y="20659"/>
                    </a:lnTo>
                    <a:lnTo>
                      <a:pt x="18417" y="20474"/>
                    </a:lnTo>
                    <a:lnTo>
                      <a:pt x="18528" y="20288"/>
                    </a:lnTo>
                    <a:lnTo>
                      <a:pt x="18621" y="20085"/>
                    </a:lnTo>
                    <a:lnTo>
                      <a:pt x="18695" y="19862"/>
                    </a:lnTo>
                    <a:lnTo>
                      <a:pt x="18751" y="19640"/>
                    </a:lnTo>
                    <a:lnTo>
                      <a:pt x="18788" y="19418"/>
                    </a:lnTo>
                    <a:lnTo>
                      <a:pt x="18806" y="19177"/>
                    </a:lnTo>
                    <a:lnTo>
                      <a:pt x="18806" y="18936"/>
                    </a:lnTo>
                    <a:lnTo>
                      <a:pt x="18788" y="18713"/>
                    </a:lnTo>
                    <a:lnTo>
                      <a:pt x="18751" y="18491"/>
                    </a:lnTo>
                    <a:lnTo>
                      <a:pt x="18676" y="18287"/>
                    </a:lnTo>
                    <a:lnTo>
                      <a:pt x="18602" y="18084"/>
                    </a:lnTo>
                    <a:lnTo>
                      <a:pt x="18510" y="17898"/>
                    </a:lnTo>
                    <a:lnTo>
                      <a:pt x="18380" y="17713"/>
                    </a:lnTo>
                    <a:lnTo>
                      <a:pt x="18250" y="17546"/>
                    </a:lnTo>
                    <a:lnTo>
                      <a:pt x="18084" y="17398"/>
                    </a:lnTo>
                    <a:lnTo>
                      <a:pt x="17917" y="17250"/>
                    </a:lnTo>
                    <a:lnTo>
                      <a:pt x="17713" y="17139"/>
                    </a:lnTo>
                    <a:lnTo>
                      <a:pt x="17509" y="17027"/>
                    </a:lnTo>
                    <a:lnTo>
                      <a:pt x="17268" y="16953"/>
                    </a:lnTo>
                    <a:lnTo>
                      <a:pt x="17009" y="16879"/>
                    </a:lnTo>
                    <a:lnTo>
                      <a:pt x="16750" y="16842"/>
                    </a:lnTo>
                    <a:lnTo>
                      <a:pt x="16657" y="16824"/>
                    </a:lnTo>
                    <a:lnTo>
                      <a:pt x="16731" y="16768"/>
                    </a:lnTo>
                    <a:lnTo>
                      <a:pt x="16916" y="16601"/>
                    </a:lnTo>
                    <a:lnTo>
                      <a:pt x="17102" y="16416"/>
                    </a:lnTo>
                    <a:lnTo>
                      <a:pt x="17250" y="16231"/>
                    </a:lnTo>
                    <a:lnTo>
                      <a:pt x="17380" y="16045"/>
                    </a:lnTo>
                    <a:lnTo>
                      <a:pt x="17657" y="15879"/>
                    </a:lnTo>
                    <a:lnTo>
                      <a:pt x="17954" y="15712"/>
                    </a:lnTo>
                    <a:lnTo>
                      <a:pt x="18213" y="15545"/>
                    </a:lnTo>
                    <a:lnTo>
                      <a:pt x="18473" y="15341"/>
                    </a:lnTo>
                    <a:lnTo>
                      <a:pt x="18732" y="15138"/>
                    </a:lnTo>
                    <a:lnTo>
                      <a:pt x="18973" y="14934"/>
                    </a:lnTo>
                    <a:lnTo>
                      <a:pt x="19214" y="14693"/>
                    </a:lnTo>
                    <a:lnTo>
                      <a:pt x="19418" y="14452"/>
                    </a:lnTo>
                    <a:lnTo>
                      <a:pt x="19640" y="14211"/>
                    </a:lnTo>
                    <a:lnTo>
                      <a:pt x="19825" y="13952"/>
                    </a:lnTo>
                    <a:lnTo>
                      <a:pt x="20010" y="13674"/>
                    </a:lnTo>
                    <a:lnTo>
                      <a:pt x="20196" y="13396"/>
                    </a:lnTo>
                    <a:lnTo>
                      <a:pt x="20344" y="13118"/>
                    </a:lnTo>
                    <a:lnTo>
                      <a:pt x="20492" y="12822"/>
                    </a:lnTo>
                    <a:lnTo>
                      <a:pt x="20622" y="12525"/>
                    </a:lnTo>
                    <a:lnTo>
                      <a:pt x="20733" y="12229"/>
                    </a:lnTo>
                    <a:lnTo>
                      <a:pt x="20826" y="11914"/>
                    </a:lnTo>
                    <a:lnTo>
                      <a:pt x="20918" y="11599"/>
                    </a:lnTo>
                    <a:lnTo>
                      <a:pt x="20974" y="11284"/>
                    </a:lnTo>
                    <a:lnTo>
                      <a:pt x="21029" y="10950"/>
                    </a:lnTo>
                    <a:lnTo>
                      <a:pt x="21067" y="10635"/>
                    </a:lnTo>
                    <a:lnTo>
                      <a:pt x="21085" y="10302"/>
                    </a:lnTo>
                    <a:lnTo>
                      <a:pt x="21085" y="9987"/>
                    </a:lnTo>
                    <a:lnTo>
                      <a:pt x="21085" y="9653"/>
                    </a:lnTo>
                    <a:lnTo>
                      <a:pt x="21048" y="9320"/>
                    </a:lnTo>
                    <a:lnTo>
                      <a:pt x="21011" y="9005"/>
                    </a:lnTo>
                    <a:lnTo>
                      <a:pt x="20955" y="8690"/>
                    </a:lnTo>
                    <a:lnTo>
                      <a:pt x="20881" y="8356"/>
                    </a:lnTo>
                    <a:lnTo>
                      <a:pt x="20789" y="8041"/>
                    </a:lnTo>
                    <a:lnTo>
                      <a:pt x="20696" y="7745"/>
                    </a:lnTo>
                    <a:lnTo>
                      <a:pt x="20566" y="7430"/>
                    </a:lnTo>
                    <a:lnTo>
                      <a:pt x="20437" y="7134"/>
                    </a:lnTo>
                    <a:lnTo>
                      <a:pt x="20418" y="7374"/>
                    </a:lnTo>
                    <a:lnTo>
                      <a:pt x="20362" y="7597"/>
                    </a:lnTo>
                    <a:lnTo>
                      <a:pt x="20307" y="7801"/>
                    </a:lnTo>
                    <a:lnTo>
                      <a:pt x="20233" y="8023"/>
                    </a:lnTo>
                    <a:lnTo>
                      <a:pt x="20140" y="8227"/>
                    </a:lnTo>
                    <a:lnTo>
                      <a:pt x="20029" y="8431"/>
                    </a:lnTo>
                    <a:lnTo>
                      <a:pt x="19899" y="8616"/>
                    </a:lnTo>
                    <a:lnTo>
                      <a:pt x="19770" y="8820"/>
                    </a:lnTo>
                    <a:lnTo>
                      <a:pt x="19492" y="9190"/>
                    </a:lnTo>
                    <a:lnTo>
                      <a:pt x="19177" y="9542"/>
                    </a:lnTo>
                    <a:lnTo>
                      <a:pt x="18843" y="9894"/>
                    </a:lnTo>
                    <a:lnTo>
                      <a:pt x="18510" y="10228"/>
                    </a:lnTo>
                    <a:lnTo>
                      <a:pt x="17935" y="10821"/>
                    </a:lnTo>
                    <a:lnTo>
                      <a:pt x="17380" y="11469"/>
                    </a:lnTo>
                    <a:lnTo>
                      <a:pt x="16842" y="12136"/>
                    </a:lnTo>
                    <a:lnTo>
                      <a:pt x="16583" y="12470"/>
                    </a:lnTo>
                    <a:lnTo>
                      <a:pt x="16323" y="12822"/>
                    </a:lnTo>
                    <a:lnTo>
                      <a:pt x="16046" y="12692"/>
                    </a:lnTo>
                    <a:lnTo>
                      <a:pt x="15897" y="12655"/>
                    </a:lnTo>
                    <a:lnTo>
                      <a:pt x="15749" y="12618"/>
                    </a:lnTo>
                    <a:lnTo>
                      <a:pt x="15601" y="12581"/>
                    </a:lnTo>
                    <a:lnTo>
                      <a:pt x="15434" y="12562"/>
                    </a:lnTo>
                    <a:lnTo>
                      <a:pt x="15286" y="12562"/>
                    </a:lnTo>
                    <a:lnTo>
                      <a:pt x="15138" y="12581"/>
                    </a:lnTo>
                    <a:lnTo>
                      <a:pt x="14971" y="12599"/>
                    </a:lnTo>
                    <a:lnTo>
                      <a:pt x="14804" y="12636"/>
                    </a:lnTo>
                    <a:lnTo>
                      <a:pt x="14656" y="12673"/>
                    </a:lnTo>
                    <a:lnTo>
                      <a:pt x="14489" y="12748"/>
                    </a:lnTo>
                    <a:lnTo>
                      <a:pt x="14322" y="12822"/>
                    </a:lnTo>
                    <a:lnTo>
                      <a:pt x="14174" y="12914"/>
                    </a:lnTo>
                    <a:lnTo>
                      <a:pt x="14007" y="13007"/>
                    </a:lnTo>
                    <a:lnTo>
                      <a:pt x="13841" y="13137"/>
                    </a:lnTo>
                    <a:lnTo>
                      <a:pt x="13767" y="13192"/>
                    </a:lnTo>
                    <a:lnTo>
                      <a:pt x="13767" y="13192"/>
                    </a:lnTo>
                    <a:lnTo>
                      <a:pt x="13785" y="13100"/>
                    </a:lnTo>
                    <a:lnTo>
                      <a:pt x="13804" y="12840"/>
                    </a:lnTo>
                    <a:lnTo>
                      <a:pt x="13804" y="12599"/>
                    </a:lnTo>
                    <a:lnTo>
                      <a:pt x="13785" y="12377"/>
                    </a:lnTo>
                    <a:lnTo>
                      <a:pt x="13748" y="12155"/>
                    </a:lnTo>
                    <a:lnTo>
                      <a:pt x="13692" y="11951"/>
                    </a:lnTo>
                    <a:lnTo>
                      <a:pt x="13600" y="11766"/>
                    </a:lnTo>
                    <a:lnTo>
                      <a:pt x="13507" y="11580"/>
                    </a:lnTo>
                    <a:lnTo>
                      <a:pt x="13396" y="11414"/>
                    </a:lnTo>
                    <a:lnTo>
                      <a:pt x="13785" y="10228"/>
                    </a:lnTo>
                    <a:lnTo>
                      <a:pt x="14971" y="10228"/>
                    </a:lnTo>
                    <a:lnTo>
                      <a:pt x="15212" y="10209"/>
                    </a:lnTo>
                    <a:lnTo>
                      <a:pt x="15434" y="10172"/>
                    </a:lnTo>
                    <a:lnTo>
                      <a:pt x="15656" y="10117"/>
                    </a:lnTo>
                    <a:lnTo>
                      <a:pt x="15860" y="10042"/>
                    </a:lnTo>
                    <a:lnTo>
                      <a:pt x="16064" y="9950"/>
                    </a:lnTo>
                    <a:lnTo>
                      <a:pt x="16249" y="9839"/>
                    </a:lnTo>
                    <a:lnTo>
                      <a:pt x="16435" y="9709"/>
                    </a:lnTo>
                    <a:lnTo>
                      <a:pt x="16601" y="9561"/>
                    </a:lnTo>
                    <a:lnTo>
                      <a:pt x="16750" y="9394"/>
                    </a:lnTo>
                    <a:lnTo>
                      <a:pt x="16879" y="9209"/>
                    </a:lnTo>
                    <a:lnTo>
                      <a:pt x="16990" y="9023"/>
                    </a:lnTo>
                    <a:lnTo>
                      <a:pt x="17083" y="8820"/>
                    </a:lnTo>
                    <a:lnTo>
                      <a:pt x="17157" y="8616"/>
                    </a:lnTo>
                    <a:lnTo>
                      <a:pt x="17213" y="8393"/>
                    </a:lnTo>
                    <a:lnTo>
                      <a:pt x="17250" y="8171"/>
                    </a:lnTo>
                    <a:lnTo>
                      <a:pt x="17268" y="7930"/>
                    </a:lnTo>
                    <a:lnTo>
                      <a:pt x="17268" y="2279"/>
                    </a:lnTo>
                    <a:lnTo>
                      <a:pt x="17250" y="2057"/>
                    </a:lnTo>
                    <a:lnTo>
                      <a:pt x="17213" y="1816"/>
                    </a:lnTo>
                    <a:lnTo>
                      <a:pt x="17157" y="1612"/>
                    </a:lnTo>
                    <a:lnTo>
                      <a:pt x="17083" y="1390"/>
                    </a:lnTo>
                    <a:lnTo>
                      <a:pt x="16990" y="1186"/>
                    </a:lnTo>
                    <a:lnTo>
                      <a:pt x="16879" y="1001"/>
                    </a:lnTo>
                    <a:lnTo>
                      <a:pt x="16750" y="834"/>
                    </a:lnTo>
                    <a:lnTo>
                      <a:pt x="16601" y="667"/>
                    </a:lnTo>
                    <a:lnTo>
                      <a:pt x="16435" y="519"/>
                    </a:lnTo>
                    <a:lnTo>
                      <a:pt x="16249" y="389"/>
                    </a:lnTo>
                    <a:lnTo>
                      <a:pt x="16064" y="278"/>
                    </a:lnTo>
                    <a:lnTo>
                      <a:pt x="15860" y="167"/>
                    </a:lnTo>
                    <a:lnTo>
                      <a:pt x="15656" y="93"/>
                    </a:lnTo>
                    <a:lnTo>
                      <a:pt x="15434" y="37"/>
                    </a:lnTo>
                    <a:lnTo>
                      <a:pt x="152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3" name="Google Shape;21629;p70">
                <a:extLst>
                  <a:ext uri="{FF2B5EF4-FFF2-40B4-BE49-F238E27FC236}">
                    <a16:creationId xmlns:a16="http://schemas.microsoft.com/office/drawing/2014/main" id="{CB7C4316-5DBB-D472-42B1-E15EFA5A5A75}"/>
                  </a:ext>
                </a:extLst>
              </p:cNvPr>
              <p:cNvSpPr/>
              <p:nvPr/>
            </p:nvSpPr>
            <p:spPr>
              <a:xfrm>
                <a:off x="3463208" y="2158112"/>
                <a:ext cx="881029" cy="1484498"/>
              </a:xfrm>
              <a:custGeom>
                <a:avLst/>
                <a:gdLst/>
                <a:ahLst/>
                <a:cxnLst/>
                <a:rect l="l" t="t" r="r" b="b"/>
                <a:pathLst>
                  <a:path w="20937" h="35278" extrusionOk="0">
                    <a:moveTo>
                      <a:pt x="9264" y="13934"/>
                    </a:moveTo>
                    <a:lnTo>
                      <a:pt x="9172" y="14416"/>
                    </a:lnTo>
                    <a:lnTo>
                      <a:pt x="9079" y="14879"/>
                    </a:lnTo>
                    <a:lnTo>
                      <a:pt x="9060" y="14286"/>
                    </a:lnTo>
                    <a:lnTo>
                      <a:pt x="9264" y="13934"/>
                    </a:lnTo>
                    <a:close/>
                    <a:moveTo>
                      <a:pt x="8116" y="1"/>
                    </a:moveTo>
                    <a:lnTo>
                      <a:pt x="7819" y="19"/>
                    </a:lnTo>
                    <a:lnTo>
                      <a:pt x="7523" y="38"/>
                    </a:lnTo>
                    <a:lnTo>
                      <a:pt x="7245" y="75"/>
                    </a:lnTo>
                    <a:lnTo>
                      <a:pt x="6948" y="131"/>
                    </a:lnTo>
                    <a:lnTo>
                      <a:pt x="6670" y="186"/>
                    </a:lnTo>
                    <a:lnTo>
                      <a:pt x="6411" y="260"/>
                    </a:lnTo>
                    <a:lnTo>
                      <a:pt x="6133" y="353"/>
                    </a:lnTo>
                    <a:lnTo>
                      <a:pt x="5874" y="464"/>
                    </a:lnTo>
                    <a:lnTo>
                      <a:pt x="5633" y="575"/>
                    </a:lnTo>
                    <a:lnTo>
                      <a:pt x="5373" y="705"/>
                    </a:lnTo>
                    <a:lnTo>
                      <a:pt x="5133" y="835"/>
                    </a:lnTo>
                    <a:lnTo>
                      <a:pt x="4910" y="983"/>
                    </a:lnTo>
                    <a:lnTo>
                      <a:pt x="4688" y="1150"/>
                    </a:lnTo>
                    <a:lnTo>
                      <a:pt x="4466" y="1316"/>
                    </a:lnTo>
                    <a:lnTo>
                      <a:pt x="4262" y="1502"/>
                    </a:lnTo>
                    <a:lnTo>
                      <a:pt x="4058" y="1687"/>
                    </a:lnTo>
                    <a:lnTo>
                      <a:pt x="3873" y="1891"/>
                    </a:lnTo>
                    <a:lnTo>
                      <a:pt x="3687" y="2095"/>
                    </a:lnTo>
                    <a:lnTo>
                      <a:pt x="3521" y="2317"/>
                    </a:lnTo>
                    <a:lnTo>
                      <a:pt x="3354" y="2539"/>
                    </a:lnTo>
                    <a:lnTo>
                      <a:pt x="3206" y="2762"/>
                    </a:lnTo>
                    <a:lnTo>
                      <a:pt x="3076" y="3002"/>
                    </a:lnTo>
                    <a:lnTo>
                      <a:pt x="2946" y="3262"/>
                    </a:lnTo>
                    <a:lnTo>
                      <a:pt x="2835" y="3503"/>
                    </a:lnTo>
                    <a:lnTo>
                      <a:pt x="2724" y="3762"/>
                    </a:lnTo>
                    <a:lnTo>
                      <a:pt x="2631" y="4040"/>
                    </a:lnTo>
                    <a:lnTo>
                      <a:pt x="2557" y="4299"/>
                    </a:lnTo>
                    <a:lnTo>
                      <a:pt x="2502" y="4577"/>
                    </a:lnTo>
                    <a:lnTo>
                      <a:pt x="2446" y="4874"/>
                    </a:lnTo>
                    <a:lnTo>
                      <a:pt x="2409" y="5152"/>
                    </a:lnTo>
                    <a:lnTo>
                      <a:pt x="2390" y="5448"/>
                    </a:lnTo>
                    <a:lnTo>
                      <a:pt x="2372" y="5745"/>
                    </a:lnTo>
                    <a:lnTo>
                      <a:pt x="2409" y="6245"/>
                    </a:lnTo>
                    <a:lnTo>
                      <a:pt x="2465" y="6726"/>
                    </a:lnTo>
                    <a:lnTo>
                      <a:pt x="2576" y="7208"/>
                    </a:lnTo>
                    <a:lnTo>
                      <a:pt x="2705" y="7653"/>
                    </a:lnTo>
                    <a:lnTo>
                      <a:pt x="2891" y="8098"/>
                    </a:lnTo>
                    <a:lnTo>
                      <a:pt x="3095" y="8524"/>
                    </a:lnTo>
                    <a:lnTo>
                      <a:pt x="3354" y="8931"/>
                    </a:lnTo>
                    <a:lnTo>
                      <a:pt x="3632" y="9302"/>
                    </a:lnTo>
                    <a:lnTo>
                      <a:pt x="3928" y="9654"/>
                    </a:lnTo>
                    <a:lnTo>
                      <a:pt x="4262" y="9987"/>
                    </a:lnTo>
                    <a:lnTo>
                      <a:pt x="4632" y="10284"/>
                    </a:lnTo>
                    <a:lnTo>
                      <a:pt x="5003" y="10562"/>
                    </a:lnTo>
                    <a:lnTo>
                      <a:pt x="5411" y="10803"/>
                    </a:lnTo>
                    <a:lnTo>
                      <a:pt x="5837" y="11006"/>
                    </a:lnTo>
                    <a:lnTo>
                      <a:pt x="6281" y="11173"/>
                    </a:lnTo>
                    <a:lnTo>
                      <a:pt x="6745" y="11303"/>
                    </a:lnTo>
                    <a:lnTo>
                      <a:pt x="6707" y="11488"/>
                    </a:lnTo>
                    <a:lnTo>
                      <a:pt x="6670" y="11710"/>
                    </a:lnTo>
                    <a:lnTo>
                      <a:pt x="6633" y="11933"/>
                    </a:lnTo>
                    <a:lnTo>
                      <a:pt x="6633" y="12192"/>
                    </a:lnTo>
                    <a:lnTo>
                      <a:pt x="6633" y="12470"/>
                    </a:lnTo>
                    <a:lnTo>
                      <a:pt x="6652" y="12767"/>
                    </a:lnTo>
                    <a:lnTo>
                      <a:pt x="6689" y="13100"/>
                    </a:lnTo>
                    <a:lnTo>
                      <a:pt x="6726" y="13471"/>
                    </a:lnTo>
                    <a:lnTo>
                      <a:pt x="6800" y="13897"/>
                    </a:lnTo>
                    <a:lnTo>
                      <a:pt x="6911" y="14323"/>
                    </a:lnTo>
                    <a:lnTo>
                      <a:pt x="7004" y="14768"/>
                    </a:lnTo>
                    <a:lnTo>
                      <a:pt x="7134" y="15194"/>
                    </a:lnTo>
                    <a:lnTo>
                      <a:pt x="6930" y="14805"/>
                    </a:lnTo>
                    <a:lnTo>
                      <a:pt x="6707" y="14416"/>
                    </a:lnTo>
                    <a:lnTo>
                      <a:pt x="6485" y="14026"/>
                    </a:lnTo>
                    <a:lnTo>
                      <a:pt x="6226" y="13656"/>
                    </a:lnTo>
                    <a:lnTo>
                      <a:pt x="5855" y="13156"/>
                    </a:lnTo>
                    <a:lnTo>
                      <a:pt x="5670" y="12933"/>
                    </a:lnTo>
                    <a:lnTo>
                      <a:pt x="5503" y="12748"/>
                    </a:lnTo>
                    <a:lnTo>
                      <a:pt x="5318" y="12563"/>
                    </a:lnTo>
                    <a:lnTo>
                      <a:pt x="5170" y="12415"/>
                    </a:lnTo>
                    <a:lnTo>
                      <a:pt x="5003" y="12285"/>
                    </a:lnTo>
                    <a:lnTo>
                      <a:pt x="4855" y="12192"/>
                    </a:lnTo>
                    <a:lnTo>
                      <a:pt x="4706" y="12100"/>
                    </a:lnTo>
                    <a:lnTo>
                      <a:pt x="4558" y="12044"/>
                    </a:lnTo>
                    <a:lnTo>
                      <a:pt x="4429" y="11988"/>
                    </a:lnTo>
                    <a:lnTo>
                      <a:pt x="4299" y="11970"/>
                    </a:lnTo>
                    <a:lnTo>
                      <a:pt x="4169" y="11951"/>
                    </a:lnTo>
                    <a:lnTo>
                      <a:pt x="4058" y="11970"/>
                    </a:lnTo>
                    <a:lnTo>
                      <a:pt x="3947" y="11988"/>
                    </a:lnTo>
                    <a:lnTo>
                      <a:pt x="3854" y="12025"/>
                    </a:lnTo>
                    <a:lnTo>
                      <a:pt x="3280" y="11377"/>
                    </a:lnTo>
                    <a:lnTo>
                      <a:pt x="2687" y="10766"/>
                    </a:lnTo>
                    <a:lnTo>
                      <a:pt x="2353" y="10432"/>
                    </a:lnTo>
                    <a:lnTo>
                      <a:pt x="2038" y="10099"/>
                    </a:lnTo>
                    <a:lnTo>
                      <a:pt x="1723" y="9728"/>
                    </a:lnTo>
                    <a:lnTo>
                      <a:pt x="1427" y="9357"/>
                    </a:lnTo>
                    <a:lnTo>
                      <a:pt x="1297" y="9172"/>
                    </a:lnTo>
                    <a:lnTo>
                      <a:pt x="1186" y="8968"/>
                    </a:lnTo>
                    <a:lnTo>
                      <a:pt x="1075" y="8765"/>
                    </a:lnTo>
                    <a:lnTo>
                      <a:pt x="982" y="8561"/>
                    </a:lnTo>
                    <a:lnTo>
                      <a:pt x="908" y="8357"/>
                    </a:lnTo>
                    <a:lnTo>
                      <a:pt x="834" y="8135"/>
                    </a:lnTo>
                    <a:lnTo>
                      <a:pt x="797" y="7912"/>
                    </a:lnTo>
                    <a:lnTo>
                      <a:pt x="779" y="7690"/>
                    </a:lnTo>
                    <a:lnTo>
                      <a:pt x="630" y="7986"/>
                    </a:lnTo>
                    <a:lnTo>
                      <a:pt x="519" y="8283"/>
                    </a:lnTo>
                    <a:lnTo>
                      <a:pt x="408" y="8598"/>
                    </a:lnTo>
                    <a:lnTo>
                      <a:pt x="334" y="8913"/>
                    </a:lnTo>
                    <a:lnTo>
                      <a:pt x="260" y="9228"/>
                    </a:lnTo>
                    <a:lnTo>
                      <a:pt x="204" y="9543"/>
                    </a:lnTo>
                    <a:lnTo>
                      <a:pt x="149" y="9876"/>
                    </a:lnTo>
                    <a:lnTo>
                      <a:pt x="130" y="10191"/>
                    </a:lnTo>
                    <a:lnTo>
                      <a:pt x="112" y="10525"/>
                    </a:lnTo>
                    <a:lnTo>
                      <a:pt x="112" y="10858"/>
                    </a:lnTo>
                    <a:lnTo>
                      <a:pt x="149" y="11173"/>
                    </a:lnTo>
                    <a:lnTo>
                      <a:pt x="167" y="11507"/>
                    </a:lnTo>
                    <a:lnTo>
                      <a:pt x="223" y="11822"/>
                    </a:lnTo>
                    <a:lnTo>
                      <a:pt x="297" y="12137"/>
                    </a:lnTo>
                    <a:lnTo>
                      <a:pt x="371" y="12452"/>
                    </a:lnTo>
                    <a:lnTo>
                      <a:pt x="482" y="12767"/>
                    </a:lnTo>
                    <a:lnTo>
                      <a:pt x="575" y="13026"/>
                    </a:lnTo>
                    <a:lnTo>
                      <a:pt x="667" y="13267"/>
                    </a:lnTo>
                    <a:lnTo>
                      <a:pt x="908" y="13749"/>
                    </a:lnTo>
                    <a:lnTo>
                      <a:pt x="1186" y="14212"/>
                    </a:lnTo>
                    <a:lnTo>
                      <a:pt x="1501" y="14656"/>
                    </a:lnTo>
                    <a:lnTo>
                      <a:pt x="1390" y="14712"/>
                    </a:lnTo>
                    <a:lnTo>
                      <a:pt x="1279" y="14786"/>
                    </a:lnTo>
                    <a:lnTo>
                      <a:pt x="1205" y="14860"/>
                    </a:lnTo>
                    <a:lnTo>
                      <a:pt x="1131" y="14971"/>
                    </a:lnTo>
                    <a:lnTo>
                      <a:pt x="1094" y="15064"/>
                    </a:lnTo>
                    <a:lnTo>
                      <a:pt x="1056" y="15175"/>
                    </a:lnTo>
                    <a:lnTo>
                      <a:pt x="1038" y="15305"/>
                    </a:lnTo>
                    <a:lnTo>
                      <a:pt x="1056" y="15416"/>
                    </a:lnTo>
                    <a:lnTo>
                      <a:pt x="1075" y="15546"/>
                    </a:lnTo>
                    <a:lnTo>
                      <a:pt x="1131" y="15675"/>
                    </a:lnTo>
                    <a:lnTo>
                      <a:pt x="1205" y="15824"/>
                    </a:lnTo>
                    <a:lnTo>
                      <a:pt x="1297" y="15972"/>
                    </a:lnTo>
                    <a:lnTo>
                      <a:pt x="1409" y="16120"/>
                    </a:lnTo>
                    <a:lnTo>
                      <a:pt x="1557" y="16268"/>
                    </a:lnTo>
                    <a:lnTo>
                      <a:pt x="1723" y="16435"/>
                    </a:lnTo>
                    <a:lnTo>
                      <a:pt x="1909" y="16583"/>
                    </a:lnTo>
                    <a:lnTo>
                      <a:pt x="2131" y="16750"/>
                    </a:lnTo>
                    <a:lnTo>
                      <a:pt x="2372" y="16917"/>
                    </a:lnTo>
                    <a:lnTo>
                      <a:pt x="2631" y="17102"/>
                    </a:lnTo>
                    <a:lnTo>
                      <a:pt x="2928" y="17269"/>
                    </a:lnTo>
                    <a:lnTo>
                      <a:pt x="3317" y="17473"/>
                    </a:lnTo>
                    <a:lnTo>
                      <a:pt x="3706" y="17676"/>
                    </a:lnTo>
                    <a:lnTo>
                      <a:pt x="4114" y="17862"/>
                    </a:lnTo>
                    <a:lnTo>
                      <a:pt x="4503" y="18010"/>
                    </a:lnTo>
                    <a:lnTo>
                      <a:pt x="4503" y="18028"/>
                    </a:lnTo>
                    <a:lnTo>
                      <a:pt x="4077" y="17936"/>
                    </a:lnTo>
                    <a:lnTo>
                      <a:pt x="3650" y="17880"/>
                    </a:lnTo>
                    <a:lnTo>
                      <a:pt x="3206" y="17825"/>
                    </a:lnTo>
                    <a:lnTo>
                      <a:pt x="2780" y="17788"/>
                    </a:lnTo>
                    <a:lnTo>
                      <a:pt x="2446" y="17769"/>
                    </a:lnTo>
                    <a:lnTo>
                      <a:pt x="1816" y="17769"/>
                    </a:lnTo>
                    <a:lnTo>
                      <a:pt x="1557" y="17788"/>
                    </a:lnTo>
                    <a:lnTo>
                      <a:pt x="1297" y="17825"/>
                    </a:lnTo>
                    <a:lnTo>
                      <a:pt x="1075" y="17862"/>
                    </a:lnTo>
                    <a:lnTo>
                      <a:pt x="871" y="17917"/>
                    </a:lnTo>
                    <a:lnTo>
                      <a:pt x="704" y="17973"/>
                    </a:lnTo>
                    <a:lnTo>
                      <a:pt x="538" y="18047"/>
                    </a:lnTo>
                    <a:lnTo>
                      <a:pt x="408" y="18121"/>
                    </a:lnTo>
                    <a:lnTo>
                      <a:pt x="278" y="18195"/>
                    </a:lnTo>
                    <a:lnTo>
                      <a:pt x="186" y="18288"/>
                    </a:lnTo>
                    <a:lnTo>
                      <a:pt x="112" y="18399"/>
                    </a:lnTo>
                    <a:lnTo>
                      <a:pt x="56" y="18492"/>
                    </a:lnTo>
                    <a:lnTo>
                      <a:pt x="19" y="18603"/>
                    </a:lnTo>
                    <a:lnTo>
                      <a:pt x="0" y="18714"/>
                    </a:lnTo>
                    <a:lnTo>
                      <a:pt x="19" y="18825"/>
                    </a:lnTo>
                    <a:lnTo>
                      <a:pt x="37" y="18936"/>
                    </a:lnTo>
                    <a:lnTo>
                      <a:pt x="75" y="19048"/>
                    </a:lnTo>
                    <a:lnTo>
                      <a:pt x="130" y="19159"/>
                    </a:lnTo>
                    <a:lnTo>
                      <a:pt x="223" y="19270"/>
                    </a:lnTo>
                    <a:lnTo>
                      <a:pt x="315" y="19362"/>
                    </a:lnTo>
                    <a:lnTo>
                      <a:pt x="445" y="19455"/>
                    </a:lnTo>
                    <a:lnTo>
                      <a:pt x="593" y="19548"/>
                    </a:lnTo>
                    <a:lnTo>
                      <a:pt x="760" y="19640"/>
                    </a:lnTo>
                    <a:lnTo>
                      <a:pt x="964" y="19715"/>
                    </a:lnTo>
                    <a:lnTo>
                      <a:pt x="1168" y="19789"/>
                    </a:lnTo>
                    <a:lnTo>
                      <a:pt x="1409" y="19844"/>
                    </a:lnTo>
                    <a:lnTo>
                      <a:pt x="1686" y="19900"/>
                    </a:lnTo>
                    <a:lnTo>
                      <a:pt x="1964" y="19937"/>
                    </a:lnTo>
                    <a:lnTo>
                      <a:pt x="2279" y="19992"/>
                    </a:lnTo>
                    <a:lnTo>
                      <a:pt x="2631" y="20011"/>
                    </a:lnTo>
                    <a:lnTo>
                      <a:pt x="3076" y="20029"/>
                    </a:lnTo>
                    <a:lnTo>
                      <a:pt x="3521" y="20048"/>
                    </a:lnTo>
                    <a:lnTo>
                      <a:pt x="3947" y="20029"/>
                    </a:lnTo>
                    <a:lnTo>
                      <a:pt x="4391" y="20011"/>
                    </a:lnTo>
                    <a:lnTo>
                      <a:pt x="3965" y="20122"/>
                    </a:lnTo>
                    <a:lnTo>
                      <a:pt x="3539" y="20252"/>
                    </a:lnTo>
                    <a:lnTo>
                      <a:pt x="3132" y="20382"/>
                    </a:lnTo>
                    <a:lnTo>
                      <a:pt x="2724" y="20548"/>
                    </a:lnTo>
                    <a:lnTo>
                      <a:pt x="2390" y="20678"/>
                    </a:lnTo>
                    <a:lnTo>
                      <a:pt x="2113" y="20808"/>
                    </a:lnTo>
                    <a:lnTo>
                      <a:pt x="1853" y="20937"/>
                    </a:lnTo>
                    <a:lnTo>
                      <a:pt x="1612" y="21086"/>
                    </a:lnTo>
                    <a:lnTo>
                      <a:pt x="1409" y="21215"/>
                    </a:lnTo>
                    <a:lnTo>
                      <a:pt x="1223" y="21345"/>
                    </a:lnTo>
                    <a:lnTo>
                      <a:pt x="1056" y="21493"/>
                    </a:lnTo>
                    <a:lnTo>
                      <a:pt x="927" y="21623"/>
                    </a:lnTo>
                    <a:lnTo>
                      <a:pt x="816" y="21753"/>
                    </a:lnTo>
                    <a:lnTo>
                      <a:pt x="723" y="21882"/>
                    </a:lnTo>
                    <a:lnTo>
                      <a:pt x="649" y="21993"/>
                    </a:lnTo>
                    <a:lnTo>
                      <a:pt x="612" y="22123"/>
                    </a:lnTo>
                    <a:lnTo>
                      <a:pt x="575" y="22253"/>
                    </a:lnTo>
                    <a:lnTo>
                      <a:pt x="575" y="22364"/>
                    </a:lnTo>
                    <a:lnTo>
                      <a:pt x="593" y="22475"/>
                    </a:lnTo>
                    <a:lnTo>
                      <a:pt x="630" y="22586"/>
                    </a:lnTo>
                    <a:lnTo>
                      <a:pt x="667" y="22698"/>
                    </a:lnTo>
                    <a:lnTo>
                      <a:pt x="742" y="22772"/>
                    </a:lnTo>
                    <a:lnTo>
                      <a:pt x="834" y="22864"/>
                    </a:lnTo>
                    <a:lnTo>
                      <a:pt x="927" y="22938"/>
                    </a:lnTo>
                    <a:lnTo>
                      <a:pt x="1038" y="22994"/>
                    </a:lnTo>
                    <a:lnTo>
                      <a:pt x="1186" y="23031"/>
                    </a:lnTo>
                    <a:lnTo>
                      <a:pt x="1334" y="23068"/>
                    </a:lnTo>
                    <a:lnTo>
                      <a:pt x="1501" y="23087"/>
                    </a:lnTo>
                    <a:lnTo>
                      <a:pt x="1705" y="23087"/>
                    </a:lnTo>
                    <a:lnTo>
                      <a:pt x="1909" y="23068"/>
                    </a:lnTo>
                    <a:lnTo>
                      <a:pt x="2131" y="23031"/>
                    </a:lnTo>
                    <a:lnTo>
                      <a:pt x="2372" y="22994"/>
                    </a:lnTo>
                    <a:lnTo>
                      <a:pt x="2650" y="22920"/>
                    </a:lnTo>
                    <a:lnTo>
                      <a:pt x="2928" y="22846"/>
                    </a:lnTo>
                    <a:lnTo>
                      <a:pt x="3224" y="22735"/>
                    </a:lnTo>
                    <a:lnTo>
                      <a:pt x="3539" y="22623"/>
                    </a:lnTo>
                    <a:lnTo>
                      <a:pt x="3947" y="22438"/>
                    </a:lnTo>
                    <a:lnTo>
                      <a:pt x="4354" y="22253"/>
                    </a:lnTo>
                    <a:lnTo>
                      <a:pt x="4762" y="22049"/>
                    </a:lnTo>
                    <a:lnTo>
                      <a:pt x="5133" y="21845"/>
                    </a:lnTo>
                    <a:lnTo>
                      <a:pt x="4799" y="22123"/>
                    </a:lnTo>
                    <a:lnTo>
                      <a:pt x="4466" y="22420"/>
                    </a:lnTo>
                    <a:lnTo>
                      <a:pt x="4151" y="22735"/>
                    </a:lnTo>
                    <a:lnTo>
                      <a:pt x="3854" y="23050"/>
                    </a:lnTo>
                    <a:lnTo>
                      <a:pt x="3632" y="23309"/>
                    </a:lnTo>
                    <a:lnTo>
                      <a:pt x="3428" y="23568"/>
                    </a:lnTo>
                    <a:lnTo>
                      <a:pt x="3243" y="23791"/>
                    </a:lnTo>
                    <a:lnTo>
                      <a:pt x="3095" y="24013"/>
                    </a:lnTo>
                    <a:lnTo>
                      <a:pt x="2965" y="24235"/>
                    </a:lnTo>
                    <a:lnTo>
                      <a:pt x="2854" y="24439"/>
                    </a:lnTo>
                    <a:lnTo>
                      <a:pt x="2761" y="24624"/>
                    </a:lnTo>
                    <a:lnTo>
                      <a:pt x="2705" y="24810"/>
                    </a:lnTo>
                    <a:lnTo>
                      <a:pt x="2650" y="24976"/>
                    </a:lnTo>
                    <a:lnTo>
                      <a:pt x="2631" y="25125"/>
                    </a:lnTo>
                    <a:lnTo>
                      <a:pt x="2631" y="25273"/>
                    </a:lnTo>
                    <a:lnTo>
                      <a:pt x="2631" y="25403"/>
                    </a:lnTo>
                    <a:lnTo>
                      <a:pt x="2668" y="25514"/>
                    </a:lnTo>
                    <a:lnTo>
                      <a:pt x="2705" y="25625"/>
                    </a:lnTo>
                    <a:lnTo>
                      <a:pt x="2780" y="25718"/>
                    </a:lnTo>
                    <a:lnTo>
                      <a:pt x="2854" y="25810"/>
                    </a:lnTo>
                    <a:lnTo>
                      <a:pt x="2946" y="25866"/>
                    </a:lnTo>
                    <a:lnTo>
                      <a:pt x="3039" y="25921"/>
                    </a:lnTo>
                    <a:lnTo>
                      <a:pt x="3150" y="25958"/>
                    </a:lnTo>
                    <a:lnTo>
                      <a:pt x="3280" y="25977"/>
                    </a:lnTo>
                    <a:lnTo>
                      <a:pt x="3410" y="25977"/>
                    </a:lnTo>
                    <a:lnTo>
                      <a:pt x="3558" y="25958"/>
                    </a:lnTo>
                    <a:lnTo>
                      <a:pt x="3706" y="25921"/>
                    </a:lnTo>
                    <a:lnTo>
                      <a:pt x="3873" y="25866"/>
                    </a:lnTo>
                    <a:lnTo>
                      <a:pt x="4039" y="25792"/>
                    </a:lnTo>
                    <a:lnTo>
                      <a:pt x="4225" y="25680"/>
                    </a:lnTo>
                    <a:lnTo>
                      <a:pt x="4410" y="25551"/>
                    </a:lnTo>
                    <a:lnTo>
                      <a:pt x="4614" y="25403"/>
                    </a:lnTo>
                    <a:lnTo>
                      <a:pt x="4818" y="25236"/>
                    </a:lnTo>
                    <a:lnTo>
                      <a:pt x="5040" y="25032"/>
                    </a:lnTo>
                    <a:lnTo>
                      <a:pt x="5262" y="24810"/>
                    </a:lnTo>
                    <a:lnTo>
                      <a:pt x="5503" y="24569"/>
                    </a:lnTo>
                    <a:lnTo>
                      <a:pt x="5800" y="24235"/>
                    </a:lnTo>
                    <a:lnTo>
                      <a:pt x="6078" y="23883"/>
                    </a:lnTo>
                    <a:lnTo>
                      <a:pt x="6337" y="23531"/>
                    </a:lnTo>
                    <a:lnTo>
                      <a:pt x="6596" y="23179"/>
                    </a:lnTo>
                    <a:lnTo>
                      <a:pt x="6596" y="23179"/>
                    </a:lnTo>
                    <a:lnTo>
                      <a:pt x="6430" y="23568"/>
                    </a:lnTo>
                    <a:lnTo>
                      <a:pt x="6263" y="23994"/>
                    </a:lnTo>
                    <a:lnTo>
                      <a:pt x="6096" y="24402"/>
                    </a:lnTo>
                    <a:lnTo>
                      <a:pt x="5966" y="24828"/>
                    </a:lnTo>
                    <a:lnTo>
                      <a:pt x="5874" y="25162"/>
                    </a:lnTo>
                    <a:lnTo>
                      <a:pt x="5800" y="25477"/>
                    </a:lnTo>
                    <a:lnTo>
                      <a:pt x="5744" y="25755"/>
                    </a:lnTo>
                    <a:lnTo>
                      <a:pt x="5707" y="26033"/>
                    </a:lnTo>
                    <a:lnTo>
                      <a:pt x="5670" y="26273"/>
                    </a:lnTo>
                    <a:lnTo>
                      <a:pt x="5670" y="26496"/>
                    </a:lnTo>
                    <a:lnTo>
                      <a:pt x="5670" y="26718"/>
                    </a:lnTo>
                    <a:lnTo>
                      <a:pt x="5688" y="26903"/>
                    </a:lnTo>
                    <a:lnTo>
                      <a:pt x="5725" y="27070"/>
                    </a:lnTo>
                    <a:lnTo>
                      <a:pt x="5763" y="27218"/>
                    </a:lnTo>
                    <a:lnTo>
                      <a:pt x="5818" y="27348"/>
                    </a:lnTo>
                    <a:lnTo>
                      <a:pt x="5892" y="27459"/>
                    </a:lnTo>
                    <a:lnTo>
                      <a:pt x="5966" y="27552"/>
                    </a:lnTo>
                    <a:lnTo>
                      <a:pt x="6059" y="27644"/>
                    </a:lnTo>
                    <a:lnTo>
                      <a:pt x="6152" y="27700"/>
                    </a:lnTo>
                    <a:lnTo>
                      <a:pt x="6263" y="27737"/>
                    </a:lnTo>
                    <a:lnTo>
                      <a:pt x="6355" y="27756"/>
                    </a:lnTo>
                    <a:lnTo>
                      <a:pt x="6448" y="27774"/>
                    </a:lnTo>
                    <a:lnTo>
                      <a:pt x="6541" y="27756"/>
                    </a:lnTo>
                    <a:lnTo>
                      <a:pt x="6652" y="27737"/>
                    </a:lnTo>
                    <a:lnTo>
                      <a:pt x="6745" y="27700"/>
                    </a:lnTo>
                    <a:lnTo>
                      <a:pt x="6856" y="27644"/>
                    </a:lnTo>
                    <a:lnTo>
                      <a:pt x="6948" y="27589"/>
                    </a:lnTo>
                    <a:lnTo>
                      <a:pt x="7059" y="27496"/>
                    </a:lnTo>
                    <a:lnTo>
                      <a:pt x="7152" y="27404"/>
                    </a:lnTo>
                    <a:lnTo>
                      <a:pt x="7263" y="27292"/>
                    </a:lnTo>
                    <a:lnTo>
                      <a:pt x="7449" y="26996"/>
                    </a:lnTo>
                    <a:lnTo>
                      <a:pt x="7652" y="26644"/>
                    </a:lnTo>
                    <a:lnTo>
                      <a:pt x="7838" y="26218"/>
                    </a:lnTo>
                    <a:lnTo>
                      <a:pt x="7875" y="26755"/>
                    </a:lnTo>
                    <a:lnTo>
                      <a:pt x="7912" y="27292"/>
                    </a:lnTo>
                    <a:lnTo>
                      <a:pt x="7949" y="27607"/>
                    </a:lnTo>
                    <a:lnTo>
                      <a:pt x="7967" y="27719"/>
                    </a:lnTo>
                    <a:lnTo>
                      <a:pt x="7986" y="27922"/>
                    </a:lnTo>
                    <a:lnTo>
                      <a:pt x="8004" y="28071"/>
                    </a:lnTo>
                    <a:lnTo>
                      <a:pt x="8041" y="28219"/>
                    </a:lnTo>
                    <a:lnTo>
                      <a:pt x="8060" y="28386"/>
                    </a:lnTo>
                    <a:lnTo>
                      <a:pt x="8153" y="28867"/>
                    </a:lnTo>
                    <a:lnTo>
                      <a:pt x="8264" y="29349"/>
                    </a:lnTo>
                    <a:lnTo>
                      <a:pt x="8393" y="29831"/>
                    </a:lnTo>
                    <a:lnTo>
                      <a:pt x="8523" y="30294"/>
                    </a:lnTo>
                    <a:lnTo>
                      <a:pt x="8282" y="30294"/>
                    </a:lnTo>
                    <a:lnTo>
                      <a:pt x="7652" y="30312"/>
                    </a:lnTo>
                    <a:lnTo>
                      <a:pt x="7541" y="30312"/>
                    </a:lnTo>
                    <a:lnTo>
                      <a:pt x="7430" y="30331"/>
                    </a:lnTo>
                    <a:lnTo>
                      <a:pt x="7374" y="30350"/>
                    </a:lnTo>
                    <a:lnTo>
                      <a:pt x="7319" y="30368"/>
                    </a:lnTo>
                    <a:lnTo>
                      <a:pt x="7282" y="30424"/>
                    </a:lnTo>
                    <a:lnTo>
                      <a:pt x="7263" y="30479"/>
                    </a:lnTo>
                    <a:lnTo>
                      <a:pt x="7245" y="30516"/>
                    </a:lnTo>
                    <a:lnTo>
                      <a:pt x="7263" y="30739"/>
                    </a:lnTo>
                    <a:lnTo>
                      <a:pt x="7300" y="31183"/>
                    </a:lnTo>
                    <a:lnTo>
                      <a:pt x="7374" y="31943"/>
                    </a:lnTo>
                    <a:lnTo>
                      <a:pt x="7393" y="32017"/>
                    </a:lnTo>
                    <a:lnTo>
                      <a:pt x="7412" y="32054"/>
                    </a:lnTo>
                    <a:lnTo>
                      <a:pt x="7430" y="32091"/>
                    </a:lnTo>
                    <a:lnTo>
                      <a:pt x="7486" y="32110"/>
                    </a:lnTo>
                    <a:lnTo>
                      <a:pt x="7541" y="32110"/>
                    </a:lnTo>
                    <a:lnTo>
                      <a:pt x="7764" y="32128"/>
                    </a:lnTo>
                    <a:lnTo>
                      <a:pt x="7819" y="32351"/>
                    </a:lnTo>
                    <a:lnTo>
                      <a:pt x="7893" y="32628"/>
                    </a:lnTo>
                    <a:lnTo>
                      <a:pt x="7912" y="32740"/>
                    </a:lnTo>
                    <a:lnTo>
                      <a:pt x="8004" y="33110"/>
                    </a:lnTo>
                    <a:lnTo>
                      <a:pt x="8023" y="33166"/>
                    </a:lnTo>
                    <a:lnTo>
                      <a:pt x="8116" y="33555"/>
                    </a:lnTo>
                    <a:lnTo>
                      <a:pt x="8227" y="33999"/>
                    </a:lnTo>
                    <a:lnTo>
                      <a:pt x="8264" y="34148"/>
                    </a:lnTo>
                    <a:lnTo>
                      <a:pt x="8356" y="34574"/>
                    </a:lnTo>
                    <a:lnTo>
                      <a:pt x="8505" y="35167"/>
                    </a:lnTo>
                    <a:lnTo>
                      <a:pt x="8523" y="35204"/>
                    </a:lnTo>
                    <a:lnTo>
                      <a:pt x="8560" y="35241"/>
                    </a:lnTo>
                    <a:lnTo>
                      <a:pt x="8616" y="35259"/>
                    </a:lnTo>
                    <a:lnTo>
                      <a:pt x="8671" y="35278"/>
                    </a:lnTo>
                    <a:lnTo>
                      <a:pt x="12136" y="35278"/>
                    </a:lnTo>
                    <a:lnTo>
                      <a:pt x="12210" y="35259"/>
                    </a:lnTo>
                    <a:lnTo>
                      <a:pt x="12247" y="35241"/>
                    </a:lnTo>
                    <a:lnTo>
                      <a:pt x="12284" y="35204"/>
                    </a:lnTo>
                    <a:lnTo>
                      <a:pt x="12303" y="35167"/>
                    </a:lnTo>
                    <a:lnTo>
                      <a:pt x="12581" y="34037"/>
                    </a:lnTo>
                    <a:lnTo>
                      <a:pt x="12618" y="33925"/>
                    </a:lnTo>
                    <a:lnTo>
                      <a:pt x="12710" y="33518"/>
                    </a:lnTo>
                    <a:lnTo>
                      <a:pt x="12710" y="33499"/>
                    </a:lnTo>
                    <a:lnTo>
                      <a:pt x="12785" y="33203"/>
                    </a:lnTo>
                    <a:lnTo>
                      <a:pt x="12785" y="33184"/>
                    </a:lnTo>
                    <a:lnTo>
                      <a:pt x="12859" y="32906"/>
                    </a:lnTo>
                    <a:lnTo>
                      <a:pt x="12877" y="32795"/>
                    </a:lnTo>
                    <a:lnTo>
                      <a:pt x="12914" y="32684"/>
                    </a:lnTo>
                    <a:lnTo>
                      <a:pt x="12988" y="32351"/>
                    </a:lnTo>
                    <a:lnTo>
                      <a:pt x="13044" y="32128"/>
                    </a:lnTo>
                    <a:lnTo>
                      <a:pt x="13248" y="32110"/>
                    </a:lnTo>
                    <a:lnTo>
                      <a:pt x="13322" y="32110"/>
                    </a:lnTo>
                    <a:lnTo>
                      <a:pt x="13377" y="32091"/>
                    </a:lnTo>
                    <a:lnTo>
                      <a:pt x="13415" y="32073"/>
                    </a:lnTo>
                    <a:lnTo>
                      <a:pt x="13433" y="32017"/>
                    </a:lnTo>
                    <a:lnTo>
                      <a:pt x="13452" y="31943"/>
                    </a:lnTo>
                    <a:lnTo>
                      <a:pt x="13507" y="31257"/>
                    </a:lnTo>
                    <a:lnTo>
                      <a:pt x="13563" y="30572"/>
                    </a:lnTo>
                    <a:lnTo>
                      <a:pt x="13544" y="30461"/>
                    </a:lnTo>
                    <a:lnTo>
                      <a:pt x="13544" y="30424"/>
                    </a:lnTo>
                    <a:lnTo>
                      <a:pt x="13507" y="30368"/>
                    </a:lnTo>
                    <a:lnTo>
                      <a:pt x="13470" y="30350"/>
                    </a:lnTo>
                    <a:lnTo>
                      <a:pt x="13415" y="30331"/>
                    </a:lnTo>
                    <a:lnTo>
                      <a:pt x="13322" y="30331"/>
                    </a:lnTo>
                    <a:lnTo>
                      <a:pt x="12933" y="30312"/>
                    </a:lnTo>
                    <a:lnTo>
                      <a:pt x="12395" y="30294"/>
                    </a:lnTo>
                    <a:lnTo>
                      <a:pt x="12266" y="30294"/>
                    </a:lnTo>
                    <a:lnTo>
                      <a:pt x="10450" y="30275"/>
                    </a:lnTo>
                    <a:lnTo>
                      <a:pt x="10376" y="30275"/>
                    </a:lnTo>
                    <a:lnTo>
                      <a:pt x="10172" y="29886"/>
                    </a:lnTo>
                    <a:lnTo>
                      <a:pt x="10005" y="29479"/>
                    </a:lnTo>
                    <a:lnTo>
                      <a:pt x="9746" y="28849"/>
                    </a:lnTo>
                    <a:lnTo>
                      <a:pt x="9542" y="28200"/>
                    </a:lnTo>
                    <a:lnTo>
                      <a:pt x="9450" y="27885"/>
                    </a:lnTo>
                    <a:lnTo>
                      <a:pt x="9431" y="27793"/>
                    </a:lnTo>
                    <a:lnTo>
                      <a:pt x="9394" y="27626"/>
                    </a:lnTo>
                    <a:lnTo>
                      <a:pt x="9394" y="27626"/>
                    </a:lnTo>
                    <a:lnTo>
                      <a:pt x="9487" y="27737"/>
                    </a:lnTo>
                    <a:lnTo>
                      <a:pt x="9579" y="27811"/>
                    </a:lnTo>
                    <a:lnTo>
                      <a:pt x="9672" y="27885"/>
                    </a:lnTo>
                    <a:lnTo>
                      <a:pt x="9765" y="27941"/>
                    </a:lnTo>
                    <a:lnTo>
                      <a:pt x="9876" y="27978"/>
                    </a:lnTo>
                    <a:lnTo>
                      <a:pt x="9968" y="27996"/>
                    </a:lnTo>
                    <a:lnTo>
                      <a:pt x="10061" y="28015"/>
                    </a:lnTo>
                    <a:lnTo>
                      <a:pt x="10172" y="27996"/>
                    </a:lnTo>
                    <a:lnTo>
                      <a:pt x="10283" y="27978"/>
                    </a:lnTo>
                    <a:lnTo>
                      <a:pt x="10376" y="27922"/>
                    </a:lnTo>
                    <a:lnTo>
                      <a:pt x="10487" y="27867"/>
                    </a:lnTo>
                    <a:lnTo>
                      <a:pt x="10580" y="27774"/>
                    </a:lnTo>
                    <a:lnTo>
                      <a:pt x="10654" y="27682"/>
                    </a:lnTo>
                    <a:lnTo>
                      <a:pt x="10728" y="27552"/>
                    </a:lnTo>
                    <a:lnTo>
                      <a:pt x="10802" y="27404"/>
                    </a:lnTo>
                    <a:lnTo>
                      <a:pt x="10839" y="27237"/>
                    </a:lnTo>
                    <a:lnTo>
                      <a:pt x="10895" y="27070"/>
                    </a:lnTo>
                    <a:lnTo>
                      <a:pt x="10932" y="26848"/>
                    </a:lnTo>
                    <a:lnTo>
                      <a:pt x="10950" y="26625"/>
                    </a:lnTo>
                    <a:lnTo>
                      <a:pt x="10950" y="26385"/>
                    </a:lnTo>
                    <a:lnTo>
                      <a:pt x="10950" y="26107"/>
                    </a:lnTo>
                    <a:lnTo>
                      <a:pt x="10932" y="25810"/>
                    </a:lnTo>
                    <a:lnTo>
                      <a:pt x="10895" y="25495"/>
                    </a:lnTo>
                    <a:lnTo>
                      <a:pt x="10839" y="25162"/>
                    </a:lnTo>
                    <a:lnTo>
                      <a:pt x="10765" y="24717"/>
                    </a:lnTo>
                    <a:lnTo>
                      <a:pt x="10672" y="24291"/>
                    </a:lnTo>
                    <a:lnTo>
                      <a:pt x="10561" y="23846"/>
                    </a:lnTo>
                    <a:lnTo>
                      <a:pt x="10450" y="23439"/>
                    </a:lnTo>
                    <a:lnTo>
                      <a:pt x="10654" y="23828"/>
                    </a:lnTo>
                    <a:lnTo>
                      <a:pt x="10876" y="24217"/>
                    </a:lnTo>
                    <a:lnTo>
                      <a:pt x="11099" y="24587"/>
                    </a:lnTo>
                    <a:lnTo>
                      <a:pt x="11339" y="24958"/>
                    </a:lnTo>
                    <a:lnTo>
                      <a:pt x="11543" y="25236"/>
                    </a:lnTo>
                    <a:lnTo>
                      <a:pt x="11747" y="25495"/>
                    </a:lnTo>
                    <a:lnTo>
                      <a:pt x="11932" y="25718"/>
                    </a:lnTo>
                    <a:lnTo>
                      <a:pt x="12118" y="25903"/>
                    </a:lnTo>
                    <a:lnTo>
                      <a:pt x="12284" y="26088"/>
                    </a:lnTo>
                    <a:lnTo>
                      <a:pt x="12470" y="26236"/>
                    </a:lnTo>
                    <a:lnTo>
                      <a:pt x="12636" y="26366"/>
                    </a:lnTo>
                    <a:lnTo>
                      <a:pt x="12785" y="26459"/>
                    </a:lnTo>
                    <a:lnTo>
                      <a:pt x="12951" y="26551"/>
                    </a:lnTo>
                    <a:lnTo>
                      <a:pt x="13081" y="26607"/>
                    </a:lnTo>
                    <a:lnTo>
                      <a:pt x="13229" y="26644"/>
                    </a:lnTo>
                    <a:lnTo>
                      <a:pt x="13359" y="26662"/>
                    </a:lnTo>
                    <a:lnTo>
                      <a:pt x="13489" y="26662"/>
                    </a:lnTo>
                    <a:lnTo>
                      <a:pt x="13600" y="26644"/>
                    </a:lnTo>
                    <a:lnTo>
                      <a:pt x="13711" y="26588"/>
                    </a:lnTo>
                    <a:lnTo>
                      <a:pt x="13804" y="26533"/>
                    </a:lnTo>
                    <a:lnTo>
                      <a:pt x="13896" y="26459"/>
                    </a:lnTo>
                    <a:lnTo>
                      <a:pt x="13970" y="26385"/>
                    </a:lnTo>
                    <a:lnTo>
                      <a:pt x="14026" y="26273"/>
                    </a:lnTo>
                    <a:lnTo>
                      <a:pt x="14063" y="26162"/>
                    </a:lnTo>
                    <a:lnTo>
                      <a:pt x="14100" y="26033"/>
                    </a:lnTo>
                    <a:lnTo>
                      <a:pt x="14119" y="25903"/>
                    </a:lnTo>
                    <a:lnTo>
                      <a:pt x="14119" y="25736"/>
                    </a:lnTo>
                    <a:lnTo>
                      <a:pt x="14082" y="25569"/>
                    </a:lnTo>
                    <a:lnTo>
                      <a:pt x="14044" y="25384"/>
                    </a:lnTo>
                    <a:lnTo>
                      <a:pt x="13989" y="25180"/>
                    </a:lnTo>
                    <a:lnTo>
                      <a:pt x="13915" y="24976"/>
                    </a:lnTo>
                    <a:lnTo>
                      <a:pt x="13804" y="24736"/>
                    </a:lnTo>
                    <a:lnTo>
                      <a:pt x="13674" y="24495"/>
                    </a:lnTo>
                    <a:lnTo>
                      <a:pt x="13544" y="24235"/>
                    </a:lnTo>
                    <a:lnTo>
                      <a:pt x="13377" y="23976"/>
                    </a:lnTo>
                    <a:lnTo>
                      <a:pt x="13174" y="23679"/>
                    </a:lnTo>
                    <a:lnTo>
                      <a:pt x="12914" y="23327"/>
                    </a:lnTo>
                    <a:lnTo>
                      <a:pt x="12655" y="22975"/>
                    </a:lnTo>
                    <a:lnTo>
                      <a:pt x="12358" y="22623"/>
                    </a:lnTo>
                    <a:lnTo>
                      <a:pt x="12062" y="22308"/>
                    </a:lnTo>
                    <a:lnTo>
                      <a:pt x="12414" y="22568"/>
                    </a:lnTo>
                    <a:lnTo>
                      <a:pt x="12785" y="22827"/>
                    </a:lnTo>
                    <a:lnTo>
                      <a:pt x="13155" y="23068"/>
                    </a:lnTo>
                    <a:lnTo>
                      <a:pt x="13544" y="23290"/>
                    </a:lnTo>
                    <a:lnTo>
                      <a:pt x="13841" y="23457"/>
                    </a:lnTo>
                    <a:lnTo>
                      <a:pt x="14137" y="23587"/>
                    </a:lnTo>
                    <a:lnTo>
                      <a:pt x="14397" y="23717"/>
                    </a:lnTo>
                    <a:lnTo>
                      <a:pt x="14656" y="23809"/>
                    </a:lnTo>
                    <a:lnTo>
                      <a:pt x="14878" y="23902"/>
                    </a:lnTo>
                    <a:lnTo>
                      <a:pt x="15101" y="23957"/>
                    </a:lnTo>
                    <a:lnTo>
                      <a:pt x="15304" y="23994"/>
                    </a:lnTo>
                    <a:lnTo>
                      <a:pt x="15508" y="24013"/>
                    </a:lnTo>
                    <a:lnTo>
                      <a:pt x="15675" y="24032"/>
                    </a:lnTo>
                    <a:lnTo>
                      <a:pt x="15823" y="24013"/>
                    </a:lnTo>
                    <a:lnTo>
                      <a:pt x="15971" y="23994"/>
                    </a:lnTo>
                    <a:lnTo>
                      <a:pt x="16101" y="23957"/>
                    </a:lnTo>
                    <a:lnTo>
                      <a:pt x="16212" y="23902"/>
                    </a:lnTo>
                    <a:lnTo>
                      <a:pt x="16305" y="23828"/>
                    </a:lnTo>
                    <a:lnTo>
                      <a:pt x="16379" y="23735"/>
                    </a:lnTo>
                    <a:lnTo>
                      <a:pt x="16453" y="23642"/>
                    </a:lnTo>
                    <a:lnTo>
                      <a:pt x="16490" y="23550"/>
                    </a:lnTo>
                    <a:lnTo>
                      <a:pt x="16527" y="23439"/>
                    </a:lnTo>
                    <a:lnTo>
                      <a:pt x="16527" y="23309"/>
                    </a:lnTo>
                    <a:lnTo>
                      <a:pt x="16527" y="23198"/>
                    </a:lnTo>
                    <a:lnTo>
                      <a:pt x="16490" y="23068"/>
                    </a:lnTo>
                    <a:lnTo>
                      <a:pt x="16453" y="22938"/>
                    </a:lnTo>
                    <a:lnTo>
                      <a:pt x="16379" y="22790"/>
                    </a:lnTo>
                    <a:lnTo>
                      <a:pt x="16286" y="22642"/>
                    </a:lnTo>
                    <a:lnTo>
                      <a:pt x="16157" y="22494"/>
                    </a:lnTo>
                    <a:lnTo>
                      <a:pt x="16027" y="22345"/>
                    </a:lnTo>
                    <a:lnTo>
                      <a:pt x="15860" y="22179"/>
                    </a:lnTo>
                    <a:lnTo>
                      <a:pt x="15656" y="22031"/>
                    </a:lnTo>
                    <a:lnTo>
                      <a:pt x="15453" y="21864"/>
                    </a:lnTo>
                    <a:lnTo>
                      <a:pt x="15212" y="21697"/>
                    </a:lnTo>
                    <a:lnTo>
                      <a:pt x="14934" y="21512"/>
                    </a:lnTo>
                    <a:lnTo>
                      <a:pt x="14637" y="21345"/>
                    </a:lnTo>
                    <a:lnTo>
                      <a:pt x="14248" y="21141"/>
                    </a:lnTo>
                    <a:lnTo>
                      <a:pt x="13859" y="20937"/>
                    </a:lnTo>
                    <a:lnTo>
                      <a:pt x="13452" y="20752"/>
                    </a:lnTo>
                    <a:lnTo>
                      <a:pt x="13044" y="20585"/>
                    </a:lnTo>
                    <a:lnTo>
                      <a:pt x="13470" y="20659"/>
                    </a:lnTo>
                    <a:lnTo>
                      <a:pt x="13915" y="20734"/>
                    </a:lnTo>
                    <a:lnTo>
                      <a:pt x="14359" y="20789"/>
                    </a:lnTo>
                    <a:lnTo>
                      <a:pt x="14804" y="20826"/>
                    </a:lnTo>
                    <a:lnTo>
                      <a:pt x="15138" y="20845"/>
                    </a:lnTo>
                    <a:lnTo>
                      <a:pt x="15749" y="20845"/>
                    </a:lnTo>
                    <a:lnTo>
                      <a:pt x="16027" y="20826"/>
                    </a:lnTo>
                    <a:lnTo>
                      <a:pt x="16268" y="20789"/>
                    </a:lnTo>
                    <a:lnTo>
                      <a:pt x="16490" y="20752"/>
                    </a:lnTo>
                    <a:lnTo>
                      <a:pt x="16694" y="20696"/>
                    </a:lnTo>
                    <a:lnTo>
                      <a:pt x="16879" y="20641"/>
                    </a:lnTo>
                    <a:lnTo>
                      <a:pt x="17046" y="20567"/>
                    </a:lnTo>
                    <a:lnTo>
                      <a:pt x="17176" y="20493"/>
                    </a:lnTo>
                    <a:lnTo>
                      <a:pt x="17287" y="20419"/>
                    </a:lnTo>
                    <a:lnTo>
                      <a:pt x="17379" y="20326"/>
                    </a:lnTo>
                    <a:lnTo>
                      <a:pt x="17454" y="20215"/>
                    </a:lnTo>
                    <a:lnTo>
                      <a:pt x="17509" y="20122"/>
                    </a:lnTo>
                    <a:lnTo>
                      <a:pt x="17546" y="20011"/>
                    </a:lnTo>
                    <a:lnTo>
                      <a:pt x="17565" y="19900"/>
                    </a:lnTo>
                    <a:lnTo>
                      <a:pt x="17565" y="19770"/>
                    </a:lnTo>
                    <a:lnTo>
                      <a:pt x="17546" y="19640"/>
                    </a:lnTo>
                    <a:lnTo>
                      <a:pt x="17491" y="19529"/>
                    </a:lnTo>
                    <a:lnTo>
                      <a:pt x="17398" y="19400"/>
                    </a:lnTo>
                    <a:lnTo>
                      <a:pt x="17305" y="19288"/>
                    </a:lnTo>
                    <a:lnTo>
                      <a:pt x="17176" y="19177"/>
                    </a:lnTo>
                    <a:lnTo>
                      <a:pt x="17009" y="19085"/>
                    </a:lnTo>
                    <a:lnTo>
                      <a:pt x="16824" y="18992"/>
                    </a:lnTo>
                    <a:lnTo>
                      <a:pt x="17268" y="18770"/>
                    </a:lnTo>
                    <a:lnTo>
                      <a:pt x="17713" y="18529"/>
                    </a:lnTo>
                    <a:lnTo>
                      <a:pt x="18121" y="18251"/>
                    </a:lnTo>
                    <a:lnTo>
                      <a:pt x="18528" y="17954"/>
                    </a:lnTo>
                    <a:lnTo>
                      <a:pt x="18899" y="17621"/>
                    </a:lnTo>
                    <a:lnTo>
                      <a:pt x="19251" y="17250"/>
                    </a:lnTo>
                    <a:lnTo>
                      <a:pt x="19566" y="16880"/>
                    </a:lnTo>
                    <a:lnTo>
                      <a:pt x="19844" y="16472"/>
                    </a:lnTo>
                    <a:lnTo>
                      <a:pt x="20029" y="16194"/>
                    </a:lnTo>
                    <a:lnTo>
                      <a:pt x="20177" y="15898"/>
                    </a:lnTo>
                    <a:lnTo>
                      <a:pt x="20325" y="15601"/>
                    </a:lnTo>
                    <a:lnTo>
                      <a:pt x="20455" y="15305"/>
                    </a:lnTo>
                    <a:lnTo>
                      <a:pt x="20566" y="14990"/>
                    </a:lnTo>
                    <a:lnTo>
                      <a:pt x="20659" y="14693"/>
                    </a:lnTo>
                    <a:lnTo>
                      <a:pt x="20752" y="14378"/>
                    </a:lnTo>
                    <a:lnTo>
                      <a:pt x="20807" y="14045"/>
                    </a:lnTo>
                    <a:lnTo>
                      <a:pt x="20863" y="13730"/>
                    </a:lnTo>
                    <a:lnTo>
                      <a:pt x="20900" y="13397"/>
                    </a:lnTo>
                    <a:lnTo>
                      <a:pt x="20918" y="13082"/>
                    </a:lnTo>
                    <a:lnTo>
                      <a:pt x="20937" y="12748"/>
                    </a:lnTo>
                    <a:lnTo>
                      <a:pt x="20918" y="12433"/>
                    </a:lnTo>
                    <a:lnTo>
                      <a:pt x="20900" y="12100"/>
                    </a:lnTo>
                    <a:lnTo>
                      <a:pt x="20844" y="11785"/>
                    </a:lnTo>
                    <a:lnTo>
                      <a:pt x="20789" y="11451"/>
                    </a:lnTo>
                    <a:lnTo>
                      <a:pt x="20714" y="11673"/>
                    </a:lnTo>
                    <a:lnTo>
                      <a:pt x="20622" y="11877"/>
                    </a:lnTo>
                    <a:lnTo>
                      <a:pt x="20511" y="12081"/>
                    </a:lnTo>
                    <a:lnTo>
                      <a:pt x="20381" y="12266"/>
                    </a:lnTo>
                    <a:lnTo>
                      <a:pt x="20233" y="12433"/>
                    </a:lnTo>
                    <a:lnTo>
                      <a:pt x="20085" y="12600"/>
                    </a:lnTo>
                    <a:lnTo>
                      <a:pt x="19918" y="12767"/>
                    </a:lnTo>
                    <a:lnTo>
                      <a:pt x="19751" y="12933"/>
                    </a:lnTo>
                    <a:lnTo>
                      <a:pt x="19380" y="13211"/>
                    </a:lnTo>
                    <a:lnTo>
                      <a:pt x="18991" y="13489"/>
                    </a:lnTo>
                    <a:lnTo>
                      <a:pt x="18584" y="13749"/>
                    </a:lnTo>
                    <a:lnTo>
                      <a:pt x="18176" y="13989"/>
                    </a:lnTo>
                    <a:lnTo>
                      <a:pt x="17620" y="14341"/>
                    </a:lnTo>
                    <a:lnTo>
                      <a:pt x="17065" y="14712"/>
                    </a:lnTo>
                    <a:lnTo>
                      <a:pt x="16509" y="15120"/>
                    </a:lnTo>
                    <a:lnTo>
                      <a:pt x="15953" y="15527"/>
                    </a:lnTo>
                    <a:lnTo>
                      <a:pt x="15768" y="15546"/>
                    </a:lnTo>
                    <a:lnTo>
                      <a:pt x="15564" y="15564"/>
                    </a:lnTo>
                    <a:lnTo>
                      <a:pt x="15360" y="15601"/>
                    </a:lnTo>
                    <a:lnTo>
                      <a:pt x="15119" y="15638"/>
                    </a:lnTo>
                    <a:lnTo>
                      <a:pt x="14619" y="15787"/>
                    </a:lnTo>
                    <a:lnTo>
                      <a:pt x="14026" y="16009"/>
                    </a:lnTo>
                    <a:lnTo>
                      <a:pt x="13618" y="16176"/>
                    </a:lnTo>
                    <a:lnTo>
                      <a:pt x="13229" y="16361"/>
                    </a:lnTo>
                    <a:lnTo>
                      <a:pt x="12822" y="16565"/>
                    </a:lnTo>
                    <a:lnTo>
                      <a:pt x="12433" y="16769"/>
                    </a:lnTo>
                    <a:lnTo>
                      <a:pt x="12433" y="16769"/>
                    </a:lnTo>
                    <a:lnTo>
                      <a:pt x="12766" y="16491"/>
                    </a:lnTo>
                    <a:lnTo>
                      <a:pt x="13100" y="16194"/>
                    </a:lnTo>
                    <a:lnTo>
                      <a:pt x="13415" y="15879"/>
                    </a:lnTo>
                    <a:lnTo>
                      <a:pt x="13730" y="15564"/>
                    </a:lnTo>
                    <a:lnTo>
                      <a:pt x="13952" y="15305"/>
                    </a:lnTo>
                    <a:lnTo>
                      <a:pt x="14156" y="15064"/>
                    </a:lnTo>
                    <a:lnTo>
                      <a:pt x="14341" y="14823"/>
                    </a:lnTo>
                    <a:lnTo>
                      <a:pt x="14489" y="14601"/>
                    </a:lnTo>
                    <a:lnTo>
                      <a:pt x="14619" y="14378"/>
                    </a:lnTo>
                    <a:lnTo>
                      <a:pt x="14730" y="14175"/>
                    </a:lnTo>
                    <a:lnTo>
                      <a:pt x="14804" y="13989"/>
                    </a:lnTo>
                    <a:lnTo>
                      <a:pt x="14878" y="13823"/>
                    </a:lnTo>
                    <a:lnTo>
                      <a:pt x="14915" y="13656"/>
                    </a:lnTo>
                    <a:lnTo>
                      <a:pt x="14952" y="13489"/>
                    </a:lnTo>
                    <a:lnTo>
                      <a:pt x="14952" y="13341"/>
                    </a:lnTo>
                    <a:lnTo>
                      <a:pt x="14934" y="13211"/>
                    </a:lnTo>
                    <a:lnTo>
                      <a:pt x="14915" y="13100"/>
                    </a:lnTo>
                    <a:lnTo>
                      <a:pt x="14860" y="12989"/>
                    </a:lnTo>
                    <a:lnTo>
                      <a:pt x="14804" y="12896"/>
                    </a:lnTo>
                    <a:lnTo>
                      <a:pt x="14730" y="12804"/>
                    </a:lnTo>
                    <a:lnTo>
                      <a:pt x="14637" y="12748"/>
                    </a:lnTo>
                    <a:lnTo>
                      <a:pt x="14526" y="12692"/>
                    </a:lnTo>
                    <a:lnTo>
                      <a:pt x="14415" y="12655"/>
                    </a:lnTo>
                    <a:lnTo>
                      <a:pt x="14304" y="12637"/>
                    </a:lnTo>
                    <a:lnTo>
                      <a:pt x="14174" y="12637"/>
                    </a:lnTo>
                    <a:lnTo>
                      <a:pt x="14026" y="12655"/>
                    </a:lnTo>
                    <a:lnTo>
                      <a:pt x="13878" y="12692"/>
                    </a:lnTo>
                    <a:lnTo>
                      <a:pt x="13711" y="12748"/>
                    </a:lnTo>
                    <a:lnTo>
                      <a:pt x="13544" y="12822"/>
                    </a:lnTo>
                    <a:lnTo>
                      <a:pt x="13359" y="12933"/>
                    </a:lnTo>
                    <a:lnTo>
                      <a:pt x="13174" y="13063"/>
                    </a:lnTo>
                    <a:lnTo>
                      <a:pt x="12970" y="13211"/>
                    </a:lnTo>
                    <a:lnTo>
                      <a:pt x="12766" y="13378"/>
                    </a:lnTo>
                    <a:lnTo>
                      <a:pt x="12544" y="13582"/>
                    </a:lnTo>
                    <a:lnTo>
                      <a:pt x="12321" y="13804"/>
                    </a:lnTo>
                    <a:lnTo>
                      <a:pt x="12081" y="14064"/>
                    </a:lnTo>
                    <a:lnTo>
                      <a:pt x="11784" y="14378"/>
                    </a:lnTo>
                    <a:lnTo>
                      <a:pt x="11506" y="14731"/>
                    </a:lnTo>
                    <a:lnTo>
                      <a:pt x="11228" y="15083"/>
                    </a:lnTo>
                    <a:lnTo>
                      <a:pt x="10987" y="15453"/>
                    </a:lnTo>
                    <a:lnTo>
                      <a:pt x="11154" y="15046"/>
                    </a:lnTo>
                    <a:lnTo>
                      <a:pt x="11321" y="14619"/>
                    </a:lnTo>
                    <a:lnTo>
                      <a:pt x="11469" y="14212"/>
                    </a:lnTo>
                    <a:lnTo>
                      <a:pt x="11617" y="13786"/>
                    </a:lnTo>
                    <a:lnTo>
                      <a:pt x="11710" y="13397"/>
                    </a:lnTo>
                    <a:lnTo>
                      <a:pt x="11803" y="13044"/>
                    </a:lnTo>
                    <a:lnTo>
                      <a:pt x="11858" y="12711"/>
                    </a:lnTo>
                    <a:lnTo>
                      <a:pt x="11895" y="12396"/>
                    </a:lnTo>
                    <a:lnTo>
                      <a:pt x="11914" y="12137"/>
                    </a:lnTo>
                    <a:lnTo>
                      <a:pt x="11914" y="11877"/>
                    </a:lnTo>
                    <a:lnTo>
                      <a:pt x="11877" y="11673"/>
                    </a:lnTo>
                    <a:lnTo>
                      <a:pt x="11840" y="11470"/>
                    </a:lnTo>
                    <a:lnTo>
                      <a:pt x="14563" y="11470"/>
                    </a:lnTo>
                    <a:lnTo>
                      <a:pt x="14860" y="11451"/>
                    </a:lnTo>
                    <a:lnTo>
                      <a:pt x="15138" y="11414"/>
                    </a:lnTo>
                    <a:lnTo>
                      <a:pt x="15416" y="11358"/>
                    </a:lnTo>
                    <a:lnTo>
                      <a:pt x="15693" y="11284"/>
                    </a:lnTo>
                    <a:lnTo>
                      <a:pt x="15971" y="11210"/>
                    </a:lnTo>
                    <a:lnTo>
                      <a:pt x="16231" y="11118"/>
                    </a:lnTo>
                    <a:lnTo>
                      <a:pt x="16490" y="11025"/>
                    </a:lnTo>
                    <a:lnTo>
                      <a:pt x="16750" y="10914"/>
                    </a:lnTo>
                    <a:lnTo>
                      <a:pt x="16990" y="10784"/>
                    </a:lnTo>
                    <a:lnTo>
                      <a:pt x="17231" y="10636"/>
                    </a:lnTo>
                    <a:lnTo>
                      <a:pt x="17472" y="10488"/>
                    </a:lnTo>
                    <a:lnTo>
                      <a:pt x="17694" y="10339"/>
                    </a:lnTo>
                    <a:lnTo>
                      <a:pt x="17917" y="10154"/>
                    </a:lnTo>
                    <a:lnTo>
                      <a:pt x="18121" y="9987"/>
                    </a:lnTo>
                    <a:lnTo>
                      <a:pt x="18324" y="9802"/>
                    </a:lnTo>
                    <a:lnTo>
                      <a:pt x="18510" y="9598"/>
                    </a:lnTo>
                    <a:lnTo>
                      <a:pt x="18695" y="9395"/>
                    </a:lnTo>
                    <a:lnTo>
                      <a:pt x="18862" y="9172"/>
                    </a:lnTo>
                    <a:lnTo>
                      <a:pt x="19028" y="8950"/>
                    </a:lnTo>
                    <a:lnTo>
                      <a:pt x="19177" y="8709"/>
                    </a:lnTo>
                    <a:lnTo>
                      <a:pt x="19306" y="8468"/>
                    </a:lnTo>
                    <a:lnTo>
                      <a:pt x="19436" y="8227"/>
                    </a:lnTo>
                    <a:lnTo>
                      <a:pt x="19547" y="7968"/>
                    </a:lnTo>
                    <a:lnTo>
                      <a:pt x="19658" y="7708"/>
                    </a:lnTo>
                    <a:lnTo>
                      <a:pt x="19733" y="7449"/>
                    </a:lnTo>
                    <a:lnTo>
                      <a:pt x="19825" y="7171"/>
                    </a:lnTo>
                    <a:lnTo>
                      <a:pt x="19881" y="6893"/>
                    </a:lnTo>
                    <a:lnTo>
                      <a:pt x="19936" y="6615"/>
                    </a:lnTo>
                    <a:lnTo>
                      <a:pt x="19973" y="6319"/>
                    </a:lnTo>
                    <a:lnTo>
                      <a:pt x="19992" y="6041"/>
                    </a:lnTo>
                    <a:lnTo>
                      <a:pt x="19992" y="5745"/>
                    </a:lnTo>
                    <a:lnTo>
                      <a:pt x="19992" y="5448"/>
                    </a:lnTo>
                    <a:lnTo>
                      <a:pt x="19973" y="5152"/>
                    </a:lnTo>
                    <a:lnTo>
                      <a:pt x="19936" y="4874"/>
                    </a:lnTo>
                    <a:lnTo>
                      <a:pt x="19881" y="4577"/>
                    </a:lnTo>
                    <a:lnTo>
                      <a:pt x="19825" y="4299"/>
                    </a:lnTo>
                    <a:lnTo>
                      <a:pt x="19733" y="4040"/>
                    </a:lnTo>
                    <a:lnTo>
                      <a:pt x="19658" y="3762"/>
                    </a:lnTo>
                    <a:lnTo>
                      <a:pt x="19547" y="3503"/>
                    </a:lnTo>
                    <a:lnTo>
                      <a:pt x="19436" y="3262"/>
                    </a:lnTo>
                    <a:lnTo>
                      <a:pt x="19306" y="3002"/>
                    </a:lnTo>
                    <a:lnTo>
                      <a:pt x="19177" y="2762"/>
                    </a:lnTo>
                    <a:lnTo>
                      <a:pt x="19028" y="2539"/>
                    </a:lnTo>
                    <a:lnTo>
                      <a:pt x="18862" y="2317"/>
                    </a:lnTo>
                    <a:lnTo>
                      <a:pt x="18695" y="2095"/>
                    </a:lnTo>
                    <a:lnTo>
                      <a:pt x="18510" y="1891"/>
                    </a:lnTo>
                    <a:lnTo>
                      <a:pt x="18324" y="1687"/>
                    </a:lnTo>
                    <a:lnTo>
                      <a:pt x="18121" y="1502"/>
                    </a:lnTo>
                    <a:lnTo>
                      <a:pt x="17917" y="1316"/>
                    </a:lnTo>
                    <a:lnTo>
                      <a:pt x="17694" y="1150"/>
                    </a:lnTo>
                    <a:lnTo>
                      <a:pt x="17472" y="983"/>
                    </a:lnTo>
                    <a:lnTo>
                      <a:pt x="17231" y="835"/>
                    </a:lnTo>
                    <a:lnTo>
                      <a:pt x="16990" y="705"/>
                    </a:lnTo>
                    <a:lnTo>
                      <a:pt x="16750" y="575"/>
                    </a:lnTo>
                    <a:lnTo>
                      <a:pt x="16490" y="464"/>
                    </a:lnTo>
                    <a:lnTo>
                      <a:pt x="16231" y="353"/>
                    </a:lnTo>
                    <a:lnTo>
                      <a:pt x="15971" y="260"/>
                    </a:lnTo>
                    <a:lnTo>
                      <a:pt x="15693" y="186"/>
                    </a:lnTo>
                    <a:lnTo>
                      <a:pt x="15416" y="131"/>
                    </a:lnTo>
                    <a:lnTo>
                      <a:pt x="15138" y="75"/>
                    </a:lnTo>
                    <a:lnTo>
                      <a:pt x="14860" y="38"/>
                    </a:lnTo>
                    <a:lnTo>
                      <a:pt x="14563" y="19"/>
                    </a:lnTo>
                    <a:lnTo>
                      <a:pt x="142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4" name="Google Shape;21630;p70">
              <a:extLst>
                <a:ext uri="{FF2B5EF4-FFF2-40B4-BE49-F238E27FC236}">
                  <a16:creationId xmlns:a16="http://schemas.microsoft.com/office/drawing/2014/main" id="{CEF786B6-CF08-AA34-5392-DAD470CA942A}"/>
                </a:ext>
              </a:extLst>
            </p:cNvPr>
            <p:cNvGrpSpPr/>
            <p:nvPr/>
          </p:nvGrpSpPr>
          <p:grpSpPr>
            <a:xfrm>
              <a:off x="2530543" y="2157321"/>
              <a:ext cx="1841580" cy="1486080"/>
              <a:chOff x="4996043" y="2255866"/>
              <a:chExt cx="1841580" cy="1486080"/>
            </a:xfrm>
          </p:grpSpPr>
          <p:sp>
            <p:nvSpPr>
              <p:cNvPr id="5" name="Google Shape;21631;p70">
                <a:extLst>
                  <a:ext uri="{FF2B5EF4-FFF2-40B4-BE49-F238E27FC236}">
                    <a16:creationId xmlns:a16="http://schemas.microsoft.com/office/drawing/2014/main" id="{69490BC6-2BFA-023A-A806-E4B14F935036}"/>
                  </a:ext>
                </a:extLst>
              </p:cNvPr>
              <p:cNvSpPr/>
              <p:nvPr/>
            </p:nvSpPr>
            <p:spPr>
              <a:xfrm>
                <a:off x="5225257" y="3372354"/>
                <a:ext cx="116982" cy="116982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2780" extrusionOk="0">
                    <a:moveTo>
                      <a:pt x="1390" y="1"/>
                    </a:moveTo>
                    <a:lnTo>
                      <a:pt x="1334" y="19"/>
                    </a:lnTo>
                    <a:lnTo>
                      <a:pt x="1279" y="75"/>
                    </a:lnTo>
                    <a:lnTo>
                      <a:pt x="1242" y="186"/>
                    </a:lnTo>
                    <a:lnTo>
                      <a:pt x="1205" y="316"/>
                    </a:lnTo>
                    <a:lnTo>
                      <a:pt x="1149" y="668"/>
                    </a:lnTo>
                    <a:lnTo>
                      <a:pt x="1112" y="1112"/>
                    </a:lnTo>
                    <a:lnTo>
                      <a:pt x="667" y="1149"/>
                    </a:lnTo>
                    <a:lnTo>
                      <a:pt x="315" y="1205"/>
                    </a:lnTo>
                    <a:lnTo>
                      <a:pt x="186" y="1242"/>
                    </a:lnTo>
                    <a:lnTo>
                      <a:pt x="74" y="1298"/>
                    </a:lnTo>
                    <a:lnTo>
                      <a:pt x="19" y="1335"/>
                    </a:lnTo>
                    <a:lnTo>
                      <a:pt x="0" y="1390"/>
                    </a:lnTo>
                    <a:lnTo>
                      <a:pt x="19" y="1446"/>
                    </a:lnTo>
                    <a:lnTo>
                      <a:pt x="74" y="1483"/>
                    </a:lnTo>
                    <a:lnTo>
                      <a:pt x="186" y="1539"/>
                    </a:lnTo>
                    <a:lnTo>
                      <a:pt x="315" y="1576"/>
                    </a:lnTo>
                    <a:lnTo>
                      <a:pt x="667" y="1631"/>
                    </a:lnTo>
                    <a:lnTo>
                      <a:pt x="1112" y="1668"/>
                    </a:lnTo>
                    <a:lnTo>
                      <a:pt x="1149" y="2113"/>
                    </a:lnTo>
                    <a:lnTo>
                      <a:pt x="1205" y="2465"/>
                    </a:lnTo>
                    <a:lnTo>
                      <a:pt x="1242" y="2595"/>
                    </a:lnTo>
                    <a:lnTo>
                      <a:pt x="1279" y="2687"/>
                    </a:lnTo>
                    <a:lnTo>
                      <a:pt x="1334" y="2761"/>
                    </a:lnTo>
                    <a:lnTo>
                      <a:pt x="1390" y="2780"/>
                    </a:lnTo>
                    <a:lnTo>
                      <a:pt x="1445" y="2761"/>
                    </a:lnTo>
                    <a:lnTo>
                      <a:pt x="1482" y="2687"/>
                    </a:lnTo>
                    <a:lnTo>
                      <a:pt x="1538" y="2595"/>
                    </a:lnTo>
                    <a:lnTo>
                      <a:pt x="1575" y="2465"/>
                    </a:lnTo>
                    <a:lnTo>
                      <a:pt x="1631" y="2113"/>
                    </a:lnTo>
                    <a:lnTo>
                      <a:pt x="1668" y="1668"/>
                    </a:lnTo>
                    <a:lnTo>
                      <a:pt x="2112" y="1631"/>
                    </a:lnTo>
                    <a:lnTo>
                      <a:pt x="2464" y="1576"/>
                    </a:lnTo>
                    <a:lnTo>
                      <a:pt x="2594" y="1539"/>
                    </a:lnTo>
                    <a:lnTo>
                      <a:pt x="2687" y="1483"/>
                    </a:lnTo>
                    <a:lnTo>
                      <a:pt x="2761" y="1446"/>
                    </a:lnTo>
                    <a:lnTo>
                      <a:pt x="2779" y="1390"/>
                    </a:lnTo>
                    <a:lnTo>
                      <a:pt x="2761" y="1335"/>
                    </a:lnTo>
                    <a:lnTo>
                      <a:pt x="2687" y="1298"/>
                    </a:lnTo>
                    <a:lnTo>
                      <a:pt x="2594" y="1242"/>
                    </a:lnTo>
                    <a:lnTo>
                      <a:pt x="2464" y="1205"/>
                    </a:lnTo>
                    <a:lnTo>
                      <a:pt x="2112" y="1149"/>
                    </a:lnTo>
                    <a:lnTo>
                      <a:pt x="1668" y="1112"/>
                    </a:lnTo>
                    <a:lnTo>
                      <a:pt x="1631" y="668"/>
                    </a:lnTo>
                    <a:lnTo>
                      <a:pt x="1575" y="316"/>
                    </a:lnTo>
                    <a:lnTo>
                      <a:pt x="1538" y="186"/>
                    </a:lnTo>
                    <a:lnTo>
                      <a:pt x="1482" y="75"/>
                    </a:lnTo>
                    <a:lnTo>
                      <a:pt x="1445" y="19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" name="Google Shape;21632;p70">
                <a:extLst>
                  <a:ext uri="{FF2B5EF4-FFF2-40B4-BE49-F238E27FC236}">
                    <a16:creationId xmlns:a16="http://schemas.microsoft.com/office/drawing/2014/main" id="{44F0A63A-2DB9-8978-4396-E6D4A54253FB}"/>
                  </a:ext>
                </a:extLst>
              </p:cNvPr>
              <p:cNvSpPr/>
              <p:nvPr/>
            </p:nvSpPr>
            <p:spPr>
              <a:xfrm>
                <a:off x="5140254" y="3341972"/>
                <a:ext cx="97499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298" extrusionOk="0">
                    <a:moveTo>
                      <a:pt x="1168" y="0"/>
                    </a:moveTo>
                    <a:lnTo>
                      <a:pt x="1112" y="19"/>
                    </a:lnTo>
                    <a:lnTo>
                      <a:pt x="1075" y="74"/>
                    </a:lnTo>
                    <a:lnTo>
                      <a:pt x="1038" y="148"/>
                    </a:lnTo>
                    <a:lnTo>
                      <a:pt x="1001" y="260"/>
                    </a:lnTo>
                    <a:lnTo>
                      <a:pt x="964" y="556"/>
                    </a:lnTo>
                    <a:lnTo>
                      <a:pt x="927" y="908"/>
                    </a:lnTo>
                    <a:lnTo>
                      <a:pt x="557" y="945"/>
                    </a:lnTo>
                    <a:lnTo>
                      <a:pt x="279" y="1001"/>
                    </a:lnTo>
                    <a:lnTo>
                      <a:pt x="167" y="1038"/>
                    </a:lnTo>
                    <a:lnTo>
                      <a:pt x="75" y="1075"/>
                    </a:lnTo>
                    <a:lnTo>
                      <a:pt x="19" y="1112"/>
                    </a:lnTo>
                    <a:lnTo>
                      <a:pt x="1" y="1149"/>
                    </a:lnTo>
                    <a:lnTo>
                      <a:pt x="19" y="1186"/>
                    </a:lnTo>
                    <a:lnTo>
                      <a:pt x="75" y="1223"/>
                    </a:lnTo>
                    <a:lnTo>
                      <a:pt x="167" y="1260"/>
                    </a:lnTo>
                    <a:lnTo>
                      <a:pt x="279" y="1297"/>
                    </a:lnTo>
                    <a:lnTo>
                      <a:pt x="557" y="1353"/>
                    </a:lnTo>
                    <a:lnTo>
                      <a:pt x="927" y="1371"/>
                    </a:lnTo>
                    <a:lnTo>
                      <a:pt x="964" y="1742"/>
                    </a:lnTo>
                    <a:lnTo>
                      <a:pt x="1001" y="2038"/>
                    </a:lnTo>
                    <a:lnTo>
                      <a:pt x="1038" y="2149"/>
                    </a:lnTo>
                    <a:lnTo>
                      <a:pt x="1075" y="2224"/>
                    </a:lnTo>
                    <a:lnTo>
                      <a:pt x="1112" y="2279"/>
                    </a:lnTo>
                    <a:lnTo>
                      <a:pt x="1168" y="2298"/>
                    </a:lnTo>
                    <a:lnTo>
                      <a:pt x="1205" y="2279"/>
                    </a:lnTo>
                    <a:lnTo>
                      <a:pt x="1242" y="2224"/>
                    </a:lnTo>
                    <a:lnTo>
                      <a:pt x="1279" y="2149"/>
                    </a:lnTo>
                    <a:lnTo>
                      <a:pt x="1316" y="2038"/>
                    </a:lnTo>
                    <a:lnTo>
                      <a:pt x="1372" y="1742"/>
                    </a:lnTo>
                    <a:lnTo>
                      <a:pt x="1390" y="1371"/>
                    </a:lnTo>
                    <a:lnTo>
                      <a:pt x="1761" y="1353"/>
                    </a:lnTo>
                    <a:lnTo>
                      <a:pt x="2057" y="1297"/>
                    </a:lnTo>
                    <a:lnTo>
                      <a:pt x="2150" y="1260"/>
                    </a:lnTo>
                    <a:lnTo>
                      <a:pt x="2243" y="1223"/>
                    </a:lnTo>
                    <a:lnTo>
                      <a:pt x="2298" y="1186"/>
                    </a:lnTo>
                    <a:lnTo>
                      <a:pt x="2317" y="1149"/>
                    </a:lnTo>
                    <a:lnTo>
                      <a:pt x="2298" y="1112"/>
                    </a:lnTo>
                    <a:lnTo>
                      <a:pt x="2243" y="1075"/>
                    </a:lnTo>
                    <a:lnTo>
                      <a:pt x="2150" y="1038"/>
                    </a:lnTo>
                    <a:lnTo>
                      <a:pt x="2057" y="1001"/>
                    </a:lnTo>
                    <a:lnTo>
                      <a:pt x="1761" y="945"/>
                    </a:lnTo>
                    <a:lnTo>
                      <a:pt x="1390" y="908"/>
                    </a:lnTo>
                    <a:lnTo>
                      <a:pt x="1372" y="556"/>
                    </a:lnTo>
                    <a:lnTo>
                      <a:pt x="1316" y="260"/>
                    </a:lnTo>
                    <a:lnTo>
                      <a:pt x="1279" y="148"/>
                    </a:lnTo>
                    <a:lnTo>
                      <a:pt x="1242" y="74"/>
                    </a:lnTo>
                    <a:lnTo>
                      <a:pt x="1205" y="19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" name="Google Shape;21633;p70">
                <a:extLst>
                  <a:ext uri="{FF2B5EF4-FFF2-40B4-BE49-F238E27FC236}">
                    <a16:creationId xmlns:a16="http://schemas.microsoft.com/office/drawing/2014/main" id="{E0F7A8DA-6641-526B-B8C0-C171B412D1E4}"/>
                  </a:ext>
                </a:extLst>
              </p:cNvPr>
              <p:cNvSpPr/>
              <p:nvPr/>
            </p:nvSpPr>
            <p:spPr>
              <a:xfrm>
                <a:off x="5044352" y="2676885"/>
                <a:ext cx="90472" cy="90514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2151" extrusionOk="0">
                    <a:moveTo>
                      <a:pt x="1075" y="1"/>
                    </a:moveTo>
                    <a:lnTo>
                      <a:pt x="1038" y="19"/>
                    </a:lnTo>
                    <a:lnTo>
                      <a:pt x="1001" y="56"/>
                    </a:lnTo>
                    <a:lnTo>
                      <a:pt x="964" y="149"/>
                    </a:lnTo>
                    <a:lnTo>
                      <a:pt x="946" y="242"/>
                    </a:lnTo>
                    <a:lnTo>
                      <a:pt x="890" y="520"/>
                    </a:lnTo>
                    <a:lnTo>
                      <a:pt x="872" y="853"/>
                    </a:lnTo>
                    <a:lnTo>
                      <a:pt x="520" y="890"/>
                    </a:lnTo>
                    <a:lnTo>
                      <a:pt x="260" y="927"/>
                    </a:lnTo>
                    <a:lnTo>
                      <a:pt x="149" y="964"/>
                    </a:lnTo>
                    <a:lnTo>
                      <a:pt x="75" y="1001"/>
                    </a:lnTo>
                    <a:lnTo>
                      <a:pt x="19" y="1038"/>
                    </a:lnTo>
                    <a:lnTo>
                      <a:pt x="1" y="1076"/>
                    </a:lnTo>
                    <a:lnTo>
                      <a:pt x="19" y="1113"/>
                    </a:lnTo>
                    <a:lnTo>
                      <a:pt x="75" y="1150"/>
                    </a:lnTo>
                    <a:lnTo>
                      <a:pt x="149" y="1187"/>
                    </a:lnTo>
                    <a:lnTo>
                      <a:pt x="260" y="1205"/>
                    </a:lnTo>
                    <a:lnTo>
                      <a:pt x="520" y="1261"/>
                    </a:lnTo>
                    <a:lnTo>
                      <a:pt x="872" y="1298"/>
                    </a:lnTo>
                    <a:lnTo>
                      <a:pt x="890" y="1631"/>
                    </a:lnTo>
                    <a:lnTo>
                      <a:pt x="946" y="1909"/>
                    </a:lnTo>
                    <a:lnTo>
                      <a:pt x="964" y="2002"/>
                    </a:lnTo>
                    <a:lnTo>
                      <a:pt x="1001" y="2076"/>
                    </a:lnTo>
                    <a:lnTo>
                      <a:pt x="1038" y="2132"/>
                    </a:lnTo>
                    <a:lnTo>
                      <a:pt x="1075" y="2150"/>
                    </a:lnTo>
                    <a:lnTo>
                      <a:pt x="1112" y="2132"/>
                    </a:lnTo>
                    <a:lnTo>
                      <a:pt x="1150" y="2076"/>
                    </a:lnTo>
                    <a:lnTo>
                      <a:pt x="1187" y="2002"/>
                    </a:lnTo>
                    <a:lnTo>
                      <a:pt x="1224" y="1909"/>
                    </a:lnTo>
                    <a:lnTo>
                      <a:pt x="1279" y="1631"/>
                    </a:lnTo>
                    <a:lnTo>
                      <a:pt x="1298" y="1298"/>
                    </a:lnTo>
                    <a:lnTo>
                      <a:pt x="1631" y="1261"/>
                    </a:lnTo>
                    <a:lnTo>
                      <a:pt x="1909" y="1205"/>
                    </a:lnTo>
                    <a:lnTo>
                      <a:pt x="2020" y="1187"/>
                    </a:lnTo>
                    <a:lnTo>
                      <a:pt x="2094" y="1150"/>
                    </a:lnTo>
                    <a:lnTo>
                      <a:pt x="2131" y="1113"/>
                    </a:lnTo>
                    <a:lnTo>
                      <a:pt x="2150" y="1076"/>
                    </a:lnTo>
                    <a:lnTo>
                      <a:pt x="2131" y="1038"/>
                    </a:lnTo>
                    <a:lnTo>
                      <a:pt x="2094" y="1001"/>
                    </a:lnTo>
                    <a:lnTo>
                      <a:pt x="2020" y="964"/>
                    </a:lnTo>
                    <a:lnTo>
                      <a:pt x="1909" y="927"/>
                    </a:lnTo>
                    <a:lnTo>
                      <a:pt x="1631" y="890"/>
                    </a:lnTo>
                    <a:lnTo>
                      <a:pt x="1298" y="853"/>
                    </a:lnTo>
                    <a:lnTo>
                      <a:pt x="1279" y="520"/>
                    </a:lnTo>
                    <a:lnTo>
                      <a:pt x="1224" y="242"/>
                    </a:lnTo>
                    <a:lnTo>
                      <a:pt x="1187" y="149"/>
                    </a:lnTo>
                    <a:lnTo>
                      <a:pt x="1150" y="56"/>
                    </a:lnTo>
                    <a:lnTo>
                      <a:pt x="1112" y="1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" name="Google Shape;21634;p70">
                <a:extLst>
                  <a:ext uri="{FF2B5EF4-FFF2-40B4-BE49-F238E27FC236}">
                    <a16:creationId xmlns:a16="http://schemas.microsoft.com/office/drawing/2014/main" id="{4D7BFA73-1AFB-093C-642E-386511DBE757}"/>
                  </a:ext>
                </a:extLst>
              </p:cNvPr>
              <p:cNvSpPr/>
              <p:nvPr/>
            </p:nvSpPr>
            <p:spPr>
              <a:xfrm>
                <a:off x="5004586" y="3010586"/>
                <a:ext cx="83487" cy="82687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965" extrusionOk="0">
                    <a:moveTo>
                      <a:pt x="964" y="1"/>
                    </a:moveTo>
                    <a:lnTo>
                      <a:pt x="927" y="56"/>
                    </a:lnTo>
                    <a:lnTo>
                      <a:pt x="890" y="131"/>
                    </a:lnTo>
                    <a:lnTo>
                      <a:pt x="872" y="223"/>
                    </a:lnTo>
                    <a:lnTo>
                      <a:pt x="816" y="464"/>
                    </a:lnTo>
                    <a:lnTo>
                      <a:pt x="798" y="779"/>
                    </a:lnTo>
                    <a:lnTo>
                      <a:pt x="483" y="798"/>
                    </a:lnTo>
                    <a:lnTo>
                      <a:pt x="223" y="853"/>
                    </a:lnTo>
                    <a:lnTo>
                      <a:pt x="131" y="872"/>
                    </a:lnTo>
                    <a:lnTo>
                      <a:pt x="56" y="909"/>
                    </a:lnTo>
                    <a:lnTo>
                      <a:pt x="19" y="946"/>
                    </a:lnTo>
                    <a:lnTo>
                      <a:pt x="1" y="983"/>
                    </a:lnTo>
                    <a:lnTo>
                      <a:pt x="19" y="1020"/>
                    </a:lnTo>
                    <a:lnTo>
                      <a:pt x="56" y="1057"/>
                    </a:lnTo>
                    <a:lnTo>
                      <a:pt x="131" y="1075"/>
                    </a:lnTo>
                    <a:lnTo>
                      <a:pt x="223" y="1112"/>
                    </a:lnTo>
                    <a:lnTo>
                      <a:pt x="483" y="1150"/>
                    </a:lnTo>
                    <a:lnTo>
                      <a:pt x="798" y="1187"/>
                    </a:lnTo>
                    <a:lnTo>
                      <a:pt x="816" y="1502"/>
                    </a:lnTo>
                    <a:lnTo>
                      <a:pt x="872" y="1742"/>
                    </a:lnTo>
                    <a:lnTo>
                      <a:pt x="890" y="1835"/>
                    </a:lnTo>
                    <a:lnTo>
                      <a:pt x="927" y="1909"/>
                    </a:lnTo>
                    <a:lnTo>
                      <a:pt x="964" y="1946"/>
                    </a:lnTo>
                    <a:lnTo>
                      <a:pt x="1001" y="1965"/>
                    </a:lnTo>
                    <a:lnTo>
                      <a:pt x="1038" y="1946"/>
                    </a:lnTo>
                    <a:lnTo>
                      <a:pt x="1057" y="1909"/>
                    </a:lnTo>
                    <a:lnTo>
                      <a:pt x="1094" y="1835"/>
                    </a:lnTo>
                    <a:lnTo>
                      <a:pt x="1131" y="1742"/>
                    </a:lnTo>
                    <a:lnTo>
                      <a:pt x="1168" y="1502"/>
                    </a:lnTo>
                    <a:lnTo>
                      <a:pt x="1187" y="1187"/>
                    </a:lnTo>
                    <a:lnTo>
                      <a:pt x="1502" y="1150"/>
                    </a:lnTo>
                    <a:lnTo>
                      <a:pt x="1761" y="1112"/>
                    </a:lnTo>
                    <a:lnTo>
                      <a:pt x="1854" y="1075"/>
                    </a:lnTo>
                    <a:lnTo>
                      <a:pt x="1928" y="1057"/>
                    </a:lnTo>
                    <a:lnTo>
                      <a:pt x="1965" y="1020"/>
                    </a:lnTo>
                    <a:lnTo>
                      <a:pt x="1983" y="983"/>
                    </a:lnTo>
                    <a:lnTo>
                      <a:pt x="1965" y="946"/>
                    </a:lnTo>
                    <a:lnTo>
                      <a:pt x="1928" y="909"/>
                    </a:lnTo>
                    <a:lnTo>
                      <a:pt x="1854" y="872"/>
                    </a:lnTo>
                    <a:lnTo>
                      <a:pt x="1761" y="853"/>
                    </a:lnTo>
                    <a:lnTo>
                      <a:pt x="1502" y="798"/>
                    </a:lnTo>
                    <a:lnTo>
                      <a:pt x="1187" y="779"/>
                    </a:lnTo>
                    <a:lnTo>
                      <a:pt x="1168" y="464"/>
                    </a:lnTo>
                    <a:lnTo>
                      <a:pt x="1131" y="223"/>
                    </a:lnTo>
                    <a:lnTo>
                      <a:pt x="1094" y="131"/>
                    </a:lnTo>
                    <a:lnTo>
                      <a:pt x="1057" y="56"/>
                    </a:lnTo>
                    <a:lnTo>
                      <a:pt x="1038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" name="Google Shape;21635;p70">
                <a:extLst>
                  <a:ext uri="{FF2B5EF4-FFF2-40B4-BE49-F238E27FC236}">
                    <a16:creationId xmlns:a16="http://schemas.microsoft.com/office/drawing/2014/main" id="{9D8AED9A-522C-459D-499E-37F48C69BBFC}"/>
                  </a:ext>
                </a:extLst>
              </p:cNvPr>
              <p:cNvSpPr/>
              <p:nvPr/>
            </p:nvSpPr>
            <p:spPr>
              <a:xfrm>
                <a:off x="5807656" y="3250741"/>
                <a:ext cx="121653" cy="121653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891" extrusionOk="0">
                    <a:moveTo>
                      <a:pt x="1446" y="0"/>
                    </a:moveTo>
                    <a:lnTo>
                      <a:pt x="1390" y="19"/>
                    </a:lnTo>
                    <a:lnTo>
                      <a:pt x="1353" y="75"/>
                    </a:lnTo>
                    <a:lnTo>
                      <a:pt x="1297" y="186"/>
                    </a:lnTo>
                    <a:lnTo>
                      <a:pt x="1260" y="315"/>
                    </a:lnTo>
                    <a:lnTo>
                      <a:pt x="1186" y="686"/>
                    </a:lnTo>
                    <a:lnTo>
                      <a:pt x="1149" y="1149"/>
                    </a:lnTo>
                    <a:lnTo>
                      <a:pt x="705" y="1186"/>
                    </a:lnTo>
                    <a:lnTo>
                      <a:pt x="334" y="1242"/>
                    </a:lnTo>
                    <a:lnTo>
                      <a:pt x="186" y="1297"/>
                    </a:lnTo>
                    <a:lnTo>
                      <a:pt x="93" y="1334"/>
                    </a:lnTo>
                    <a:lnTo>
                      <a:pt x="19" y="1390"/>
                    </a:lnTo>
                    <a:lnTo>
                      <a:pt x="1" y="1446"/>
                    </a:lnTo>
                    <a:lnTo>
                      <a:pt x="19" y="1501"/>
                    </a:lnTo>
                    <a:lnTo>
                      <a:pt x="93" y="1538"/>
                    </a:lnTo>
                    <a:lnTo>
                      <a:pt x="186" y="1594"/>
                    </a:lnTo>
                    <a:lnTo>
                      <a:pt x="334" y="1631"/>
                    </a:lnTo>
                    <a:lnTo>
                      <a:pt x="705" y="1686"/>
                    </a:lnTo>
                    <a:lnTo>
                      <a:pt x="1149" y="1723"/>
                    </a:lnTo>
                    <a:lnTo>
                      <a:pt x="1186" y="2187"/>
                    </a:lnTo>
                    <a:lnTo>
                      <a:pt x="1260" y="2557"/>
                    </a:lnTo>
                    <a:lnTo>
                      <a:pt x="1297" y="2687"/>
                    </a:lnTo>
                    <a:lnTo>
                      <a:pt x="1353" y="2798"/>
                    </a:lnTo>
                    <a:lnTo>
                      <a:pt x="1390" y="2872"/>
                    </a:lnTo>
                    <a:lnTo>
                      <a:pt x="1446" y="2891"/>
                    </a:lnTo>
                    <a:lnTo>
                      <a:pt x="1501" y="2872"/>
                    </a:lnTo>
                    <a:lnTo>
                      <a:pt x="1557" y="2798"/>
                    </a:lnTo>
                    <a:lnTo>
                      <a:pt x="1594" y="2687"/>
                    </a:lnTo>
                    <a:lnTo>
                      <a:pt x="1631" y="2557"/>
                    </a:lnTo>
                    <a:lnTo>
                      <a:pt x="1705" y="2187"/>
                    </a:lnTo>
                    <a:lnTo>
                      <a:pt x="1742" y="1723"/>
                    </a:lnTo>
                    <a:lnTo>
                      <a:pt x="2205" y="1686"/>
                    </a:lnTo>
                    <a:lnTo>
                      <a:pt x="2576" y="1631"/>
                    </a:lnTo>
                    <a:lnTo>
                      <a:pt x="2706" y="1594"/>
                    </a:lnTo>
                    <a:lnTo>
                      <a:pt x="2817" y="1538"/>
                    </a:lnTo>
                    <a:lnTo>
                      <a:pt x="2872" y="1501"/>
                    </a:lnTo>
                    <a:lnTo>
                      <a:pt x="2891" y="1446"/>
                    </a:lnTo>
                    <a:lnTo>
                      <a:pt x="2872" y="1390"/>
                    </a:lnTo>
                    <a:lnTo>
                      <a:pt x="2817" y="1334"/>
                    </a:lnTo>
                    <a:lnTo>
                      <a:pt x="2706" y="1297"/>
                    </a:lnTo>
                    <a:lnTo>
                      <a:pt x="2576" y="1242"/>
                    </a:lnTo>
                    <a:lnTo>
                      <a:pt x="2205" y="1186"/>
                    </a:lnTo>
                    <a:lnTo>
                      <a:pt x="1742" y="1149"/>
                    </a:lnTo>
                    <a:lnTo>
                      <a:pt x="1705" y="686"/>
                    </a:lnTo>
                    <a:lnTo>
                      <a:pt x="1631" y="315"/>
                    </a:lnTo>
                    <a:lnTo>
                      <a:pt x="1594" y="186"/>
                    </a:lnTo>
                    <a:lnTo>
                      <a:pt x="1557" y="75"/>
                    </a:lnTo>
                    <a:lnTo>
                      <a:pt x="1501" y="19"/>
                    </a:lnTo>
                    <a:lnTo>
                      <a:pt x="1446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" name="Google Shape;21636;p70">
                <a:extLst>
                  <a:ext uri="{FF2B5EF4-FFF2-40B4-BE49-F238E27FC236}">
                    <a16:creationId xmlns:a16="http://schemas.microsoft.com/office/drawing/2014/main" id="{4BE70FA9-F977-30C0-263D-9557360599BA}"/>
                  </a:ext>
                </a:extLst>
              </p:cNvPr>
              <p:cNvSpPr/>
              <p:nvPr/>
            </p:nvSpPr>
            <p:spPr>
              <a:xfrm>
                <a:off x="5766332" y="3186820"/>
                <a:ext cx="86601" cy="86559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2057" extrusionOk="0">
                    <a:moveTo>
                      <a:pt x="1038" y="0"/>
                    </a:moveTo>
                    <a:lnTo>
                      <a:pt x="1001" y="19"/>
                    </a:lnTo>
                    <a:lnTo>
                      <a:pt x="964" y="56"/>
                    </a:lnTo>
                    <a:lnTo>
                      <a:pt x="927" y="130"/>
                    </a:lnTo>
                    <a:lnTo>
                      <a:pt x="908" y="222"/>
                    </a:lnTo>
                    <a:lnTo>
                      <a:pt x="853" y="482"/>
                    </a:lnTo>
                    <a:lnTo>
                      <a:pt x="834" y="815"/>
                    </a:lnTo>
                    <a:lnTo>
                      <a:pt x="501" y="834"/>
                    </a:lnTo>
                    <a:lnTo>
                      <a:pt x="241" y="889"/>
                    </a:lnTo>
                    <a:lnTo>
                      <a:pt x="149" y="927"/>
                    </a:lnTo>
                    <a:lnTo>
                      <a:pt x="75" y="945"/>
                    </a:lnTo>
                    <a:lnTo>
                      <a:pt x="19" y="982"/>
                    </a:lnTo>
                    <a:lnTo>
                      <a:pt x="1" y="1019"/>
                    </a:lnTo>
                    <a:lnTo>
                      <a:pt x="19" y="1056"/>
                    </a:lnTo>
                    <a:lnTo>
                      <a:pt x="75" y="1093"/>
                    </a:lnTo>
                    <a:lnTo>
                      <a:pt x="149" y="1130"/>
                    </a:lnTo>
                    <a:lnTo>
                      <a:pt x="241" y="1149"/>
                    </a:lnTo>
                    <a:lnTo>
                      <a:pt x="501" y="1204"/>
                    </a:lnTo>
                    <a:lnTo>
                      <a:pt x="834" y="1223"/>
                    </a:lnTo>
                    <a:lnTo>
                      <a:pt x="853" y="1556"/>
                    </a:lnTo>
                    <a:lnTo>
                      <a:pt x="908" y="1816"/>
                    </a:lnTo>
                    <a:lnTo>
                      <a:pt x="927" y="1908"/>
                    </a:lnTo>
                    <a:lnTo>
                      <a:pt x="964" y="1983"/>
                    </a:lnTo>
                    <a:lnTo>
                      <a:pt x="1001" y="2038"/>
                    </a:lnTo>
                    <a:lnTo>
                      <a:pt x="1038" y="2057"/>
                    </a:lnTo>
                    <a:lnTo>
                      <a:pt x="1075" y="2038"/>
                    </a:lnTo>
                    <a:lnTo>
                      <a:pt x="1112" y="1983"/>
                    </a:lnTo>
                    <a:lnTo>
                      <a:pt x="1149" y="1908"/>
                    </a:lnTo>
                    <a:lnTo>
                      <a:pt x="1168" y="1816"/>
                    </a:lnTo>
                    <a:lnTo>
                      <a:pt x="1223" y="1556"/>
                    </a:lnTo>
                    <a:lnTo>
                      <a:pt x="1242" y="1223"/>
                    </a:lnTo>
                    <a:lnTo>
                      <a:pt x="1575" y="1204"/>
                    </a:lnTo>
                    <a:lnTo>
                      <a:pt x="1835" y="1149"/>
                    </a:lnTo>
                    <a:lnTo>
                      <a:pt x="1927" y="1130"/>
                    </a:lnTo>
                    <a:lnTo>
                      <a:pt x="2002" y="1093"/>
                    </a:lnTo>
                    <a:lnTo>
                      <a:pt x="2057" y="1056"/>
                    </a:lnTo>
                    <a:lnTo>
                      <a:pt x="2057" y="1019"/>
                    </a:lnTo>
                    <a:lnTo>
                      <a:pt x="2057" y="982"/>
                    </a:lnTo>
                    <a:lnTo>
                      <a:pt x="2002" y="945"/>
                    </a:lnTo>
                    <a:lnTo>
                      <a:pt x="1927" y="927"/>
                    </a:lnTo>
                    <a:lnTo>
                      <a:pt x="1835" y="889"/>
                    </a:lnTo>
                    <a:lnTo>
                      <a:pt x="1575" y="834"/>
                    </a:lnTo>
                    <a:lnTo>
                      <a:pt x="1242" y="815"/>
                    </a:lnTo>
                    <a:lnTo>
                      <a:pt x="1223" y="482"/>
                    </a:lnTo>
                    <a:lnTo>
                      <a:pt x="1168" y="222"/>
                    </a:lnTo>
                    <a:lnTo>
                      <a:pt x="1149" y="130"/>
                    </a:lnTo>
                    <a:lnTo>
                      <a:pt x="1112" y="56"/>
                    </a:lnTo>
                    <a:lnTo>
                      <a:pt x="1075" y="19"/>
                    </a:lnTo>
                    <a:lnTo>
                      <a:pt x="1038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" name="Google Shape;21637;p70">
                <a:extLst>
                  <a:ext uri="{FF2B5EF4-FFF2-40B4-BE49-F238E27FC236}">
                    <a16:creationId xmlns:a16="http://schemas.microsoft.com/office/drawing/2014/main" id="{9C8F48E1-D006-F00D-D606-457C7134DCEF}"/>
                  </a:ext>
                </a:extLst>
              </p:cNvPr>
              <p:cNvSpPr/>
              <p:nvPr/>
            </p:nvSpPr>
            <p:spPr>
              <a:xfrm>
                <a:off x="5859120" y="3159510"/>
                <a:ext cx="64761" cy="63962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520" extrusionOk="0">
                    <a:moveTo>
                      <a:pt x="741" y="1"/>
                    </a:moveTo>
                    <a:lnTo>
                      <a:pt x="704" y="38"/>
                    </a:lnTo>
                    <a:lnTo>
                      <a:pt x="667" y="167"/>
                    </a:lnTo>
                    <a:lnTo>
                      <a:pt x="630" y="371"/>
                    </a:lnTo>
                    <a:lnTo>
                      <a:pt x="612" y="612"/>
                    </a:lnTo>
                    <a:lnTo>
                      <a:pt x="371" y="631"/>
                    </a:lnTo>
                    <a:lnTo>
                      <a:pt x="186" y="668"/>
                    </a:lnTo>
                    <a:lnTo>
                      <a:pt x="56" y="705"/>
                    </a:lnTo>
                    <a:lnTo>
                      <a:pt x="19" y="742"/>
                    </a:lnTo>
                    <a:lnTo>
                      <a:pt x="0" y="760"/>
                    </a:lnTo>
                    <a:lnTo>
                      <a:pt x="19" y="797"/>
                    </a:lnTo>
                    <a:lnTo>
                      <a:pt x="56" y="816"/>
                    </a:lnTo>
                    <a:lnTo>
                      <a:pt x="186" y="853"/>
                    </a:lnTo>
                    <a:lnTo>
                      <a:pt x="371" y="890"/>
                    </a:lnTo>
                    <a:lnTo>
                      <a:pt x="612" y="909"/>
                    </a:lnTo>
                    <a:lnTo>
                      <a:pt x="630" y="1149"/>
                    </a:lnTo>
                    <a:lnTo>
                      <a:pt x="667" y="1353"/>
                    </a:lnTo>
                    <a:lnTo>
                      <a:pt x="704" y="1483"/>
                    </a:lnTo>
                    <a:lnTo>
                      <a:pt x="741" y="1520"/>
                    </a:lnTo>
                    <a:lnTo>
                      <a:pt x="797" y="1520"/>
                    </a:lnTo>
                    <a:lnTo>
                      <a:pt x="816" y="1483"/>
                    </a:lnTo>
                    <a:lnTo>
                      <a:pt x="871" y="1353"/>
                    </a:lnTo>
                    <a:lnTo>
                      <a:pt x="908" y="1149"/>
                    </a:lnTo>
                    <a:lnTo>
                      <a:pt x="927" y="909"/>
                    </a:lnTo>
                    <a:lnTo>
                      <a:pt x="1168" y="890"/>
                    </a:lnTo>
                    <a:lnTo>
                      <a:pt x="1353" y="853"/>
                    </a:lnTo>
                    <a:lnTo>
                      <a:pt x="1483" y="816"/>
                    </a:lnTo>
                    <a:lnTo>
                      <a:pt x="1520" y="797"/>
                    </a:lnTo>
                    <a:lnTo>
                      <a:pt x="1538" y="760"/>
                    </a:lnTo>
                    <a:lnTo>
                      <a:pt x="1520" y="742"/>
                    </a:lnTo>
                    <a:lnTo>
                      <a:pt x="1483" y="705"/>
                    </a:lnTo>
                    <a:lnTo>
                      <a:pt x="1353" y="668"/>
                    </a:lnTo>
                    <a:lnTo>
                      <a:pt x="1168" y="631"/>
                    </a:lnTo>
                    <a:lnTo>
                      <a:pt x="927" y="612"/>
                    </a:lnTo>
                    <a:lnTo>
                      <a:pt x="908" y="371"/>
                    </a:lnTo>
                    <a:lnTo>
                      <a:pt x="871" y="167"/>
                    </a:lnTo>
                    <a:lnTo>
                      <a:pt x="816" y="38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" name="Google Shape;21638;p70">
                <a:extLst>
                  <a:ext uri="{FF2B5EF4-FFF2-40B4-BE49-F238E27FC236}">
                    <a16:creationId xmlns:a16="http://schemas.microsoft.com/office/drawing/2014/main" id="{0EAF2CD2-4E7B-03FB-79DF-5B38BAB89B46}"/>
                  </a:ext>
                </a:extLst>
              </p:cNvPr>
              <p:cNvSpPr/>
              <p:nvPr/>
            </p:nvSpPr>
            <p:spPr>
              <a:xfrm>
                <a:off x="5111429" y="2732263"/>
                <a:ext cx="120096" cy="120896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873" extrusionOk="0">
                    <a:moveTo>
                      <a:pt x="1427" y="0"/>
                    </a:moveTo>
                    <a:lnTo>
                      <a:pt x="1371" y="19"/>
                    </a:lnTo>
                    <a:lnTo>
                      <a:pt x="1334" y="93"/>
                    </a:lnTo>
                    <a:lnTo>
                      <a:pt x="1279" y="186"/>
                    </a:lnTo>
                    <a:lnTo>
                      <a:pt x="1242" y="315"/>
                    </a:lnTo>
                    <a:lnTo>
                      <a:pt x="1167" y="686"/>
                    </a:lnTo>
                    <a:lnTo>
                      <a:pt x="1130" y="1149"/>
                    </a:lnTo>
                    <a:lnTo>
                      <a:pt x="686" y="1186"/>
                    </a:lnTo>
                    <a:lnTo>
                      <a:pt x="315" y="1242"/>
                    </a:lnTo>
                    <a:lnTo>
                      <a:pt x="185" y="1279"/>
                    </a:lnTo>
                    <a:lnTo>
                      <a:pt x="74" y="1334"/>
                    </a:lnTo>
                    <a:lnTo>
                      <a:pt x="19" y="1371"/>
                    </a:lnTo>
                    <a:lnTo>
                      <a:pt x="0" y="1427"/>
                    </a:lnTo>
                    <a:lnTo>
                      <a:pt x="19" y="1483"/>
                    </a:lnTo>
                    <a:lnTo>
                      <a:pt x="74" y="1538"/>
                    </a:lnTo>
                    <a:lnTo>
                      <a:pt x="185" y="1575"/>
                    </a:lnTo>
                    <a:lnTo>
                      <a:pt x="315" y="1612"/>
                    </a:lnTo>
                    <a:lnTo>
                      <a:pt x="686" y="1686"/>
                    </a:lnTo>
                    <a:lnTo>
                      <a:pt x="1130" y="1723"/>
                    </a:lnTo>
                    <a:lnTo>
                      <a:pt x="1167" y="2168"/>
                    </a:lnTo>
                    <a:lnTo>
                      <a:pt x="1242" y="2539"/>
                    </a:lnTo>
                    <a:lnTo>
                      <a:pt x="1279" y="2668"/>
                    </a:lnTo>
                    <a:lnTo>
                      <a:pt x="1334" y="2780"/>
                    </a:lnTo>
                    <a:lnTo>
                      <a:pt x="1371" y="2835"/>
                    </a:lnTo>
                    <a:lnTo>
                      <a:pt x="1427" y="2872"/>
                    </a:lnTo>
                    <a:lnTo>
                      <a:pt x="1482" y="2835"/>
                    </a:lnTo>
                    <a:lnTo>
                      <a:pt x="1538" y="2780"/>
                    </a:lnTo>
                    <a:lnTo>
                      <a:pt x="1575" y="2668"/>
                    </a:lnTo>
                    <a:lnTo>
                      <a:pt x="1612" y="2539"/>
                    </a:lnTo>
                    <a:lnTo>
                      <a:pt x="1686" y="2168"/>
                    </a:lnTo>
                    <a:lnTo>
                      <a:pt x="1723" y="1723"/>
                    </a:lnTo>
                    <a:lnTo>
                      <a:pt x="2168" y="1686"/>
                    </a:lnTo>
                    <a:lnTo>
                      <a:pt x="2538" y="1612"/>
                    </a:lnTo>
                    <a:lnTo>
                      <a:pt x="2668" y="1575"/>
                    </a:lnTo>
                    <a:lnTo>
                      <a:pt x="2779" y="1538"/>
                    </a:lnTo>
                    <a:lnTo>
                      <a:pt x="2835" y="1483"/>
                    </a:lnTo>
                    <a:lnTo>
                      <a:pt x="2853" y="1427"/>
                    </a:lnTo>
                    <a:lnTo>
                      <a:pt x="2835" y="1371"/>
                    </a:lnTo>
                    <a:lnTo>
                      <a:pt x="2779" y="1334"/>
                    </a:lnTo>
                    <a:lnTo>
                      <a:pt x="2668" y="1279"/>
                    </a:lnTo>
                    <a:lnTo>
                      <a:pt x="2538" y="1242"/>
                    </a:lnTo>
                    <a:lnTo>
                      <a:pt x="2168" y="1186"/>
                    </a:lnTo>
                    <a:lnTo>
                      <a:pt x="1723" y="1149"/>
                    </a:lnTo>
                    <a:lnTo>
                      <a:pt x="1686" y="686"/>
                    </a:lnTo>
                    <a:lnTo>
                      <a:pt x="1612" y="315"/>
                    </a:lnTo>
                    <a:lnTo>
                      <a:pt x="1575" y="186"/>
                    </a:lnTo>
                    <a:lnTo>
                      <a:pt x="1538" y="93"/>
                    </a:lnTo>
                    <a:lnTo>
                      <a:pt x="1482" y="19"/>
                    </a:lnTo>
                    <a:lnTo>
                      <a:pt x="1427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" name="Google Shape;21639;p70">
                <a:extLst>
                  <a:ext uri="{FF2B5EF4-FFF2-40B4-BE49-F238E27FC236}">
                    <a16:creationId xmlns:a16="http://schemas.microsoft.com/office/drawing/2014/main" id="{91001E40-B820-844A-C0E3-4D165B9C7BAA}"/>
                  </a:ext>
                </a:extLst>
              </p:cNvPr>
              <p:cNvSpPr/>
              <p:nvPr/>
            </p:nvSpPr>
            <p:spPr>
              <a:xfrm>
                <a:off x="6447746" y="3387167"/>
                <a:ext cx="116982" cy="116982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2780" extrusionOk="0">
                    <a:moveTo>
                      <a:pt x="1390" y="1"/>
                    </a:moveTo>
                    <a:lnTo>
                      <a:pt x="1335" y="19"/>
                    </a:lnTo>
                    <a:lnTo>
                      <a:pt x="1298" y="75"/>
                    </a:lnTo>
                    <a:lnTo>
                      <a:pt x="1242" y="186"/>
                    </a:lnTo>
                    <a:lnTo>
                      <a:pt x="1205" y="316"/>
                    </a:lnTo>
                    <a:lnTo>
                      <a:pt x="1150" y="668"/>
                    </a:lnTo>
                    <a:lnTo>
                      <a:pt x="1113" y="1112"/>
                    </a:lnTo>
                    <a:lnTo>
                      <a:pt x="668" y="1150"/>
                    </a:lnTo>
                    <a:lnTo>
                      <a:pt x="316" y="1205"/>
                    </a:lnTo>
                    <a:lnTo>
                      <a:pt x="186" y="1242"/>
                    </a:lnTo>
                    <a:lnTo>
                      <a:pt x="75" y="1298"/>
                    </a:lnTo>
                    <a:lnTo>
                      <a:pt x="19" y="1335"/>
                    </a:lnTo>
                    <a:lnTo>
                      <a:pt x="1" y="1390"/>
                    </a:lnTo>
                    <a:lnTo>
                      <a:pt x="19" y="1446"/>
                    </a:lnTo>
                    <a:lnTo>
                      <a:pt x="75" y="1483"/>
                    </a:lnTo>
                    <a:lnTo>
                      <a:pt x="186" y="1539"/>
                    </a:lnTo>
                    <a:lnTo>
                      <a:pt x="316" y="1576"/>
                    </a:lnTo>
                    <a:lnTo>
                      <a:pt x="668" y="1631"/>
                    </a:lnTo>
                    <a:lnTo>
                      <a:pt x="1113" y="1668"/>
                    </a:lnTo>
                    <a:lnTo>
                      <a:pt x="1150" y="2113"/>
                    </a:lnTo>
                    <a:lnTo>
                      <a:pt x="1205" y="2465"/>
                    </a:lnTo>
                    <a:lnTo>
                      <a:pt x="1242" y="2595"/>
                    </a:lnTo>
                    <a:lnTo>
                      <a:pt x="1298" y="2706"/>
                    </a:lnTo>
                    <a:lnTo>
                      <a:pt x="1335" y="2761"/>
                    </a:lnTo>
                    <a:lnTo>
                      <a:pt x="1390" y="2780"/>
                    </a:lnTo>
                    <a:lnTo>
                      <a:pt x="1446" y="2761"/>
                    </a:lnTo>
                    <a:lnTo>
                      <a:pt x="1483" y="2706"/>
                    </a:lnTo>
                    <a:lnTo>
                      <a:pt x="1539" y="2595"/>
                    </a:lnTo>
                    <a:lnTo>
                      <a:pt x="1576" y="2465"/>
                    </a:lnTo>
                    <a:lnTo>
                      <a:pt x="1631" y="2113"/>
                    </a:lnTo>
                    <a:lnTo>
                      <a:pt x="1668" y="1668"/>
                    </a:lnTo>
                    <a:lnTo>
                      <a:pt x="2113" y="1631"/>
                    </a:lnTo>
                    <a:lnTo>
                      <a:pt x="2465" y="1576"/>
                    </a:lnTo>
                    <a:lnTo>
                      <a:pt x="2595" y="1539"/>
                    </a:lnTo>
                    <a:lnTo>
                      <a:pt x="2687" y="1483"/>
                    </a:lnTo>
                    <a:lnTo>
                      <a:pt x="2761" y="1446"/>
                    </a:lnTo>
                    <a:lnTo>
                      <a:pt x="2780" y="1390"/>
                    </a:lnTo>
                    <a:lnTo>
                      <a:pt x="2761" y="1335"/>
                    </a:lnTo>
                    <a:lnTo>
                      <a:pt x="2687" y="1298"/>
                    </a:lnTo>
                    <a:lnTo>
                      <a:pt x="2595" y="1242"/>
                    </a:lnTo>
                    <a:lnTo>
                      <a:pt x="2465" y="1205"/>
                    </a:lnTo>
                    <a:lnTo>
                      <a:pt x="2113" y="1150"/>
                    </a:lnTo>
                    <a:lnTo>
                      <a:pt x="1668" y="1112"/>
                    </a:lnTo>
                    <a:lnTo>
                      <a:pt x="1631" y="668"/>
                    </a:lnTo>
                    <a:lnTo>
                      <a:pt x="1576" y="316"/>
                    </a:lnTo>
                    <a:lnTo>
                      <a:pt x="1539" y="186"/>
                    </a:lnTo>
                    <a:lnTo>
                      <a:pt x="1483" y="75"/>
                    </a:lnTo>
                    <a:lnTo>
                      <a:pt x="1446" y="19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" name="Google Shape;21640;p70">
                <a:extLst>
                  <a:ext uri="{FF2B5EF4-FFF2-40B4-BE49-F238E27FC236}">
                    <a16:creationId xmlns:a16="http://schemas.microsoft.com/office/drawing/2014/main" id="{F99FE524-3568-E2E8-23D8-71D9D4FF1D21}"/>
                  </a:ext>
                </a:extLst>
              </p:cNvPr>
              <p:cNvSpPr/>
              <p:nvPr/>
            </p:nvSpPr>
            <p:spPr>
              <a:xfrm>
                <a:off x="6552233" y="3356784"/>
                <a:ext cx="96700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2298" extrusionOk="0">
                    <a:moveTo>
                      <a:pt x="1149" y="0"/>
                    </a:moveTo>
                    <a:lnTo>
                      <a:pt x="1112" y="19"/>
                    </a:lnTo>
                    <a:lnTo>
                      <a:pt x="1075" y="74"/>
                    </a:lnTo>
                    <a:lnTo>
                      <a:pt x="1038" y="148"/>
                    </a:lnTo>
                    <a:lnTo>
                      <a:pt x="1001" y="260"/>
                    </a:lnTo>
                    <a:lnTo>
                      <a:pt x="945" y="556"/>
                    </a:lnTo>
                    <a:lnTo>
                      <a:pt x="927" y="908"/>
                    </a:lnTo>
                    <a:lnTo>
                      <a:pt x="556" y="945"/>
                    </a:lnTo>
                    <a:lnTo>
                      <a:pt x="260" y="1001"/>
                    </a:lnTo>
                    <a:lnTo>
                      <a:pt x="149" y="1038"/>
                    </a:lnTo>
                    <a:lnTo>
                      <a:pt x="75" y="1075"/>
                    </a:lnTo>
                    <a:lnTo>
                      <a:pt x="19" y="1112"/>
                    </a:lnTo>
                    <a:lnTo>
                      <a:pt x="1" y="1149"/>
                    </a:lnTo>
                    <a:lnTo>
                      <a:pt x="19" y="1186"/>
                    </a:lnTo>
                    <a:lnTo>
                      <a:pt x="75" y="1223"/>
                    </a:lnTo>
                    <a:lnTo>
                      <a:pt x="149" y="1260"/>
                    </a:lnTo>
                    <a:lnTo>
                      <a:pt x="260" y="1297"/>
                    </a:lnTo>
                    <a:lnTo>
                      <a:pt x="556" y="1353"/>
                    </a:lnTo>
                    <a:lnTo>
                      <a:pt x="927" y="1390"/>
                    </a:lnTo>
                    <a:lnTo>
                      <a:pt x="945" y="1742"/>
                    </a:lnTo>
                    <a:lnTo>
                      <a:pt x="1001" y="2038"/>
                    </a:lnTo>
                    <a:lnTo>
                      <a:pt x="1038" y="2149"/>
                    </a:lnTo>
                    <a:lnTo>
                      <a:pt x="1075" y="2224"/>
                    </a:lnTo>
                    <a:lnTo>
                      <a:pt x="1112" y="2279"/>
                    </a:lnTo>
                    <a:lnTo>
                      <a:pt x="1149" y="2298"/>
                    </a:lnTo>
                    <a:lnTo>
                      <a:pt x="1186" y="2279"/>
                    </a:lnTo>
                    <a:lnTo>
                      <a:pt x="1242" y="2224"/>
                    </a:lnTo>
                    <a:lnTo>
                      <a:pt x="1279" y="2149"/>
                    </a:lnTo>
                    <a:lnTo>
                      <a:pt x="1298" y="2038"/>
                    </a:lnTo>
                    <a:lnTo>
                      <a:pt x="1353" y="1742"/>
                    </a:lnTo>
                    <a:lnTo>
                      <a:pt x="1390" y="1390"/>
                    </a:lnTo>
                    <a:lnTo>
                      <a:pt x="1742" y="1353"/>
                    </a:lnTo>
                    <a:lnTo>
                      <a:pt x="2039" y="1297"/>
                    </a:lnTo>
                    <a:lnTo>
                      <a:pt x="2150" y="1260"/>
                    </a:lnTo>
                    <a:lnTo>
                      <a:pt x="2242" y="1223"/>
                    </a:lnTo>
                    <a:lnTo>
                      <a:pt x="2279" y="1186"/>
                    </a:lnTo>
                    <a:lnTo>
                      <a:pt x="2298" y="1149"/>
                    </a:lnTo>
                    <a:lnTo>
                      <a:pt x="2279" y="1112"/>
                    </a:lnTo>
                    <a:lnTo>
                      <a:pt x="2242" y="1075"/>
                    </a:lnTo>
                    <a:lnTo>
                      <a:pt x="2150" y="1038"/>
                    </a:lnTo>
                    <a:lnTo>
                      <a:pt x="2039" y="1001"/>
                    </a:lnTo>
                    <a:lnTo>
                      <a:pt x="1742" y="945"/>
                    </a:lnTo>
                    <a:lnTo>
                      <a:pt x="1390" y="908"/>
                    </a:lnTo>
                    <a:lnTo>
                      <a:pt x="1353" y="556"/>
                    </a:lnTo>
                    <a:lnTo>
                      <a:pt x="1298" y="260"/>
                    </a:lnTo>
                    <a:lnTo>
                      <a:pt x="1279" y="148"/>
                    </a:lnTo>
                    <a:lnTo>
                      <a:pt x="1242" y="74"/>
                    </a:lnTo>
                    <a:lnTo>
                      <a:pt x="1186" y="19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" name="Google Shape;21641;p70">
                <a:extLst>
                  <a:ext uri="{FF2B5EF4-FFF2-40B4-BE49-F238E27FC236}">
                    <a16:creationId xmlns:a16="http://schemas.microsoft.com/office/drawing/2014/main" id="{075510A1-4FD8-4674-2ACC-3863D00965B3}"/>
                  </a:ext>
                </a:extLst>
              </p:cNvPr>
              <p:cNvSpPr/>
              <p:nvPr/>
            </p:nvSpPr>
            <p:spPr>
              <a:xfrm>
                <a:off x="6754179" y="2977089"/>
                <a:ext cx="83445" cy="83445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1983" extrusionOk="0">
                    <a:moveTo>
                      <a:pt x="982" y="0"/>
                    </a:moveTo>
                    <a:lnTo>
                      <a:pt x="945" y="19"/>
                    </a:lnTo>
                    <a:lnTo>
                      <a:pt x="908" y="56"/>
                    </a:lnTo>
                    <a:lnTo>
                      <a:pt x="890" y="130"/>
                    </a:lnTo>
                    <a:lnTo>
                      <a:pt x="853" y="222"/>
                    </a:lnTo>
                    <a:lnTo>
                      <a:pt x="815" y="482"/>
                    </a:lnTo>
                    <a:lnTo>
                      <a:pt x="778" y="778"/>
                    </a:lnTo>
                    <a:lnTo>
                      <a:pt x="482" y="815"/>
                    </a:lnTo>
                    <a:lnTo>
                      <a:pt x="223" y="852"/>
                    </a:lnTo>
                    <a:lnTo>
                      <a:pt x="130" y="889"/>
                    </a:lnTo>
                    <a:lnTo>
                      <a:pt x="56" y="908"/>
                    </a:lnTo>
                    <a:lnTo>
                      <a:pt x="19" y="945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56" y="1056"/>
                    </a:lnTo>
                    <a:lnTo>
                      <a:pt x="130" y="1093"/>
                    </a:lnTo>
                    <a:lnTo>
                      <a:pt x="223" y="1112"/>
                    </a:lnTo>
                    <a:lnTo>
                      <a:pt x="482" y="1167"/>
                    </a:lnTo>
                    <a:lnTo>
                      <a:pt x="778" y="1186"/>
                    </a:lnTo>
                    <a:lnTo>
                      <a:pt x="815" y="1501"/>
                    </a:lnTo>
                    <a:lnTo>
                      <a:pt x="853" y="1742"/>
                    </a:lnTo>
                    <a:lnTo>
                      <a:pt x="890" y="1853"/>
                    </a:lnTo>
                    <a:lnTo>
                      <a:pt x="908" y="1908"/>
                    </a:lnTo>
                    <a:lnTo>
                      <a:pt x="945" y="1964"/>
                    </a:lnTo>
                    <a:lnTo>
                      <a:pt x="982" y="1983"/>
                    </a:lnTo>
                    <a:lnTo>
                      <a:pt x="1019" y="1964"/>
                    </a:lnTo>
                    <a:lnTo>
                      <a:pt x="1056" y="1908"/>
                    </a:lnTo>
                    <a:lnTo>
                      <a:pt x="1093" y="1853"/>
                    </a:lnTo>
                    <a:lnTo>
                      <a:pt x="1112" y="1742"/>
                    </a:lnTo>
                    <a:lnTo>
                      <a:pt x="1168" y="1501"/>
                    </a:lnTo>
                    <a:lnTo>
                      <a:pt x="1186" y="1186"/>
                    </a:lnTo>
                    <a:lnTo>
                      <a:pt x="1501" y="1167"/>
                    </a:lnTo>
                    <a:lnTo>
                      <a:pt x="1742" y="1112"/>
                    </a:lnTo>
                    <a:lnTo>
                      <a:pt x="1853" y="1093"/>
                    </a:lnTo>
                    <a:lnTo>
                      <a:pt x="1909" y="1056"/>
                    </a:lnTo>
                    <a:lnTo>
                      <a:pt x="1964" y="1019"/>
                    </a:lnTo>
                    <a:lnTo>
                      <a:pt x="1983" y="982"/>
                    </a:lnTo>
                    <a:lnTo>
                      <a:pt x="1964" y="945"/>
                    </a:lnTo>
                    <a:lnTo>
                      <a:pt x="1909" y="908"/>
                    </a:lnTo>
                    <a:lnTo>
                      <a:pt x="1853" y="889"/>
                    </a:lnTo>
                    <a:lnTo>
                      <a:pt x="1742" y="852"/>
                    </a:lnTo>
                    <a:lnTo>
                      <a:pt x="1501" y="815"/>
                    </a:lnTo>
                    <a:lnTo>
                      <a:pt x="1186" y="778"/>
                    </a:lnTo>
                    <a:lnTo>
                      <a:pt x="1168" y="482"/>
                    </a:lnTo>
                    <a:lnTo>
                      <a:pt x="1112" y="222"/>
                    </a:lnTo>
                    <a:lnTo>
                      <a:pt x="1093" y="130"/>
                    </a:lnTo>
                    <a:lnTo>
                      <a:pt x="1056" y="56"/>
                    </a:lnTo>
                    <a:lnTo>
                      <a:pt x="1019" y="19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" name="Google Shape;21642;p70">
                <a:extLst>
                  <a:ext uri="{FF2B5EF4-FFF2-40B4-BE49-F238E27FC236}">
                    <a16:creationId xmlns:a16="http://schemas.microsoft.com/office/drawing/2014/main" id="{D19C84FA-1C19-659B-D345-9EFC64799121}"/>
                  </a:ext>
                </a:extLst>
              </p:cNvPr>
              <p:cNvSpPr/>
              <p:nvPr/>
            </p:nvSpPr>
            <p:spPr>
              <a:xfrm>
                <a:off x="5269695" y="3156396"/>
                <a:ext cx="173117" cy="58011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3786" extrusionOk="0">
                    <a:moveTo>
                      <a:pt x="3113" y="1"/>
                    </a:moveTo>
                    <a:lnTo>
                      <a:pt x="3039" y="19"/>
                    </a:lnTo>
                    <a:lnTo>
                      <a:pt x="2983" y="38"/>
                    </a:lnTo>
                    <a:lnTo>
                      <a:pt x="2928" y="75"/>
                    </a:lnTo>
                    <a:lnTo>
                      <a:pt x="2872" y="130"/>
                    </a:lnTo>
                    <a:lnTo>
                      <a:pt x="2835" y="186"/>
                    </a:lnTo>
                    <a:lnTo>
                      <a:pt x="2798" y="241"/>
                    </a:lnTo>
                    <a:lnTo>
                      <a:pt x="2779" y="334"/>
                    </a:lnTo>
                    <a:lnTo>
                      <a:pt x="2779" y="408"/>
                    </a:lnTo>
                    <a:lnTo>
                      <a:pt x="2854" y="1223"/>
                    </a:lnTo>
                    <a:lnTo>
                      <a:pt x="2891" y="2020"/>
                    </a:lnTo>
                    <a:lnTo>
                      <a:pt x="2928" y="2817"/>
                    </a:lnTo>
                    <a:lnTo>
                      <a:pt x="2946" y="3613"/>
                    </a:lnTo>
                    <a:lnTo>
                      <a:pt x="2946" y="4392"/>
                    </a:lnTo>
                    <a:lnTo>
                      <a:pt x="2909" y="5170"/>
                    </a:lnTo>
                    <a:lnTo>
                      <a:pt x="2835" y="5929"/>
                    </a:lnTo>
                    <a:lnTo>
                      <a:pt x="2705" y="6708"/>
                    </a:lnTo>
                    <a:lnTo>
                      <a:pt x="2631" y="7078"/>
                    </a:lnTo>
                    <a:lnTo>
                      <a:pt x="2557" y="7449"/>
                    </a:lnTo>
                    <a:lnTo>
                      <a:pt x="2446" y="7819"/>
                    </a:lnTo>
                    <a:lnTo>
                      <a:pt x="2353" y="8190"/>
                    </a:lnTo>
                    <a:lnTo>
                      <a:pt x="2224" y="8560"/>
                    </a:lnTo>
                    <a:lnTo>
                      <a:pt x="2094" y="8912"/>
                    </a:lnTo>
                    <a:lnTo>
                      <a:pt x="1946" y="9283"/>
                    </a:lnTo>
                    <a:lnTo>
                      <a:pt x="1798" y="9635"/>
                    </a:lnTo>
                    <a:lnTo>
                      <a:pt x="1631" y="9969"/>
                    </a:lnTo>
                    <a:lnTo>
                      <a:pt x="1445" y="10302"/>
                    </a:lnTo>
                    <a:lnTo>
                      <a:pt x="1260" y="10636"/>
                    </a:lnTo>
                    <a:lnTo>
                      <a:pt x="1075" y="10969"/>
                    </a:lnTo>
                    <a:lnTo>
                      <a:pt x="649" y="11599"/>
                    </a:lnTo>
                    <a:lnTo>
                      <a:pt x="204" y="12210"/>
                    </a:lnTo>
                    <a:lnTo>
                      <a:pt x="130" y="12303"/>
                    </a:lnTo>
                    <a:lnTo>
                      <a:pt x="93" y="12377"/>
                    </a:lnTo>
                    <a:lnTo>
                      <a:pt x="19" y="12581"/>
                    </a:lnTo>
                    <a:lnTo>
                      <a:pt x="0" y="12766"/>
                    </a:lnTo>
                    <a:lnTo>
                      <a:pt x="0" y="12970"/>
                    </a:lnTo>
                    <a:lnTo>
                      <a:pt x="56" y="13155"/>
                    </a:lnTo>
                    <a:lnTo>
                      <a:pt x="149" y="13341"/>
                    </a:lnTo>
                    <a:lnTo>
                      <a:pt x="278" y="13489"/>
                    </a:lnTo>
                    <a:lnTo>
                      <a:pt x="352" y="13563"/>
                    </a:lnTo>
                    <a:lnTo>
                      <a:pt x="445" y="13619"/>
                    </a:lnTo>
                    <a:lnTo>
                      <a:pt x="612" y="13711"/>
                    </a:lnTo>
                    <a:lnTo>
                      <a:pt x="797" y="13767"/>
                    </a:lnTo>
                    <a:lnTo>
                      <a:pt x="982" y="13785"/>
                    </a:lnTo>
                    <a:lnTo>
                      <a:pt x="1168" y="13767"/>
                    </a:lnTo>
                    <a:lnTo>
                      <a:pt x="1353" y="13693"/>
                    </a:lnTo>
                    <a:lnTo>
                      <a:pt x="1520" y="13619"/>
                    </a:lnTo>
                    <a:lnTo>
                      <a:pt x="1668" y="13489"/>
                    </a:lnTo>
                    <a:lnTo>
                      <a:pt x="1779" y="13341"/>
                    </a:lnTo>
                    <a:lnTo>
                      <a:pt x="2038" y="12933"/>
                    </a:lnTo>
                    <a:lnTo>
                      <a:pt x="2261" y="12544"/>
                    </a:lnTo>
                    <a:lnTo>
                      <a:pt x="2483" y="12155"/>
                    </a:lnTo>
                    <a:lnTo>
                      <a:pt x="2687" y="11766"/>
                    </a:lnTo>
                    <a:lnTo>
                      <a:pt x="2872" y="11377"/>
                    </a:lnTo>
                    <a:lnTo>
                      <a:pt x="3039" y="10988"/>
                    </a:lnTo>
                    <a:lnTo>
                      <a:pt x="3206" y="10580"/>
                    </a:lnTo>
                    <a:lnTo>
                      <a:pt x="3335" y="10191"/>
                    </a:lnTo>
                    <a:lnTo>
                      <a:pt x="3465" y="9802"/>
                    </a:lnTo>
                    <a:lnTo>
                      <a:pt x="3595" y="9413"/>
                    </a:lnTo>
                    <a:lnTo>
                      <a:pt x="3687" y="9005"/>
                    </a:lnTo>
                    <a:lnTo>
                      <a:pt x="3780" y="8616"/>
                    </a:lnTo>
                    <a:lnTo>
                      <a:pt x="3873" y="8227"/>
                    </a:lnTo>
                    <a:lnTo>
                      <a:pt x="3928" y="7819"/>
                    </a:lnTo>
                    <a:lnTo>
                      <a:pt x="3984" y="7430"/>
                    </a:lnTo>
                    <a:lnTo>
                      <a:pt x="4039" y="7023"/>
                    </a:lnTo>
                    <a:lnTo>
                      <a:pt x="4095" y="6226"/>
                    </a:lnTo>
                    <a:lnTo>
                      <a:pt x="4113" y="5411"/>
                    </a:lnTo>
                    <a:lnTo>
                      <a:pt x="4095" y="4577"/>
                    </a:lnTo>
                    <a:lnTo>
                      <a:pt x="4039" y="3743"/>
                    </a:lnTo>
                    <a:lnTo>
                      <a:pt x="3947" y="2909"/>
                    </a:lnTo>
                    <a:lnTo>
                      <a:pt x="3836" y="2057"/>
                    </a:lnTo>
                    <a:lnTo>
                      <a:pt x="3706" y="1186"/>
                    </a:lnTo>
                    <a:lnTo>
                      <a:pt x="3558" y="316"/>
                    </a:lnTo>
                    <a:lnTo>
                      <a:pt x="3521" y="223"/>
                    </a:lnTo>
                    <a:lnTo>
                      <a:pt x="3484" y="149"/>
                    </a:lnTo>
                    <a:lnTo>
                      <a:pt x="3446" y="93"/>
                    </a:lnTo>
                    <a:lnTo>
                      <a:pt x="3391" y="56"/>
                    </a:lnTo>
                    <a:lnTo>
                      <a:pt x="3317" y="19"/>
                    </a:lnTo>
                    <a:lnTo>
                      <a:pt x="3261" y="1"/>
                    </a:lnTo>
                    <a:close/>
                  </a:path>
                </a:pathLst>
              </a:custGeom>
              <a:solidFill>
                <a:srgbClr val="C2E78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" name="Google Shape;21643;p70">
                <a:extLst>
                  <a:ext uri="{FF2B5EF4-FFF2-40B4-BE49-F238E27FC236}">
                    <a16:creationId xmlns:a16="http://schemas.microsoft.com/office/drawing/2014/main" id="{B6FB1465-4C82-E603-6C73-42A4A678299A}"/>
                  </a:ext>
                </a:extLst>
              </p:cNvPr>
              <p:cNvSpPr/>
              <p:nvPr/>
            </p:nvSpPr>
            <p:spPr>
              <a:xfrm>
                <a:off x="5376496" y="3156396"/>
                <a:ext cx="65519" cy="322838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7672" extrusionOk="0">
                    <a:moveTo>
                      <a:pt x="575" y="1"/>
                    </a:moveTo>
                    <a:lnTo>
                      <a:pt x="501" y="19"/>
                    </a:lnTo>
                    <a:lnTo>
                      <a:pt x="445" y="38"/>
                    </a:lnTo>
                    <a:lnTo>
                      <a:pt x="390" y="75"/>
                    </a:lnTo>
                    <a:lnTo>
                      <a:pt x="334" y="130"/>
                    </a:lnTo>
                    <a:lnTo>
                      <a:pt x="297" y="186"/>
                    </a:lnTo>
                    <a:lnTo>
                      <a:pt x="260" y="241"/>
                    </a:lnTo>
                    <a:lnTo>
                      <a:pt x="241" y="334"/>
                    </a:lnTo>
                    <a:lnTo>
                      <a:pt x="241" y="408"/>
                    </a:lnTo>
                    <a:lnTo>
                      <a:pt x="316" y="1223"/>
                    </a:lnTo>
                    <a:lnTo>
                      <a:pt x="353" y="2020"/>
                    </a:lnTo>
                    <a:lnTo>
                      <a:pt x="390" y="2817"/>
                    </a:lnTo>
                    <a:lnTo>
                      <a:pt x="408" y="3613"/>
                    </a:lnTo>
                    <a:lnTo>
                      <a:pt x="408" y="4114"/>
                    </a:lnTo>
                    <a:lnTo>
                      <a:pt x="408" y="4595"/>
                    </a:lnTo>
                    <a:lnTo>
                      <a:pt x="371" y="5096"/>
                    </a:lnTo>
                    <a:lnTo>
                      <a:pt x="334" y="5577"/>
                    </a:lnTo>
                    <a:lnTo>
                      <a:pt x="279" y="6059"/>
                    </a:lnTo>
                    <a:lnTo>
                      <a:pt x="204" y="6559"/>
                    </a:lnTo>
                    <a:lnTo>
                      <a:pt x="112" y="7041"/>
                    </a:lnTo>
                    <a:lnTo>
                      <a:pt x="1" y="7504"/>
                    </a:lnTo>
                    <a:lnTo>
                      <a:pt x="260" y="7597"/>
                    </a:lnTo>
                    <a:lnTo>
                      <a:pt x="538" y="7653"/>
                    </a:lnTo>
                    <a:lnTo>
                      <a:pt x="816" y="7671"/>
                    </a:lnTo>
                    <a:lnTo>
                      <a:pt x="1094" y="7653"/>
                    </a:lnTo>
                    <a:lnTo>
                      <a:pt x="1427" y="7615"/>
                    </a:lnTo>
                    <a:lnTo>
                      <a:pt x="1483" y="7171"/>
                    </a:lnTo>
                    <a:lnTo>
                      <a:pt x="1520" y="6726"/>
                    </a:lnTo>
                    <a:lnTo>
                      <a:pt x="1557" y="6300"/>
                    </a:lnTo>
                    <a:lnTo>
                      <a:pt x="1557" y="5855"/>
                    </a:lnTo>
                    <a:lnTo>
                      <a:pt x="1557" y="4966"/>
                    </a:lnTo>
                    <a:lnTo>
                      <a:pt x="1520" y="4058"/>
                    </a:lnTo>
                    <a:lnTo>
                      <a:pt x="1446" y="3150"/>
                    </a:lnTo>
                    <a:lnTo>
                      <a:pt x="1335" y="2205"/>
                    </a:lnTo>
                    <a:lnTo>
                      <a:pt x="1186" y="1279"/>
                    </a:lnTo>
                    <a:lnTo>
                      <a:pt x="1020" y="316"/>
                    </a:lnTo>
                    <a:lnTo>
                      <a:pt x="983" y="223"/>
                    </a:lnTo>
                    <a:lnTo>
                      <a:pt x="946" y="149"/>
                    </a:lnTo>
                    <a:lnTo>
                      <a:pt x="908" y="93"/>
                    </a:lnTo>
                    <a:lnTo>
                      <a:pt x="853" y="56"/>
                    </a:lnTo>
                    <a:lnTo>
                      <a:pt x="779" y="19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" name="Google Shape;21644;p70">
                <a:extLst>
                  <a:ext uri="{FF2B5EF4-FFF2-40B4-BE49-F238E27FC236}">
                    <a16:creationId xmlns:a16="http://schemas.microsoft.com/office/drawing/2014/main" id="{B465B30F-3B11-BB39-E563-A3B386D846DE}"/>
                  </a:ext>
                </a:extLst>
              </p:cNvPr>
              <p:cNvSpPr/>
              <p:nvPr/>
            </p:nvSpPr>
            <p:spPr>
              <a:xfrm>
                <a:off x="5614294" y="2611407"/>
                <a:ext cx="269817" cy="395342"/>
              </a:xfrm>
              <a:custGeom>
                <a:avLst/>
                <a:gdLst/>
                <a:ahLst/>
                <a:cxnLst/>
                <a:rect l="l" t="t" r="r" b="b"/>
                <a:pathLst>
                  <a:path w="6412" h="9395" extrusionOk="0">
                    <a:moveTo>
                      <a:pt x="5763" y="1"/>
                    </a:moveTo>
                    <a:lnTo>
                      <a:pt x="5726" y="223"/>
                    </a:lnTo>
                    <a:lnTo>
                      <a:pt x="5689" y="445"/>
                    </a:lnTo>
                    <a:lnTo>
                      <a:pt x="5633" y="668"/>
                    </a:lnTo>
                    <a:lnTo>
                      <a:pt x="5559" y="871"/>
                    </a:lnTo>
                    <a:lnTo>
                      <a:pt x="5466" y="1075"/>
                    </a:lnTo>
                    <a:lnTo>
                      <a:pt x="5355" y="1279"/>
                    </a:lnTo>
                    <a:lnTo>
                      <a:pt x="5225" y="1483"/>
                    </a:lnTo>
                    <a:lnTo>
                      <a:pt x="5096" y="1668"/>
                    </a:lnTo>
                    <a:lnTo>
                      <a:pt x="4818" y="2039"/>
                    </a:lnTo>
                    <a:lnTo>
                      <a:pt x="4503" y="2409"/>
                    </a:lnTo>
                    <a:lnTo>
                      <a:pt x="4169" y="2743"/>
                    </a:lnTo>
                    <a:lnTo>
                      <a:pt x="3836" y="3095"/>
                    </a:lnTo>
                    <a:lnTo>
                      <a:pt x="3206" y="3743"/>
                    </a:lnTo>
                    <a:lnTo>
                      <a:pt x="2595" y="4447"/>
                    </a:lnTo>
                    <a:lnTo>
                      <a:pt x="2298" y="4799"/>
                    </a:lnTo>
                    <a:lnTo>
                      <a:pt x="2020" y="5170"/>
                    </a:lnTo>
                    <a:lnTo>
                      <a:pt x="1742" y="5559"/>
                    </a:lnTo>
                    <a:lnTo>
                      <a:pt x="1464" y="5929"/>
                    </a:lnTo>
                    <a:lnTo>
                      <a:pt x="1223" y="6337"/>
                    </a:lnTo>
                    <a:lnTo>
                      <a:pt x="983" y="6726"/>
                    </a:lnTo>
                    <a:lnTo>
                      <a:pt x="760" y="7134"/>
                    </a:lnTo>
                    <a:lnTo>
                      <a:pt x="575" y="7560"/>
                    </a:lnTo>
                    <a:lnTo>
                      <a:pt x="390" y="7968"/>
                    </a:lnTo>
                    <a:lnTo>
                      <a:pt x="223" y="8394"/>
                    </a:lnTo>
                    <a:lnTo>
                      <a:pt x="93" y="8838"/>
                    </a:lnTo>
                    <a:lnTo>
                      <a:pt x="1" y="9264"/>
                    </a:lnTo>
                    <a:lnTo>
                      <a:pt x="167" y="9320"/>
                    </a:lnTo>
                    <a:lnTo>
                      <a:pt x="334" y="9357"/>
                    </a:lnTo>
                    <a:lnTo>
                      <a:pt x="668" y="9394"/>
                    </a:lnTo>
                    <a:lnTo>
                      <a:pt x="1020" y="9376"/>
                    </a:lnTo>
                    <a:lnTo>
                      <a:pt x="1353" y="9339"/>
                    </a:lnTo>
                    <a:lnTo>
                      <a:pt x="1705" y="9264"/>
                    </a:lnTo>
                    <a:lnTo>
                      <a:pt x="2039" y="9172"/>
                    </a:lnTo>
                    <a:lnTo>
                      <a:pt x="2372" y="9042"/>
                    </a:lnTo>
                    <a:lnTo>
                      <a:pt x="2687" y="8912"/>
                    </a:lnTo>
                    <a:lnTo>
                      <a:pt x="2965" y="8746"/>
                    </a:lnTo>
                    <a:lnTo>
                      <a:pt x="3262" y="8579"/>
                    </a:lnTo>
                    <a:lnTo>
                      <a:pt x="3521" y="8412"/>
                    </a:lnTo>
                    <a:lnTo>
                      <a:pt x="3799" y="8208"/>
                    </a:lnTo>
                    <a:lnTo>
                      <a:pt x="4040" y="8005"/>
                    </a:lnTo>
                    <a:lnTo>
                      <a:pt x="4281" y="7782"/>
                    </a:lnTo>
                    <a:lnTo>
                      <a:pt x="4521" y="7560"/>
                    </a:lnTo>
                    <a:lnTo>
                      <a:pt x="4744" y="7319"/>
                    </a:lnTo>
                    <a:lnTo>
                      <a:pt x="4948" y="7078"/>
                    </a:lnTo>
                    <a:lnTo>
                      <a:pt x="5151" y="6819"/>
                    </a:lnTo>
                    <a:lnTo>
                      <a:pt x="5337" y="6541"/>
                    </a:lnTo>
                    <a:lnTo>
                      <a:pt x="5503" y="6263"/>
                    </a:lnTo>
                    <a:lnTo>
                      <a:pt x="5670" y="5985"/>
                    </a:lnTo>
                    <a:lnTo>
                      <a:pt x="5818" y="5689"/>
                    </a:lnTo>
                    <a:lnTo>
                      <a:pt x="5948" y="5392"/>
                    </a:lnTo>
                    <a:lnTo>
                      <a:pt x="6059" y="5077"/>
                    </a:lnTo>
                    <a:lnTo>
                      <a:pt x="6152" y="4762"/>
                    </a:lnTo>
                    <a:lnTo>
                      <a:pt x="6244" y="4447"/>
                    </a:lnTo>
                    <a:lnTo>
                      <a:pt x="6300" y="4132"/>
                    </a:lnTo>
                    <a:lnTo>
                      <a:pt x="6356" y="3817"/>
                    </a:lnTo>
                    <a:lnTo>
                      <a:pt x="6393" y="3484"/>
                    </a:lnTo>
                    <a:lnTo>
                      <a:pt x="6411" y="3169"/>
                    </a:lnTo>
                    <a:lnTo>
                      <a:pt x="6411" y="2835"/>
                    </a:lnTo>
                    <a:lnTo>
                      <a:pt x="6411" y="2502"/>
                    </a:lnTo>
                    <a:lnTo>
                      <a:pt x="6374" y="2187"/>
                    </a:lnTo>
                    <a:lnTo>
                      <a:pt x="6337" y="1853"/>
                    </a:lnTo>
                    <a:lnTo>
                      <a:pt x="6282" y="1538"/>
                    </a:lnTo>
                    <a:lnTo>
                      <a:pt x="6207" y="1223"/>
                    </a:lnTo>
                    <a:lnTo>
                      <a:pt x="6115" y="908"/>
                    </a:lnTo>
                    <a:lnTo>
                      <a:pt x="6004" y="593"/>
                    </a:lnTo>
                    <a:lnTo>
                      <a:pt x="5892" y="297"/>
                    </a:lnTo>
                    <a:lnTo>
                      <a:pt x="5763" y="1"/>
                    </a:lnTo>
                    <a:close/>
                  </a:path>
                </a:pathLst>
              </a:custGeom>
              <a:solidFill>
                <a:srgbClr val="C2E78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" name="Google Shape;21645;p70">
                <a:extLst>
                  <a:ext uri="{FF2B5EF4-FFF2-40B4-BE49-F238E27FC236}">
                    <a16:creationId xmlns:a16="http://schemas.microsoft.com/office/drawing/2014/main" id="{DC516C40-AF51-D417-4AD4-B1EC56C275DE}"/>
                  </a:ext>
                </a:extLst>
              </p:cNvPr>
              <p:cNvSpPr/>
              <p:nvPr/>
            </p:nvSpPr>
            <p:spPr>
              <a:xfrm>
                <a:off x="5625235" y="2729907"/>
                <a:ext cx="226895" cy="244864"/>
              </a:xfrm>
              <a:custGeom>
                <a:avLst/>
                <a:gdLst/>
                <a:ahLst/>
                <a:cxnLst/>
                <a:rect l="l" t="t" r="r" b="b"/>
                <a:pathLst>
                  <a:path w="5392" h="5819" extrusionOk="0">
                    <a:moveTo>
                      <a:pt x="5317" y="1"/>
                    </a:moveTo>
                    <a:lnTo>
                      <a:pt x="4984" y="779"/>
                    </a:lnTo>
                    <a:lnTo>
                      <a:pt x="4799" y="1168"/>
                    </a:lnTo>
                    <a:lnTo>
                      <a:pt x="4613" y="1557"/>
                    </a:lnTo>
                    <a:lnTo>
                      <a:pt x="4410" y="1928"/>
                    </a:lnTo>
                    <a:lnTo>
                      <a:pt x="4206" y="2280"/>
                    </a:lnTo>
                    <a:lnTo>
                      <a:pt x="3983" y="2632"/>
                    </a:lnTo>
                    <a:lnTo>
                      <a:pt x="3743" y="2984"/>
                    </a:lnTo>
                    <a:lnTo>
                      <a:pt x="3631" y="2817"/>
                    </a:lnTo>
                    <a:lnTo>
                      <a:pt x="3520" y="2632"/>
                    </a:lnTo>
                    <a:lnTo>
                      <a:pt x="3446" y="2428"/>
                    </a:lnTo>
                    <a:lnTo>
                      <a:pt x="3372" y="2224"/>
                    </a:lnTo>
                    <a:lnTo>
                      <a:pt x="3335" y="2020"/>
                    </a:lnTo>
                    <a:lnTo>
                      <a:pt x="3316" y="1798"/>
                    </a:lnTo>
                    <a:lnTo>
                      <a:pt x="3316" y="1576"/>
                    </a:lnTo>
                    <a:lnTo>
                      <a:pt x="3335" y="1353"/>
                    </a:lnTo>
                    <a:lnTo>
                      <a:pt x="3261" y="1576"/>
                    </a:lnTo>
                    <a:lnTo>
                      <a:pt x="3224" y="1817"/>
                    </a:lnTo>
                    <a:lnTo>
                      <a:pt x="3205" y="2076"/>
                    </a:lnTo>
                    <a:lnTo>
                      <a:pt x="3205" y="2317"/>
                    </a:lnTo>
                    <a:lnTo>
                      <a:pt x="3242" y="2576"/>
                    </a:lnTo>
                    <a:lnTo>
                      <a:pt x="3298" y="2817"/>
                    </a:lnTo>
                    <a:lnTo>
                      <a:pt x="3391" y="3058"/>
                    </a:lnTo>
                    <a:lnTo>
                      <a:pt x="3520" y="3299"/>
                    </a:lnTo>
                    <a:lnTo>
                      <a:pt x="3187" y="3688"/>
                    </a:lnTo>
                    <a:lnTo>
                      <a:pt x="2853" y="4058"/>
                    </a:lnTo>
                    <a:lnTo>
                      <a:pt x="2483" y="4392"/>
                    </a:lnTo>
                    <a:lnTo>
                      <a:pt x="2094" y="4725"/>
                    </a:lnTo>
                    <a:lnTo>
                      <a:pt x="2020" y="4596"/>
                    </a:lnTo>
                    <a:lnTo>
                      <a:pt x="1964" y="4447"/>
                    </a:lnTo>
                    <a:lnTo>
                      <a:pt x="1927" y="4318"/>
                    </a:lnTo>
                    <a:lnTo>
                      <a:pt x="1927" y="4188"/>
                    </a:lnTo>
                    <a:lnTo>
                      <a:pt x="1964" y="4040"/>
                    </a:lnTo>
                    <a:lnTo>
                      <a:pt x="2001" y="3910"/>
                    </a:lnTo>
                    <a:lnTo>
                      <a:pt x="2057" y="3780"/>
                    </a:lnTo>
                    <a:lnTo>
                      <a:pt x="2131" y="3669"/>
                    </a:lnTo>
                    <a:lnTo>
                      <a:pt x="2205" y="3540"/>
                    </a:lnTo>
                    <a:lnTo>
                      <a:pt x="2297" y="3447"/>
                    </a:lnTo>
                    <a:lnTo>
                      <a:pt x="2131" y="3577"/>
                    </a:lnTo>
                    <a:lnTo>
                      <a:pt x="1982" y="3725"/>
                    </a:lnTo>
                    <a:lnTo>
                      <a:pt x="1853" y="3910"/>
                    </a:lnTo>
                    <a:lnTo>
                      <a:pt x="1742" y="4095"/>
                    </a:lnTo>
                    <a:lnTo>
                      <a:pt x="1686" y="4299"/>
                    </a:lnTo>
                    <a:lnTo>
                      <a:pt x="1668" y="4410"/>
                    </a:lnTo>
                    <a:lnTo>
                      <a:pt x="1668" y="4522"/>
                    </a:lnTo>
                    <a:lnTo>
                      <a:pt x="1686" y="4633"/>
                    </a:lnTo>
                    <a:lnTo>
                      <a:pt x="1705" y="4725"/>
                    </a:lnTo>
                    <a:lnTo>
                      <a:pt x="1742" y="4837"/>
                    </a:lnTo>
                    <a:lnTo>
                      <a:pt x="1779" y="4948"/>
                    </a:lnTo>
                    <a:lnTo>
                      <a:pt x="1371" y="5207"/>
                    </a:lnTo>
                    <a:lnTo>
                      <a:pt x="945" y="5429"/>
                    </a:lnTo>
                    <a:lnTo>
                      <a:pt x="482" y="5633"/>
                    </a:lnTo>
                    <a:lnTo>
                      <a:pt x="0" y="5819"/>
                    </a:lnTo>
                    <a:lnTo>
                      <a:pt x="241" y="5781"/>
                    </a:lnTo>
                    <a:lnTo>
                      <a:pt x="463" y="5744"/>
                    </a:lnTo>
                    <a:lnTo>
                      <a:pt x="704" y="5689"/>
                    </a:lnTo>
                    <a:lnTo>
                      <a:pt x="926" y="5633"/>
                    </a:lnTo>
                    <a:lnTo>
                      <a:pt x="1149" y="5559"/>
                    </a:lnTo>
                    <a:lnTo>
                      <a:pt x="1371" y="5467"/>
                    </a:lnTo>
                    <a:lnTo>
                      <a:pt x="1797" y="5281"/>
                    </a:lnTo>
                    <a:lnTo>
                      <a:pt x="1927" y="5355"/>
                    </a:lnTo>
                    <a:lnTo>
                      <a:pt x="2075" y="5411"/>
                    </a:lnTo>
                    <a:lnTo>
                      <a:pt x="2223" y="5429"/>
                    </a:lnTo>
                    <a:lnTo>
                      <a:pt x="2372" y="5429"/>
                    </a:lnTo>
                    <a:lnTo>
                      <a:pt x="2594" y="5374"/>
                    </a:lnTo>
                    <a:lnTo>
                      <a:pt x="2779" y="5281"/>
                    </a:lnTo>
                    <a:lnTo>
                      <a:pt x="2964" y="5189"/>
                    </a:lnTo>
                    <a:lnTo>
                      <a:pt x="3131" y="5059"/>
                    </a:lnTo>
                    <a:lnTo>
                      <a:pt x="3279" y="4911"/>
                    </a:lnTo>
                    <a:lnTo>
                      <a:pt x="3428" y="4762"/>
                    </a:lnTo>
                    <a:lnTo>
                      <a:pt x="3557" y="4596"/>
                    </a:lnTo>
                    <a:lnTo>
                      <a:pt x="3687" y="4429"/>
                    </a:lnTo>
                    <a:lnTo>
                      <a:pt x="3687" y="4429"/>
                    </a:lnTo>
                    <a:lnTo>
                      <a:pt x="3483" y="4614"/>
                    </a:lnTo>
                    <a:lnTo>
                      <a:pt x="3279" y="4781"/>
                    </a:lnTo>
                    <a:lnTo>
                      <a:pt x="3020" y="4948"/>
                    </a:lnTo>
                    <a:lnTo>
                      <a:pt x="2872" y="5022"/>
                    </a:lnTo>
                    <a:lnTo>
                      <a:pt x="2724" y="5077"/>
                    </a:lnTo>
                    <a:lnTo>
                      <a:pt x="2575" y="5114"/>
                    </a:lnTo>
                    <a:lnTo>
                      <a:pt x="2427" y="5133"/>
                    </a:lnTo>
                    <a:lnTo>
                      <a:pt x="2279" y="5133"/>
                    </a:lnTo>
                    <a:lnTo>
                      <a:pt x="2149" y="5077"/>
                    </a:lnTo>
                    <a:lnTo>
                      <a:pt x="2409" y="4911"/>
                    </a:lnTo>
                    <a:lnTo>
                      <a:pt x="2649" y="4725"/>
                    </a:lnTo>
                    <a:lnTo>
                      <a:pt x="2872" y="4540"/>
                    </a:lnTo>
                    <a:lnTo>
                      <a:pt x="3094" y="4336"/>
                    </a:lnTo>
                    <a:lnTo>
                      <a:pt x="3316" y="4133"/>
                    </a:lnTo>
                    <a:lnTo>
                      <a:pt x="3520" y="3892"/>
                    </a:lnTo>
                    <a:lnTo>
                      <a:pt x="3706" y="3669"/>
                    </a:lnTo>
                    <a:lnTo>
                      <a:pt x="3891" y="3428"/>
                    </a:lnTo>
                    <a:lnTo>
                      <a:pt x="4132" y="3391"/>
                    </a:lnTo>
                    <a:lnTo>
                      <a:pt x="4354" y="3317"/>
                    </a:lnTo>
                    <a:lnTo>
                      <a:pt x="4558" y="3225"/>
                    </a:lnTo>
                    <a:lnTo>
                      <a:pt x="4743" y="3095"/>
                    </a:lnTo>
                    <a:lnTo>
                      <a:pt x="4854" y="3002"/>
                    </a:lnTo>
                    <a:lnTo>
                      <a:pt x="4965" y="2910"/>
                    </a:lnTo>
                    <a:lnTo>
                      <a:pt x="5132" y="2687"/>
                    </a:lnTo>
                    <a:lnTo>
                      <a:pt x="5280" y="2446"/>
                    </a:lnTo>
                    <a:lnTo>
                      <a:pt x="5392" y="2187"/>
                    </a:lnTo>
                    <a:lnTo>
                      <a:pt x="5243" y="2428"/>
                    </a:lnTo>
                    <a:lnTo>
                      <a:pt x="5058" y="2613"/>
                    </a:lnTo>
                    <a:lnTo>
                      <a:pt x="4873" y="2799"/>
                    </a:lnTo>
                    <a:lnTo>
                      <a:pt x="4650" y="2928"/>
                    </a:lnTo>
                    <a:lnTo>
                      <a:pt x="4521" y="3002"/>
                    </a:lnTo>
                    <a:lnTo>
                      <a:pt x="4391" y="3039"/>
                    </a:lnTo>
                    <a:lnTo>
                      <a:pt x="4261" y="3076"/>
                    </a:lnTo>
                    <a:lnTo>
                      <a:pt x="4132" y="3076"/>
                    </a:lnTo>
                    <a:lnTo>
                      <a:pt x="4354" y="2724"/>
                    </a:lnTo>
                    <a:lnTo>
                      <a:pt x="4539" y="2354"/>
                    </a:lnTo>
                    <a:lnTo>
                      <a:pt x="4725" y="1965"/>
                    </a:lnTo>
                    <a:lnTo>
                      <a:pt x="4891" y="1594"/>
                    </a:lnTo>
                    <a:lnTo>
                      <a:pt x="5021" y="1187"/>
                    </a:lnTo>
                    <a:lnTo>
                      <a:pt x="5151" y="797"/>
                    </a:lnTo>
                    <a:lnTo>
                      <a:pt x="5243" y="390"/>
                    </a:lnTo>
                    <a:lnTo>
                      <a:pt x="5317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" name="Google Shape;21646;p70">
                <a:extLst>
                  <a:ext uri="{FF2B5EF4-FFF2-40B4-BE49-F238E27FC236}">
                    <a16:creationId xmlns:a16="http://schemas.microsoft.com/office/drawing/2014/main" id="{54AB7355-34CC-E5D4-A88C-5438E837BC11}"/>
                  </a:ext>
                </a:extLst>
              </p:cNvPr>
              <p:cNvSpPr/>
              <p:nvPr/>
            </p:nvSpPr>
            <p:spPr>
              <a:xfrm>
                <a:off x="4996043" y="2698725"/>
                <a:ext cx="270574" cy="395342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9395" extrusionOk="0">
                    <a:moveTo>
                      <a:pt x="667" y="1"/>
                    </a:moveTo>
                    <a:lnTo>
                      <a:pt x="537" y="297"/>
                    </a:lnTo>
                    <a:lnTo>
                      <a:pt x="408" y="612"/>
                    </a:lnTo>
                    <a:lnTo>
                      <a:pt x="315" y="909"/>
                    </a:lnTo>
                    <a:lnTo>
                      <a:pt x="222" y="1224"/>
                    </a:lnTo>
                    <a:lnTo>
                      <a:pt x="148" y="1538"/>
                    </a:lnTo>
                    <a:lnTo>
                      <a:pt x="93" y="1872"/>
                    </a:lnTo>
                    <a:lnTo>
                      <a:pt x="37" y="2187"/>
                    </a:lnTo>
                    <a:lnTo>
                      <a:pt x="19" y="2520"/>
                    </a:lnTo>
                    <a:lnTo>
                      <a:pt x="0" y="2835"/>
                    </a:lnTo>
                    <a:lnTo>
                      <a:pt x="19" y="3169"/>
                    </a:lnTo>
                    <a:lnTo>
                      <a:pt x="37" y="3502"/>
                    </a:lnTo>
                    <a:lnTo>
                      <a:pt x="74" y="3817"/>
                    </a:lnTo>
                    <a:lnTo>
                      <a:pt x="111" y="4151"/>
                    </a:lnTo>
                    <a:lnTo>
                      <a:pt x="185" y="4466"/>
                    </a:lnTo>
                    <a:lnTo>
                      <a:pt x="259" y="4781"/>
                    </a:lnTo>
                    <a:lnTo>
                      <a:pt x="371" y="5096"/>
                    </a:lnTo>
                    <a:lnTo>
                      <a:pt x="482" y="5392"/>
                    </a:lnTo>
                    <a:lnTo>
                      <a:pt x="611" y="5689"/>
                    </a:lnTo>
                    <a:lnTo>
                      <a:pt x="760" y="5985"/>
                    </a:lnTo>
                    <a:lnTo>
                      <a:pt x="908" y="6282"/>
                    </a:lnTo>
                    <a:lnTo>
                      <a:pt x="1093" y="6560"/>
                    </a:lnTo>
                    <a:lnTo>
                      <a:pt x="1278" y="6819"/>
                    </a:lnTo>
                    <a:lnTo>
                      <a:pt x="1464" y="7078"/>
                    </a:lnTo>
                    <a:lnTo>
                      <a:pt x="1686" y="7338"/>
                    </a:lnTo>
                    <a:lnTo>
                      <a:pt x="1908" y="7560"/>
                    </a:lnTo>
                    <a:lnTo>
                      <a:pt x="2131" y="7801"/>
                    </a:lnTo>
                    <a:lnTo>
                      <a:pt x="2372" y="8023"/>
                    </a:lnTo>
                    <a:lnTo>
                      <a:pt x="2631" y="8227"/>
                    </a:lnTo>
                    <a:lnTo>
                      <a:pt x="2890" y="8412"/>
                    </a:lnTo>
                    <a:lnTo>
                      <a:pt x="3168" y="8598"/>
                    </a:lnTo>
                    <a:lnTo>
                      <a:pt x="3446" y="8764"/>
                    </a:lnTo>
                    <a:lnTo>
                      <a:pt x="3743" y="8913"/>
                    </a:lnTo>
                    <a:lnTo>
                      <a:pt x="4058" y="9061"/>
                    </a:lnTo>
                    <a:lnTo>
                      <a:pt x="4391" y="9172"/>
                    </a:lnTo>
                    <a:lnTo>
                      <a:pt x="4725" y="9283"/>
                    </a:lnTo>
                    <a:lnTo>
                      <a:pt x="5058" y="9357"/>
                    </a:lnTo>
                    <a:lnTo>
                      <a:pt x="5410" y="9394"/>
                    </a:lnTo>
                    <a:lnTo>
                      <a:pt x="5744" y="9394"/>
                    </a:lnTo>
                    <a:lnTo>
                      <a:pt x="6096" y="9357"/>
                    </a:lnTo>
                    <a:lnTo>
                      <a:pt x="6262" y="9320"/>
                    </a:lnTo>
                    <a:lnTo>
                      <a:pt x="6429" y="9283"/>
                    </a:lnTo>
                    <a:lnTo>
                      <a:pt x="6318" y="8838"/>
                    </a:lnTo>
                    <a:lnTo>
                      <a:pt x="6188" y="8412"/>
                    </a:lnTo>
                    <a:lnTo>
                      <a:pt x="6040" y="7986"/>
                    </a:lnTo>
                    <a:lnTo>
                      <a:pt x="5855" y="7560"/>
                    </a:lnTo>
                    <a:lnTo>
                      <a:pt x="5651" y="7152"/>
                    </a:lnTo>
                    <a:lnTo>
                      <a:pt x="5429" y="6745"/>
                    </a:lnTo>
                    <a:lnTo>
                      <a:pt x="5206" y="6337"/>
                    </a:lnTo>
                    <a:lnTo>
                      <a:pt x="4947" y="5948"/>
                    </a:lnTo>
                    <a:lnTo>
                      <a:pt x="4688" y="5559"/>
                    </a:lnTo>
                    <a:lnTo>
                      <a:pt x="4410" y="5170"/>
                    </a:lnTo>
                    <a:lnTo>
                      <a:pt x="4113" y="4799"/>
                    </a:lnTo>
                    <a:lnTo>
                      <a:pt x="3817" y="4447"/>
                    </a:lnTo>
                    <a:lnTo>
                      <a:pt x="3205" y="3743"/>
                    </a:lnTo>
                    <a:lnTo>
                      <a:pt x="2575" y="3095"/>
                    </a:lnTo>
                    <a:lnTo>
                      <a:pt x="2260" y="2761"/>
                    </a:lnTo>
                    <a:lnTo>
                      <a:pt x="1927" y="2409"/>
                    </a:lnTo>
                    <a:lnTo>
                      <a:pt x="1612" y="2057"/>
                    </a:lnTo>
                    <a:lnTo>
                      <a:pt x="1316" y="1687"/>
                    </a:lnTo>
                    <a:lnTo>
                      <a:pt x="1186" y="1483"/>
                    </a:lnTo>
                    <a:lnTo>
                      <a:pt x="1075" y="1298"/>
                    </a:lnTo>
                    <a:lnTo>
                      <a:pt x="964" y="1094"/>
                    </a:lnTo>
                    <a:lnTo>
                      <a:pt x="871" y="890"/>
                    </a:lnTo>
                    <a:lnTo>
                      <a:pt x="797" y="668"/>
                    </a:lnTo>
                    <a:lnTo>
                      <a:pt x="723" y="464"/>
                    </a:lnTo>
                    <a:lnTo>
                      <a:pt x="686" y="223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C2E78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21647;p70">
                <a:extLst>
                  <a:ext uri="{FF2B5EF4-FFF2-40B4-BE49-F238E27FC236}">
                    <a16:creationId xmlns:a16="http://schemas.microsoft.com/office/drawing/2014/main" id="{59988C90-CBD1-DDDC-635B-288B7DD637EA}"/>
                  </a:ext>
                </a:extLst>
              </p:cNvPr>
              <p:cNvSpPr/>
              <p:nvPr/>
            </p:nvSpPr>
            <p:spPr>
              <a:xfrm>
                <a:off x="5027983" y="2817224"/>
                <a:ext cx="227695" cy="244864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819" extrusionOk="0">
                    <a:moveTo>
                      <a:pt x="93" y="1"/>
                    </a:moveTo>
                    <a:lnTo>
                      <a:pt x="167" y="409"/>
                    </a:lnTo>
                    <a:lnTo>
                      <a:pt x="260" y="798"/>
                    </a:lnTo>
                    <a:lnTo>
                      <a:pt x="371" y="1205"/>
                    </a:lnTo>
                    <a:lnTo>
                      <a:pt x="519" y="1594"/>
                    </a:lnTo>
                    <a:lnTo>
                      <a:pt x="668" y="1983"/>
                    </a:lnTo>
                    <a:lnTo>
                      <a:pt x="853" y="2354"/>
                    </a:lnTo>
                    <a:lnTo>
                      <a:pt x="1057" y="2725"/>
                    </a:lnTo>
                    <a:lnTo>
                      <a:pt x="1279" y="3095"/>
                    </a:lnTo>
                    <a:lnTo>
                      <a:pt x="1149" y="3077"/>
                    </a:lnTo>
                    <a:lnTo>
                      <a:pt x="1020" y="3039"/>
                    </a:lnTo>
                    <a:lnTo>
                      <a:pt x="890" y="3002"/>
                    </a:lnTo>
                    <a:lnTo>
                      <a:pt x="760" y="2947"/>
                    </a:lnTo>
                    <a:lnTo>
                      <a:pt x="538" y="2799"/>
                    </a:lnTo>
                    <a:lnTo>
                      <a:pt x="334" y="2632"/>
                    </a:lnTo>
                    <a:lnTo>
                      <a:pt x="167" y="2428"/>
                    </a:lnTo>
                    <a:lnTo>
                      <a:pt x="1" y="2206"/>
                    </a:lnTo>
                    <a:lnTo>
                      <a:pt x="112" y="2447"/>
                    </a:lnTo>
                    <a:lnTo>
                      <a:pt x="260" y="2687"/>
                    </a:lnTo>
                    <a:lnTo>
                      <a:pt x="445" y="2910"/>
                    </a:lnTo>
                    <a:lnTo>
                      <a:pt x="538" y="3021"/>
                    </a:lnTo>
                    <a:lnTo>
                      <a:pt x="649" y="3114"/>
                    </a:lnTo>
                    <a:lnTo>
                      <a:pt x="853" y="3225"/>
                    </a:lnTo>
                    <a:lnTo>
                      <a:pt x="1057" y="3336"/>
                    </a:lnTo>
                    <a:lnTo>
                      <a:pt x="1279" y="3392"/>
                    </a:lnTo>
                    <a:lnTo>
                      <a:pt x="1501" y="3429"/>
                    </a:lnTo>
                    <a:lnTo>
                      <a:pt x="1687" y="3669"/>
                    </a:lnTo>
                    <a:lnTo>
                      <a:pt x="1891" y="3910"/>
                    </a:lnTo>
                    <a:lnTo>
                      <a:pt x="2094" y="4133"/>
                    </a:lnTo>
                    <a:lnTo>
                      <a:pt x="2298" y="4336"/>
                    </a:lnTo>
                    <a:lnTo>
                      <a:pt x="2520" y="4540"/>
                    </a:lnTo>
                    <a:lnTo>
                      <a:pt x="2761" y="4744"/>
                    </a:lnTo>
                    <a:lnTo>
                      <a:pt x="3002" y="4911"/>
                    </a:lnTo>
                    <a:lnTo>
                      <a:pt x="3243" y="5078"/>
                    </a:lnTo>
                    <a:lnTo>
                      <a:pt x="3113" y="5133"/>
                    </a:lnTo>
                    <a:lnTo>
                      <a:pt x="2965" y="5152"/>
                    </a:lnTo>
                    <a:lnTo>
                      <a:pt x="2817" y="5133"/>
                    </a:lnTo>
                    <a:lnTo>
                      <a:pt x="2669" y="5078"/>
                    </a:lnTo>
                    <a:lnTo>
                      <a:pt x="2520" y="5022"/>
                    </a:lnTo>
                    <a:lnTo>
                      <a:pt x="2372" y="4948"/>
                    </a:lnTo>
                    <a:lnTo>
                      <a:pt x="2113" y="4781"/>
                    </a:lnTo>
                    <a:lnTo>
                      <a:pt x="1909" y="4633"/>
                    </a:lnTo>
                    <a:lnTo>
                      <a:pt x="1724" y="4448"/>
                    </a:lnTo>
                    <a:lnTo>
                      <a:pt x="1835" y="4614"/>
                    </a:lnTo>
                    <a:lnTo>
                      <a:pt x="1983" y="4781"/>
                    </a:lnTo>
                    <a:lnTo>
                      <a:pt x="2113" y="4929"/>
                    </a:lnTo>
                    <a:lnTo>
                      <a:pt x="2280" y="5059"/>
                    </a:lnTo>
                    <a:lnTo>
                      <a:pt x="2446" y="5189"/>
                    </a:lnTo>
                    <a:lnTo>
                      <a:pt x="2632" y="5300"/>
                    </a:lnTo>
                    <a:lnTo>
                      <a:pt x="2817" y="5374"/>
                    </a:lnTo>
                    <a:lnTo>
                      <a:pt x="3021" y="5430"/>
                    </a:lnTo>
                    <a:lnTo>
                      <a:pt x="3169" y="5448"/>
                    </a:lnTo>
                    <a:lnTo>
                      <a:pt x="3336" y="5411"/>
                    </a:lnTo>
                    <a:lnTo>
                      <a:pt x="3484" y="5374"/>
                    </a:lnTo>
                    <a:lnTo>
                      <a:pt x="3614" y="5281"/>
                    </a:lnTo>
                    <a:lnTo>
                      <a:pt x="4040" y="5485"/>
                    </a:lnTo>
                    <a:lnTo>
                      <a:pt x="4244" y="5559"/>
                    </a:lnTo>
                    <a:lnTo>
                      <a:pt x="4466" y="5633"/>
                    </a:lnTo>
                    <a:lnTo>
                      <a:pt x="4707" y="5689"/>
                    </a:lnTo>
                    <a:lnTo>
                      <a:pt x="4929" y="5745"/>
                    </a:lnTo>
                    <a:lnTo>
                      <a:pt x="5170" y="5782"/>
                    </a:lnTo>
                    <a:lnTo>
                      <a:pt x="5411" y="5819"/>
                    </a:lnTo>
                    <a:lnTo>
                      <a:pt x="4929" y="5652"/>
                    </a:lnTo>
                    <a:lnTo>
                      <a:pt x="4466" y="5448"/>
                    </a:lnTo>
                    <a:lnTo>
                      <a:pt x="4021" y="5207"/>
                    </a:lnTo>
                    <a:lnTo>
                      <a:pt x="3614" y="4948"/>
                    </a:lnTo>
                    <a:lnTo>
                      <a:pt x="3669" y="4837"/>
                    </a:lnTo>
                    <a:lnTo>
                      <a:pt x="3706" y="4744"/>
                    </a:lnTo>
                    <a:lnTo>
                      <a:pt x="3725" y="4633"/>
                    </a:lnTo>
                    <a:lnTo>
                      <a:pt x="3743" y="4522"/>
                    </a:lnTo>
                    <a:lnTo>
                      <a:pt x="3725" y="4411"/>
                    </a:lnTo>
                    <a:lnTo>
                      <a:pt x="3725" y="4318"/>
                    </a:lnTo>
                    <a:lnTo>
                      <a:pt x="3651" y="4114"/>
                    </a:lnTo>
                    <a:lnTo>
                      <a:pt x="3558" y="3910"/>
                    </a:lnTo>
                    <a:lnTo>
                      <a:pt x="3428" y="3725"/>
                    </a:lnTo>
                    <a:lnTo>
                      <a:pt x="3280" y="3577"/>
                    </a:lnTo>
                    <a:lnTo>
                      <a:pt x="3095" y="3447"/>
                    </a:lnTo>
                    <a:lnTo>
                      <a:pt x="3187" y="3558"/>
                    </a:lnTo>
                    <a:lnTo>
                      <a:pt x="3262" y="3669"/>
                    </a:lnTo>
                    <a:lnTo>
                      <a:pt x="3336" y="3799"/>
                    </a:lnTo>
                    <a:lnTo>
                      <a:pt x="3410" y="3910"/>
                    </a:lnTo>
                    <a:lnTo>
                      <a:pt x="3447" y="4059"/>
                    </a:lnTo>
                    <a:lnTo>
                      <a:pt x="3465" y="4188"/>
                    </a:lnTo>
                    <a:lnTo>
                      <a:pt x="3465" y="4318"/>
                    </a:lnTo>
                    <a:lnTo>
                      <a:pt x="3447" y="4466"/>
                    </a:lnTo>
                    <a:lnTo>
                      <a:pt x="3391" y="4614"/>
                    </a:lnTo>
                    <a:lnTo>
                      <a:pt x="3299" y="4726"/>
                    </a:lnTo>
                    <a:lnTo>
                      <a:pt x="2910" y="4411"/>
                    </a:lnTo>
                    <a:lnTo>
                      <a:pt x="2558" y="4059"/>
                    </a:lnTo>
                    <a:lnTo>
                      <a:pt x="2206" y="3688"/>
                    </a:lnTo>
                    <a:lnTo>
                      <a:pt x="1891" y="3299"/>
                    </a:lnTo>
                    <a:lnTo>
                      <a:pt x="2002" y="3058"/>
                    </a:lnTo>
                    <a:lnTo>
                      <a:pt x="2094" y="2817"/>
                    </a:lnTo>
                    <a:lnTo>
                      <a:pt x="2168" y="2576"/>
                    </a:lnTo>
                    <a:lnTo>
                      <a:pt x="2187" y="2317"/>
                    </a:lnTo>
                    <a:lnTo>
                      <a:pt x="2206" y="2076"/>
                    </a:lnTo>
                    <a:lnTo>
                      <a:pt x="2187" y="1835"/>
                    </a:lnTo>
                    <a:lnTo>
                      <a:pt x="2131" y="1594"/>
                    </a:lnTo>
                    <a:lnTo>
                      <a:pt x="2057" y="1353"/>
                    </a:lnTo>
                    <a:lnTo>
                      <a:pt x="2094" y="1576"/>
                    </a:lnTo>
                    <a:lnTo>
                      <a:pt x="2094" y="1798"/>
                    </a:lnTo>
                    <a:lnTo>
                      <a:pt x="2076" y="2020"/>
                    </a:lnTo>
                    <a:lnTo>
                      <a:pt x="2020" y="2243"/>
                    </a:lnTo>
                    <a:lnTo>
                      <a:pt x="1965" y="2447"/>
                    </a:lnTo>
                    <a:lnTo>
                      <a:pt x="1872" y="2632"/>
                    </a:lnTo>
                    <a:lnTo>
                      <a:pt x="1779" y="2817"/>
                    </a:lnTo>
                    <a:lnTo>
                      <a:pt x="1650" y="2984"/>
                    </a:lnTo>
                    <a:lnTo>
                      <a:pt x="1427" y="2650"/>
                    </a:lnTo>
                    <a:lnTo>
                      <a:pt x="1205" y="2298"/>
                    </a:lnTo>
                    <a:lnTo>
                      <a:pt x="983" y="1928"/>
                    </a:lnTo>
                    <a:lnTo>
                      <a:pt x="797" y="1557"/>
                    </a:lnTo>
                    <a:lnTo>
                      <a:pt x="594" y="1168"/>
                    </a:lnTo>
                    <a:lnTo>
                      <a:pt x="427" y="798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21648;p70">
                <a:extLst>
                  <a:ext uri="{FF2B5EF4-FFF2-40B4-BE49-F238E27FC236}">
                    <a16:creationId xmlns:a16="http://schemas.microsoft.com/office/drawing/2014/main" id="{F59E2E7D-EF2D-16FF-3F9D-2BB093E6BB96}"/>
                  </a:ext>
                </a:extLst>
              </p:cNvPr>
              <p:cNvSpPr/>
              <p:nvPr/>
            </p:nvSpPr>
            <p:spPr>
              <a:xfrm>
                <a:off x="5116100" y="2752546"/>
                <a:ext cx="672102" cy="672102"/>
              </a:xfrm>
              <a:custGeom>
                <a:avLst/>
                <a:gdLst/>
                <a:ahLst/>
                <a:cxnLst/>
                <a:rect l="l" t="t" r="r" b="b"/>
                <a:pathLst>
                  <a:path w="15972" h="15972" extrusionOk="0">
                    <a:moveTo>
                      <a:pt x="8449" y="0"/>
                    </a:moveTo>
                    <a:lnTo>
                      <a:pt x="8227" y="19"/>
                    </a:lnTo>
                    <a:lnTo>
                      <a:pt x="8004" y="56"/>
                    </a:lnTo>
                    <a:lnTo>
                      <a:pt x="7801" y="111"/>
                    </a:lnTo>
                    <a:lnTo>
                      <a:pt x="7597" y="204"/>
                    </a:lnTo>
                    <a:lnTo>
                      <a:pt x="7393" y="297"/>
                    </a:lnTo>
                    <a:lnTo>
                      <a:pt x="7226" y="408"/>
                    </a:lnTo>
                    <a:lnTo>
                      <a:pt x="7059" y="556"/>
                    </a:lnTo>
                    <a:lnTo>
                      <a:pt x="6893" y="704"/>
                    </a:lnTo>
                    <a:lnTo>
                      <a:pt x="6763" y="889"/>
                    </a:lnTo>
                    <a:lnTo>
                      <a:pt x="6633" y="1093"/>
                    </a:lnTo>
                    <a:lnTo>
                      <a:pt x="6541" y="1297"/>
                    </a:lnTo>
                    <a:lnTo>
                      <a:pt x="6448" y="1538"/>
                    </a:lnTo>
                    <a:lnTo>
                      <a:pt x="6392" y="1797"/>
                    </a:lnTo>
                    <a:lnTo>
                      <a:pt x="6337" y="2057"/>
                    </a:lnTo>
                    <a:lnTo>
                      <a:pt x="6337" y="2149"/>
                    </a:lnTo>
                    <a:lnTo>
                      <a:pt x="6281" y="2075"/>
                    </a:lnTo>
                    <a:lnTo>
                      <a:pt x="6096" y="1871"/>
                    </a:lnTo>
                    <a:lnTo>
                      <a:pt x="5911" y="1686"/>
                    </a:lnTo>
                    <a:lnTo>
                      <a:pt x="5707" y="1538"/>
                    </a:lnTo>
                    <a:lnTo>
                      <a:pt x="5503" y="1408"/>
                    </a:lnTo>
                    <a:lnTo>
                      <a:pt x="5299" y="1297"/>
                    </a:lnTo>
                    <a:lnTo>
                      <a:pt x="5095" y="1223"/>
                    </a:lnTo>
                    <a:lnTo>
                      <a:pt x="4892" y="1167"/>
                    </a:lnTo>
                    <a:lnTo>
                      <a:pt x="4669" y="1130"/>
                    </a:lnTo>
                    <a:lnTo>
                      <a:pt x="4447" y="1130"/>
                    </a:lnTo>
                    <a:lnTo>
                      <a:pt x="4243" y="1149"/>
                    </a:lnTo>
                    <a:lnTo>
                      <a:pt x="4021" y="1186"/>
                    </a:lnTo>
                    <a:lnTo>
                      <a:pt x="3817" y="1241"/>
                    </a:lnTo>
                    <a:lnTo>
                      <a:pt x="3613" y="1334"/>
                    </a:lnTo>
                    <a:lnTo>
                      <a:pt x="3409" y="1427"/>
                    </a:lnTo>
                    <a:lnTo>
                      <a:pt x="3206" y="1556"/>
                    </a:lnTo>
                    <a:lnTo>
                      <a:pt x="3020" y="1686"/>
                    </a:lnTo>
                    <a:lnTo>
                      <a:pt x="2835" y="1834"/>
                    </a:lnTo>
                    <a:lnTo>
                      <a:pt x="2668" y="2001"/>
                    </a:lnTo>
                    <a:lnTo>
                      <a:pt x="2520" y="2186"/>
                    </a:lnTo>
                    <a:lnTo>
                      <a:pt x="2390" y="2372"/>
                    </a:lnTo>
                    <a:lnTo>
                      <a:pt x="2298" y="2557"/>
                    </a:lnTo>
                    <a:lnTo>
                      <a:pt x="2205" y="2761"/>
                    </a:lnTo>
                    <a:lnTo>
                      <a:pt x="2131" y="2965"/>
                    </a:lnTo>
                    <a:lnTo>
                      <a:pt x="2094" y="3168"/>
                    </a:lnTo>
                    <a:lnTo>
                      <a:pt x="2075" y="3391"/>
                    </a:lnTo>
                    <a:lnTo>
                      <a:pt x="2075" y="3613"/>
                    </a:lnTo>
                    <a:lnTo>
                      <a:pt x="2113" y="3835"/>
                    </a:lnTo>
                    <a:lnTo>
                      <a:pt x="2150" y="4058"/>
                    </a:lnTo>
                    <a:lnTo>
                      <a:pt x="2242" y="4280"/>
                    </a:lnTo>
                    <a:lnTo>
                      <a:pt x="2335" y="4502"/>
                    </a:lnTo>
                    <a:lnTo>
                      <a:pt x="2483" y="4725"/>
                    </a:lnTo>
                    <a:lnTo>
                      <a:pt x="2631" y="4947"/>
                    </a:lnTo>
                    <a:lnTo>
                      <a:pt x="2705" y="5021"/>
                    </a:lnTo>
                    <a:lnTo>
                      <a:pt x="2613" y="5021"/>
                    </a:lnTo>
                    <a:lnTo>
                      <a:pt x="2335" y="5003"/>
                    </a:lnTo>
                    <a:lnTo>
                      <a:pt x="2075" y="5003"/>
                    </a:lnTo>
                    <a:lnTo>
                      <a:pt x="1816" y="5021"/>
                    </a:lnTo>
                    <a:lnTo>
                      <a:pt x="1594" y="5077"/>
                    </a:lnTo>
                    <a:lnTo>
                      <a:pt x="1371" y="5151"/>
                    </a:lnTo>
                    <a:lnTo>
                      <a:pt x="1168" y="5243"/>
                    </a:lnTo>
                    <a:lnTo>
                      <a:pt x="982" y="5355"/>
                    </a:lnTo>
                    <a:lnTo>
                      <a:pt x="797" y="5484"/>
                    </a:lnTo>
                    <a:lnTo>
                      <a:pt x="649" y="5633"/>
                    </a:lnTo>
                    <a:lnTo>
                      <a:pt x="501" y="5799"/>
                    </a:lnTo>
                    <a:lnTo>
                      <a:pt x="389" y="5985"/>
                    </a:lnTo>
                    <a:lnTo>
                      <a:pt x="278" y="6170"/>
                    </a:lnTo>
                    <a:lnTo>
                      <a:pt x="186" y="6374"/>
                    </a:lnTo>
                    <a:lnTo>
                      <a:pt x="112" y="6577"/>
                    </a:lnTo>
                    <a:lnTo>
                      <a:pt x="56" y="6818"/>
                    </a:lnTo>
                    <a:lnTo>
                      <a:pt x="19" y="7041"/>
                    </a:lnTo>
                    <a:lnTo>
                      <a:pt x="0" y="7282"/>
                    </a:lnTo>
                    <a:lnTo>
                      <a:pt x="0" y="7522"/>
                    </a:lnTo>
                    <a:lnTo>
                      <a:pt x="19" y="7745"/>
                    </a:lnTo>
                    <a:lnTo>
                      <a:pt x="56" y="7967"/>
                    </a:lnTo>
                    <a:lnTo>
                      <a:pt x="130" y="8171"/>
                    </a:lnTo>
                    <a:lnTo>
                      <a:pt x="204" y="8375"/>
                    </a:lnTo>
                    <a:lnTo>
                      <a:pt x="297" y="8560"/>
                    </a:lnTo>
                    <a:lnTo>
                      <a:pt x="426" y="8745"/>
                    </a:lnTo>
                    <a:lnTo>
                      <a:pt x="556" y="8912"/>
                    </a:lnTo>
                    <a:lnTo>
                      <a:pt x="723" y="9060"/>
                    </a:lnTo>
                    <a:lnTo>
                      <a:pt x="890" y="9208"/>
                    </a:lnTo>
                    <a:lnTo>
                      <a:pt x="1093" y="9320"/>
                    </a:lnTo>
                    <a:lnTo>
                      <a:pt x="1297" y="9431"/>
                    </a:lnTo>
                    <a:lnTo>
                      <a:pt x="1538" y="9505"/>
                    </a:lnTo>
                    <a:lnTo>
                      <a:pt x="1798" y="9579"/>
                    </a:lnTo>
                    <a:lnTo>
                      <a:pt x="2057" y="9616"/>
                    </a:lnTo>
                    <a:lnTo>
                      <a:pt x="2150" y="9635"/>
                    </a:lnTo>
                    <a:lnTo>
                      <a:pt x="2075" y="9690"/>
                    </a:lnTo>
                    <a:lnTo>
                      <a:pt x="1872" y="9875"/>
                    </a:lnTo>
                    <a:lnTo>
                      <a:pt x="1686" y="10061"/>
                    </a:lnTo>
                    <a:lnTo>
                      <a:pt x="1538" y="10246"/>
                    </a:lnTo>
                    <a:lnTo>
                      <a:pt x="1408" y="10450"/>
                    </a:lnTo>
                    <a:lnTo>
                      <a:pt x="1297" y="10654"/>
                    </a:lnTo>
                    <a:lnTo>
                      <a:pt x="1223" y="10876"/>
                    </a:lnTo>
                    <a:lnTo>
                      <a:pt x="1168" y="11080"/>
                    </a:lnTo>
                    <a:lnTo>
                      <a:pt x="1149" y="11302"/>
                    </a:lnTo>
                    <a:lnTo>
                      <a:pt x="1131" y="11506"/>
                    </a:lnTo>
                    <a:lnTo>
                      <a:pt x="1149" y="11728"/>
                    </a:lnTo>
                    <a:lnTo>
                      <a:pt x="1186" y="11932"/>
                    </a:lnTo>
                    <a:lnTo>
                      <a:pt x="1242" y="12154"/>
                    </a:lnTo>
                    <a:lnTo>
                      <a:pt x="1334" y="12358"/>
                    </a:lnTo>
                    <a:lnTo>
                      <a:pt x="1427" y="12562"/>
                    </a:lnTo>
                    <a:lnTo>
                      <a:pt x="1557" y="12766"/>
                    </a:lnTo>
                    <a:lnTo>
                      <a:pt x="1686" y="12951"/>
                    </a:lnTo>
                    <a:lnTo>
                      <a:pt x="1853" y="13136"/>
                    </a:lnTo>
                    <a:lnTo>
                      <a:pt x="2020" y="13303"/>
                    </a:lnTo>
                    <a:lnTo>
                      <a:pt x="2187" y="13433"/>
                    </a:lnTo>
                    <a:lnTo>
                      <a:pt x="2372" y="13562"/>
                    </a:lnTo>
                    <a:lnTo>
                      <a:pt x="2557" y="13674"/>
                    </a:lnTo>
                    <a:lnTo>
                      <a:pt x="2761" y="13766"/>
                    </a:lnTo>
                    <a:lnTo>
                      <a:pt x="2965" y="13822"/>
                    </a:lnTo>
                    <a:lnTo>
                      <a:pt x="3169" y="13877"/>
                    </a:lnTo>
                    <a:lnTo>
                      <a:pt x="3391" y="13896"/>
                    </a:lnTo>
                    <a:lnTo>
                      <a:pt x="3613" y="13877"/>
                    </a:lnTo>
                    <a:lnTo>
                      <a:pt x="3836" y="13859"/>
                    </a:lnTo>
                    <a:lnTo>
                      <a:pt x="4058" y="13803"/>
                    </a:lnTo>
                    <a:lnTo>
                      <a:pt x="4280" y="13729"/>
                    </a:lnTo>
                    <a:lnTo>
                      <a:pt x="4503" y="13618"/>
                    </a:lnTo>
                    <a:lnTo>
                      <a:pt x="4743" y="13488"/>
                    </a:lnTo>
                    <a:lnTo>
                      <a:pt x="4966" y="13322"/>
                    </a:lnTo>
                    <a:lnTo>
                      <a:pt x="5040" y="13266"/>
                    </a:lnTo>
                    <a:lnTo>
                      <a:pt x="5021" y="13359"/>
                    </a:lnTo>
                    <a:lnTo>
                      <a:pt x="5003" y="13637"/>
                    </a:lnTo>
                    <a:lnTo>
                      <a:pt x="5003" y="13896"/>
                    </a:lnTo>
                    <a:lnTo>
                      <a:pt x="5040" y="14137"/>
                    </a:lnTo>
                    <a:lnTo>
                      <a:pt x="5077" y="14378"/>
                    </a:lnTo>
                    <a:lnTo>
                      <a:pt x="5151" y="14600"/>
                    </a:lnTo>
                    <a:lnTo>
                      <a:pt x="5244" y="14804"/>
                    </a:lnTo>
                    <a:lnTo>
                      <a:pt x="5355" y="14989"/>
                    </a:lnTo>
                    <a:lnTo>
                      <a:pt x="5485" y="15156"/>
                    </a:lnTo>
                    <a:lnTo>
                      <a:pt x="5633" y="15323"/>
                    </a:lnTo>
                    <a:lnTo>
                      <a:pt x="5800" y="15452"/>
                    </a:lnTo>
                    <a:lnTo>
                      <a:pt x="5985" y="15582"/>
                    </a:lnTo>
                    <a:lnTo>
                      <a:pt x="6170" y="15693"/>
                    </a:lnTo>
                    <a:lnTo>
                      <a:pt x="6374" y="15786"/>
                    </a:lnTo>
                    <a:lnTo>
                      <a:pt x="6596" y="15860"/>
                    </a:lnTo>
                    <a:lnTo>
                      <a:pt x="6819" y="15916"/>
                    </a:lnTo>
                    <a:lnTo>
                      <a:pt x="7041" y="15953"/>
                    </a:lnTo>
                    <a:lnTo>
                      <a:pt x="7282" y="15971"/>
                    </a:lnTo>
                    <a:lnTo>
                      <a:pt x="7523" y="15971"/>
                    </a:lnTo>
                    <a:lnTo>
                      <a:pt x="7745" y="15934"/>
                    </a:lnTo>
                    <a:lnTo>
                      <a:pt x="7967" y="15897"/>
                    </a:lnTo>
                    <a:lnTo>
                      <a:pt x="8171" y="15841"/>
                    </a:lnTo>
                    <a:lnTo>
                      <a:pt x="8375" y="15767"/>
                    </a:lnTo>
                    <a:lnTo>
                      <a:pt x="8560" y="15656"/>
                    </a:lnTo>
                    <a:lnTo>
                      <a:pt x="8745" y="15545"/>
                    </a:lnTo>
                    <a:lnTo>
                      <a:pt x="8912" y="15397"/>
                    </a:lnTo>
                    <a:lnTo>
                      <a:pt x="9060" y="15249"/>
                    </a:lnTo>
                    <a:lnTo>
                      <a:pt x="9209" y="15063"/>
                    </a:lnTo>
                    <a:lnTo>
                      <a:pt x="9320" y="14878"/>
                    </a:lnTo>
                    <a:lnTo>
                      <a:pt x="9431" y="14656"/>
                    </a:lnTo>
                    <a:lnTo>
                      <a:pt x="9524" y="14433"/>
                    </a:lnTo>
                    <a:lnTo>
                      <a:pt x="9579" y="14174"/>
                    </a:lnTo>
                    <a:lnTo>
                      <a:pt x="9616" y="13896"/>
                    </a:lnTo>
                    <a:lnTo>
                      <a:pt x="9635" y="13803"/>
                    </a:lnTo>
                    <a:lnTo>
                      <a:pt x="9690" y="13877"/>
                    </a:lnTo>
                    <a:lnTo>
                      <a:pt x="9876" y="14081"/>
                    </a:lnTo>
                    <a:lnTo>
                      <a:pt x="10061" y="14267"/>
                    </a:lnTo>
                    <a:lnTo>
                      <a:pt x="10246" y="14433"/>
                    </a:lnTo>
                    <a:lnTo>
                      <a:pt x="10450" y="14563"/>
                    </a:lnTo>
                    <a:lnTo>
                      <a:pt x="10654" y="14656"/>
                    </a:lnTo>
                    <a:lnTo>
                      <a:pt x="10876" y="14730"/>
                    </a:lnTo>
                    <a:lnTo>
                      <a:pt x="11080" y="14785"/>
                    </a:lnTo>
                    <a:lnTo>
                      <a:pt x="11302" y="14822"/>
                    </a:lnTo>
                    <a:lnTo>
                      <a:pt x="11506" y="14822"/>
                    </a:lnTo>
                    <a:lnTo>
                      <a:pt x="11728" y="14804"/>
                    </a:lnTo>
                    <a:lnTo>
                      <a:pt x="11951" y="14767"/>
                    </a:lnTo>
                    <a:lnTo>
                      <a:pt x="12155" y="14711"/>
                    </a:lnTo>
                    <a:lnTo>
                      <a:pt x="12358" y="14637"/>
                    </a:lnTo>
                    <a:lnTo>
                      <a:pt x="12562" y="14526"/>
                    </a:lnTo>
                    <a:lnTo>
                      <a:pt x="12766" y="14415"/>
                    </a:lnTo>
                    <a:lnTo>
                      <a:pt x="12951" y="14267"/>
                    </a:lnTo>
                    <a:lnTo>
                      <a:pt x="13137" y="14118"/>
                    </a:lnTo>
                    <a:lnTo>
                      <a:pt x="13303" y="13952"/>
                    </a:lnTo>
                    <a:lnTo>
                      <a:pt x="13452" y="13785"/>
                    </a:lnTo>
                    <a:lnTo>
                      <a:pt x="13563" y="13600"/>
                    </a:lnTo>
                    <a:lnTo>
                      <a:pt x="13674" y="13396"/>
                    </a:lnTo>
                    <a:lnTo>
                      <a:pt x="13767" y="13210"/>
                    </a:lnTo>
                    <a:lnTo>
                      <a:pt x="13822" y="13007"/>
                    </a:lnTo>
                    <a:lnTo>
                      <a:pt x="13878" y="12784"/>
                    </a:lnTo>
                    <a:lnTo>
                      <a:pt x="13896" y="12581"/>
                    </a:lnTo>
                    <a:lnTo>
                      <a:pt x="13896" y="12358"/>
                    </a:lnTo>
                    <a:lnTo>
                      <a:pt x="13859" y="12136"/>
                    </a:lnTo>
                    <a:lnTo>
                      <a:pt x="13804" y="11914"/>
                    </a:lnTo>
                    <a:lnTo>
                      <a:pt x="13729" y="11673"/>
                    </a:lnTo>
                    <a:lnTo>
                      <a:pt x="13618" y="11450"/>
                    </a:lnTo>
                    <a:lnTo>
                      <a:pt x="13489" y="11228"/>
                    </a:lnTo>
                    <a:lnTo>
                      <a:pt x="13322" y="11006"/>
                    </a:lnTo>
                    <a:lnTo>
                      <a:pt x="13266" y="10932"/>
                    </a:lnTo>
                    <a:lnTo>
                      <a:pt x="13266" y="10932"/>
                    </a:lnTo>
                    <a:lnTo>
                      <a:pt x="13359" y="10950"/>
                    </a:lnTo>
                    <a:lnTo>
                      <a:pt x="13637" y="10969"/>
                    </a:lnTo>
                    <a:lnTo>
                      <a:pt x="13896" y="10969"/>
                    </a:lnTo>
                    <a:lnTo>
                      <a:pt x="14156" y="10932"/>
                    </a:lnTo>
                    <a:lnTo>
                      <a:pt x="14378" y="10876"/>
                    </a:lnTo>
                    <a:lnTo>
                      <a:pt x="14600" y="10802"/>
                    </a:lnTo>
                    <a:lnTo>
                      <a:pt x="14804" y="10709"/>
                    </a:lnTo>
                    <a:lnTo>
                      <a:pt x="14989" y="10598"/>
                    </a:lnTo>
                    <a:lnTo>
                      <a:pt x="15175" y="10468"/>
                    </a:lnTo>
                    <a:lnTo>
                      <a:pt x="15323" y="10320"/>
                    </a:lnTo>
                    <a:lnTo>
                      <a:pt x="15471" y="10172"/>
                    </a:lnTo>
                    <a:lnTo>
                      <a:pt x="15582" y="9987"/>
                    </a:lnTo>
                    <a:lnTo>
                      <a:pt x="15693" y="9801"/>
                    </a:lnTo>
                    <a:lnTo>
                      <a:pt x="15786" y="9598"/>
                    </a:lnTo>
                    <a:lnTo>
                      <a:pt x="15860" y="9375"/>
                    </a:lnTo>
                    <a:lnTo>
                      <a:pt x="15916" y="9153"/>
                    </a:lnTo>
                    <a:lnTo>
                      <a:pt x="15953" y="8912"/>
                    </a:lnTo>
                    <a:lnTo>
                      <a:pt x="15971" y="8671"/>
                    </a:lnTo>
                    <a:lnTo>
                      <a:pt x="15971" y="8449"/>
                    </a:lnTo>
                    <a:lnTo>
                      <a:pt x="15953" y="8226"/>
                    </a:lnTo>
                    <a:lnTo>
                      <a:pt x="15897" y="8004"/>
                    </a:lnTo>
                    <a:lnTo>
                      <a:pt x="15842" y="7782"/>
                    </a:lnTo>
                    <a:lnTo>
                      <a:pt x="15768" y="7578"/>
                    </a:lnTo>
                    <a:lnTo>
                      <a:pt x="15675" y="7393"/>
                    </a:lnTo>
                    <a:lnTo>
                      <a:pt x="15545" y="7207"/>
                    </a:lnTo>
                    <a:lnTo>
                      <a:pt x="15415" y="7041"/>
                    </a:lnTo>
                    <a:lnTo>
                      <a:pt x="15249" y="6892"/>
                    </a:lnTo>
                    <a:lnTo>
                      <a:pt x="15082" y="6763"/>
                    </a:lnTo>
                    <a:lnTo>
                      <a:pt x="14878" y="6633"/>
                    </a:lnTo>
                    <a:lnTo>
                      <a:pt x="14656" y="6540"/>
                    </a:lnTo>
                    <a:lnTo>
                      <a:pt x="14434" y="6448"/>
                    </a:lnTo>
                    <a:lnTo>
                      <a:pt x="14174" y="6392"/>
                    </a:lnTo>
                    <a:lnTo>
                      <a:pt x="13896" y="6337"/>
                    </a:lnTo>
                    <a:lnTo>
                      <a:pt x="13804" y="6337"/>
                    </a:lnTo>
                    <a:lnTo>
                      <a:pt x="13878" y="6281"/>
                    </a:lnTo>
                    <a:lnTo>
                      <a:pt x="14100" y="6096"/>
                    </a:lnTo>
                    <a:lnTo>
                      <a:pt x="14267" y="5910"/>
                    </a:lnTo>
                    <a:lnTo>
                      <a:pt x="14434" y="5707"/>
                    </a:lnTo>
                    <a:lnTo>
                      <a:pt x="14563" y="5503"/>
                    </a:lnTo>
                    <a:lnTo>
                      <a:pt x="14656" y="5299"/>
                    </a:lnTo>
                    <a:lnTo>
                      <a:pt x="14748" y="5095"/>
                    </a:lnTo>
                    <a:lnTo>
                      <a:pt x="14804" y="4873"/>
                    </a:lnTo>
                    <a:lnTo>
                      <a:pt x="14823" y="4669"/>
                    </a:lnTo>
                    <a:lnTo>
                      <a:pt x="14823" y="4447"/>
                    </a:lnTo>
                    <a:lnTo>
                      <a:pt x="14823" y="4243"/>
                    </a:lnTo>
                    <a:lnTo>
                      <a:pt x="14786" y="4021"/>
                    </a:lnTo>
                    <a:lnTo>
                      <a:pt x="14711" y="3817"/>
                    </a:lnTo>
                    <a:lnTo>
                      <a:pt x="14637" y="3595"/>
                    </a:lnTo>
                    <a:lnTo>
                      <a:pt x="14545" y="3391"/>
                    </a:lnTo>
                    <a:lnTo>
                      <a:pt x="14415" y="3205"/>
                    </a:lnTo>
                    <a:lnTo>
                      <a:pt x="14285" y="3002"/>
                    </a:lnTo>
                    <a:lnTo>
                      <a:pt x="14119" y="2835"/>
                    </a:lnTo>
                    <a:lnTo>
                      <a:pt x="13952" y="2668"/>
                    </a:lnTo>
                    <a:lnTo>
                      <a:pt x="13785" y="2520"/>
                    </a:lnTo>
                    <a:lnTo>
                      <a:pt x="13600" y="2390"/>
                    </a:lnTo>
                    <a:lnTo>
                      <a:pt x="13414" y="2279"/>
                    </a:lnTo>
                    <a:lnTo>
                      <a:pt x="13211" y="2205"/>
                    </a:lnTo>
                    <a:lnTo>
                      <a:pt x="13007" y="2131"/>
                    </a:lnTo>
                    <a:lnTo>
                      <a:pt x="12785" y="2094"/>
                    </a:lnTo>
                    <a:lnTo>
                      <a:pt x="12581" y="2075"/>
                    </a:lnTo>
                    <a:lnTo>
                      <a:pt x="12358" y="2075"/>
                    </a:lnTo>
                    <a:lnTo>
                      <a:pt x="12136" y="2094"/>
                    </a:lnTo>
                    <a:lnTo>
                      <a:pt x="11914" y="2149"/>
                    </a:lnTo>
                    <a:lnTo>
                      <a:pt x="11691" y="2242"/>
                    </a:lnTo>
                    <a:lnTo>
                      <a:pt x="11451" y="2335"/>
                    </a:lnTo>
                    <a:lnTo>
                      <a:pt x="11228" y="2464"/>
                    </a:lnTo>
                    <a:lnTo>
                      <a:pt x="11006" y="2631"/>
                    </a:lnTo>
                    <a:lnTo>
                      <a:pt x="10932" y="2687"/>
                    </a:lnTo>
                    <a:lnTo>
                      <a:pt x="10950" y="2594"/>
                    </a:lnTo>
                    <a:lnTo>
                      <a:pt x="10969" y="2335"/>
                    </a:lnTo>
                    <a:lnTo>
                      <a:pt x="10969" y="2057"/>
                    </a:lnTo>
                    <a:lnTo>
                      <a:pt x="10932" y="1816"/>
                    </a:lnTo>
                    <a:lnTo>
                      <a:pt x="10895" y="1575"/>
                    </a:lnTo>
                    <a:lnTo>
                      <a:pt x="10821" y="1371"/>
                    </a:lnTo>
                    <a:lnTo>
                      <a:pt x="10728" y="1167"/>
                    </a:lnTo>
                    <a:lnTo>
                      <a:pt x="10598" y="964"/>
                    </a:lnTo>
                    <a:lnTo>
                      <a:pt x="10469" y="797"/>
                    </a:lnTo>
                    <a:lnTo>
                      <a:pt x="10339" y="649"/>
                    </a:lnTo>
                    <a:lnTo>
                      <a:pt x="10172" y="500"/>
                    </a:lnTo>
                    <a:lnTo>
                      <a:pt x="9987" y="371"/>
                    </a:lnTo>
                    <a:lnTo>
                      <a:pt x="9802" y="278"/>
                    </a:lnTo>
                    <a:lnTo>
                      <a:pt x="9598" y="185"/>
                    </a:lnTo>
                    <a:lnTo>
                      <a:pt x="9375" y="111"/>
                    </a:lnTo>
                    <a:lnTo>
                      <a:pt x="9153" y="56"/>
                    </a:lnTo>
                    <a:lnTo>
                      <a:pt x="8912" y="19"/>
                    </a:lnTo>
                    <a:lnTo>
                      <a:pt x="8690" y="0"/>
                    </a:lnTo>
                    <a:close/>
                  </a:path>
                </a:pathLst>
              </a:custGeom>
              <a:solidFill>
                <a:srgbClr val="F3794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" name="Google Shape;21649;p70">
                <a:extLst>
                  <a:ext uri="{FF2B5EF4-FFF2-40B4-BE49-F238E27FC236}">
                    <a16:creationId xmlns:a16="http://schemas.microsoft.com/office/drawing/2014/main" id="{E63C9457-AA08-D19F-555E-9B6669CB8186}"/>
                  </a:ext>
                </a:extLst>
              </p:cNvPr>
              <p:cNvSpPr/>
              <p:nvPr/>
            </p:nvSpPr>
            <p:spPr>
              <a:xfrm>
                <a:off x="5534762" y="3175879"/>
                <a:ext cx="107641" cy="98299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336" extrusionOk="0">
                    <a:moveTo>
                      <a:pt x="1" y="1"/>
                    </a:moveTo>
                    <a:lnTo>
                      <a:pt x="1" y="19"/>
                    </a:lnTo>
                    <a:lnTo>
                      <a:pt x="1" y="56"/>
                    </a:lnTo>
                    <a:lnTo>
                      <a:pt x="56" y="149"/>
                    </a:lnTo>
                    <a:lnTo>
                      <a:pt x="149" y="279"/>
                    </a:lnTo>
                    <a:lnTo>
                      <a:pt x="297" y="445"/>
                    </a:lnTo>
                    <a:lnTo>
                      <a:pt x="668" y="834"/>
                    </a:lnTo>
                    <a:lnTo>
                      <a:pt x="1150" y="1298"/>
                    </a:lnTo>
                    <a:lnTo>
                      <a:pt x="1687" y="1761"/>
                    </a:lnTo>
                    <a:lnTo>
                      <a:pt x="2113" y="2094"/>
                    </a:lnTo>
                    <a:lnTo>
                      <a:pt x="2280" y="2224"/>
                    </a:lnTo>
                    <a:lnTo>
                      <a:pt x="2409" y="2298"/>
                    </a:lnTo>
                    <a:lnTo>
                      <a:pt x="2502" y="2335"/>
                    </a:lnTo>
                    <a:lnTo>
                      <a:pt x="2558" y="2335"/>
                    </a:lnTo>
                    <a:lnTo>
                      <a:pt x="2539" y="2280"/>
                    </a:lnTo>
                    <a:lnTo>
                      <a:pt x="2484" y="2168"/>
                    </a:lnTo>
                    <a:lnTo>
                      <a:pt x="2391" y="2039"/>
                    </a:lnTo>
                    <a:lnTo>
                      <a:pt x="2261" y="1891"/>
                    </a:lnTo>
                    <a:lnTo>
                      <a:pt x="1891" y="1483"/>
                    </a:lnTo>
                    <a:lnTo>
                      <a:pt x="1409" y="1038"/>
                    </a:lnTo>
                    <a:lnTo>
                      <a:pt x="890" y="594"/>
                    </a:lnTo>
                    <a:lnTo>
                      <a:pt x="464" y="242"/>
                    </a:lnTo>
                    <a:lnTo>
                      <a:pt x="297" y="130"/>
                    </a:lnTo>
                    <a:lnTo>
                      <a:pt x="149" y="38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" name="Google Shape;21650;p70">
                <a:extLst>
                  <a:ext uri="{FF2B5EF4-FFF2-40B4-BE49-F238E27FC236}">
                    <a16:creationId xmlns:a16="http://schemas.microsoft.com/office/drawing/2014/main" id="{A58003C8-EC78-6099-957B-1B576CB3529B}"/>
                  </a:ext>
                </a:extLst>
              </p:cNvPr>
              <p:cNvSpPr/>
              <p:nvPr/>
            </p:nvSpPr>
            <p:spPr>
              <a:xfrm>
                <a:off x="5516078" y="3189934"/>
                <a:ext cx="71746" cy="127124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3021" extrusionOk="0">
                    <a:moveTo>
                      <a:pt x="19" y="0"/>
                    </a:moveTo>
                    <a:lnTo>
                      <a:pt x="0" y="19"/>
                    </a:lnTo>
                    <a:lnTo>
                      <a:pt x="0" y="56"/>
                    </a:lnTo>
                    <a:lnTo>
                      <a:pt x="19" y="167"/>
                    </a:lnTo>
                    <a:lnTo>
                      <a:pt x="74" y="315"/>
                    </a:lnTo>
                    <a:lnTo>
                      <a:pt x="148" y="519"/>
                    </a:lnTo>
                    <a:lnTo>
                      <a:pt x="389" y="1001"/>
                    </a:lnTo>
                    <a:lnTo>
                      <a:pt x="704" y="1612"/>
                    </a:lnTo>
                    <a:lnTo>
                      <a:pt x="1038" y="2187"/>
                    </a:lnTo>
                    <a:lnTo>
                      <a:pt x="1334" y="2650"/>
                    </a:lnTo>
                    <a:lnTo>
                      <a:pt x="1464" y="2816"/>
                    </a:lnTo>
                    <a:lnTo>
                      <a:pt x="1556" y="2928"/>
                    </a:lnTo>
                    <a:lnTo>
                      <a:pt x="1649" y="3002"/>
                    </a:lnTo>
                    <a:lnTo>
                      <a:pt x="1668" y="3020"/>
                    </a:lnTo>
                    <a:lnTo>
                      <a:pt x="1686" y="3020"/>
                    </a:lnTo>
                    <a:lnTo>
                      <a:pt x="1705" y="3002"/>
                    </a:lnTo>
                    <a:lnTo>
                      <a:pt x="1705" y="2965"/>
                    </a:lnTo>
                    <a:lnTo>
                      <a:pt x="1686" y="2872"/>
                    </a:lnTo>
                    <a:lnTo>
                      <a:pt x="1649" y="2705"/>
                    </a:lnTo>
                    <a:lnTo>
                      <a:pt x="1556" y="2520"/>
                    </a:lnTo>
                    <a:lnTo>
                      <a:pt x="1334" y="2020"/>
                    </a:lnTo>
                    <a:lnTo>
                      <a:pt x="1019" y="1427"/>
                    </a:lnTo>
                    <a:lnTo>
                      <a:pt x="686" y="853"/>
                    </a:lnTo>
                    <a:lnTo>
                      <a:pt x="371" y="389"/>
                    </a:lnTo>
                    <a:lnTo>
                      <a:pt x="259" y="223"/>
                    </a:lnTo>
                    <a:lnTo>
                      <a:pt x="148" y="93"/>
                    </a:lnTo>
                    <a:lnTo>
                      <a:pt x="74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" name="Google Shape;21651;p70">
                <a:extLst>
                  <a:ext uri="{FF2B5EF4-FFF2-40B4-BE49-F238E27FC236}">
                    <a16:creationId xmlns:a16="http://schemas.microsoft.com/office/drawing/2014/main" id="{CCE5B5DE-6C7B-B274-8BE3-072BA0E7ADE3}"/>
                  </a:ext>
                </a:extLst>
              </p:cNvPr>
              <p:cNvSpPr/>
              <p:nvPr/>
            </p:nvSpPr>
            <p:spPr>
              <a:xfrm>
                <a:off x="5443573" y="3208618"/>
                <a:ext cx="17169" cy="14509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448" extrusionOk="0">
                    <a:moveTo>
                      <a:pt x="130" y="1"/>
                    </a:moveTo>
                    <a:lnTo>
                      <a:pt x="111" y="19"/>
                    </a:lnTo>
                    <a:lnTo>
                      <a:pt x="93" y="38"/>
                    </a:lnTo>
                    <a:lnTo>
                      <a:pt x="56" y="149"/>
                    </a:lnTo>
                    <a:lnTo>
                      <a:pt x="37" y="297"/>
                    </a:lnTo>
                    <a:lnTo>
                      <a:pt x="19" y="520"/>
                    </a:lnTo>
                    <a:lnTo>
                      <a:pt x="0" y="1076"/>
                    </a:lnTo>
                    <a:lnTo>
                      <a:pt x="19" y="1743"/>
                    </a:lnTo>
                    <a:lnTo>
                      <a:pt x="56" y="2410"/>
                    </a:lnTo>
                    <a:lnTo>
                      <a:pt x="130" y="2947"/>
                    </a:lnTo>
                    <a:lnTo>
                      <a:pt x="167" y="3169"/>
                    </a:lnTo>
                    <a:lnTo>
                      <a:pt x="204" y="3317"/>
                    </a:lnTo>
                    <a:lnTo>
                      <a:pt x="241" y="3410"/>
                    </a:lnTo>
                    <a:lnTo>
                      <a:pt x="259" y="3447"/>
                    </a:lnTo>
                    <a:lnTo>
                      <a:pt x="296" y="3447"/>
                    </a:lnTo>
                    <a:lnTo>
                      <a:pt x="315" y="3410"/>
                    </a:lnTo>
                    <a:lnTo>
                      <a:pt x="352" y="3317"/>
                    </a:lnTo>
                    <a:lnTo>
                      <a:pt x="371" y="3151"/>
                    </a:lnTo>
                    <a:lnTo>
                      <a:pt x="389" y="2947"/>
                    </a:lnTo>
                    <a:lnTo>
                      <a:pt x="408" y="2391"/>
                    </a:lnTo>
                    <a:lnTo>
                      <a:pt x="389" y="1724"/>
                    </a:lnTo>
                    <a:lnTo>
                      <a:pt x="334" y="1057"/>
                    </a:lnTo>
                    <a:lnTo>
                      <a:pt x="278" y="501"/>
                    </a:lnTo>
                    <a:lnTo>
                      <a:pt x="241" y="297"/>
                    </a:lnTo>
                    <a:lnTo>
                      <a:pt x="204" y="149"/>
                    </a:lnTo>
                    <a:lnTo>
                      <a:pt x="167" y="38"/>
                    </a:lnTo>
                    <a:lnTo>
                      <a:pt x="148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" name="Google Shape;21652;p70">
                <a:extLst>
                  <a:ext uri="{FF2B5EF4-FFF2-40B4-BE49-F238E27FC236}">
                    <a16:creationId xmlns:a16="http://schemas.microsoft.com/office/drawing/2014/main" id="{419B6D42-55DC-6899-548E-629AC8D66DF6}"/>
                  </a:ext>
                </a:extLst>
              </p:cNvPr>
              <p:cNvSpPr/>
              <p:nvPr/>
            </p:nvSpPr>
            <p:spPr>
              <a:xfrm>
                <a:off x="5385080" y="3206303"/>
                <a:ext cx="42122" cy="13957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3317" extrusionOk="0">
                    <a:moveTo>
                      <a:pt x="945" y="0"/>
                    </a:moveTo>
                    <a:lnTo>
                      <a:pt x="927" y="19"/>
                    </a:lnTo>
                    <a:lnTo>
                      <a:pt x="871" y="111"/>
                    </a:lnTo>
                    <a:lnTo>
                      <a:pt x="797" y="260"/>
                    </a:lnTo>
                    <a:lnTo>
                      <a:pt x="704" y="445"/>
                    </a:lnTo>
                    <a:lnTo>
                      <a:pt x="519" y="964"/>
                    </a:lnTo>
                    <a:lnTo>
                      <a:pt x="315" y="1612"/>
                    </a:lnTo>
                    <a:lnTo>
                      <a:pt x="149" y="2261"/>
                    </a:lnTo>
                    <a:lnTo>
                      <a:pt x="37" y="2798"/>
                    </a:lnTo>
                    <a:lnTo>
                      <a:pt x="0" y="3002"/>
                    </a:lnTo>
                    <a:lnTo>
                      <a:pt x="0" y="3169"/>
                    </a:lnTo>
                    <a:lnTo>
                      <a:pt x="0" y="3261"/>
                    </a:lnTo>
                    <a:lnTo>
                      <a:pt x="0" y="3298"/>
                    </a:lnTo>
                    <a:lnTo>
                      <a:pt x="19" y="3317"/>
                    </a:lnTo>
                    <a:lnTo>
                      <a:pt x="37" y="3317"/>
                    </a:lnTo>
                    <a:lnTo>
                      <a:pt x="75" y="3298"/>
                    </a:lnTo>
                    <a:lnTo>
                      <a:pt x="130" y="3206"/>
                    </a:lnTo>
                    <a:lnTo>
                      <a:pt x="204" y="3057"/>
                    </a:lnTo>
                    <a:lnTo>
                      <a:pt x="278" y="2872"/>
                    </a:lnTo>
                    <a:lnTo>
                      <a:pt x="482" y="2353"/>
                    </a:lnTo>
                    <a:lnTo>
                      <a:pt x="667" y="1705"/>
                    </a:lnTo>
                    <a:lnTo>
                      <a:pt x="853" y="1056"/>
                    </a:lnTo>
                    <a:lnTo>
                      <a:pt x="964" y="519"/>
                    </a:lnTo>
                    <a:lnTo>
                      <a:pt x="982" y="315"/>
                    </a:lnTo>
                    <a:lnTo>
                      <a:pt x="1001" y="149"/>
                    </a:lnTo>
                    <a:lnTo>
                      <a:pt x="1001" y="37"/>
                    </a:lnTo>
                    <a:lnTo>
                      <a:pt x="982" y="19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" name="Google Shape;21653;p70">
                <a:extLst>
                  <a:ext uri="{FF2B5EF4-FFF2-40B4-BE49-F238E27FC236}">
                    <a16:creationId xmlns:a16="http://schemas.microsoft.com/office/drawing/2014/main" id="{102DB7E1-C323-6FEE-EA79-F81710B73AA0}"/>
                  </a:ext>
                </a:extLst>
              </p:cNvPr>
              <p:cNvSpPr/>
              <p:nvPr/>
            </p:nvSpPr>
            <p:spPr>
              <a:xfrm>
                <a:off x="5266581" y="3171208"/>
                <a:ext cx="98257" cy="10764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558" extrusionOk="0">
                    <a:moveTo>
                      <a:pt x="2279" y="1"/>
                    </a:moveTo>
                    <a:lnTo>
                      <a:pt x="2186" y="56"/>
                    </a:lnTo>
                    <a:lnTo>
                      <a:pt x="2057" y="149"/>
                    </a:lnTo>
                    <a:lnTo>
                      <a:pt x="1890" y="278"/>
                    </a:lnTo>
                    <a:lnTo>
                      <a:pt x="1482" y="668"/>
                    </a:lnTo>
                    <a:lnTo>
                      <a:pt x="1019" y="1149"/>
                    </a:lnTo>
                    <a:lnTo>
                      <a:pt x="593" y="1650"/>
                    </a:lnTo>
                    <a:lnTo>
                      <a:pt x="241" y="2094"/>
                    </a:lnTo>
                    <a:lnTo>
                      <a:pt x="130" y="2261"/>
                    </a:lnTo>
                    <a:lnTo>
                      <a:pt x="37" y="2391"/>
                    </a:lnTo>
                    <a:lnTo>
                      <a:pt x="0" y="2502"/>
                    </a:lnTo>
                    <a:lnTo>
                      <a:pt x="0" y="2520"/>
                    </a:lnTo>
                    <a:lnTo>
                      <a:pt x="0" y="2539"/>
                    </a:lnTo>
                    <a:lnTo>
                      <a:pt x="19" y="2557"/>
                    </a:lnTo>
                    <a:lnTo>
                      <a:pt x="56" y="2539"/>
                    </a:lnTo>
                    <a:lnTo>
                      <a:pt x="148" y="2502"/>
                    </a:lnTo>
                    <a:lnTo>
                      <a:pt x="278" y="2391"/>
                    </a:lnTo>
                    <a:lnTo>
                      <a:pt x="445" y="2261"/>
                    </a:lnTo>
                    <a:lnTo>
                      <a:pt x="834" y="1890"/>
                    </a:lnTo>
                    <a:lnTo>
                      <a:pt x="1297" y="1390"/>
                    </a:lnTo>
                    <a:lnTo>
                      <a:pt x="1742" y="890"/>
                    </a:lnTo>
                    <a:lnTo>
                      <a:pt x="2075" y="464"/>
                    </a:lnTo>
                    <a:lnTo>
                      <a:pt x="2205" y="278"/>
                    </a:lnTo>
                    <a:lnTo>
                      <a:pt x="2279" y="149"/>
                    </a:lnTo>
                    <a:lnTo>
                      <a:pt x="2335" y="56"/>
                    </a:lnTo>
                    <a:lnTo>
                      <a:pt x="2335" y="19"/>
                    </a:lnTo>
                    <a:lnTo>
                      <a:pt x="2316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" name="Google Shape;21654;p70">
                <a:extLst>
                  <a:ext uri="{FF2B5EF4-FFF2-40B4-BE49-F238E27FC236}">
                    <a16:creationId xmlns:a16="http://schemas.microsoft.com/office/drawing/2014/main" id="{38963F2C-14F9-33EE-7462-CB1C8C590944}"/>
                  </a:ext>
                </a:extLst>
              </p:cNvPr>
              <p:cNvSpPr/>
              <p:nvPr/>
            </p:nvSpPr>
            <p:spPr>
              <a:xfrm>
                <a:off x="5223700" y="3152482"/>
                <a:ext cx="126324" cy="71788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706" extrusionOk="0">
                    <a:moveTo>
                      <a:pt x="2965" y="1"/>
                    </a:moveTo>
                    <a:lnTo>
                      <a:pt x="2853" y="19"/>
                    </a:lnTo>
                    <a:lnTo>
                      <a:pt x="2705" y="75"/>
                    </a:lnTo>
                    <a:lnTo>
                      <a:pt x="2501" y="149"/>
                    </a:lnTo>
                    <a:lnTo>
                      <a:pt x="2001" y="390"/>
                    </a:lnTo>
                    <a:lnTo>
                      <a:pt x="1408" y="686"/>
                    </a:lnTo>
                    <a:lnTo>
                      <a:pt x="834" y="1038"/>
                    </a:lnTo>
                    <a:lnTo>
                      <a:pt x="371" y="1335"/>
                    </a:lnTo>
                    <a:lnTo>
                      <a:pt x="204" y="1465"/>
                    </a:lnTo>
                    <a:lnTo>
                      <a:pt x="74" y="1557"/>
                    </a:lnTo>
                    <a:lnTo>
                      <a:pt x="0" y="1650"/>
                    </a:lnTo>
                    <a:lnTo>
                      <a:pt x="0" y="1668"/>
                    </a:lnTo>
                    <a:lnTo>
                      <a:pt x="0" y="1687"/>
                    </a:lnTo>
                    <a:lnTo>
                      <a:pt x="19" y="1705"/>
                    </a:lnTo>
                    <a:lnTo>
                      <a:pt x="37" y="1705"/>
                    </a:lnTo>
                    <a:lnTo>
                      <a:pt x="148" y="1687"/>
                    </a:lnTo>
                    <a:lnTo>
                      <a:pt x="297" y="1631"/>
                    </a:lnTo>
                    <a:lnTo>
                      <a:pt x="500" y="1557"/>
                    </a:lnTo>
                    <a:lnTo>
                      <a:pt x="1001" y="1335"/>
                    </a:lnTo>
                    <a:lnTo>
                      <a:pt x="1594" y="1020"/>
                    </a:lnTo>
                    <a:lnTo>
                      <a:pt x="2168" y="668"/>
                    </a:lnTo>
                    <a:lnTo>
                      <a:pt x="2631" y="371"/>
                    </a:lnTo>
                    <a:lnTo>
                      <a:pt x="2798" y="242"/>
                    </a:lnTo>
                    <a:lnTo>
                      <a:pt x="2928" y="149"/>
                    </a:lnTo>
                    <a:lnTo>
                      <a:pt x="3002" y="75"/>
                    </a:lnTo>
                    <a:lnTo>
                      <a:pt x="3002" y="38"/>
                    </a:lnTo>
                    <a:lnTo>
                      <a:pt x="3002" y="19"/>
                    </a:lnTo>
                    <a:lnTo>
                      <a:pt x="2983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" name="Google Shape;21655;p70">
                <a:extLst>
                  <a:ext uri="{FF2B5EF4-FFF2-40B4-BE49-F238E27FC236}">
                    <a16:creationId xmlns:a16="http://schemas.microsoft.com/office/drawing/2014/main" id="{BC31447B-E214-EA59-15D5-D070BFE8FF13}"/>
                  </a:ext>
                </a:extLst>
              </p:cNvPr>
              <p:cNvSpPr/>
              <p:nvPr/>
            </p:nvSpPr>
            <p:spPr>
              <a:xfrm>
                <a:off x="5186248" y="3079977"/>
                <a:ext cx="145092" cy="16411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390" extrusionOk="0">
                    <a:moveTo>
                      <a:pt x="2391" y="1"/>
                    </a:moveTo>
                    <a:lnTo>
                      <a:pt x="1724" y="19"/>
                    </a:lnTo>
                    <a:lnTo>
                      <a:pt x="1057" y="56"/>
                    </a:lnTo>
                    <a:lnTo>
                      <a:pt x="501" y="130"/>
                    </a:lnTo>
                    <a:lnTo>
                      <a:pt x="297" y="168"/>
                    </a:lnTo>
                    <a:lnTo>
                      <a:pt x="149" y="205"/>
                    </a:lnTo>
                    <a:lnTo>
                      <a:pt x="38" y="242"/>
                    </a:lnTo>
                    <a:lnTo>
                      <a:pt x="19" y="260"/>
                    </a:lnTo>
                    <a:lnTo>
                      <a:pt x="1" y="279"/>
                    </a:lnTo>
                    <a:lnTo>
                      <a:pt x="19" y="297"/>
                    </a:lnTo>
                    <a:lnTo>
                      <a:pt x="38" y="316"/>
                    </a:lnTo>
                    <a:lnTo>
                      <a:pt x="149" y="334"/>
                    </a:lnTo>
                    <a:lnTo>
                      <a:pt x="316" y="371"/>
                    </a:lnTo>
                    <a:lnTo>
                      <a:pt x="520" y="390"/>
                    </a:lnTo>
                    <a:lnTo>
                      <a:pt x="1075" y="390"/>
                    </a:lnTo>
                    <a:lnTo>
                      <a:pt x="1742" y="371"/>
                    </a:lnTo>
                    <a:lnTo>
                      <a:pt x="2409" y="334"/>
                    </a:lnTo>
                    <a:lnTo>
                      <a:pt x="2947" y="279"/>
                    </a:lnTo>
                    <a:lnTo>
                      <a:pt x="3169" y="242"/>
                    </a:lnTo>
                    <a:lnTo>
                      <a:pt x="3317" y="205"/>
                    </a:lnTo>
                    <a:lnTo>
                      <a:pt x="3410" y="149"/>
                    </a:lnTo>
                    <a:lnTo>
                      <a:pt x="3447" y="130"/>
                    </a:lnTo>
                    <a:lnTo>
                      <a:pt x="3447" y="112"/>
                    </a:lnTo>
                    <a:lnTo>
                      <a:pt x="3447" y="93"/>
                    </a:lnTo>
                    <a:lnTo>
                      <a:pt x="3410" y="75"/>
                    </a:lnTo>
                    <a:lnTo>
                      <a:pt x="3317" y="56"/>
                    </a:lnTo>
                    <a:lnTo>
                      <a:pt x="3151" y="38"/>
                    </a:lnTo>
                    <a:lnTo>
                      <a:pt x="2947" y="19"/>
                    </a:lnTo>
                    <a:lnTo>
                      <a:pt x="2391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" name="Google Shape;21656;p70">
                <a:extLst>
                  <a:ext uri="{FF2B5EF4-FFF2-40B4-BE49-F238E27FC236}">
                    <a16:creationId xmlns:a16="http://schemas.microsoft.com/office/drawing/2014/main" id="{0AA760C4-1DF8-A4A8-B632-C828F821ADAD}"/>
                  </a:ext>
                </a:extLst>
              </p:cNvPr>
              <p:cNvSpPr/>
              <p:nvPr/>
            </p:nvSpPr>
            <p:spPr>
              <a:xfrm>
                <a:off x="5194833" y="3020727"/>
                <a:ext cx="139621" cy="42922"/>
              </a:xfrm>
              <a:custGeom>
                <a:avLst/>
                <a:gdLst/>
                <a:ahLst/>
                <a:cxnLst/>
                <a:rect l="l" t="t" r="r" b="b"/>
                <a:pathLst>
                  <a:path w="3318" h="1020" extrusionOk="0">
                    <a:moveTo>
                      <a:pt x="149" y="1"/>
                    </a:moveTo>
                    <a:lnTo>
                      <a:pt x="38" y="19"/>
                    </a:lnTo>
                    <a:lnTo>
                      <a:pt x="19" y="19"/>
                    </a:lnTo>
                    <a:lnTo>
                      <a:pt x="1" y="38"/>
                    </a:lnTo>
                    <a:lnTo>
                      <a:pt x="1" y="56"/>
                    </a:lnTo>
                    <a:lnTo>
                      <a:pt x="19" y="75"/>
                    </a:lnTo>
                    <a:lnTo>
                      <a:pt x="112" y="149"/>
                    </a:lnTo>
                    <a:lnTo>
                      <a:pt x="260" y="223"/>
                    </a:lnTo>
                    <a:lnTo>
                      <a:pt x="445" y="297"/>
                    </a:lnTo>
                    <a:lnTo>
                      <a:pt x="964" y="482"/>
                    </a:lnTo>
                    <a:lnTo>
                      <a:pt x="1613" y="686"/>
                    </a:lnTo>
                    <a:lnTo>
                      <a:pt x="2261" y="853"/>
                    </a:lnTo>
                    <a:lnTo>
                      <a:pt x="2798" y="964"/>
                    </a:lnTo>
                    <a:lnTo>
                      <a:pt x="3002" y="1001"/>
                    </a:lnTo>
                    <a:lnTo>
                      <a:pt x="3169" y="1020"/>
                    </a:lnTo>
                    <a:lnTo>
                      <a:pt x="3262" y="1020"/>
                    </a:lnTo>
                    <a:lnTo>
                      <a:pt x="3299" y="1001"/>
                    </a:lnTo>
                    <a:lnTo>
                      <a:pt x="3317" y="983"/>
                    </a:lnTo>
                    <a:lnTo>
                      <a:pt x="3299" y="964"/>
                    </a:lnTo>
                    <a:lnTo>
                      <a:pt x="3280" y="946"/>
                    </a:lnTo>
                    <a:lnTo>
                      <a:pt x="3206" y="871"/>
                    </a:lnTo>
                    <a:lnTo>
                      <a:pt x="3058" y="797"/>
                    </a:lnTo>
                    <a:lnTo>
                      <a:pt x="2854" y="723"/>
                    </a:lnTo>
                    <a:lnTo>
                      <a:pt x="2354" y="538"/>
                    </a:lnTo>
                    <a:lnTo>
                      <a:pt x="1705" y="334"/>
                    </a:lnTo>
                    <a:lnTo>
                      <a:pt x="1057" y="167"/>
                    </a:lnTo>
                    <a:lnTo>
                      <a:pt x="519" y="56"/>
                    </a:lnTo>
                    <a:lnTo>
                      <a:pt x="316" y="19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" name="Google Shape;21657;p70">
                <a:extLst>
                  <a:ext uri="{FF2B5EF4-FFF2-40B4-BE49-F238E27FC236}">
                    <a16:creationId xmlns:a16="http://schemas.microsoft.com/office/drawing/2014/main" id="{35A566C2-5A36-6C22-02DA-B8B4D1079B09}"/>
                  </a:ext>
                </a:extLst>
              </p:cNvPr>
              <p:cNvSpPr/>
              <p:nvPr/>
            </p:nvSpPr>
            <p:spPr>
              <a:xfrm>
                <a:off x="5261910" y="2902227"/>
                <a:ext cx="107599" cy="99056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354" extrusionOk="0">
                    <a:moveTo>
                      <a:pt x="19" y="0"/>
                    </a:moveTo>
                    <a:lnTo>
                      <a:pt x="0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56" y="167"/>
                    </a:lnTo>
                    <a:lnTo>
                      <a:pt x="148" y="297"/>
                    </a:lnTo>
                    <a:lnTo>
                      <a:pt x="296" y="445"/>
                    </a:lnTo>
                    <a:lnTo>
                      <a:pt x="667" y="853"/>
                    </a:lnTo>
                    <a:lnTo>
                      <a:pt x="1149" y="1316"/>
                    </a:lnTo>
                    <a:lnTo>
                      <a:pt x="1649" y="1761"/>
                    </a:lnTo>
                    <a:lnTo>
                      <a:pt x="2094" y="2094"/>
                    </a:lnTo>
                    <a:lnTo>
                      <a:pt x="2260" y="2224"/>
                    </a:lnTo>
                    <a:lnTo>
                      <a:pt x="2409" y="2298"/>
                    </a:lnTo>
                    <a:lnTo>
                      <a:pt x="2501" y="2353"/>
                    </a:lnTo>
                    <a:lnTo>
                      <a:pt x="2538" y="2353"/>
                    </a:lnTo>
                    <a:lnTo>
                      <a:pt x="2557" y="2335"/>
                    </a:lnTo>
                    <a:lnTo>
                      <a:pt x="2557" y="2316"/>
                    </a:lnTo>
                    <a:lnTo>
                      <a:pt x="2557" y="2298"/>
                    </a:lnTo>
                    <a:lnTo>
                      <a:pt x="2501" y="2205"/>
                    </a:lnTo>
                    <a:lnTo>
                      <a:pt x="2409" y="2076"/>
                    </a:lnTo>
                    <a:lnTo>
                      <a:pt x="2260" y="1909"/>
                    </a:lnTo>
                    <a:lnTo>
                      <a:pt x="1890" y="1501"/>
                    </a:lnTo>
                    <a:lnTo>
                      <a:pt x="1408" y="1038"/>
                    </a:lnTo>
                    <a:lnTo>
                      <a:pt x="889" y="593"/>
                    </a:lnTo>
                    <a:lnTo>
                      <a:pt x="463" y="260"/>
                    </a:lnTo>
                    <a:lnTo>
                      <a:pt x="296" y="130"/>
                    </a:lnTo>
                    <a:lnTo>
                      <a:pt x="148" y="56"/>
                    </a:lnTo>
                    <a:lnTo>
                      <a:pt x="56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" name="Google Shape;21658;p70">
                <a:extLst>
                  <a:ext uri="{FF2B5EF4-FFF2-40B4-BE49-F238E27FC236}">
                    <a16:creationId xmlns:a16="http://schemas.microsoft.com/office/drawing/2014/main" id="{B02F29D8-76B5-2980-FCC7-A2EAE97AB421}"/>
                  </a:ext>
                </a:extLst>
              </p:cNvPr>
              <p:cNvSpPr/>
              <p:nvPr/>
            </p:nvSpPr>
            <p:spPr>
              <a:xfrm>
                <a:off x="5316446" y="2859347"/>
                <a:ext cx="71788" cy="12712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3021" extrusionOk="0">
                    <a:moveTo>
                      <a:pt x="1" y="0"/>
                    </a:moveTo>
                    <a:lnTo>
                      <a:pt x="1" y="19"/>
                    </a:lnTo>
                    <a:lnTo>
                      <a:pt x="1" y="56"/>
                    </a:lnTo>
                    <a:lnTo>
                      <a:pt x="20" y="167"/>
                    </a:lnTo>
                    <a:lnTo>
                      <a:pt x="57" y="315"/>
                    </a:lnTo>
                    <a:lnTo>
                      <a:pt x="131" y="519"/>
                    </a:lnTo>
                    <a:lnTo>
                      <a:pt x="372" y="1019"/>
                    </a:lnTo>
                    <a:lnTo>
                      <a:pt x="687" y="1612"/>
                    </a:lnTo>
                    <a:lnTo>
                      <a:pt x="1020" y="2187"/>
                    </a:lnTo>
                    <a:lnTo>
                      <a:pt x="1316" y="2650"/>
                    </a:lnTo>
                    <a:lnTo>
                      <a:pt x="1446" y="2817"/>
                    </a:lnTo>
                    <a:lnTo>
                      <a:pt x="1557" y="2946"/>
                    </a:lnTo>
                    <a:lnTo>
                      <a:pt x="1631" y="3002"/>
                    </a:lnTo>
                    <a:lnTo>
                      <a:pt x="1668" y="3020"/>
                    </a:lnTo>
                    <a:lnTo>
                      <a:pt x="1687" y="3020"/>
                    </a:lnTo>
                    <a:lnTo>
                      <a:pt x="1687" y="3002"/>
                    </a:lnTo>
                    <a:lnTo>
                      <a:pt x="1706" y="2965"/>
                    </a:lnTo>
                    <a:lnTo>
                      <a:pt x="1687" y="2872"/>
                    </a:lnTo>
                    <a:lnTo>
                      <a:pt x="1631" y="2705"/>
                    </a:lnTo>
                    <a:lnTo>
                      <a:pt x="1557" y="2520"/>
                    </a:lnTo>
                    <a:lnTo>
                      <a:pt x="1316" y="2020"/>
                    </a:lnTo>
                    <a:lnTo>
                      <a:pt x="1001" y="1427"/>
                    </a:lnTo>
                    <a:lnTo>
                      <a:pt x="668" y="853"/>
                    </a:lnTo>
                    <a:lnTo>
                      <a:pt x="372" y="390"/>
                    </a:lnTo>
                    <a:lnTo>
                      <a:pt x="242" y="223"/>
                    </a:lnTo>
                    <a:lnTo>
                      <a:pt x="131" y="93"/>
                    </a:lnTo>
                    <a:lnTo>
                      <a:pt x="57" y="1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" name="Google Shape;21659;p70">
                <a:extLst>
                  <a:ext uri="{FF2B5EF4-FFF2-40B4-BE49-F238E27FC236}">
                    <a16:creationId xmlns:a16="http://schemas.microsoft.com/office/drawing/2014/main" id="{03C61B94-F725-CEA2-716D-A050067E67D9}"/>
                  </a:ext>
                </a:extLst>
              </p:cNvPr>
              <p:cNvSpPr/>
              <p:nvPr/>
            </p:nvSpPr>
            <p:spPr>
              <a:xfrm>
                <a:off x="5443573" y="2822695"/>
                <a:ext cx="17169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447" extrusionOk="0">
                    <a:moveTo>
                      <a:pt x="130" y="1"/>
                    </a:moveTo>
                    <a:lnTo>
                      <a:pt x="111" y="19"/>
                    </a:lnTo>
                    <a:lnTo>
                      <a:pt x="93" y="38"/>
                    </a:lnTo>
                    <a:lnTo>
                      <a:pt x="56" y="149"/>
                    </a:lnTo>
                    <a:lnTo>
                      <a:pt x="37" y="297"/>
                    </a:lnTo>
                    <a:lnTo>
                      <a:pt x="19" y="519"/>
                    </a:lnTo>
                    <a:lnTo>
                      <a:pt x="0" y="1057"/>
                    </a:lnTo>
                    <a:lnTo>
                      <a:pt x="19" y="1742"/>
                    </a:lnTo>
                    <a:lnTo>
                      <a:pt x="74" y="2409"/>
                    </a:lnTo>
                    <a:lnTo>
                      <a:pt x="130" y="2947"/>
                    </a:lnTo>
                    <a:lnTo>
                      <a:pt x="167" y="3150"/>
                    </a:lnTo>
                    <a:lnTo>
                      <a:pt x="204" y="3317"/>
                    </a:lnTo>
                    <a:lnTo>
                      <a:pt x="241" y="3410"/>
                    </a:lnTo>
                    <a:lnTo>
                      <a:pt x="259" y="3447"/>
                    </a:lnTo>
                    <a:lnTo>
                      <a:pt x="296" y="3447"/>
                    </a:lnTo>
                    <a:lnTo>
                      <a:pt x="315" y="3410"/>
                    </a:lnTo>
                    <a:lnTo>
                      <a:pt x="352" y="3317"/>
                    </a:lnTo>
                    <a:lnTo>
                      <a:pt x="371" y="3150"/>
                    </a:lnTo>
                    <a:lnTo>
                      <a:pt x="389" y="2947"/>
                    </a:lnTo>
                    <a:lnTo>
                      <a:pt x="408" y="2391"/>
                    </a:lnTo>
                    <a:lnTo>
                      <a:pt x="389" y="1724"/>
                    </a:lnTo>
                    <a:lnTo>
                      <a:pt x="334" y="1057"/>
                    </a:lnTo>
                    <a:lnTo>
                      <a:pt x="278" y="501"/>
                    </a:lnTo>
                    <a:lnTo>
                      <a:pt x="241" y="297"/>
                    </a:lnTo>
                    <a:lnTo>
                      <a:pt x="204" y="130"/>
                    </a:lnTo>
                    <a:lnTo>
                      <a:pt x="167" y="38"/>
                    </a:lnTo>
                    <a:lnTo>
                      <a:pt x="148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" name="Google Shape;21660;p70">
                <a:extLst>
                  <a:ext uri="{FF2B5EF4-FFF2-40B4-BE49-F238E27FC236}">
                    <a16:creationId xmlns:a16="http://schemas.microsoft.com/office/drawing/2014/main" id="{35C4E65F-EBAC-1027-05AA-77AEC64C1A7D}"/>
                  </a:ext>
                </a:extLst>
              </p:cNvPr>
              <p:cNvSpPr/>
              <p:nvPr/>
            </p:nvSpPr>
            <p:spPr>
              <a:xfrm>
                <a:off x="5477069" y="2831279"/>
                <a:ext cx="42164" cy="13882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299" extrusionOk="0">
                    <a:moveTo>
                      <a:pt x="946" y="0"/>
                    </a:moveTo>
                    <a:lnTo>
                      <a:pt x="927" y="19"/>
                    </a:lnTo>
                    <a:lnTo>
                      <a:pt x="872" y="112"/>
                    </a:lnTo>
                    <a:lnTo>
                      <a:pt x="797" y="241"/>
                    </a:lnTo>
                    <a:lnTo>
                      <a:pt x="705" y="445"/>
                    </a:lnTo>
                    <a:lnTo>
                      <a:pt x="519" y="964"/>
                    </a:lnTo>
                    <a:lnTo>
                      <a:pt x="334" y="1594"/>
                    </a:lnTo>
                    <a:lnTo>
                      <a:pt x="149" y="2242"/>
                    </a:lnTo>
                    <a:lnTo>
                      <a:pt x="38" y="2780"/>
                    </a:lnTo>
                    <a:lnTo>
                      <a:pt x="1" y="3002"/>
                    </a:lnTo>
                    <a:lnTo>
                      <a:pt x="1" y="3150"/>
                    </a:lnTo>
                    <a:lnTo>
                      <a:pt x="1" y="3261"/>
                    </a:lnTo>
                    <a:lnTo>
                      <a:pt x="19" y="3298"/>
                    </a:lnTo>
                    <a:lnTo>
                      <a:pt x="56" y="3298"/>
                    </a:lnTo>
                    <a:lnTo>
                      <a:pt x="75" y="3280"/>
                    </a:lnTo>
                    <a:lnTo>
                      <a:pt x="130" y="3206"/>
                    </a:lnTo>
                    <a:lnTo>
                      <a:pt x="205" y="3058"/>
                    </a:lnTo>
                    <a:lnTo>
                      <a:pt x="297" y="2854"/>
                    </a:lnTo>
                    <a:lnTo>
                      <a:pt x="482" y="2335"/>
                    </a:lnTo>
                    <a:lnTo>
                      <a:pt x="686" y="1705"/>
                    </a:lnTo>
                    <a:lnTo>
                      <a:pt x="853" y="1057"/>
                    </a:lnTo>
                    <a:lnTo>
                      <a:pt x="964" y="519"/>
                    </a:lnTo>
                    <a:lnTo>
                      <a:pt x="1001" y="297"/>
                    </a:lnTo>
                    <a:lnTo>
                      <a:pt x="1001" y="149"/>
                    </a:lnTo>
                    <a:lnTo>
                      <a:pt x="1001" y="37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" name="Google Shape;21661;p70">
                <a:extLst>
                  <a:ext uri="{FF2B5EF4-FFF2-40B4-BE49-F238E27FC236}">
                    <a16:creationId xmlns:a16="http://schemas.microsoft.com/office/drawing/2014/main" id="{D6F8DF9C-4D7F-9EA1-EE9C-01433FF3F895}"/>
                  </a:ext>
                </a:extLst>
              </p:cNvPr>
              <p:cNvSpPr/>
              <p:nvPr/>
            </p:nvSpPr>
            <p:spPr>
              <a:xfrm>
                <a:off x="5539433" y="2898314"/>
                <a:ext cx="98299" cy="107641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558" extrusionOk="0">
                    <a:moveTo>
                      <a:pt x="2280" y="1"/>
                    </a:moveTo>
                    <a:lnTo>
                      <a:pt x="2187" y="56"/>
                    </a:lnTo>
                    <a:lnTo>
                      <a:pt x="2058" y="149"/>
                    </a:lnTo>
                    <a:lnTo>
                      <a:pt x="1891" y="279"/>
                    </a:lnTo>
                    <a:lnTo>
                      <a:pt x="1502" y="668"/>
                    </a:lnTo>
                    <a:lnTo>
                      <a:pt x="1039" y="1150"/>
                    </a:lnTo>
                    <a:lnTo>
                      <a:pt x="594" y="1650"/>
                    </a:lnTo>
                    <a:lnTo>
                      <a:pt x="260" y="2094"/>
                    </a:lnTo>
                    <a:lnTo>
                      <a:pt x="131" y="2261"/>
                    </a:lnTo>
                    <a:lnTo>
                      <a:pt x="38" y="2391"/>
                    </a:lnTo>
                    <a:lnTo>
                      <a:pt x="1" y="2502"/>
                    </a:lnTo>
                    <a:lnTo>
                      <a:pt x="1" y="2521"/>
                    </a:lnTo>
                    <a:lnTo>
                      <a:pt x="1" y="2539"/>
                    </a:lnTo>
                    <a:lnTo>
                      <a:pt x="19" y="2558"/>
                    </a:lnTo>
                    <a:lnTo>
                      <a:pt x="57" y="2539"/>
                    </a:lnTo>
                    <a:lnTo>
                      <a:pt x="149" y="2502"/>
                    </a:lnTo>
                    <a:lnTo>
                      <a:pt x="279" y="2391"/>
                    </a:lnTo>
                    <a:lnTo>
                      <a:pt x="446" y="2261"/>
                    </a:lnTo>
                    <a:lnTo>
                      <a:pt x="835" y="1891"/>
                    </a:lnTo>
                    <a:lnTo>
                      <a:pt x="1298" y="1390"/>
                    </a:lnTo>
                    <a:lnTo>
                      <a:pt x="1743" y="890"/>
                    </a:lnTo>
                    <a:lnTo>
                      <a:pt x="2095" y="464"/>
                    </a:lnTo>
                    <a:lnTo>
                      <a:pt x="2206" y="297"/>
                    </a:lnTo>
                    <a:lnTo>
                      <a:pt x="2298" y="149"/>
                    </a:lnTo>
                    <a:lnTo>
                      <a:pt x="2335" y="56"/>
                    </a:lnTo>
                    <a:lnTo>
                      <a:pt x="2335" y="19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" name="Google Shape;21662;p70">
                <a:extLst>
                  <a:ext uri="{FF2B5EF4-FFF2-40B4-BE49-F238E27FC236}">
                    <a16:creationId xmlns:a16="http://schemas.microsoft.com/office/drawing/2014/main" id="{4D6B92F9-6302-6665-11BA-881682330482}"/>
                  </a:ext>
                </a:extLst>
              </p:cNvPr>
              <p:cNvSpPr/>
              <p:nvPr/>
            </p:nvSpPr>
            <p:spPr>
              <a:xfrm>
                <a:off x="5553488" y="2952135"/>
                <a:ext cx="127124" cy="71746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1705" extrusionOk="0">
                    <a:moveTo>
                      <a:pt x="2983" y="0"/>
                    </a:moveTo>
                    <a:lnTo>
                      <a:pt x="2872" y="19"/>
                    </a:lnTo>
                    <a:lnTo>
                      <a:pt x="2724" y="74"/>
                    </a:lnTo>
                    <a:lnTo>
                      <a:pt x="2520" y="148"/>
                    </a:lnTo>
                    <a:lnTo>
                      <a:pt x="2020" y="389"/>
                    </a:lnTo>
                    <a:lnTo>
                      <a:pt x="1427" y="704"/>
                    </a:lnTo>
                    <a:lnTo>
                      <a:pt x="853" y="1038"/>
                    </a:lnTo>
                    <a:lnTo>
                      <a:pt x="390" y="1334"/>
                    </a:lnTo>
                    <a:lnTo>
                      <a:pt x="223" y="1464"/>
                    </a:lnTo>
                    <a:lnTo>
                      <a:pt x="93" y="1575"/>
                    </a:lnTo>
                    <a:lnTo>
                      <a:pt x="19" y="1649"/>
                    </a:lnTo>
                    <a:lnTo>
                      <a:pt x="0" y="1668"/>
                    </a:lnTo>
                    <a:lnTo>
                      <a:pt x="19" y="1686"/>
                    </a:lnTo>
                    <a:lnTo>
                      <a:pt x="19" y="1705"/>
                    </a:lnTo>
                    <a:lnTo>
                      <a:pt x="56" y="1705"/>
                    </a:lnTo>
                    <a:lnTo>
                      <a:pt x="167" y="1686"/>
                    </a:lnTo>
                    <a:lnTo>
                      <a:pt x="315" y="1649"/>
                    </a:lnTo>
                    <a:lnTo>
                      <a:pt x="519" y="1557"/>
                    </a:lnTo>
                    <a:lnTo>
                      <a:pt x="1019" y="1334"/>
                    </a:lnTo>
                    <a:lnTo>
                      <a:pt x="1612" y="1019"/>
                    </a:lnTo>
                    <a:lnTo>
                      <a:pt x="2187" y="686"/>
                    </a:lnTo>
                    <a:lnTo>
                      <a:pt x="2650" y="389"/>
                    </a:lnTo>
                    <a:lnTo>
                      <a:pt x="2817" y="260"/>
                    </a:lnTo>
                    <a:lnTo>
                      <a:pt x="2946" y="148"/>
                    </a:lnTo>
                    <a:lnTo>
                      <a:pt x="3020" y="74"/>
                    </a:lnTo>
                    <a:lnTo>
                      <a:pt x="3020" y="37"/>
                    </a:lnTo>
                    <a:lnTo>
                      <a:pt x="3020" y="19"/>
                    </a:lnTo>
                    <a:lnTo>
                      <a:pt x="3002" y="19"/>
                    </a:lnTo>
                    <a:lnTo>
                      <a:pt x="2983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" name="Google Shape;21663;p70">
                <a:extLst>
                  <a:ext uri="{FF2B5EF4-FFF2-40B4-BE49-F238E27FC236}">
                    <a16:creationId xmlns:a16="http://schemas.microsoft.com/office/drawing/2014/main" id="{FBFDB8F9-D0E9-A16A-AC1C-2A8FCD842E79}"/>
                  </a:ext>
                </a:extLst>
              </p:cNvPr>
              <p:cNvSpPr/>
              <p:nvPr/>
            </p:nvSpPr>
            <p:spPr>
              <a:xfrm>
                <a:off x="5572971" y="3079977"/>
                <a:ext cx="144292" cy="17211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409" extrusionOk="0">
                    <a:moveTo>
                      <a:pt x="2372" y="1"/>
                    </a:moveTo>
                    <a:lnTo>
                      <a:pt x="1705" y="19"/>
                    </a:lnTo>
                    <a:lnTo>
                      <a:pt x="1038" y="56"/>
                    </a:lnTo>
                    <a:lnTo>
                      <a:pt x="482" y="130"/>
                    </a:lnTo>
                    <a:lnTo>
                      <a:pt x="279" y="168"/>
                    </a:lnTo>
                    <a:lnTo>
                      <a:pt x="130" y="205"/>
                    </a:lnTo>
                    <a:lnTo>
                      <a:pt x="19" y="242"/>
                    </a:lnTo>
                    <a:lnTo>
                      <a:pt x="1" y="260"/>
                    </a:lnTo>
                    <a:lnTo>
                      <a:pt x="1" y="279"/>
                    </a:lnTo>
                    <a:lnTo>
                      <a:pt x="1" y="297"/>
                    </a:lnTo>
                    <a:lnTo>
                      <a:pt x="38" y="316"/>
                    </a:lnTo>
                    <a:lnTo>
                      <a:pt x="130" y="353"/>
                    </a:lnTo>
                    <a:lnTo>
                      <a:pt x="297" y="371"/>
                    </a:lnTo>
                    <a:lnTo>
                      <a:pt x="501" y="390"/>
                    </a:lnTo>
                    <a:lnTo>
                      <a:pt x="1057" y="408"/>
                    </a:lnTo>
                    <a:lnTo>
                      <a:pt x="1724" y="390"/>
                    </a:lnTo>
                    <a:lnTo>
                      <a:pt x="2391" y="334"/>
                    </a:lnTo>
                    <a:lnTo>
                      <a:pt x="2947" y="279"/>
                    </a:lnTo>
                    <a:lnTo>
                      <a:pt x="3150" y="242"/>
                    </a:lnTo>
                    <a:lnTo>
                      <a:pt x="3299" y="205"/>
                    </a:lnTo>
                    <a:lnTo>
                      <a:pt x="3410" y="168"/>
                    </a:lnTo>
                    <a:lnTo>
                      <a:pt x="3428" y="149"/>
                    </a:lnTo>
                    <a:lnTo>
                      <a:pt x="3428" y="130"/>
                    </a:lnTo>
                    <a:lnTo>
                      <a:pt x="3428" y="112"/>
                    </a:lnTo>
                    <a:lnTo>
                      <a:pt x="3391" y="93"/>
                    </a:lnTo>
                    <a:lnTo>
                      <a:pt x="3299" y="56"/>
                    </a:lnTo>
                    <a:lnTo>
                      <a:pt x="3132" y="38"/>
                    </a:lnTo>
                    <a:lnTo>
                      <a:pt x="2928" y="19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" name="Google Shape;21664;p70">
                <a:extLst>
                  <a:ext uri="{FF2B5EF4-FFF2-40B4-BE49-F238E27FC236}">
                    <a16:creationId xmlns:a16="http://schemas.microsoft.com/office/drawing/2014/main" id="{203D2EFD-29F5-C830-9B91-437AE1EB86E3}"/>
                  </a:ext>
                </a:extLst>
              </p:cNvPr>
              <p:cNvSpPr/>
              <p:nvPr/>
            </p:nvSpPr>
            <p:spPr>
              <a:xfrm>
                <a:off x="5569857" y="3113515"/>
                <a:ext cx="139579" cy="42122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01" extrusionOk="0">
                    <a:moveTo>
                      <a:pt x="19" y="1"/>
                    </a:moveTo>
                    <a:lnTo>
                      <a:pt x="1" y="19"/>
                    </a:lnTo>
                    <a:lnTo>
                      <a:pt x="1" y="38"/>
                    </a:lnTo>
                    <a:lnTo>
                      <a:pt x="19" y="75"/>
                    </a:lnTo>
                    <a:lnTo>
                      <a:pt x="112" y="130"/>
                    </a:lnTo>
                    <a:lnTo>
                      <a:pt x="260" y="204"/>
                    </a:lnTo>
                    <a:lnTo>
                      <a:pt x="445" y="278"/>
                    </a:lnTo>
                    <a:lnTo>
                      <a:pt x="964" y="482"/>
                    </a:lnTo>
                    <a:lnTo>
                      <a:pt x="1612" y="668"/>
                    </a:lnTo>
                    <a:lnTo>
                      <a:pt x="2261" y="853"/>
                    </a:lnTo>
                    <a:lnTo>
                      <a:pt x="2798" y="964"/>
                    </a:lnTo>
                    <a:lnTo>
                      <a:pt x="3002" y="982"/>
                    </a:lnTo>
                    <a:lnTo>
                      <a:pt x="3169" y="1001"/>
                    </a:lnTo>
                    <a:lnTo>
                      <a:pt x="3280" y="1001"/>
                    </a:lnTo>
                    <a:lnTo>
                      <a:pt x="3298" y="982"/>
                    </a:lnTo>
                    <a:lnTo>
                      <a:pt x="3317" y="964"/>
                    </a:lnTo>
                    <a:lnTo>
                      <a:pt x="3317" y="945"/>
                    </a:lnTo>
                    <a:lnTo>
                      <a:pt x="3298" y="927"/>
                    </a:lnTo>
                    <a:lnTo>
                      <a:pt x="3206" y="871"/>
                    </a:lnTo>
                    <a:lnTo>
                      <a:pt x="3058" y="797"/>
                    </a:lnTo>
                    <a:lnTo>
                      <a:pt x="2872" y="705"/>
                    </a:lnTo>
                    <a:lnTo>
                      <a:pt x="2354" y="519"/>
                    </a:lnTo>
                    <a:lnTo>
                      <a:pt x="1705" y="315"/>
                    </a:lnTo>
                    <a:lnTo>
                      <a:pt x="1057" y="149"/>
                    </a:lnTo>
                    <a:lnTo>
                      <a:pt x="519" y="3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" name="Google Shape;21665;p70">
                <a:extLst>
                  <a:ext uri="{FF2B5EF4-FFF2-40B4-BE49-F238E27FC236}">
                    <a16:creationId xmlns:a16="http://schemas.microsoft.com/office/drawing/2014/main" id="{D5D147F4-35E1-51F6-495E-2FDD82510807}"/>
                  </a:ext>
                </a:extLst>
              </p:cNvPr>
              <p:cNvSpPr/>
              <p:nvPr/>
            </p:nvSpPr>
            <p:spPr>
              <a:xfrm>
                <a:off x="5273566" y="2906898"/>
                <a:ext cx="364918" cy="365717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691" extrusionOk="0">
                    <a:moveTo>
                      <a:pt x="4281" y="1"/>
                    </a:moveTo>
                    <a:lnTo>
                      <a:pt x="3892" y="38"/>
                    </a:lnTo>
                    <a:lnTo>
                      <a:pt x="3484" y="93"/>
                    </a:lnTo>
                    <a:lnTo>
                      <a:pt x="3114" y="186"/>
                    </a:lnTo>
                    <a:lnTo>
                      <a:pt x="2743" y="316"/>
                    </a:lnTo>
                    <a:lnTo>
                      <a:pt x="2391" y="464"/>
                    </a:lnTo>
                    <a:lnTo>
                      <a:pt x="2058" y="649"/>
                    </a:lnTo>
                    <a:lnTo>
                      <a:pt x="1743" y="871"/>
                    </a:lnTo>
                    <a:lnTo>
                      <a:pt x="1446" y="1112"/>
                    </a:lnTo>
                    <a:lnTo>
                      <a:pt x="1168" y="1390"/>
                    </a:lnTo>
                    <a:lnTo>
                      <a:pt x="927" y="1668"/>
                    </a:lnTo>
                    <a:lnTo>
                      <a:pt x="705" y="1983"/>
                    </a:lnTo>
                    <a:lnTo>
                      <a:pt x="501" y="2317"/>
                    </a:lnTo>
                    <a:lnTo>
                      <a:pt x="334" y="2669"/>
                    </a:lnTo>
                    <a:lnTo>
                      <a:pt x="205" y="3039"/>
                    </a:lnTo>
                    <a:lnTo>
                      <a:pt x="94" y="3428"/>
                    </a:lnTo>
                    <a:lnTo>
                      <a:pt x="75" y="3521"/>
                    </a:lnTo>
                    <a:lnTo>
                      <a:pt x="38" y="3762"/>
                    </a:lnTo>
                    <a:lnTo>
                      <a:pt x="19" y="4003"/>
                    </a:lnTo>
                    <a:lnTo>
                      <a:pt x="1" y="4299"/>
                    </a:lnTo>
                    <a:lnTo>
                      <a:pt x="1" y="4596"/>
                    </a:lnTo>
                    <a:lnTo>
                      <a:pt x="38" y="4892"/>
                    </a:lnTo>
                    <a:lnTo>
                      <a:pt x="75" y="5170"/>
                    </a:lnTo>
                    <a:lnTo>
                      <a:pt x="149" y="5466"/>
                    </a:lnTo>
                    <a:lnTo>
                      <a:pt x="223" y="5726"/>
                    </a:lnTo>
                    <a:lnTo>
                      <a:pt x="334" y="6004"/>
                    </a:lnTo>
                    <a:lnTo>
                      <a:pt x="446" y="6263"/>
                    </a:lnTo>
                    <a:lnTo>
                      <a:pt x="575" y="6504"/>
                    </a:lnTo>
                    <a:lnTo>
                      <a:pt x="724" y="6745"/>
                    </a:lnTo>
                    <a:lnTo>
                      <a:pt x="890" y="6986"/>
                    </a:lnTo>
                    <a:lnTo>
                      <a:pt x="1076" y="7208"/>
                    </a:lnTo>
                    <a:lnTo>
                      <a:pt x="1261" y="7412"/>
                    </a:lnTo>
                    <a:lnTo>
                      <a:pt x="1483" y="7597"/>
                    </a:lnTo>
                    <a:lnTo>
                      <a:pt x="1687" y="7782"/>
                    </a:lnTo>
                    <a:lnTo>
                      <a:pt x="1928" y="7949"/>
                    </a:lnTo>
                    <a:lnTo>
                      <a:pt x="2169" y="8097"/>
                    </a:lnTo>
                    <a:lnTo>
                      <a:pt x="2391" y="8227"/>
                    </a:lnTo>
                    <a:lnTo>
                      <a:pt x="2650" y="8338"/>
                    </a:lnTo>
                    <a:lnTo>
                      <a:pt x="2891" y="8431"/>
                    </a:lnTo>
                    <a:lnTo>
                      <a:pt x="3169" y="8523"/>
                    </a:lnTo>
                    <a:lnTo>
                      <a:pt x="3429" y="8598"/>
                    </a:lnTo>
                    <a:lnTo>
                      <a:pt x="3707" y="8635"/>
                    </a:lnTo>
                    <a:lnTo>
                      <a:pt x="3984" y="8672"/>
                    </a:lnTo>
                    <a:lnTo>
                      <a:pt x="4244" y="8690"/>
                    </a:lnTo>
                    <a:lnTo>
                      <a:pt x="4503" y="8690"/>
                    </a:lnTo>
                    <a:lnTo>
                      <a:pt x="4744" y="8672"/>
                    </a:lnTo>
                    <a:lnTo>
                      <a:pt x="4985" y="8635"/>
                    </a:lnTo>
                    <a:lnTo>
                      <a:pt x="5226" y="8598"/>
                    </a:lnTo>
                    <a:lnTo>
                      <a:pt x="5467" y="8542"/>
                    </a:lnTo>
                    <a:lnTo>
                      <a:pt x="5708" y="8468"/>
                    </a:lnTo>
                    <a:lnTo>
                      <a:pt x="5930" y="8375"/>
                    </a:lnTo>
                    <a:lnTo>
                      <a:pt x="6152" y="8283"/>
                    </a:lnTo>
                    <a:lnTo>
                      <a:pt x="6375" y="8190"/>
                    </a:lnTo>
                    <a:lnTo>
                      <a:pt x="6578" y="8060"/>
                    </a:lnTo>
                    <a:lnTo>
                      <a:pt x="6782" y="7931"/>
                    </a:lnTo>
                    <a:lnTo>
                      <a:pt x="6967" y="7801"/>
                    </a:lnTo>
                    <a:lnTo>
                      <a:pt x="7153" y="7653"/>
                    </a:lnTo>
                    <a:lnTo>
                      <a:pt x="7338" y="7486"/>
                    </a:lnTo>
                    <a:lnTo>
                      <a:pt x="7505" y="7319"/>
                    </a:lnTo>
                    <a:lnTo>
                      <a:pt x="7523" y="7301"/>
                    </a:lnTo>
                    <a:lnTo>
                      <a:pt x="7746" y="7041"/>
                    </a:lnTo>
                    <a:lnTo>
                      <a:pt x="7949" y="6745"/>
                    </a:lnTo>
                    <a:lnTo>
                      <a:pt x="8135" y="6448"/>
                    </a:lnTo>
                    <a:lnTo>
                      <a:pt x="8301" y="6115"/>
                    </a:lnTo>
                    <a:lnTo>
                      <a:pt x="8431" y="5781"/>
                    </a:lnTo>
                    <a:lnTo>
                      <a:pt x="8542" y="5429"/>
                    </a:lnTo>
                    <a:lnTo>
                      <a:pt x="8616" y="5077"/>
                    </a:lnTo>
                    <a:lnTo>
                      <a:pt x="8672" y="4707"/>
                    </a:lnTo>
                    <a:lnTo>
                      <a:pt x="8672" y="4336"/>
                    </a:lnTo>
                    <a:lnTo>
                      <a:pt x="8672" y="3984"/>
                    </a:lnTo>
                    <a:lnTo>
                      <a:pt x="8653" y="3910"/>
                    </a:lnTo>
                    <a:lnTo>
                      <a:pt x="8598" y="3539"/>
                    </a:lnTo>
                    <a:lnTo>
                      <a:pt x="8524" y="3169"/>
                    </a:lnTo>
                    <a:lnTo>
                      <a:pt x="8394" y="2817"/>
                    </a:lnTo>
                    <a:lnTo>
                      <a:pt x="8246" y="2465"/>
                    </a:lnTo>
                    <a:lnTo>
                      <a:pt x="8079" y="2150"/>
                    </a:lnTo>
                    <a:lnTo>
                      <a:pt x="7875" y="1835"/>
                    </a:lnTo>
                    <a:lnTo>
                      <a:pt x="7653" y="1538"/>
                    </a:lnTo>
                    <a:lnTo>
                      <a:pt x="7394" y="1261"/>
                    </a:lnTo>
                    <a:lnTo>
                      <a:pt x="7116" y="1020"/>
                    </a:lnTo>
                    <a:lnTo>
                      <a:pt x="6838" y="797"/>
                    </a:lnTo>
                    <a:lnTo>
                      <a:pt x="6523" y="594"/>
                    </a:lnTo>
                    <a:lnTo>
                      <a:pt x="6189" y="408"/>
                    </a:lnTo>
                    <a:lnTo>
                      <a:pt x="5837" y="279"/>
                    </a:lnTo>
                    <a:lnTo>
                      <a:pt x="5467" y="149"/>
                    </a:lnTo>
                    <a:lnTo>
                      <a:pt x="5078" y="75"/>
                    </a:lnTo>
                    <a:lnTo>
                      <a:pt x="4688" y="19"/>
                    </a:lnTo>
                    <a:lnTo>
                      <a:pt x="4281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" name="Google Shape;21666;p70">
                <a:extLst>
                  <a:ext uri="{FF2B5EF4-FFF2-40B4-BE49-F238E27FC236}">
                    <a16:creationId xmlns:a16="http://schemas.microsoft.com/office/drawing/2014/main" id="{4F080A60-06D6-A491-34A8-B827FF9F6E80}"/>
                  </a:ext>
                </a:extLst>
              </p:cNvPr>
              <p:cNvSpPr/>
              <p:nvPr/>
            </p:nvSpPr>
            <p:spPr>
              <a:xfrm>
                <a:off x="5576884" y="3071392"/>
                <a:ext cx="61605" cy="14353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3411" extrusionOk="0">
                    <a:moveTo>
                      <a:pt x="1445" y="1"/>
                    </a:moveTo>
                    <a:lnTo>
                      <a:pt x="1297" y="94"/>
                    </a:lnTo>
                    <a:lnTo>
                      <a:pt x="1149" y="168"/>
                    </a:lnTo>
                    <a:lnTo>
                      <a:pt x="1001" y="279"/>
                    </a:lnTo>
                    <a:lnTo>
                      <a:pt x="871" y="390"/>
                    </a:lnTo>
                    <a:lnTo>
                      <a:pt x="741" y="501"/>
                    </a:lnTo>
                    <a:lnTo>
                      <a:pt x="612" y="631"/>
                    </a:lnTo>
                    <a:lnTo>
                      <a:pt x="501" y="761"/>
                    </a:lnTo>
                    <a:lnTo>
                      <a:pt x="408" y="909"/>
                    </a:lnTo>
                    <a:lnTo>
                      <a:pt x="315" y="1057"/>
                    </a:lnTo>
                    <a:lnTo>
                      <a:pt x="241" y="1205"/>
                    </a:lnTo>
                    <a:lnTo>
                      <a:pt x="167" y="1372"/>
                    </a:lnTo>
                    <a:lnTo>
                      <a:pt x="111" y="1539"/>
                    </a:lnTo>
                    <a:lnTo>
                      <a:pt x="56" y="1706"/>
                    </a:lnTo>
                    <a:lnTo>
                      <a:pt x="37" y="1891"/>
                    </a:lnTo>
                    <a:lnTo>
                      <a:pt x="19" y="2076"/>
                    </a:lnTo>
                    <a:lnTo>
                      <a:pt x="0" y="2261"/>
                    </a:lnTo>
                    <a:lnTo>
                      <a:pt x="19" y="2558"/>
                    </a:lnTo>
                    <a:lnTo>
                      <a:pt x="74" y="2854"/>
                    </a:lnTo>
                    <a:lnTo>
                      <a:pt x="167" y="3151"/>
                    </a:lnTo>
                    <a:lnTo>
                      <a:pt x="297" y="3410"/>
                    </a:lnTo>
                    <a:lnTo>
                      <a:pt x="315" y="3392"/>
                    </a:lnTo>
                    <a:lnTo>
                      <a:pt x="538" y="3132"/>
                    </a:lnTo>
                    <a:lnTo>
                      <a:pt x="741" y="2836"/>
                    </a:lnTo>
                    <a:lnTo>
                      <a:pt x="927" y="2539"/>
                    </a:lnTo>
                    <a:lnTo>
                      <a:pt x="1093" y="2206"/>
                    </a:lnTo>
                    <a:lnTo>
                      <a:pt x="1223" y="1872"/>
                    </a:lnTo>
                    <a:lnTo>
                      <a:pt x="1334" y="1520"/>
                    </a:lnTo>
                    <a:lnTo>
                      <a:pt x="1408" y="1168"/>
                    </a:lnTo>
                    <a:lnTo>
                      <a:pt x="1464" y="798"/>
                    </a:lnTo>
                    <a:lnTo>
                      <a:pt x="1464" y="427"/>
                    </a:lnTo>
                    <a:lnTo>
                      <a:pt x="1464" y="75"/>
                    </a:lnTo>
                    <a:lnTo>
                      <a:pt x="1445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" name="Google Shape;21667;p70">
                <a:extLst>
                  <a:ext uri="{FF2B5EF4-FFF2-40B4-BE49-F238E27FC236}">
                    <a16:creationId xmlns:a16="http://schemas.microsoft.com/office/drawing/2014/main" id="{C85C7B25-BB1B-1224-2300-75630C6E16BD}"/>
                  </a:ext>
                </a:extLst>
              </p:cNvPr>
              <p:cNvSpPr/>
              <p:nvPr/>
            </p:nvSpPr>
            <p:spPr>
              <a:xfrm>
                <a:off x="5273566" y="3048795"/>
                <a:ext cx="131037" cy="192642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4578" extrusionOk="0">
                    <a:moveTo>
                      <a:pt x="649" y="1"/>
                    </a:moveTo>
                    <a:lnTo>
                      <a:pt x="372" y="19"/>
                    </a:lnTo>
                    <a:lnTo>
                      <a:pt x="94" y="56"/>
                    </a:lnTo>
                    <a:lnTo>
                      <a:pt x="75" y="149"/>
                    </a:lnTo>
                    <a:lnTo>
                      <a:pt x="38" y="390"/>
                    </a:lnTo>
                    <a:lnTo>
                      <a:pt x="19" y="631"/>
                    </a:lnTo>
                    <a:lnTo>
                      <a:pt x="1" y="927"/>
                    </a:lnTo>
                    <a:lnTo>
                      <a:pt x="1" y="1224"/>
                    </a:lnTo>
                    <a:lnTo>
                      <a:pt x="38" y="1520"/>
                    </a:lnTo>
                    <a:lnTo>
                      <a:pt x="75" y="1798"/>
                    </a:lnTo>
                    <a:lnTo>
                      <a:pt x="149" y="2094"/>
                    </a:lnTo>
                    <a:lnTo>
                      <a:pt x="223" y="2354"/>
                    </a:lnTo>
                    <a:lnTo>
                      <a:pt x="334" y="2632"/>
                    </a:lnTo>
                    <a:lnTo>
                      <a:pt x="446" y="2891"/>
                    </a:lnTo>
                    <a:lnTo>
                      <a:pt x="575" y="3132"/>
                    </a:lnTo>
                    <a:lnTo>
                      <a:pt x="724" y="3373"/>
                    </a:lnTo>
                    <a:lnTo>
                      <a:pt x="890" y="3614"/>
                    </a:lnTo>
                    <a:lnTo>
                      <a:pt x="1076" y="3836"/>
                    </a:lnTo>
                    <a:lnTo>
                      <a:pt x="1261" y="4040"/>
                    </a:lnTo>
                    <a:lnTo>
                      <a:pt x="1483" y="4225"/>
                    </a:lnTo>
                    <a:lnTo>
                      <a:pt x="1687" y="4410"/>
                    </a:lnTo>
                    <a:lnTo>
                      <a:pt x="1928" y="4577"/>
                    </a:lnTo>
                    <a:lnTo>
                      <a:pt x="2187" y="4392"/>
                    </a:lnTo>
                    <a:lnTo>
                      <a:pt x="2410" y="4188"/>
                    </a:lnTo>
                    <a:lnTo>
                      <a:pt x="2613" y="3947"/>
                    </a:lnTo>
                    <a:lnTo>
                      <a:pt x="2780" y="3688"/>
                    </a:lnTo>
                    <a:lnTo>
                      <a:pt x="2928" y="3410"/>
                    </a:lnTo>
                    <a:lnTo>
                      <a:pt x="3021" y="3113"/>
                    </a:lnTo>
                    <a:lnTo>
                      <a:pt x="3095" y="2798"/>
                    </a:lnTo>
                    <a:lnTo>
                      <a:pt x="3114" y="2465"/>
                    </a:lnTo>
                    <a:lnTo>
                      <a:pt x="3095" y="2206"/>
                    </a:lnTo>
                    <a:lnTo>
                      <a:pt x="3058" y="1965"/>
                    </a:lnTo>
                    <a:lnTo>
                      <a:pt x="3002" y="1742"/>
                    </a:lnTo>
                    <a:lnTo>
                      <a:pt x="2928" y="1501"/>
                    </a:lnTo>
                    <a:lnTo>
                      <a:pt x="2817" y="1298"/>
                    </a:lnTo>
                    <a:lnTo>
                      <a:pt x="2687" y="1094"/>
                    </a:lnTo>
                    <a:lnTo>
                      <a:pt x="2558" y="890"/>
                    </a:lnTo>
                    <a:lnTo>
                      <a:pt x="2391" y="723"/>
                    </a:lnTo>
                    <a:lnTo>
                      <a:pt x="2224" y="557"/>
                    </a:lnTo>
                    <a:lnTo>
                      <a:pt x="2020" y="427"/>
                    </a:lnTo>
                    <a:lnTo>
                      <a:pt x="1817" y="297"/>
                    </a:lnTo>
                    <a:lnTo>
                      <a:pt x="1613" y="186"/>
                    </a:lnTo>
                    <a:lnTo>
                      <a:pt x="1391" y="112"/>
                    </a:lnTo>
                    <a:lnTo>
                      <a:pt x="1150" y="56"/>
                    </a:lnTo>
                    <a:lnTo>
                      <a:pt x="909" y="19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2" name="Google Shape;21668;p70">
                <a:extLst>
                  <a:ext uri="{FF2B5EF4-FFF2-40B4-BE49-F238E27FC236}">
                    <a16:creationId xmlns:a16="http://schemas.microsoft.com/office/drawing/2014/main" id="{8BA3B3AA-B38F-1673-B93F-2271AE7EEFBF}"/>
                  </a:ext>
                </a:extLst>
              </p:cNvPr>
              <p:cNvSpPr/>
              <p:nvPr/>
            </p:nvSpPr>
            <p:spPr>
              <a:xfrm>
                <a:off x="5507493" y="2937323"/>
                <a:ext cx="79573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613" extrusionOk="0">
                    <a:moveTo>
                      <a:pt x="0" y="0"/>
                    </a:moveTo>
                    <a:lnTo>
                      <a:pt x="519" y="352"/>
                    </a:lnTo>
                    <a:lnTo>
                      <a:pt x="778" y="538"/>
                    </a:lnTo>
                    <a:lnTo>
                      <a:pt x="1038" y="723"/>
                    </a:lnTo>
                    <a:lnTo>
                      <a:pt x="1279" y="927"/>
                    </a:lnTo>
                    <a:lnTo>
                      <a:pt x="1483" y="1149"/>
                    </a:lnTo>
                    <a:lnTo>
                      <a:pt x="1686" y="1371"/>
                    </a:lnTo>
                    <a:lnTo>
                      <a:pt x="1890" y="1612"/>
                    </a:lnTo>
                    <a:lnTo>
                      <a:pt x="1890" y="1445"/>
                    </a:lnTo>
                    <a:lnTo>
                      <a:pt x="1853" y="1279"/>
                    </a:lnTo>
                    <a:lnTo>
                      <a:pt x="1798" y="1112"/>
                    </a:lnTo>
                    <a:lnTo>
                      <a:pt x="1723" y="964"/>
                    </a:lnTo>
                    <a:lnTo>
                      <a:pt x="1631" y="815"/>
                    </a:lnTo>
                    <a:lnTo>
                      <a:pt x="1520" y="686"/>
                    </a:lnTo>
                    <a:lnTo>
                      <a:pt x="1408" y="556"/>
                    </a:lnTo>
                    <a:lnTo>
                      <a:pt x="1279" y="445"/>
                    </a:lnTo>
                    <a:lnTo>
                      <a:pt x="1149" y="334"/>
                    </a:lnTo>
                    <a:lnTo>
                      <a:pt x="982" y="241"/>
                    </a:lnTo>
                    <a:lnTo>
                      <a:pt x="834" y="167"/>
                    </a:lnTo>
                    <a:lnTo>
                      <a:pt x="667" y="111"/>
                    </a:lnTo>
                    <a:lnTo>
                      <a:pt x="501" y="56"/>
                    </a:lnTo>
                    <a:lnTo>
                      <a:pt x="334" y="19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3" name="Google Shape;21669;p70">
                <a:extLst>
                  <a:ext uri="{FF2B5EF4-FFF2-40B4-BE49-F238E27FC236}">
                    <a16:creationId xmlns:a16="http://schemas.microsoft.com/office/drawing/2014/main" id="{2CFCCCF2-3E48-C4F0-B03B-5CD8BD25B60C}"/>
                  </a:ext>
                </a:extLst>
              </p:cNvPr>
              <p:cNvSpPr/>
              <p:nvPr/>
            </p:nvSpPr>
            <p:spPr>
              <a:xfrm>
                <a:off x="5583112" y="3019170"/>
                <a:ext cx="15654" cy="14854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53" extrusionOk="0">
                    <a:moveTo>
                      <a:pt x="130" y="1"/>
                    </a:moveTo>
                    <a:lnTo>
                      <a:pt x="56" y="56"/>
                    </a:lnTo>
                    <a:lnTo>
                      <a:pt x="19" y="112"/>
                    </a:lnTo>
                    <a:lnTo>
                      <a:pt x="1" y="149"/>
                    </a:lnTo>
                    <a:lnTo>
                      <a:pt x="19" y="204"/>
                    </a:lnTo>
                    <a:lnTo>
                      <a:pt x="38" y="279"/>
                    </a:lnTo>
                    <a:lnTo>
                      <a:pt x="93" y="316"/>
                    </a:lnTo>
                    <a:lnTo>
                      <a:pt x="149" y="353"/>
                    </a:lnTo>
                    <a:lnTo>
                      <a:pt x="223" y="353"/>
                    </a:lnTo>
                    <a:lnTo>
                      <a:pt x="297" y="334"/>
                    </a:lnTo>
                    <a:lnTo>
                      <a:pt x="334" y="279"/>
                    </a:lnTo>
                    <a:lnTo>
                      <a:pt x="371" y="204"/>
                    </a:lnTo>
                    <a:lnTo>
                      <a:pt x="371" y="149"/>
                    </a:lnTo>
                    <a:lnTo>
                      <a:pt x="353" y="75"/>
                    </a:lnTo>
                    <a:lnTo>
                      <a:pt x="315" y="38"/>
                    </a:lnTo>
                    <a:lnTo>
                      <a:pt x="26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4" name="Google Shape;21670;p70">
                <a:extLst>
                  <a:ext uri="{FF2B5EF4-FFF2-40B4-BE49-F238E27FC236}">
                    <a16:creationId xmlns:a16="http://schemas.microsoft.com/office/drawing/2014/main" id="{D9E8DF33-D31A-67B8-04FE-9D1FD5984E17}"/>
                  </a:ext>
                </a:extLst>
              </p:cNvPr>
              <p:cNvSpPr/>
              <p:nvPr/>
            </p:nvSpPr>
            <p:spPr>
              <a:xfrm>
                <a:off x="5411591" y="3048037"/>
                <a:ext cx="170003" cy="71746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1705" extrusionOk="0">
                    <a:moveTo>
                      <a:pt x="4039" y="0"/>
                    </a:moveTo>
                    <a:lnTo>
                      <a:pt x="3965" y="167"/>
                    </a:lnTo>
                    <a:lnTo>
                      <a:pt x="3891" y="315"/>
                    </a:lnTo>
                    <a:lnTo>
                      <a:pt x="3817" y="463"/>
                    </a:lnTo>
                    <a:lnTo>
                      <a:pt x="3724" y="593"/>
                    </a:lnTo>
                    <a:lnTo>
                      <a:pt x="3613" y="723"/>
                    </a:lnTo>
                    <a:lnTo>
                      <a:pt x="3502" y="852"/>
                    </a:lnTo>
                    <a:lnTo>
                      <a:pt x="3391" y="964"/>
                    </a:lnTo>
                    <a:lnTo>
                      <a:pt x="3261" y="1056"/>
                    </a:lnTo>
                    <a:lnTo>
                      <a:pt x="3039" y="1186"/>
                    </a:lnTo>
                    <a:lnTo>
                      <a:pt x="2798" y="1297"/>
                    </a:lnTo>
                    <a:lnTo>
                      <a:pt x="2576" y="1371"/>
                    </a:lnTo>
                    <a:lnTo>
                      <a:pt x="2335" y="1427"/>
                    </a:lnTo>
                    <a:lnTo>
                      <a:pt x="2094" y="1445"/>
                    </a:lnTo>
                    <a:lnTo>
                      <a:pt x="1872" y="1445"/>
                    </a:lnTo>
                    <a:lnTo>
                      <a:pt x="1631" y="1408"/>
                    </a:lnTo>
                    <a:lnTo>
                      <a:pt x="1408" y="1353"/>
                    </a:lnTo>
                    <a:lnTo>
                      <a:pt x="1186" y="1279"/>
                    </a:lnTo>
                    <a:lnTo>
                      <a:pt x="982" y="1167"/>
                    </a:lnTo>
                    <a:lnTo>
                      <a:pt x="779" y="1056"/>
                    </a:lnTo>
                    <a:lnTo>
                      <a:pt x="593" y="908"/>
                    </a:lnTo>
                    <a:lnTo>
                      <a:pt x="427" y="723"/>
                    </a:lnTo>
                    <a:lnTo>
                      <a:pt x="260" y="537"/>
                    </a:lnTo>
                    <a:lnTo>
                      <a:pt x="112" y="315"/>
                    </a:lnTo>
                    <a:lnTo>
                      <a:pt x="0" y="93"/>
                    </a:lnTo>
                    <a:lnTo>
                      <a:pt x="74" y="371"/>
                    </a:lnTo>
                    <a:lnTo>
                      <a:pt x="186" y="630"/>
                    </a:lnTo>
                    <a:lnTo>
                      <a:pt x="334" y="852"/>
                    </a:lnTo>
                    <a:lnTo>
                      <a:pt x="501" y="1056"/>
                    </a:lnTo>
                    <a:lnTo>
                      <a:pt x="686" y="1242"/>
                    </a:lnTo>
                    <a:lnTo>
                      <a:pt x="890" y="1390"/>
                    </a:lnTo>
                    <a:lnTo>
                      <a:pt x="1131" y="1519"/>
                    </a:lnTo>
                    <a:lnTo>
                      <a:pt x="1371" y="1612"/>
                    </a:lnTo>
                    <a:lnTo>
                      <a:pt x="1612" y="1668"/>
                    </a:lnTo>
                    <a:lnTo>
                      <a:pt x="1872" y="1705"/>
                    </a:lnTo>
                    <a:lnTo>
                      <a:pt x="2131" y="1705"/>
                    </a:lnTo>
                    <a:lnTo>
                      <a:pt x="2409" y="1686"/>
                    </a:lnTo>
                    <a:lnTo>
                      <a:pt x="2668" y="1612"/>
                    </a:lnTo>
                    <a:lnTo>
                      <a:pt x="2909" y="1519"/>
                    </a:lnTo>
                    <a:lnTo>
                      <a:pt x="3150" y="1390"/>
                    </a:lnTo>
                    <a:lnTo>
                      <a:pt x="3391" y="1223"/>
                    </a:lnTo>
                    <a:lnTo>
                      <a:pt x="3521" y="1093"/>
                    </a:lnTo>
                    <a:lnTo>
                      <a:pt x="3632" y="964"/>
                    </a:lnTo>
                    <a:lnTo>
                      <a:pt x="3743" y="815"/>
                    </a:lnTo>
                    <a:lnTo>
                      <a:pt x="3836" y="667"/>
                    </a:lnTo>
                    <a:lnTo>
                      <a:pt x="3910" y="500"/>
                    </a:lnTo>
                    <a:lnTo>
                      <a:pt x="3965" y="334"/>
                    </a:lnTo>
                    <a:lnTo>
                      <a:pt x="4002" y="167"/>
                    </a:lnTo>
                    <a:lnTo>
                      <a:pt x="40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5" name="Google Shape;21671;p70">
                <a:extLst>
                  <a:ext uri="{FF2B5EF4-FFF2-40B4-BE49-F238E27FC236}">
                    <a16:creationId xmlns:a16="http://schemas.microsoft.com/office/drawing/2014/main" id="{EB2F0B81-1AC8-DC69-2B84-513C4648879B}"/>
                  </a:ext>
                </a:extLst>
              </p:cNvPr>
              <p:cNvSpPr/>
              <p:nvPr/>
            </p:nvSpPr>
            <p:spPr>
              <a:xfrm>
                <a:off x="5436545" y="3004358"/>
                <a:ext cx="27310" cy="53862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280" extrusionOk="0">
                    <a:moveTo>
                      <a:pt x="334" y="1"/>
                    </a:moveTo>
                    <a:lnTo>
                      <a:pt x="278" y="19"/>
                    </a:lnTo>
                    <a:lnTo>
                      <a:pt x="223" y="56"/>
                    </a:lnTo>
                    <a:lnTo>
                      <a:pt x="167" y="112"/>
                    </a:lnTo>
                    <a:lnTo>
                      <a:pt x="111" y="186"/>
                    </a:lnTo>
                    <a:lnTo>
                      <a:pt x="74" y="279"/>
                    </a:lnTo>
                    <a:lnTo>
                      <a:pt x="37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0"/>
                    </a:lnTo>
                    <a:lnTo>
                      <a:pt x="19" y="890"/>
                    </a:lnTo>
                    <a:lnTo>
                      <a:pt x="56" y="1001"/>
                    </a:lnTo>
                    <a:lnTo>
                      <a:pt x="93" y="1094"/>
                    </a:lnTo>
                    <a:lnTo>
                      <a:pt x="130" y="1168"/>
                    </a:lnTo>
                    <a:lnTo>
                      <a:pt x="186" y="1223"/>
                    </a:lnTo>
                    <a:lnTo>
                      <a:pt x="241" y="1260"/>
                    </a:lnTo>
                    <a:lnTo>
                      <a:pt x="297" y="1279"/>
                    </a:lnTo>
                    <a:lnTo>
                      <a:pt x="371" y="1279"/>
                    </a:lnTo>
                    <a:lnTo>
                      <a:pt x="426" y="1242"/>
                    </a:lnTo>
                    <a:lnTo>
                      <a:pt x="482" y="1186"/>
                    </a:lnTo>
                    <a:lnTo>
                      <a:pt x="538" y="1094"/>
                    </a:lnTo>
                    <a:lnTo>
                      <a:pt x="575" y="1001"/>
                    </a:lnTo>
                    <a:lnTo>
                      <a:pt x="612" y="908"/>
                    </a:lnTo>
                    <a:lnTo>
                      <a:pt x="630" y="779"/>
                    </a:lnTo>
                    <a:lnTo>
                      <a:pt x="649" y="649"/>
                    </a:lnTo>
                    <a:lnTo>
                      <a:pt x="630" y="519"/>
                    </a:lnTo>
                    <a:lnTo>
                      <a:pt x="630" y="408"/>
                    </a:lnTo>
                    <a:lnTo>
                      <a:pt x="593" y="297"/>
                    </a:lnTo>
                    <a:lnTo>
                      <a:pt x="556" y="186"/>
                    </a:lnTo>
                    <a:lnTo>
                      <a:pt x="519" y="112"/>
                    </a:lnTo>
                    <a:lnTo>
                      <a:pt x="463" y="56"/>
                    </a:lnTo>
                    <a:lnTo>
                      <a:pt x="408" y="19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6" name="Google Shape;21672;p70">
                <a:extLst>
                  <a:ext uri="{FF2B5EF4-FFF2-40B4-BE49-F238E27FC236}">
                    <a16:creationId xmlns:a16="http://schemas.microsoft.com/office/drawing/2014/main" id="{AAB66251-4E77-BE3E-65E4-83E0CDBF24F8}"/>
                  </a:ext>
                </a:extLst>
              </p:cNvPr>
              <p:cNvSpPr/>
              <p:nvPr/>
            </p:nvSpPr>
            <p:spPr>
              <a:xfrm>
                <a:off x="5539433" y="3005915"/>
                <a:ext cx="26552" cy="53862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280" extrusionOk="0">
                    <a:moveTo>
                      <a:pt x="260" y="1"/>
                    </a:moveTo>
                    <a:lnTo>
                      <a:pt x="205" y="38"/>
                    </a:lnTo>
                    <a:lnTo>
                      <a:pt x="149" y="93"/>
                    </a:lnTo>
                    <a:lnTo>
                      <a:pt x="94" y="167"/>
                    </a:lnTo>
                    <a:lnTo>
                      <a:pt x="57" y="279"/>
                    </a:lnTo>
                    <a:lnTo>
                      <a:pt x="19" y="371"/>
                    </a:lnTo>
                    <a:lnTo>
                      <a:pt x="1" y="501"/>
                    </a:lnTo>
                    <a:lnTo>
                      <a:pt x="1" y="631"/>
                    </a:lnTo>
                    <a:lnTo>
                      <a:pt x="1" y="760"/>
                    </a:lnTo>
                    <a:lnTo>
                      <a:pt x="19" y="871"/>
                    </a:lnTo>
                    <a:lnTo>
                      <a:pt x="38" y="983"/>
                    </a:lnTo>
                    <a:lnTo>
                      <a:pt x="75" y="1075"/>
                    </a:lnTo>
                    <a:lnTo>
                      <a:pt x="112" y="1168"/>
                    </a:lnTo>
                    <a:lnTo>
                      <a:pt x="168" y="1223"/>
                    </a:lnTo>
                    <a:lnTo>
                      <a:pt x="223" y="1261"/>
                    </a:lnTo>
                    <a:lnTo>
                      <a:pt x="297" y="1279"/>
                    </a:lnTo>
                    <a:lnTo>
                      <a:pt x="353" y="1261"/>
                    </a:lnTo>
                    <a:lnTo>
                      <a:pt x="409" y="1223"/>
                    </a:lnTo>
                    <a:lnTo>
                      <a:pt x="464" y="1168"/>
                    </a:lnTo>
                    <a:lnTo>
                      <a:pt x="520" y="1094"/>
                    </a:lnTo>
                    <a:lnTo>
                      <a:pt x="557" y="1001"/>
                    </a:lnTo>
                    <a:lnTo>
                      <a:pt x="594" y="890"/>
                    </a:lnTo>
                    <a:lnTo>
                      <a:pt x="612" y="779"/>
                    </a:lnTo>
                    <a:lnTo>
                      <a:pt x="631" y="649"/>
                    </a:lnTo>
                    <a:lnTo>
                      <a:pt x="631" y="519"/>
                    </a:lnTo>
                    <a:lnTo>
                      <a:pt x="612" y="390"/>
                    </a:lnTo>
                    <a:lnTo>
                      <a:pt x="575" y="279"/>
                    </a:lnTo>
                    <a:lnTo>
                      <a:pt x="538" y="186"/>
                    </a:lnTo>
                    <a:lnTo>
                      <a:pt x="501" y="112"/>
                    </a:lnTo>
                    <a:lnTo>
                      <a:pt x="446" y="56"/>
                    </a:lnTo>
                    <a:lnTo>
                      <a:pt x="39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7" name="Google Shape;21673;p70">
                <a:extLst>
                  <a:ext uri="{FF2B5EF4-FFF2-40B4-BE49-F238E27FC236}">
                    <a16:creationId xmlns:a16="http://schemas.microsoft.com/office/drawing/2014/main" id="{471AB524-AEAC-9080-A188-F5269C9B2D7A}"/>
                  </a:ext>
                </a:extLst>
              </p:cNvPr>
              <p:cNvSpPr/>
              <p:nvPr/>
            </p:nvSpPr>
            <p:spPr>
              <a:xfrm>
                <a:off x="5226814" y="3550903"/>
                <a:ext cx="247178" cy="191043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4540" extrusionOk="0">
                    <a:moveTo>
                      <a:pt x="167" y="1"/>
                    </a:moveTo>
                    <a:lnTo>
                      <a:pt x="93" y="19"/>
                    </a:lnTo>
                    <a:lnTo>
                      <a:pt x="37" y="56"/>
                    </a:lnTo>
                    <a:lnTo>
                      <a:pt x="0" y="112"/>
                    </a:lnTo>
                    <a:lnTo>
                      <a:pt x="0" y="186"/>
                    </a:lnTo>
                    <a:lnTo>
                      <a:pt x="19" y="204"/>
                    </a:lnTo>
                    <a:lnTo>
                      <a:pt x="408" y="1872"/>
                    </a:lnTo>
                    <a:lnTo>
                      <a:pt x="445" y="1928"/>
                    </a:lnTo>
                    <a:lnTo>
                      <a:pt x="445" y="1983"/>
                    </a:lnTo>
                    <a:lnTo>
                      <a:pt x="538" y="2354"/>
                    </a:lnTo>
                    <a:lnTo>
                      <a:pt x="556" y="2428"/>
                    </a:lnTo>
                    <a:lnTo>
                      <a:pt x="612" y="2632"/>
                    </a:lnTo>
                    <a:lnTo>
                      <a:pt x="649" y="2798"/>
                    </a:lnTo>
                    <a:lnTo>
                      <a:pt x="760" y="3262"/>
                    </a:lnTo>
                    <a:lnTo>
                      <a:pt x="797" y="3410"/>
                    </a:lnTo>
                    <a:lnTo>
                      <a:pt x="890" y="3817"/>
                    </a:lnTo>
                    <a:lnTo>
                      <a:pt x="1038" y="4410"/>
                    </a:lnTo>
                    <a:lnTo>
                      <a:pt x="1056" y="4466"/>
                    </a:lnTo>
                    <a:lnTo>
                      <a:pt x="1093" y="4503"/>
                    </a:lnTo>
                    <a:lnTo>
                      <a:pt x="1130" y="4521"/>
                    </a:lnTo>
                    <a:lnTo>
                      <a:pt x="1205" y="4540"/>
                    </a:lnTo>
                    <a:lnTo>
                      <a:pt x="4669" y="4540"/>
                    </a:lnTo>
                    <a:lnTo>
                      <a:pt x="4725" y="4521"/>
                    </a:lnTo>
                    <a:lnTo>
                      <a:pt x="4780" y="4503"/>
                    </a:lnTo>
                    <a:lnTo>
                      <a:pt x="4818" y="4466"/>
                    </a:lnTo>
                    <a:lnTo>
                      <a:pt x="4836" y="4410"/>
                    </a:lnTo>
                    <a:lnTo>
                      <a:pt x="5114" y="3299"/>
                    </a:lnTo>
                    <a:lnTo>
                      <a:pt x="5132" y="3169"/>
                    </a:lnTo>
                    <a:lnTo>
                      <a:pt x="5244" y="2761"/>
                    </a:lnTo>
                    <a:lnTo>
                      <a:pt x="5281" y="2595"/>
                    </a:lnTo>
                    <a:lnTo>
                      <a:pt x="5318" y="2428"/>
                    </a:lnTo>
                    <a:lnTo>
                      <a:pt x="5392" y="2168"/>
                    </a:lnTo>
                    <a:lnTo>
                      <a:pt x="5410" y="2057"/>
                    </a:lnTo>
                    <a:lnTo>
                      <a:pt x="5410" y="2002"/>
                    </a:lnTo>
                    <a:lnTo>
                      <a:pt x="5447" y="1946"/>
                    </a:lnTo>
                    <a:lnTo>
                      <a:pt x="5874" y="186"/>
                    </a:lnTo>
                    <a:lnTo>
                      <a:pt x="5874" y="112"/>
                    </a:lnTo>
                    <a:lnTo>
                      <a:pt x="5837" y="56"/>
                    </a:lnTo>
                    <a:lnTo>
                      <a:pt x="5781" y="19"/>
                    </a:lnTo>
                    <a:lnTo>
                      <a:pt x="5707" y="1"/>
                    </a:lnTo>
                    <a:close/>
                  </a:path>
                </a:pathLst>
              </a:custGeom>
              <a:solidFill>
                <a:srgbClr val="F5585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8" name="Google Shape;21674;p70">
                <a:extLst>
                  <a:ext uri="{FF2B5EF4-FFF2-40B4-BE49-F238E27FC236}">
                    <a16:creationId xmlns:a16="http://schemas.microsoft.com/office/drawing/2014/main" id="{F279A0B8-31C9-779A-83E1-2D74D5DEB9AE}"/>
                  </a:ext>
                </a:extLst>
              </p:cNvPr>
              <p:cNvSpPr/>
              <p:nvPr/>
            </p:nvSpPr>
            <p:spPr>
              <a:xfrm>
                <a:off x="5243941" y="3629636"/>
                <a:ext cx="212125" cy="24996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594" extrusionOk="0">
                    <a:moveTo>
                      <a:pt x="1" y="1"/>
                    </a:moveTo>
                    <a:lnTo>
                      <a:pt x="38" y="112"/>
                    </a:lnTo>
                    <a:lnTo>
                      <a:pt x="168" y="149"/>
                    </a:lnTo>
                    <a:lnTo>
                      <a:pt x="297" y="205"/>
                    </a:lnTo>
                    <a:lnTo>
                      <a:pt x="446" y="279"/>
                    </a:lnTo>
                    <a:lnTo>
                      <a:pt x="575" y="353"/>
                    </a:lnTo>
                    <a:lnTo>
                      <a:pt x="742" y="446"/>
                    </a:lnTo>
                    <a:lnTo>
                      <a:pt x="890" y="520"/>
                    </a:lnTo>
                    <a:lnTo>
                      <a:pt x="1038" y="575"/>
                    </a:lnTo>
                    <a:lnTo>
                      <a:pt x="1205" y="594"/>
                    </a:lnTo>
                    <a:lnTo>
                      <a:pt x="1353" y="575"/>
                    </a:lnTo>
                    <a:lnTo>
                      <a:pt x="1520" y="520"/>
                    </a:lnTo>
                    <a:lnTo>
                      <a:pt x="1668" y="446"/>
                    </a:lnTo>
                    <a:lnTo>
                      <a:pt x="1817" y="353"/>
                    </a:lnTo>
                    <a:lnTo>
                      <a:pt x="1965" y="260"/>
                    </a:lnTo>
                    <a:lnTo>
                      <a:pt x="2113" y="186"/>
                    </a:lnTo>
                    <a:lnTo>
                      <a:pt x="2243" y="149"/>
                    </a:lnTo>
                    <a:lnTo>
                      <a:pt x="2391" y="112"/>
                    </a:lnTo>
                    <a:lnTo>
                      <a:pt x="2521" y="149"/>
                    </a:lnTo>
                    <a:lnTo>
                      <a:pt x="2669" y="186"/>
                    </a:lnTo>
                    <a:lnTo>
                      <a:pt x="2799" y="260"/>
                    </a:lnTo>
                    <a:lnTo>
                      <a:pt x="2947" y="353"/>
                    </a:lnTo>
                    <a:lnTo>
                      <a:pt x="3095" y="446"/>
                    </a:lnTo>
                    <a:lnTo>
                      <a:pt x="3243" y="520"/>
                    </a:lnTo>
                    <a:lnTo>
                      <a:pt x="3410" y="575"/>
                    </a:lnTo>
                    <a:lnTo>
                      <a:pt x="3558" y="594"/>
                    </a:lnTo>
                    <a:lnTo>
                      <a:pt x="3725" y="575"/>
                    </a:lnTo>
                    <a:lnTo>
                      <a:pt x="3873" y="520"/>
                    </a:lnTo>
                    <a:lnTo>
                      <a:pt x="4040" y="446"/>
                    </a:lnTo>
                    <a:lnTo>
                      <a:pt x="4188" y="353"/>
                    </a:lnTo>
                    <a:lnTo>
                      <a:pt x="4336" y="260"/>
                    </a:lnTo>
                    <a:lnTo>
                      <a:pt x="4466" y="186"/>
                    </a:lnTo>
                    <a:lnTo>
                      <a:pt x="4614" y="149"/>
                    </a:lnTo>
                    <a:lnTo>
                      <a:pt x="4744" y="112"/>
                    </a:lnTo>
                    <a:lnTo>
                      <a:pt x="4874" y="131"/>
                    </a:lnTo>
                    <a:lnTo>
                      <a:pt x="5003" y="186"/>
                    </a:lnTo>
                    <a:lnTo>
                      <a:pt x="5040" y="75"/>
                    </a:lnTo>
                    <a:lnTo>
                      <a:pt x="4892" y="19"/>
                    </a:lnTo>
                    <a:lnTo>
                      <a:pt x="4744" y="1"/>
                    </a:lnTo>
                    <a:lnTo>
                      <a:pt x="4596" y="38"/>
                    </a:lnTo>
                    <a:lnTo>
                      <a:pt x="4429" y="94"/>
                    </a:lnTo>
                    <a:lnTo>
                      <a:pt x="4281" y="168"/>
                    </a:lnTo>
                    <a:lnTo>
                      <a:pt x="4133" y="260"/>
                    </a:lnTo>
                    <a:lnTo>
                      <a:pt x="3984" y="334"/>
                    </a:lnTo>
                    <a:lnTo>
                      <a:pt x="3855" y="409"/>
                    </a:lnTo>
                    <a:lnTo>
                      <a:pt x="3706" y="464"/>
                    </a:lnTo>
                    <a:lnTo>
                      <a:pt x="3558" y="483"/>
                    </a:lnTo>
                    <a:lnTo>
                      <a:pt x="3429" y="464"/>
                    </a:lnTo>
                    <a:lnTo>
                      <a:pt x="3280" y="409"/>
                    </a:lnTo>
                    <a:lnTo>
                      <a:pt x="3151" y="334"/>
                    </a:lnTo>
                    <a:lnTo>
                      <a:pt x="3002" y="260"/>
                    </a:lnTo>
                    <a:lnTo>
                      <a:pt x="2854" y="168"/>
                    </a:lnTo>
                    <a:lnTo>
                      <a:pt x="2706" y="94"/>
                    </a:lnTo>
                    <a:lnTo>
                      <a:pt x="2539" y="38"/>
                    </a:lnTo>
                    <a:lnTo>
                      <a:pt x="2391" y="1"/>
                    </a:lnTo>
                    <a:lnTo>
                      <a:pt x="2224" y="38"/>
                    </a:lnTo>
                    <a:lnTo>
                      <a:pt x="2076" y="94"/>
                    </a:lnTo>
                    <a:lnTo>
                      <a:pt x="1909" y="168"/>
                    </a:lnTo>
                    <a:lnTo>
                      <a:pt x="1761" y="260"/>
                    </a:lnTo>
                    <a:lnTo>
                      <a:pt x="1613" y="334"/>
                    </a:lnTo>
                    <a:lnTo>
                      <a:pt x="1483" y="409"/>
                    </a:lnTo>
                    <a:lnTo>
                      <a:pt x="1335" y="464"/>
                    </a:lnTo>
                    <a:lnTo>
                      <a:pt x="1205" y="483"/>
                    </a:lnTo>
                    <a:lnTo>
                      <a:pt x="1057" y="464"/>
                    </a:lnTo>
                    <a:lnTo>
                      <a:pt x="927" y="409"/>
                    </a:lnTo>
                    <a:lnTo>
                      <a:pt x="779" y="334"/>
                    </a:lnTo>
                    <a:lnTo>
                      <a:pt x="631" y="260"/>
                    </a:lnTo>
                    <a:lnTo>
                      <a:pt x="483" y="168"/>
                    </a:lnTo>
                    <a:lnTo>
                      <a:pt x="334" y="94"/>
                    </a:lnTo>
                    <a:lnTo>
                      <a:pt x="186" y="38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0A66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9" name="Google Shape;21675;p70">
                <a:extLst>
                  <a:ext uri="{FF2B5EF4-FFF2-40B4-BE49-F238E27FC236}">
                    <a16:creationId xmlns:a16="http://schemas.microsoft.com/office/drawing/2014/main" id="{50CF2B0E-A237-21DC-4FAF-CB6957C89B14}"/>
                  </a:ext>
                </a:extLst>
              </p:cNvPr>
              <p:cNvSpPr/>
              <p:nvPr/>
            </p:nvSpPr>
            <p:spPr>
              <a:xfrm>
                <a:off x="5250211" y="3652276"/>
                <a:ext cx="200385" cy="34337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816" extrusionOk="0">
                    <a:moveTo>
                      <a:pt x="2242" y="0"/>
                    </a:moveTo>
                    <a:lnTo>
                      <a:pt x="2149" y="19"/>
                    </a:lnTo>
                    <a:lnTo>
                      <a:pt x="2057" y="37"/>
                    </a:lnTo>
                    <a:lnTo>
                      <a:pt x="1890" y="93"/>
                    </a:lnTo>
                    <a:lnTo>
                      <a:pt x="1723" y="167"/>
                    </a:lnTo>
                    <a:lnTo>
                      <a:pt x="1556" y="278"/>
                    </a:lnTo>
                    <a:lnTo>
                      <a:pt x="1297" y="426"/>
                    </a:lnTo>
                    <a:lnTo>
                      <a:pt x="1167" y="463"/>
                    </a:lnTo>
                    <a:lnTo>
                      <a:pt x="1056" y="482"/>
                    </a:lnTo>
                    <a:lnTo>
                      <a:pt x="945" y="463"/>
                    </a:lnTo>
                    <a:lnTo>
                      <a:pt x="815" y="426"/>
                    </a:lnTo>
                    <a:lnTo>
                      <a:pt x="556" y="278"/>
                    </a:lnTo>
                    <a:lnTo>
                      <a:pt x="278" y="111"/>
                    </a:lnTo>
                    <a:lnTo>
                      <a:pt x="130" y="56"/>
                    </a:lnTo>
                    <a:lnTo>
                      <a:pt x="0" y="19"/>
                    </a:lnTo>
                    <a:lnTo>
                      <a:pt x="93" y="389"/>
                    </a:lnTo>
                    <a:lnTo>
                      <a:pt x="222" y="463"/>
                    </a:lnTo>
                    <a:lnTo>
                      <a:pt x="371" y="556"/>
                    </a:lnTo>
                    <a:lnTo>
                      <a:pt x="537" y="649"/>
                    </a:lnTo>
                    <a:lnTo>
                      <a:pt x="704" y="741"/>
                    </a:lnTo>
                    <a:lnTo>
                      <a:pt x="871" y="797"/>
                    </a:lnTo>
                    <a:lnTo>
                      <a:pt x="964" y="815"/>
                    </a:lnTo>
                    <a:lnTo>
                      <a:pt x="1149" y="815"/>
                    </a:lnTo>
                    <a:lnTo>
                      <a:pt x="1223" y="797"/>
                    </a:lnTo>
                    <a:lnTo>
                      <a:pt x="1408" y="741"/>
                    </a:lnTo>
                    <a:lnTo>
                      <a:pt x="1575" y="649"/>
                    </a:lnTo>
                    <a:lnTo>
                      <a:pt x="1723" y="556"/>
                    </a:lnTo>
                    <a:lnTo>
                      <a:pt x="2001" y="408"/>
                    </a:lnTo>
                    <a:lnTo>
                      <a:pt x="2112" y="371"/>
                    </a:lnTo>
                    <a:lnTo>
                      <a:pt x="2242" y="352"/>
                    </a:lnTo>
                    <a:lnTo>
                      <a:pt x="2353" y="371"/>
                    </a:lnTo>
                    <a:lnTo>
                      <a:pt x="2483" y="408"/>
                    </a:lnTo>
                    <a:lnTo>
                      <a:pt x="2742" y="556"/>
                    </a:lnTo>
                    <a:lnTo>
                      <a:pt x="2909" y="649"/>
                    </a:lnTo>
                    <a:lnTo>
                      <a:pt x="3076" y="741"/>
                    </a:lnTo>
                    <a:lnTo>
                      <a:pt x="3242" y="797"/>
                    </a:lnTo>
                    <a:lnTo>
                      <a:pt x="3335" y="815"/>
                    </a:lnTo>
                    <a:lnTo>
                      <a:pt x="3502" y="815"/>
                    </a:lnTo>
                    <a:lnTo>
                      <a:pt x="3595" y="797"/>
                    </a:lnTo>
                    <a:lnTo>
                      <a:pt x="3761" y="741"/>
                    </a:lnTo>
                    <a:lnTo>
                      <a:pt x="3928" y="649"/>
                    </a:lnTo>
                    <a:lnTo>
                      <a:pt x="4095" y="556"/>
                    </a:lnTo>
                    <a:lnTo>
                      <a:pt x="4354" y="408"/>
                    </a:lnTo>
                    <a:lnTo>
                      <a:pt x="4484" y="371"/>
                    </a:lnTo>
                    <a:lnTo>
                      <a:pt x="4595" y="352"/>
                    </a:lnTo>
                    <a:lnTo>
                      <a:pt x="4688" y="352"/>
                    </a:lnTo>
                    <a:lnTo>
                      <a:pt x="4762" y="19"/>
                    </a:lnTo>
                    <a:lnTo>
                      <a:pt x="4595" y="0"/>
                    </a:lnTo>
                    <a:lnTo>
                      <a:pt x="4502" y="19"/>
                    </a:lnTo>
                    <a:lnTo>
                      <a:pt x="4428" y="37"/>
                    </a:lnTo>
                    <a:lnTo>
                      <a:pt x="4243" y="93"/>
                    </a:lnTo>
                    <a:lnTo>
                      <a:pt x="4076" y="167"/>
                    </a:lnTo>
                    <a:lnTo>
                      <a:pt x="3928" y="278"/>
                    </a:lnTo>
                    <a:lnTo>
                      <a:pt x="3650" y="426"/>
                    </a:lnTo>
                    <a:lnTo>
                      <a:pt x="3539" y="463"/>
                    </a:lnTo>
                    <a:lnTo>
                      <a:pt x="3409" y="482"/>
                    </a:lnTo>
                    <a:lnTo>
                      <a:pt x="3298" y="463"/>
                    </a:lnTo>
                    <a:lnTo>
                      <a:pt x="3187" y="426"/>
                    </a:lnTo>
                    <a:lnTo>
                      <a:pt x="2909" y="278"/>
                    </a:lnTo>
                    <a:lnTo>
                      <a:pt x="2761" y="167"/>
                    </a:lnTo>
                    <a:lnTo>
                      <a:pt x="2594" y="93"/>
                    </a:lnTo>
                    <a:lnTo>
                      <a:pt x="2409" y="37"/>
                    </a:lnTo>
                    <a:lnTo>
                      <a:pt x="2335" y="19"/>
                    </a:lnTo>
                    <a:lnTo>
                      <a:pt x="2242" y="0"/>
                    </a:lnTo>
                    <a:close/>
                  </a:path>
                </a:pathLst>
              </a:custGeom>
              <a:solidFill>
                <a:srgbClr val="F0A66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0" name="Google Shape;21676;p70">
                <a:extLst>
                  <a:ext uri="{FF2B5EF4-FFF2-40B4-BE49-F238E27FC236}">
                    <a16:creationId xmlns:a16="http://schemas.microsoft.com/office/drawing/2014/main" id="{5D5375D4-7F3A-A129-E0E3-22D3CD00ADC4}"/>
                  </a:ext>
                </a:extLst>
              </p:cNvPr>
              <p:cNvSpPr/>
              <p:nvPr/>
            </p:nvSpPr>
            <p:spPr>
              <a:xfrm>
                <a:off x="5258754" y="3684215"/>
                <a:ext cx="184058" cy="24996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594" extrusionOk="0">
                    <a:moveTo>
                      <a:pt x="2039" y="1"/>
                    </a:moveTo>
                    <a:lnTo>
                      <a:pt x="1872" y="38"/>
                    </a:lnTo>
                    <a:lnTo>
                      <a:pt x="1724" y="94"/>
                    </a:lnTo>
                    <a:lnTo>
                      <a:pt x="1557" y="168"/>
                    </a:lnTo>
                    <a:lnTo>
                      <a:pt x="1409" y="260"/>
                    </a:lnTo>
                    <a:lnTo>
                      <a:pt x="1261" y="334"/>
                    </a:lnTo>
                    <a:lnTo>
                      <a:pt x="1131" y="409"/>
                    </a:lnTo>
                    <a:lnTo>
                      <a:pt x="983" y="464"/>
                    </a:lnTo>
                    <a:lnTo>
                      <a:pt x="853" y="483"/>
                    </a:lnTo>
                    <a:lnTo>
                      <a:pt x="705" y="464"/>
                    </a:lnTo>
                    <a:lnTo>
                      <a:pt x="575" y="409"/>
                    </a:lnTo>
                    <a:lnTo>
                      <a:pt x="427" y="334"/>
                    </a:lnTo>
                    <a:lnTo>
                      <a:pt x="279" y="260"/>
                    </a:lnTo>
                    <a:lnTo>
                      <a:pt x="149" y="168"/>
                    </a:lnTo>
                    <a:lnTo>
                      <a:pt x="1" y="94"/>
                    </a:lnTo>
                    <a:lnTo>
                      <a:pt x="38" y="242"/>
                    </a:lnTo>
                    <a:lnTo>
                      <a:pt x="223" y="353"/>
                    </a:lnTo>
                    <a:lnTo>
                      <a:pt x="390" y="446"/>
                    </a:lnTo>
                    <a:lnTo>
                      <a:pt x="538" y="520"/>
                    </a:lnTo>
                    <a:lnTo>
                      <a:pt x="686" y="575"/>
                    </a:lnTo>
                    <a:lnTo>
                      <a:pt x="853" y="594"/>
                    </a:lnTo>
                    <a:lnTo>
                      <a:pt x="1001" y="575"/>
                    </a:lnTo>
                    <a:lnTo>
                      <a:pt x="1168" y="520"/>
                    </a:lnTo>
                    <a:lnTo>
                      <a:pt x="1316" y="446"/>
                    </a:lnTo>
                    <a:lnTo>
                      <a:pt x="1465" y="353"/>
                    </a:lnTo>
                    <a:lnTo>
                      <a:pt x="1613" y="260"/>
                    </a:lnTo>
                    <a:lnTo>
                      <a:pt x="1761" y="186"/>
                    </a:lnTo>
                    <a:lnTo>
                      <a:pt x="1891" y="149"/>
                    </a:lnTo>
                    <a:lnTo>
                      <a:pt x="2039" y="112"/>
                    </a:lnTo>
                    <a:lnTo>
                      <a:pt x="2169" y="149"/>
                    </a:lnTo>
                    <a:lnTo>
                      <a:pt x="2317" y="186"/>
                    </a:lnTo>
                    <a:lnTo>
                      <a:pt x="2447" y="260"/>
                    </a:lnTo>
                    <a:lnTo>
                      <a:pt x="2595" y="353"/>
                    </a:lnTo>
                    <a:lnTo>
                      <a:pt x="2743" y="446"/>
                    </a:lnTo>
                    <a:lnTo>
                      <a:pt x="2891" y="520"/>
                    </a:lnTo>
                    <a:lnTo>
                      <a:pt x="3058" y="575"/>
                    </a:lnTo>
                    <a:lnTo>
                      <a:pt x="3206" y="594"/>
                    </a:lnTo>
                    <a:lnTo>
                      <a:pt x="3373" y="575"/>
                    </a:lnTo>
                    <a:lnTo>
                      <a:pt x="3521" y="520"/>
                    </a:lnTo>
                    <a:lnTo>
                      <a:pt x="3688" y="446"/>
                    </a:lnTo>
                    <a:lnTo>
                      <a:pt x="3836" y="353"/>
                    </a:lnTo>
                    <a:lnTo>
                      <a:pt x="4096" y="205"/>
                    </a:lnTo>
                    <a:lnTo>
                      <a:pt x="4225" y="149"/>
                    </a:lnTo>
                    <a:lnTo>
                      <a:pt x="4355" y="131"/>
                    </a:lnTo>
                    <a:lnTo>
                      <a:pt x="4373" y="1"/>
                    </a:lnTo>
                    <a:lnTo>
                      <a:pt x="4373" y="1"/>
                    </a:lnTo>
                    <a:lnTo>
                      <a:pt x="4225" y="38"/>
                    </a:lnTo>
                    <a:lnTo>
                      <a:pt x="4077" y="94"/>
                    </a:lnTo>
                    <a:lnTo>
                      <a:pt x="3929" y="168"/>
                    </a:lnTo>
                    <a:lnTo>
                      <a:pt x="3781" y="260"/>
                    </a:lnTo>
                    <a:lnTo>
                      <a:pt x="3632" y="334"/>
                    </a:lnTo>
                    <a:lnTo>
                      <a:pt x="3503" y="409"/>
                    </a:lnTo>
                    <a:lnTo>
                      <a:pt x="3354" y="464"/>
                    </a:lnTo>
                    <a:lnTo>
                      <a:pt x="3206" y="483"/>
                    </a:lnTo>
                    <a:lnTo>
                      <a:pt x="3077" y="464"/>
                    </a:lnTo>
                    <a:lnTo>
                      <a:pt x="2928" y="409"/>
                    </a:lnTo>
                    <a:lnTo>
                      <a:pt x="2799" y="334"/>
                    </a:lnTo>
                    <a:lnTo>
                      <a:pt x="2650" y="260"/>
                    </a:lnTo>
                    <a:lnTo>
                      <a:pt x="2502" y="168"/>
                    </a:lnTo>
                    <a:lnTo>
                      <a:pt x="2354" y="94"/>
                    </a:lnTo>
                    <a:lnTo>
                      <a:pt x="2187" y="38"/>
                    </a:lnTo>
                    <a:lnTo>
                      <a:pt x="2039" y="1"/>
                    </a:lnTo>
                    <a:close/>
                  </a:path>
                </a:pathLst>
              </a:custGeom>
              <a:solidFill>
                <a:srgbClr val="F0A66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1" name="Google Shape;21677;p70">
                <a:extLst>
                  <a:ext uri="{FF2B5EF4-FFF2-40B4-BE49-F238E27FC236}">
                    <a16:creationId xmlns:a16="http://schemas.microsoft.com/office/drawing/2014/main" id="{B0800594-EE2D-EC34-E829-55B7A252C0BE}"/>
                  </a:ext>
                </a:extLst>
              </p:cNvPr>
              <p:cNvSpPr/>
              <p:nvPr/>
            </p:nvSpPr>
            <p:spPr>
              <a:xfrm>
                <a:off x="5226814" y="3550903"/>
                <a:ext cx="247178" cy="70232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1669" extrusionOk="0">
                    <a:moveTo>
                      <a:pt x="167" y="1"/>
                    </a:moveTo>
                    <a:lnTo>
                      <a:pt x="111" y="19"/>
                    </a:lnTo>
                    <a:lnTo>
                      <a:pt x="56" y="38"/>
                    </a:lnTo>
                    <a:lnTo>
                      <a:pt x="19" y="75"/>
                    </a:lnTo>
                    <a:lnTo>
                      <a:pt x="0" y="130"/>
                    </a:lnTo>
                    <a:lnTo>
                      <a:pt x="0" y="186"/>
                    </a:lnTo>
                    <a:lnTo>
                      <a:pt x="37" y="297"/>
                    </a:lnTo>
                    <a:lnTo>
                      <a:pt x="111" y="612"/>
                    </a:lnTo>
                    <a:lnTo>
                      <a:pt x="149" y="797"/>
                    </a:lnTo>
                    <a:lnTo>
                      <a:pt x="352" y="1613"/>
                    </a:lnTo>
                    <a:lnTo>
                      <a:pt x="1649" y="1650"/>
                    </a:lnTo>
                    <a:lnTo>
                      <a:pt x="2928" y="1668"/>
                    </a:lnTo>
                    <a:lnTo>
                      <a:pt x="4225" y="1650"/>
                    </a:lnTo>
                    <a:lnTo>
                      <a:pt x="5522" y="1613"/>
                    </a:lnTo>
                    <a:lnTo>
                      <a:pt x="5874" y="186"/>
                    </a:lnTo>
                    <a:lnTo>
                      <a:pt x="5874" y="112"/>
                    </a:lnTo>
                    <a:lnTo>
                      <a:pt x="5837" y="56"/>
                    </a:lnTo>
                    <a:lnTo>
                      <a:pt x="5781" y="19"/>
                    </a:lnTo>
                    <a:lnTo>
                      <a:pt x="5707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2" name="Google Shape;21678;p70">
                <a:extLst>
                  <a:ext uri="{FF2B5EF4-FFF2-40B4-BE49-F238E27FC236}">
                    <a16:creationId xmlns:a16="http://schemas.microsoft.com/office/drawing/2014/main" id="{2D24612C-8A8B-5107-0FEA-04BD9849F4D0}"/>
                  </a:ext>
                </a:extLst>
              </p:cNvPr>
              <p:cNvSpPr/>
              <p:nvPr/>
            </p:nvSpPr>
            <p:spPr>
              <a:xfrm>
                <a:off x="5217430" y="3531420"/>
                <a:ext cx="265146" cy="80331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1909" extrusionOk="0">
                    <a:moveTo>
                      <a:pt x="1724" y="0"/>
                    </a:moveTo>
                    <a:lnTo>
                      <a:pt x="409" y="37"/>
                    </a:lnTo>
                    <a:lnTo>
                      <a:pt x="297" y="37"/>
                    </a:lnTo>
                    <a:lnTo>
                      <a:pt x="186" y="56"/>
                    </a:lnTo>
                    <a:lnTo>
                      <a:pt x="131" y="75"/>
                    </a:lnTo>
                    <a:lnTo>
                      <a:pt x="75" y="93"/>
                    </a:lnTo>
                    <a:lnTo>
                      <a:pt x="38" y="130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464"/>
                    </a:lnTo>
                    <a:lnTo>
                      <a:pt x="57" y="890"/>
                    </a:lnTo>
                    <a:lnTo>
                      <a:pt x="131" y="1668"/>
                    </a:lnTo>
                    <a:lnTo>
                      <a:pt x="149" y="1724"/>
                    </a:lnTo>
                    <a:lnTo>
                      <a:pt x="168" y="1779"/>
                    </a:lnTo>
                    <a:lnTo>
                      <a:pt x="186" y="1816"/>
                    </a:lnTo>
                    <a:lnTo>
                      <a:pt x="242" y="1835"/>
                    </a:lnTo>
                    <a:lnTo>
                      <a:pt x="297" y="1835"/>
                    </a:lnTo>
                    <a:lnTo>
                      <a:pt x="724" y="1853"/>
                    </a:lnTo>
                    <a:lnTo>
                      <a:pt x="2039" y="1909"/>
                    </a:lnTo>
                    <a:lnTo>
                      <a:pt x="3354" y="1909"/>
                    </a:lnTo>
                    <a:lnTo>
                      <a:pt x="4670" y="1890"/>
                    </a:lnTo>
                    <a:lnTo>
                      <a:pt x="6004" y="1835"/>
                    </a:lnTo>
                    <a:lnTo>
                      <a:pt x="6078" y="1835"/>
                    </a:lnTo>
                    <a:lnTo>
                      <a:pt x="6115" y="1816"/>
                    </a:lnTo>
                    <a:lnTo>
                      <a:pt x="6152" y="1798"/>
                    </a:lnTo>
                    <a:lnTo>
                      <a:pt x="6189" y="1724"/>
                    </a:lnTo>
                    <a:lnTo>
                      <a:pt x="6208" y="1668"/>
                    </a:lnTo>
                    <a:lnTo>
                      <a:pt x="6263" y="982"/>
                    </a:lnTo>
                    <a:lnTo>
                      <a:pt x="6300" y="297"/>
                    </a:lnTo>
                    <a:lnTo>
                      <a:pt x="6300" y="186"/>
                    </a:lnTo>
                    <a:lnTo>
                      <a:pt x="6282" y="130"/>
                    </a:lnTo>
                    <a:lnTo>
                      <a:pt x="6263" y="93"/>
                    </a:lnTo>
                    <a:lnTo>
                      <a:pt x="6226" y="56"/>
                    </a:lnTo>
                    <a:lnTo>
                      <a:pt x="6171" y="56"/>
                    </a:lnTo>
                    <a:lnTo>
                      <a:pt x="6078" y="37"/>
                    </a:lnTo>
                    <a:lnTo>
                      <a:pt x="5689" y="37"/>
                    </a:lnTo>
                    <a:lnTo>
                      <a:pt x="4374" y="0"/>
                    </a:lnTo>
                    <a:close/>
                  </a:path>
                </a:pathLst>
              </a:custGeom>
              <a:solidFill>
                <a:srgbClr val="5E91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3" name="Google Shape;21679;p70">
                <a:extLst>
                  <a:ext uri="{FF2B5EF4-FFF2-40B4-BE49-F238E27FC236}">
                    <a16:creationId xmlns:a16="http://schemas.microsoft.com/office/drawing/2014/main" id="{DC080376-AFEE-489F-A0AF-E9714B7D5A11}"/>
                  </a:ext>
                </a:extLst>
              </p:cNvPr>
              <p:cNvSpPr/>
              <p:nvPr/>
            </p:nvSpPr>
            <p:spPr>
              <a:xfrm>
                <a:off x="5445129" y="3537648"/>
                <a:ext cx="28867" cy="4136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983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93"/>
                    </a:lnTo>
                    <a:lnTo>
                      <a:pt x="0" y="149"/>
                    </a:lnTo>
                    <a:lnTo>
                      <a:pt x="37" y="242"/>
                    </a:lnTo>
                    <a:lnTo>
                      <a:pt x="93" y="316"/>
                    </a:lnTo>
                    <a:lnTo>
                      <a:pt x="167" y="390"/>
                    </a:lnTo>
                    <a:lnTo>
                      <a:pt x="222" y="464"/>
                    </a:lnTo>
                    <a:lnTo>
                      <a:pt x="259" y="538"/>
                    </a:lnTo>
                    <a:lnTo>
                      <a:pt x="278" y="612"/>
                    </a:lnTo>
                    <a:lnTo>
                      <a:pt x="315" y="779"/>
                    </a:lnTo>
                    <a:lnTo>
                      <a:pt x="334" y="871"/>
                    </a:lnTo>
                    <a:lnTo>
                      <a:pt x="389" y="927"/>
                    </a:lnTo>
                    <a:lnTo>
                      <a:pt x="426" y="964"/>
                    </a:lnTo>
                    <a:lnTo>
                      <a:pt x="482" y="983"/>
                    </a:lnTo>
                    <a:lnTo>
                      <a:pt x="537" y="964"/>
                    </a:lnTo>
                    <a:lnTo>
                      <a:pt x="593" y="927"/>
                    </a:lnTo>
                    <a:lnTo>
                      <a:pt x="630" y="871"/>
                    </a:lnTo>
                    <a:lnTo>
                      <a:pt x="667" y="779"/>
                    </a:lnTo>
                    <a:lnTo>
                      <a:pt x="686" y="649"/>
                    </a:lnTo>
                    <a:lnTo>
                      <a:pt x="667" y="519"/>
                    </a:lnTo>
                    <a:lnTo>
                      <a:pt x="630" y="390"/>
                    </a:lnTo>
                    <a:lnTo>
                      <a:pt x="556" y="260"/>
                    </a:lnTo>
                    <a:lnTo>
                      <a:pt x="482" y="149"/>
                    </a:lnTo>
                    <a:lnTo>
                      <a:pt x="371" y="75"/>
                    </a:lnTo>
                    <a:lnTo>
                      <a:pt x="259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4" name="Google Shape;21680;p70">
                <a:extLst>
                  <a:ext uri="{FF2B5EF4-FFF2-40B4-BE49-F238E27FC236}">
                    <a16:creationId xmlns:a16="http://schemas.microsoft.com/office/drawing/2014/main" id="{E4BD2738-CF7A-3728-9E82-017E51AF0E6D}"/>
                  </a:ext>
                </a:extLst>
              </p:cNvPr>
              <p:cNvSpPr/>
              <p:nvPr/>
            </p:nvSpPr>
            <p:spPr>
              <a:xfrm>
                <a:off x="6250514" y="3161866"/>
                <a:ext cx="148963" cy="488885"/>
              </a:xfrm>
              <a:custGeom>
                <a:avLst/>
                <a:gdLst/>
                <a:ahLst/>
                <a:cxnLst/>
                <a:rect l="l" t="t" r="r" b="b"/>
                <a:pathLst>
                  <a:path w="3540" h="11618" extrusionOk="0">
                    <a:moveTo>
                      <a:pt x="519" y="0"/>
                    </a:moveTo>
                    <a:lnTo>
                      <a:pt x="463" y="19"/>
                    </a:lnTo>
                    <a:lnTo>
                      <a:pt x="389" y="56"/>
                    </a:lnTo>
                    <a:lnTo>
                      <a:pt x="334" y="93"/>
                    </a:lnTo>
                    <a:lnTo>
                      <a:pt x="278" y="130"/>
                    </a:lnTo>
                    <a:lnTo>
                      <a:pt x="241" y="204"/>
                    </a:lnTo>
                    <a:lnTo>
                      <a:pt x="204" y="278"/>
                    </a:lnTo>
                    <a:lnTo>
                      <a:pt x="186" y="352"/>
                    </a:lnTo>
                    <a:lnTo>
                      <a:pt x="93" y="1705"/>
                    </a:lnTo>
                    <a:lnTo>
                      <a:pt x="56" y="2372"/>
                    </a:lnTo>
                    <a:lnTo>
                      <a:pt x="19" y="3039"/>
                    </a:lnTo>
                    <a:lnTo>
                      <a:pt x="0" y="3724"/>
                    </a:lnTo>
                    <a:lnTo>
                      <a:pt x="19" y="4391"/>
                    </a:lnTo>
                    <a:lnTo>
                      <a:pt x="37" y="5077"/>
                    </a:lnTo>
                    <a:lnTo>
                      <a:pt x="93" y="5744"/>
                    </a:lnTo>
                    <a:lnTo>
                      <a:pt x="186" y="6448"/>
                    </a:lnTo>
                    <a:lnTo>
                      <a:pt x="297" y="7171"/>
                    </a:lnTo>
                    <a:lnTo>
                      <a:pt x="445" y="7875"/>
                    </a:lnTo>
                    <a:lnTo>
                      <a:pt x="649" y="8560"/>
                    </a:lnTo>
                    <a:lnTo>
                      <a:pt x="871" y="9246"/>
                    </a:lnTo>
                    <a:lnTo>
                      <a:pt x="1130" y="9913"/>
                    </a:lnTo>
                    <a:lnTo>
                      <a:pt x="1427" y="10561"/>
                    </a:lnTo>
                    <a:lnTo>
                      <a:pt x="1760" y="11210"/>
                    </a:lnTo>
                    <a:lnTo>
                      <a:pt x="1927" y="11376"/>
                    </a:lnTo>
                    <a:lnTo>
                      <a:pt x="2094" y="11488"/>
                    </a:lnTo>
                    <a:lnTo>
                      <a:pt x="2261" y="11580"/>
                    </a:lnTo>
                    <a:lnTo>
                      <a:pt x="2446" y="11617"/>
                    </a:lnTo>
                    <a:lnTo>
                      <a:pt x="2631" y="11617"/>
                    </a:lnTo>
                    <a:lnTo>
                      <a:pt x="2798" y="11580"/>
                    </a:lnTo>
                    <a:lnTo>
                      <a:pt x="2965" y="11525"/>
                    </a:lnTo>
                    <a:lnTo>
                      <a:pt x="3113" y="11432"/>
                    </a:lnTo>
                    <a:lnTo>
                      <a:pt x="3261" y="11321"/>
                    </a:lnTo>
                    <a:lnTo>
                      <a:pt x="3372" y="11191"/>
                    </a:lnTo>
                    <a:lnTo>
                      <a:pt x="3465" y="11043"/>
                    </a:lnTo>
                    <a:lnTo>
                      <a:pt x="3521" y="10858"/>
                    </a:lnTo>
                    <a:lnTo>
                      <a:pt x="3539" y="10672"/>
                    </a:lnTo>
                    <a:lnTo>
                      <a:pt x="3521" y="10487"/>
                    </a:lnTo>
                    <a:lnTo>
                      <a:pt x="3465" y="10283"/>
                    </a:lnTo>
                    <a:lnTo>
                      <a:pt x="3372" y="10079"/>
                    </a:lnTo>
                    <a:lnTo>
                      <a:pt x="3020" y="9579"/>
                    </a:lnTo>
                    <a:lnTo>
                      <a:pt x="2705" y="9042"/>
                    </a:lnTo>
                    <a:lnTo>
                      <a:pt x="2427" y="8505"/>
                    </a:lnTo>
                    <a:lnTo>
                      <a:pt x="2168" y="7930"/>
                    </a:lnTo>
                    <a:lnTo>
                      <a:pt x="2001" y="7485"/>
                    </a:lnTo>
                    <a:lnTo>
                      <a:pt x="1835" y="7041"/>
                    </a:lnTo>
                    <a:lnTo>
                      <a:pt x="1686" y="6578"/>
                    </a:lnTo>
                    <a:lnTo>
                      <a:pt x="1575" y="6114"/>
                    </a:lnTo>
                    <a:lnTo>
                      <a:pt x="1464" y="5651"/>
                    </a:lnTo>
                    <a:lnTo>
                      <a:pt x="1371" y="5188"/>
                    </a:lnTo>
                    <a:lnTo>
                      <a:pt x="1279" y="4725"/>
                    </a:lnTo>
                    <a:lnTo>
                      <a:pt x="1223" y="4243"/>
                    </a:lnTo>
                    <a:lnTo>
                      <a:pt x="1112" y="3280"/>
                    </a:lnTo>
                    <a:lnTo>
                      <a:pt x="1038" y="2316"/>
                    </a:lnTo>
                    <a:lnTo>
                      <a:pt x="1001" y="1353"/>
                    </a:lnTo>
                    <a:lnTo>
                      <a:pt x="964" y="371"/>
                    </a:lnTo>
                    <a:lnTo>
                      <a:pt x="964" y="297"/>
                    </a:lnTo>
                    <a:lnTo>
                      <a:pt x="927" y="223"/>
                    </a:lnTo>
                    <a:lnTo>
                      <a:pt x="890" y="148"/>
                    </a:lnTo>
                    <a:lnTo>
                      <a:pt x="853" y="111"/>
                    </a:lnTo>
                    <a:lnTo>
                      <a:pt x="797" y="56"/>
                    </a:lnTo>
                    <a:lnTo>
                      <a:pt x="723" y="37"/>
                    </a:lnTo>
                    <a:lnTo>
                      <a:pt x="667" y="19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C2E78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5" name="Google Shape;21681;p70">
                <a:extLst>
                  <a:ext uri="{FF2B5EF4-FFF2-40B4-BE49-F238E27FC236}">
                    <a16:creationId xmlns:a16="http://schemas.microsoft.com/office/drawing/2014/main" id="{74FDF16F-5749-49AF-1999-BAAC6BD2489A}"/>
                  </a:ext>
                </a:extLst>
              </p:cNvPr>
              <p:cNvSpPr/>
              <p:nvPr/>
            </p:nvSpPr>
            <p:spPr>
              <a:xfrm>
                <a:off x="6250514" y="3161866"/>
                <a:ext cx="72546" cy="289300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6875" extrusionOk="0">
                    <a:moveTo>
                      <a:pt x="519" y="0"/>
                    </a:moveTo>
                    <a:lnTo>
                      <a:pt x="463" y="19"/>
                    </a:lnTo>
                    <a:lnTo>
                      <a:pt x="389" y="56"/>
                    </a:lnTo>
                    <a:lnTo>
                      <a:pt x="334" y="93"/>
                    </a:lnTo>
                    <a:lnTo>
                      <a:pt x="278" y="130"/>
                    </a:lnTo>
                    <a:lnTo>
                      <a:pt x="241" y="204"/>
                    </a:lnTo>
                    <a:lnTo>
                      <a:pt x="204" y="278"/>
                    </a:lnTo>
                    <a:lnTo>
                      <a:pt x="186" y="352"/>
                    </a:lnTo>
                    <a:lnTo>
                      <a:pt x="93" y="1705"/>
                    </a:lnTo>
                    <a:lnTo>
                      <a:pt x="56" y="2372"/>
                    </a:lnTo>
                    <a:lnTo>
                      <a:pt x="19" y="3039"/>
                    </a:lnTo>
                    <a:lnTo>
                      <a:pt x="0" y="3724"/>
                    </a:lnTo>
                    <a:lnTo>
                      <a:pt x="19" y="4391"/>
                    </a:lnTo>
                    <a:lnTo>
                      <a:pt x="37" y="5077"/>
                    </a:lnTo>
                    <a:lnTo>
                      <a:pt x="93" y="5744"/>
                    </a:lnTo>
                    <a:lnTo>
                      <a:pt x="149" y="6300"/>
                    </a:lnTo>
                    <a:lnTo>
                      <a:pt x="241" y="6837"/>
                    </a:lnTo>
                    <a:lnTo>
                      <a:pt x="408" y="6874"/>
                    </a:lnTo>
                    <a:lnTo>
                      <a:pt x="593" y="6874"/>
                    </a:lnTo>
                    <a:lnTo>
                      <a:pt x="760" y="6856"/>
                    </a:lnTo>
                    <a:lnTo>
                      <a:pt x="927" y="6837"/>
                    </a:lnTo>
                    <a:lnTo>
                      <a:pt x="1334" y="6763"/>
                    </a:lnTo>
                    <a:lnTo>
                      <a:pt x="1723" y="6652"/>
                    </a:lnTo>
                    <a:lnTo>
                      <a:pt x="1612" y="6281"/>
                    </a:lnTo>
                    <a:lnTo>
                      <a:pt x="1520" y="5892"/>
                    </a:lnTo>
                    <a:lnTo>
                      <a:pt x="1353" y="5132"/>
                    </a:lnTo>
                    <a:lnTo>
                      <a:pt x="1242" y="4354"/>
                    </a:lnTo>
                    <a:lnTo>
                      <a:pt x="1130" y="3576"/>
                    </a:lnTo>
                    <a:lnTo>
                      <a:pt x="1075" y="2779"/>
                    </a:lnTo>
                    <a:lnTo>
                      <a:pt x="1019" y="1983"/>
                    </a:lnTo>
                    <a:lnTo>
                      <a:pt x="982" y="1186"/>
                    </a:lnTo>
                    <a:lnTo>
                      <a:pt x="964" y="371"/>
                    </a:lnTo>
                    <a:lnTo>
                      <a:pt x="964" y="297"/>
                    </a:lnTo>
                    <a:lnTo>
                      <a:pt x="927" y="223"/>
                    </a:lnTo>
                    <a:lnTo>
                      <a:pt x="890" y="148"/>
                    </a:lnTo>
                    <a:lnTo>
                      <a:pt x="853" y="111"/>
                    </a:lnTo>
                    <a:lnTo>
                      <a:pt x="797" y="56"/>
                    </a:lnTo>
                    <a:lnTo>
                      <a:pt x="723" y="37"/>
                    </a:lnTo>
                    <a:lnTo>
                      <a:pt x="667" y="19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6" name="Google Shape;21682;p70">
                <a:extLst>
                  <a:ext uri="{FF2B5EF4-FFF2-40B4-BE49-F238E27FC236}">
                    <a16:creationId xmlns:a16="http://schemas.microsoft.com/office/drawing/2014/main" id="{2A3B438D-D81E-FB87-B4DC-E51CE727321B}"/>
                  </a:ext>
                </a:extLst>
              </p:cNvPr>
              <p:cNvSpPr/>
              <p:nvPr/>
            </p:nvSpPr>
            <p:spPr>
              <a:xfrm>
                <a:off x="6235701" y="3549346"/>
                <a:ext cx="247178" cy="190286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4522" extrusionOk="0">
                    <a:moveTo>
                      <a:pt x="167" y="1"/>
                    </a:moveTo>
                    <a:lnTo>
                      <a:pt x="93" y="19"/>
                    </a:lnTo>
                    <a:lnTo>
                      <a:pt x="37" y="56"/>
                    </a:lnTo>
                    <a:lnTo>
                      <a:pt x="0" y="112"/>
                    </a:lnTo>
                    <a:lnTo>
                      <a:pt x="0" y="186"/>
                    </a:lnTo>
                    <a:lnTo>
                      <a:pt x="0" y="204"/>
                    </a:lnTo>
                    <a:lnTo>
                      <a:pt x="408" y="1872"/>
                    </a:lnTo>
                    <a:lnTo>
                      <a:pt x="426" y="1927"/>
                    </a:lnTo>
                    <a:lnTo>
                      <a:pt x="445" y="1983"/>
                    </a:lnTo>
                    <a:lnTo>
                      <a:pt x="538" y="2354"/>
                    </a:lnTo>
                    <a:lnTo>
                      <a:pt x="538" y="2428"/>
                    </a:lnTo>
                    <a:lnTo>
                      <a:pt x="612" y="2613"/>
                    </a:lnTo>
                    <a:lnTo>
                      <a:pt x="630" y="2798"/>
                    </a:lnTo>
                    <a:lnTo>
                      <a:pt x="760" y="3261"/>
                    </a:lnTo>
                    <a:lnTo>
                      <a:pt x="797" y="3410"/>
                    </a:lnTo>
                    <a:lnTo>
                      <a:pt x="890" y="3817"/>
                    </a:lnTo>
                    <a:lnTo>
                      <a:pt x="1019" y="4410"/>
                    </a:lnTo>
                    <a:lnTo>
                      <a:pt x="1056" y="4466"/>
                    </a:lnTo>
                    <a:lnTo>
                      <a:pt x="1093" y="4503"/>
                    </a:lnTo>
                    <a:lnTo>
                      <a:pt x="1130" y="4521"/>
                    </a:lnTo>
                    <a:lnTo>
                      <a:pt x="4725" y="4521"/>
                    </a:lnTo>
                    <a:lnTo>
                      <a:pt x="4780" y="4503"/>
                    </a:lnTo>
                    <a:lnTo>
                      <a:pt x="4818" y="4466"/>
                    </a:lnTo>
                    <a:lnTo>
                      <a:pt x="4836" y="4410"/>
                    </a:lnTo>
                    <a:lnTo>
                      <a:pt x="5114" y="3280"/>
                    </a:lnTo>
                    <a:lnTo>
                      <a:pt x="5132" y="3169"/>
                    </a:lnTo>
                    <a:lnTo>
                      <a:pt x="5244" y="2761"/>
                    </a:lnTo>
                    <a:lnTo>
                      <a:pt x="5281" y="2594"/>
                    </a:lnTo>
                    <a:lnTo>
                      <a:pt x="5318" y="2428"/>
                    </a:lnTo>
                    <a:lnTo>
                      <a:pt x="5392" y="2168"/>
                    </a:lnTo>
                    <a:lnTo>
                      <a:pt x="5410" y="2057"/>
                    </a:lnTo>
                    <a:lnTo>
                      <a:pt x="5410" y="2002"/>
                    </a:lnTo>
                    <a:lnTo>
                      <a:pt x="5447" y="1946"/>
                    </a:lnTo>
                    <a:lnTo>
                      <a:pt x="5874" y="186"/>
                    </a:lnTo>
                    <a:lnTo>
                      <a:pt x="5855" y="112"/>
                    </a:lnTo>
                    <a:lnTo>
                      <a:pt x="5837" y="56"/>
                    </a:lnTo>
                    <a:lnTo>
                      <a:pt x="5781" y="19"/>
                    </a:lnTo>
                    <a:lnTo>
                      <a:pt x="5688" y="1"/>
                    </a:lnTo>
                    <a:close/>
                  </a:path>
                </a:pathLst>
              </a:custGeom>
              <a:solidFill>
                <a:srgbClr val="F5585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7" name="Google Shape;21683;p70">
                <a:extLst>
                  <a:ext uri="{FF2B5EF4-FFF2-40B4-BE49-F238E27FC236}">
                    <a16:creationId xmlns:a16="http://schemas.microsoft.com/office/drawing/2014/main" id="{0D757E05-4E9E-6D16-1417-8615B44F9B41}"/>
                  </a:ext>
                </a:extLst>
              </p:cNvPr>
              <p:cNvSpPr/>
              <p:nvPr/>
            </p:nvSpPr>
            <p:spPr>
              <a:xfrm>
                <a:off x="6252828" y="3628079"/>
                <a:ext cx="212125" cy="24996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594" extrusionOk="0">
                    <a:moveTo>
                      <a:pt x="1" y="1"/>
                    </a:moveTo>
                    <a:lnTo>
                      <a:pt x="38" y="112"/>
                    </a:lnTo>
                    <a:lnTo>
                      <a:pt x="168" y="149"/>
                    </a:lnTo>
                    <a:lnTo>
                      <a:pt x="297" y="186"/>
                    </a:lnTo>
                    <a:lnTo>
                      <a:pt x="446" y="260"/>
                    </a:lnTo>
                    <a:lnTo>
                      <a:pt x="575" y="353"/>
                    </a:lnTo>
                    <a:lnTo>
                      <a:pt x="723" y="446"/>
                    </a:lnTo>
                    <a:lnTo>
                      <a:pt x="890" y="520"/>
                    </a:lnTo>
                    <a:lnTo>
                      <a:pt x="1038" y="575"/>
                    </a:lnTo>
                    <a:lnTo>
                      <a:pt x="1205" y="594"/>
                    </a:lnTo>
                    <a:lnTo>
                      <a:pt x="1353" y="575"/>
                    </a:lnTo>
                    <a:lnTo>
                      <a:pt x="1520" y="520"/>
                    </a:lnTo>
                    <a:lnTo>
                      <a:pt x="1668" y="446"/>
                    </a:lnTo>
                    <a:lnTo>
                      <a:pt x="1817" y="353"/>
                    </a:lnTo>
                    <a:lnTo>
                      <a:pt x="1965" y="260"/>
                    </a:lnTo>
                    <a:lnTo>
                      <a:pt x="2113" y="186"/>
                    </a:lnTo>
                    <a:lnTo>
                      <a:pt x="2243" y="131"/>
                    </a:lnTo>
                    <a:lnTo>
                      <a:pt x="2391" y="112"/>
                    </a:lnTo>
                    <a:lnTo>
                      <a:pt x="2521" y="131"/>
                    </a:lnTo>
                    <a:lnTo>
                      <a:pt x="2669" y="186"/>
                    </a:lnTo>
                    <a:lnTo>
                      <a:pt x="2799" y="260"/>
                    </a:lnTo>
                    <a:lnTo>
                      <a:pt x="2947" y="353"/>
                    </a:lnTo>
                    <a:lnTo>
                      <a:pt x="3095" y="446"/>
                    </a:lnTo>
                    <a:lnTo>
                      <a:pt x="3243" y="520"/>
                    </a:lnTo>
                    <a:lnTo>
                      <a:pt x="3410" y="575"/>
                    </a:lnTo>
                    <a:lnTo>
                      <a:pt x="3558" y="594"/>
                    </a:lnTo>
                    <a:lnTo>
                      <a:pt x="3725" y="575"/>
                    </a:lnTo>
                    <a:lnTo>
                      <a:pt x="3873" y="520"/>
                    </a:lnTo>
                    <a:lnTo>
                      <a:pt x="4040" y="446"/>
                    </a:lnTo>
                    <a:lnTo>
                      <a:pt x="4188" y="353"/>
                    </a:lnTo>
                    <a:lnTo>
                      <a:pt x="4336" y="260"/>
                    </a:lnTo>
                    <a:lnTo>
                      <a:pt x="4466" y="186"/>
                    </a:lnTo>
                    <a:lnTo>
                      <a:pt x="4614" y="131"/>
                    </a:lnTo>
                    <a:lnTo>
                      <a:pt x="4744" y="112"/>
                    </a:lnTo>
                    <a:lnTo>
                      <a:pt x="4874" y="131"/>
                    </a:lnTo>
                    <a:lnTo>
                      <a:pt x="5003" y="186"/>
                    </a:lnTo>
                    <a:lnTo>
                      <a:pt x="5040" y="75"/>
                    </a:lnTo>
                    <a:lnTo>
                      <a:pt x="4892" y="19"/>
                    </a:lnTo>
                    <a:lnTo>
                      <a:pt x="4744" y="1"/>
                    </a:lnTo>
                    <a:lnTo>
                      <a:pt x="4596" y="19"/>
                    </a:lnTo>
                    <a:lnTo>
                      <a:pt x="4429" y="75"/>
                    </a:lnTo>
                    <a:lnTo>
                      <a:pt x="4281" y="168"/>
                    </a:lnTo>
                    <a:lnTo>
                      <a:pt x="4133" y="260"/>
                    </a:lnTo>
                    <a:lnTo>
                      <a:pt x="3984" y="334"/>
                    </a:lnTo>
                    <a:lnTo>
                      <a:pt x="3836" y="409"/>
                    </a:lnTo>
                    <a:lnTo>
                      <a:pt x="3706" y="464"/>
                    </a:lnTo>
                    <a:lnTo>
                      <a:pt x="3558" y="483"/>
                    </a:lnTo>
                    <a:lnTo>
                      <a:pt x="3429" y="464"/>
                    </a:lnTo>
                    <a:lnTo>
                      <a:pt x="3280" y="409"/>
                    </a:lnTo>
                    <a:lnTo>
                      <a:pt x="3151" y="334"/>
                    </a:lnTo>
                    <a:lnTo>
                      <a:pt x="3002" y="260"/>
                    </a:lnTo>
                    <a:lnTo>
                      <a:pt x="2854" y="168"/>
                    </a:lnTo>
                    <a:lnTo>
                      <a:pt x="2706" y="75"/>
                    </a:lnTo>
                    <a:lnTo>
                      <a:pt x="2539" y="19"/>
                    </a:lnTo>
                    <a:lnTo>
                      <a:pt x="2391" y="1"/>
                    </a:lnTo>
                    <a:lnTo>
                      <a:pt x="2224" y="19"/>
                    </a:lnTo>
                    <a:lnTo>
                      <a:pt x="2076" y="75"/>
                    </a:lnTo>
                    <a:lnTo>
                      <a:pt x="1909" y="168"/>
                    </a:lnTo>
                    <a:lnTo>
                      <a:pt x="1761" y="260"/>
                    </a:lnTo>
                    <a:lnTo>
                      <a:pt x="1613" y="334"/>
                    </a:lnTo>
                    <a:lnTo>
                      <a:pt x="1483" y="409"/>
                    </a:lnTo>
                    <a:lnTo>
                      <a:pt x="1335" y="464"/>
                    </a:lnTo>
                    <a:lnTo>
                      <a:pt x="1205" y="483"/>
                    </a:lnTo>
                    <a:lnTo>
                      <a:pt x="1057" y="464"/>
                    </a:lnTo>
                    <a:lnTo>
                      <a:pt x="927" y="409"/>
                    </a:lnTo>
                    <a:lnTo>
                      <a:pt x="779" y="334"/>
                    </a:lnTo>
                    <a:lnTo>
                      <a:pt x="631" y="260"/>
                    </a:lnTo>
                    <a:lnTo>
                      <a:pt x="483" y="168"/>
                    </a:lnTo>
                    <a:lnTo>
                      <a:pt x="334" y="75"/>
                    </a:lnTo>
                    <a:lnTo>
                      <a:pt x="168" y="19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8" name="Google Shape;21684;p70">
                <a:extLst>
                  <a:ext uri="{FF2B5EF4-FFF2-40B4-BE49-F238E27FC236}">
                    <a16:creationId xmlns:a16="http://schemas.microsoft.com/office/drawing/2014/main" id="{EBC9DDFA-CD19-7464-3F7E-1B539F4DF768}"/>
                  </a:ext>
                </a:extLst>
              </p:cNvPr>
              <p:cNvSpPr/>
              <p:nvPr/>
            </p:nvSpPr>
            <p:spPr>
              <a:xfrm>
                <a:off x="6258299" y="3650719"/>
                <a:ext cx="201184" cy="34337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816" extrusionOk="0">
                    <a:moveTo>
                      <a:pt x="2168" y="0"/>
                    </a:moveTo>
                    <a:lnTo>
                      <a:pt x="2076" y="19"/>
                    </a:lnTo>
                    <a:lnTo>
                      <a:pt x="1909" y="93"/>
                    </a:lnTo>
                    <a:lnTo>
                      <a:pt x="1742" y="167"/>
                    </a:lnTo>
                    <a:lnTo>
                      <a:pt x="1575" y="260"/>
                    </a:lnTo>
                    <a:lnTo>
                      <a:pt x="1316" y="408"/>
                    </a:lnTo>
                    <a:lnTo>
                      <a:pt x="1186" y="463"/>
                    </a:lnTo>
                    <a:lnTo>
                      <a:pt x="1075" y="482"/>
                    </a:lnTo>
                    <a:lnTo>
                      <a:pt x="945" y="463"/>
                    </a:lnTo>
                    <a:lnTo>
                      <a:pt x="834" y="408"/>
                    </a:lnTo>
                    <a:lnTo>
                      <a:pt x="575" y="260"/>
                    </a:lnTo>
                    <a:lnTo>
                      <a:pt x="297" y="111"/>
                    </a:lnTo>
                    <a:lnTo>
                      <a:pt x="149" y="56"/>
                    </a:lnTo>
                    <a:lnTo>
                      <a:pt x="1" y="19"/>
                    </a:lnTo>
                    <a:lnTo>
                      <a:pt x="93" y="389"/>
                    </a:lnTo>
                    <a:lnTo>
                      <a:pt x="241" y="463"/>
                    </a:lnTo>
                    <a:lnTo>
                      <a:pt x="390" y="556"/>
                    </a:lnTo>
                    <a:lnTo>
                      <a:pt x="556" y="649"/>
                    </a:lnTo>
                    <a:lnTo>
                      <a:pt x="723" y="741"/>
                    </a:lnTo>
                    <a:lnTo>
                      <a:pt x="890" y="797"/>
                    </a:lnTo>
                    <a:lnTo>
                      <a:pt x="983" y="815"/>
                    </a:lnTo>
                    <a:lnTo>
                      <a:pt x="1168" y="815"/>
                    </a:lnTo>
                    <a:lnTo>
                      <a:pt x="1242" y="797"/>
                    </a:lnTo>
                    <a:lnTo>
                      <a:pt x="1427" y="741"/>
                    </a:lnTo>
                    <a:lnTo>
                      <a:pt x="1594" y="649"/>
                    </a:lnTo>
                    <a:lnTo>
                      <a:pt x="1742" y="556"/>
                    </a:lnTo>
                    <a:lnTo>
                      <a:pt x="2020" y="408"/>
                    </a:lnTo>
                    <a:lnTo>
                      <a:pt x="2131" y="352"/>
                    </a:lnTo>
                    <a:lnTo>
                      <a:pt x="2261" y="334"/>
                    </a:lnTo>
                    <a:lnTo>
                      <a:pt x="2372" y="352"/>
                    </a:lnTo>
                    <a:lnTo>
                      <a:pt x="2502" y="408"/>
                    </a:lnTo>
                    <a:lnTo>
                      <a:pt x="2761" y="556"/>
                    </a:lnTo>
                    <a:lnTo>
                      <a:pt x="2928" y="649"/>
                    </a:lnTo>
                    <a:lnTo>
                      <a:pt x="3076" y="741"/>
                    </a:lnTo>
                    <a:lnTo>
                      <a:pt x="3261" y="797"/>
                    </a:lnTo>
                    <a:lnTo>
                      <a:pt x="3354" y="815"/>
                    </a:lnTo>
                    <a:lnTo>
                      <a:pt x="3521" y="815"/>
                    </a:lnTo>
                    <a:lnTo>
                      <a:pt x="3614" y="797"/>
                    </a:lnTo>
                    <a:lnTo>
                      <a:pt x="3780" y="741"/>
                    </a:lnTo>
                    <a:lnTo>
                      <a:pt x="3947" y="649"/>
                    </a:lnTo>
                    <a:lnTo>
                      <a:pt x="4114" y="556"/>
                    </a:lnTo>
                    <a:lnTo>
                      <a:pt x="4373" y="408"/>
                    </a:lnTo>
                    <a:lnTo>
                      <a:pt x="4503" y="352"/>
                    </a:lnTo>
                    <a:lnTo>
                      <a:pt x="4614" y="334"/>
                    </a:lnTo>
                    <a:lnTo>
                      <a:pt x="4707" y="352"/>
                    </a:lnTo>
                    <a:lnTo>
                      <a:pt x="4781" y="19"/>
                    </a:lnTo>
                    <a:lnTo>
                      <a:pt x="4614" y="0"/>
                    </a:lnTo>
                    <a:lnTo>
                      <a:pt x="4521" y="0"/>
                    </a:lnTo>
                    <a:lnTo>
                      <a:pt x="4447" y="19"/>
                    </a:lnTo>
                    <a:lnTo>
                      <a:pt x="4262" y="93"/>
                    </a:lnTo>
                    <a:lnTo>
                      <a:pt x="4095" y="167"/>
                    </a:lnTo>
                    <a:lnTo>
                      <a:pt x="3947" y="260"/>
                    </a:lnTo>
                    <a:lnTo>
                      <a:pt x="3669" y="408"/>
                    </a:lnTo>
                    <a:lnTo>
                      <a:pt x="3558" y="463"/>
                    </a:lnTo>
                    <a:lnTo>
                      <a:pt x="3428" y="482"/>
                    </a:lnTo>
                    <a:lnTo>
                      <a:pt x="3317" y="463"/>
                    </a:lnTo>
                    <a:lnTo>
                      <a:pt x="3187" y="408"/>
                    </a:lnTo>
                    <a:lnTo>
                      <a:pt x="2928" y="260"/>
                    </a:lnTo>
                    <a:lnTo>
                      <a:pt x="2761" y="167"/>
                    </a:lnTo>
                    <a:lnTo>
                      <a:pt x="2613" y="93"/>
                    </a:lnTo>
                    <a:lnTo>
                      <a:pt x="2428" y="19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9" name="Google Shape;21685;p70">
                <a:extLst>
                  <a:ext uri="{FF2B5EF4-FFF2-40B4-BE49-F238E27FC236}">
                    <a16:creationId xmlns:a16="http://schemas.microsoft.com/office/drawing/2014/main" id="{B00C26CC-8061-3E15-4671-DB42FC06325E}"/>
                  </a:ext>
                </a:extLst>
              </p:cNvPr>
              <p:cNvSpPr/>
              <p:nvPr/>
            </p:nvSpPr>
            <p:spPr>
              <a:xfrm>
                <a:off x="6267641" y="3682658"/>
                <a:ext cx="184058" cy="24996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594" extrusionOk="0">
                    <a:moveTo>
                      <a:pt x="2039" y="1"/>
                    </a:moveTo>
                    <a:lnTo>
                      <a:pt x="1872" y="19"/>
                    </a:lnTo>
                    <a:lnTo>
                      <a:pt x="1724" y="75"/>
                    </a:lnTo>
                    <a:lnTo>
                      <a:pt x="1557" y="168"/>
                    </a:lnTo>
                    <a:lnTo>
                      <a:pt x="1409" y="260"/>
                    </a:lnTo>
                    <a:lnTo>
                      <a:pt x="1261" y="334"/>
                    </a:lnTo>
                    <a:lnTo>
                      <a:pt x="1131" y="408"/>
                    </a:lnTo>
                    <a:lnTo>
                      <a:pt x="983" y="464"/>
                    </a:lnTo>
                    <a:lnTo>
                      <a:pt x="853" y="483"/>
                    </a:lnTo>
                    <a:lnTo>
                      <a:pt x="705" y="464"/>
                    </a:lnTo>
                    <a:lnTo>
                      <a:pt x="575" y="408"/>
                    </a:lnTo>
                    <a:lnTo>
                      <a:pt x="427" y="334"/>
                    </a:lnTo>
                    <a:lnTo>
                      <a:pt x="279" y="260"/>
                    </a:lnTo>
                    <a:lnTo>
                      <a:pt x="149" y="168"/>
                    </a:lnTo>
                    <a:lnTo>
                      <a:pt x="1" y="93"/>
                    </a:lnTo>
                    <a:lnTo>
                      <a:pt x="1" y="93"/>
                    </a:lnTo>
                    <a:lnTo>
                      <a:pt x="38" y="242"/>
                    </a:lnTo>
                    <a:lnTo>
                      <a:pt x="223" y="353"/>
                    </a:lnTo>
                    <a:lnTo>
                      <a:pt x="371" y="446"/>
                    </a:lnTo>
                    <a:lnTo>
                      <a:pt x="538" y="520"/>
                    </a:lnTo>
                    <a:lnTo>
                      <a:pt x="686" y="575"/>
                    </a:lnTo>
                    <a:lnTo>
                      <a:pt x="853" y="594"/>
                    </a:lnTo>
                    <a:lnTo>
                      <a:pt x="1001" y="575"/>
                    </a:lnTo>
                    <a:lnTo>
                      <a:pt x="1168" y="520"/>
                    </a:lnTo>
                    <a:lnTo>
                      <a:pt x="1316" y="446"/>
                    </a:lnTo>
                    <a:lnTo>
                      <a:pt x="1465" y="353"/>
                    </a:lnTo>
                    <a:lnTo>
                      <a:pt x="1613" y="260"/>
                    </a:lnTo>
                    <a:lnTo>
                      <a:pt x="1761" y="186"/>
                    </a:lnTo>
                    <a:lnTo>
                      <a:pt x="1891" y="131"/>
                    </a:lnTo>
                    <a:lnTo>
                      <a:pt x="2039" y="112"/>
                    </a:lnTo>
                    <a:lnTo>
                      <a:pt x="2169" y="131"/>
                    </a:lnTo>
                    <a:lnTo>
                      <a:pt x="2317" y="186"/>
                    </a:lnTo>
                    <a:lnTo>
                      <a:pt x="2447" y="260"/>
                    </a:lnTo>
                    <a:lnTo>
                      <a:pt x="2595" y="353"/>
                    </a:lnTo>
                    <a:lnTo>
                      <a:pt x="2743" y="446"/>
                    </a:lnTo>
                    <a:lnTo>
                      <a:pt x="2891" y="520"/>
                    </a:lnTo>
                    <a:lnTo>
                      <a:pt x="3058" y="575"/>
                    </a:lnTo>
                    <a:lnTo>
                      <a:pt x="3206" y="594"/>
                    </a:lnTo>
                    <a:lnTo>
                      <a:pt x="3373" y="575"/>
                    </a:lnTo>
                    <a:lnTo>
                      <a:pt x="3521" y="520"/>
                    </a:lnTo>
                    <a:lnTo>
                      <a:pt x="3688" y="446"/>
                    </a:lnTo>
                    <a:lnTo>
                      <a:pt x="3836" y="353"/>
                    </a:lnTo>
                    <a:lnTo>
                      <a:pt x="4096" y="205"/>
                    </a:lnTo>
                    <a:lnTo>
                      <a:pt x="4225" y="149"/>
                    </a:lnTo>
                    <a:lnTo>
                      <a:pt x="4355" y="112"/>
                    </a:lnTo>
                    <a:lnTo>
                      <a:pt x="4373" y="1"/>
                    </a:lnTo>
                    <a:lnTo>
                      <a:pt x="4225" y="38"/>
                    </a:lnTo>
                    <a:lnTo>
                      <a:pt x="4077" y="93"/>
                    </a:lnTo>
                    <a:lnTo>
                      <a:pt x="3929" y="168"/>
                    </a:lnTo>
                    <a:lnTo>
                      <a:pt x="3781" y="260"/>
                    </a:lnTo>
                    <a:lnTo>
                      <a:pt x="3632" y="334"/>
                    </a:lnTo>
                    <a:lnTo>
                      <a:pt x="3484" y="408"/>
                    </a:lnTo>
                    <a:lnTo>
                      <a:pt x="3354" y="464"/>
                    </a:lnTo>
                    <a:lnTo>
                      <a:pt x="3206" y="483"/>
                    </a:lnTo>
                    <a:lnTo>
                      <a:pt x="3077" y="464"/>
                    </a:lnTo>
                    <a:lnTo>
                      <a:pt x="2928" y="408"/>
                    </a:lnTo>
                    <a:lnTo>
                      <a:pt x="2799" y="334"/>
                    </a:lnTo>
                    <a:lnTo>
                      <a:pt x="2650" y="260"/>
                    </a:lnTo>
                    <a:lnTo>
                      <a:pt x="2502" y="168"/>
                    </a:lnTo>
                    <a:lnTo>
                      <a:pt x="2354" y="75"/>
                    </a:lnTo>
                    <a:lnTo>
                      <a:pt x="2187" y="19"/>
                    </a:lnTo>
                    <a:lnTo>
                      <a:pt x="2039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0" name="Google Shape;21686;p70">
                <a:extLst>
                  <a:ext uri="{FF2B5EF4-FFF2-40B4-BE49-F238E27FC236}">
                    <a16:creationId xmlns:a16="http://schemas.microsoft.com/office/drawing/2014/main" id="{3CCA1CD6-5F1F-2936-6696-7DCC00C04C3B}"/>
                  </a:ext>
                </a:extLst>
              </p:cNvPr>
              <p:cNvSpPr/>
              <p:nvPr/>
            </p:nvSpPr>
            <p:spPr>
              <a:xfrm>
                <a:off x="6235701" y="3549346"/>
                <a:ext cx="247178" cy="69432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1650" extrusionOk="0">
                    <a:moveTo>
                      <a:pt x="111" y="1"/>
                    </a:moveTo>
                    <a:lnTo>
                      <a:pt x="56" y="38"/>
                    </a:lnTo>
                    <a:lnTo>
                      <a:pt x="19" y="75"/>
                    </a:lnTo>
                    <a:lnTo>
                      <a:pt x="0" y="130"/>
                    </a:lnTo>
                    <a:lnTo>
                      <a:pt x="0" y="186"/>
                    </a:lnTo>
                    <a:lnTo>
                      <a:pt x="37" y="297"/>
                    </a:lnTo>
                    <a:lnTo>
                      <a:pt x="111" y="593"/>
                    </a:lnTo>
                    <a:lnTo>
                      <a:pt x="148" y="797"/>
                    </a:lnTo>
                    <a:lnTo>
                      <a:pt x="352" y="1612"/>
                    </a:lnTo>
                    <a:lnTo>
                      <a:pt x="1649" y="1650"/>
                    </a:lnTo>
                    <a:lnTo>
                      <a:pt x="4225" y="1650"/>
                    </a:lnTo>
                    <a:lnTo>
                      <a:pt x="5522" y="1612"/>
                    </a:lnTo>
                    <a:lnTo>
                      <a:pt x="5874" y="186"/>
                    </a:lnTo>
                    <a:lnTo>
                      <a:pt x="5874" y="112"/>
                    </a:lnTo>
                    <a:lnTo>
                      <a:pt x="5837" y="56"/>
                    </a:lnTo>
                    <a:lnTo>
                      <a:pt x="5781" y="19"/>
                    </a:lnTo>
                    <a:lnTo>
                      <a:pt x="5707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1" name="Google Shape;21687;p70">
                <a:extLst>
                  <a:ext uri="{FF2B5EF4-FFF2-40B4-BE49-F238E27FC236}">
                    <a16:creationId xmlns:a16="http://schemas.microsoft.com/office/drawing/2014/main" id="{DF14DBAC-1322-FBE1-D2B3-78907BFBF720}"/>
                  </a:ext>
                </a:extLst>
              </p:cNvPr>
              <p:cNvSpPr/>
              <p:nvPr/>
            </p:nvSpPr>
            <p:spPr>
              <a:xfrm>
                <a:off x="6226317" y="3529063"/>
                <a:ext cx="265146" cy="81130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1928" extrusionOk="0">
                    <a:moveTo>
                      <a:pt x="3039" y="1"/>
                    </a:moveTo>
                    <a:lnTo>
                      <a:pt x="1724" y="19"/>
                    </a:lnTo>
                    <a:lnTo>
                      <a:pt x="409" y="56"/>
                    </a:lnTo>
                    <a:lnTo>
                      <a:pt x="168" y="56"/>
                    </a:lnTo>
                    <a:lnTo>
                      <a:pt x="131" y="75"/>
                    </a:lnTo>
                    <a:lnTo>
                      <a:pt x="75" y="112"/>
                    </a:lnTo>
                    <a:lnTo>
                      <a:pt x="38" y="149"/>
                    </a:lnTo>
                    <a:lnTo>
                      <a:pt x="19" y="205"/>
                    </a:lnTo>
                    <a:lnTo>
                      <a:pt x="1" y="260"/>
                    </a:lnTo>
                    <a:lnTo>
                      <a:pt x="19" y="483"/>
                    </a:lnTo>
                    <a:lnTo>
                      <a:pt x="57" y="909"/>
                    </a:lnTo>
                    <a:lnTo>
                      <a:pt x="131" y="1687"/>
                    </a:lnTo>
                    <a:lnTo>
                      <a:pt x="149" y="1742"/>
                    </a:lnTo>
                    <a:lnTo>
                      <a:pt x="168" y="1798"/>
                    </a:lnTo>
                    <a:lnTo>
                      <a:pt x="186" y="1835"/>
                    </a:lnTo>
                    <a:lnTo>
                      <a:pt x="242" y="1854"/>
                    </a:lnTo>
                    <a:lnTo>
                      <a:pt x="297" y="1854"/>
                    </a:lnTo>
                    <a:lnTo>
                      <a:pt x="724" y="1872"/>
                    </a:lnTo>
                    <a:lnTo>
                      <a:pt x="2039" y="1909"/>
                    </a:lnTo>
                    <a:lnTo>
                      <a:pt x="3354" y="1928"/>
                    </a:lnTo>
                    <a:lnTo>
                      <a:pt x="4670" y="1909"/>
                    </a:lnTo>
                    <a:lnTo>
                      <a:pt x="6004" y="1854"/>
                    </a:lnTo>
                    <a:lnTo>
                      <a:pt x="6078" y="1835"/>
                    </a:lnTo>
                    <a:lnTo>
                      <a:pt x="6115" y="1835"/>
                    </a:lnTo>
                    <a:lnTo>
                      <a:pt x="6152" y="1798"/>
                    </a:lnTo>
                    <a:lnTo>
                      <a:pt x="6189" y="1742"/>
                    </a:lnTo>
                    <a:lnTo>
                      <a:pt x="6189" y="1687"/>
                    </a:lnTo>
                    <a:lnTo>
                      <a:pt x="6263" y="1001"/>
                    </a:lnTo>
                    <a:lnTo>
                      <a:pt x="6300" y="316"/>
                    </a:lnTo>
                    <a:lnTo>
                      <a:pt x="6300" y="205"/>
                    </a:lnTo>
                    <a:lnTo>
                      <a:pt x="6282" y="149"/>
                    </a:lnTo>
                    <a:lnTo>
                      <a:pt x="6263" y="112"/>
                    </a:lnTo>
                    <a:lnTo>
                      <a:pt x="6208" y="75"/>
                    </a:lnTo>
                    <a:lnTo>
                      <a:pt x="6171" y="75"/>
                    </a:lnTo>
                    <a:lnTo>
                      <a:pt x="6078" y="56"/>
                    </a:lnTo>
                    <a:lnTo>
                      <a:pt x="5670" y="38"/>
                    </a:lnTo>
                    <a:lnTo>
                      <a:pt x="4355" y="19"/>
                    </a:lnTo>
                    <a:lnTo>
                      <a:pt x="3039" y="1"/>
                    </a:lnTo>
                    <a:close/>
                  </a:path>
                </a:pathLst>
              </a:custGeom>
              <a:solidFill>
                <a:srgbClr val="5E91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2" name="Google Shape;21688;p70">
                <a:extLst>
                  <a:ext uri="{FF2B5EF4-FFF2-40B4-BE49-F238E27FC236}">
                    <a16:creationId xmlns:a16="http://schemas.microsoft.com/office/drawing/2014/main" id="{2B303E56-E280-76CB-3796-7F303703F080}"/>
                  </a:ext>
                </a:extLst>
              </p:cNvPr>
              <p:cNvSpPr/>
              <p:nvPr/>
            </p:nvSpPr>
            <p:spPr>
              <a:xfrm>
                <a:off x="6454016" y="3535333"/>
                <a:ext cx="28867" cy="4212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001" extrusionOk="0">
                    <a:moveTo>
                      <a:pt x="130" y="0"/>
                    </a:moveTo>
                    <a:lnTo>
                      <a:pt x="74" y="19"/>
                    </a:lnTo>
                    <a:lnTo>
                      <a:pt x="37" y="56"/>
                    </a:lnTo>
                    <a:lnTo>
                      <a:pt x="0" y="111"/>
                    </a:lnTo>
                    <a:lnTo>
                      <a:pt x="0" y="167"/>
                    </a:lnTo>
                    <a:lnTo>
                      <a:pt x="37" y="241"/>
                    </a:lnTo>
                    <a:lnTo>
                      <a:pt x="93" y="334"/>
                    </a:lnTo>
                    <a:lnTo>
                      <a:pt x="167" y="389"/>
                    </a:lnTo>
                    <a:lnTo>
                      <a:pt x="222" y="463"/>
                    </a:lnTo>
                    <a:lnTo>
                      <a:pt x="259" y="537"/>
                    </a:lnTo>
                    <a:lnTo>
                      <a:pt x="278" y="630"/>
                    </a:lnTo>
                    <a:lnTo>
                      <a:pt x="315" y="797"/>
                    </a:lnTo>
                    <a:lnTo>
                      <a:pt x="334" y="871"/>
                    </a:lnTo>
                    <a:lnTo>
                      <a:pt x="371" y="945"/>
                    </a:lnTo>
                    <a:lnTo>
                      <a:pt x="426" y="982"/>
                    </a:lnTo>
                    <a:lnTo>
                      <a:pt x="482" y="1001"/>
                    </a:lnTo>
                    <a:lnTo>
                      <a:pt x="537" y="982"/>
                    </a:lnTo>
                    <a:lnTo>
                      <a:pt x="593" y="945"/>
                    </a:lnTo>
                    <a:lnTo>
                      <a:pt x="630" y="889"/>
                    </a:lnTo>
                    <a:lnTo>
                      <a:pt x="667" y="797"/>
                    </a:lnTo>
                    <a:lnTo>
                      <a:pt x="686" y="667"/>
                    </a:lnTo>
                    <a:lnTo>
                      <a:pt x="667" y="537"/>
                    </a:lnTo>
                    <a:lnTo>
                      <a:pt x="630" y="408"/>
                    </a:lnTo>
                    <a:lnTo>
                      <a:pt x="556" y="278"/>
                    </a:lnTo>
                    <a:lnTo>
                      <a:pt x="482" y="167"/>
                    </a:lnTo>
                    <a:lnTo>
                      <a:pt x="371" y="93"/>
                    </a:lnTo>
                    <a:lnTo>
                      <a:pt x="259" y="37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3" name="Google Shape;21689;p70">
                <a:extLst>
                  <a:ext uri="{FF2B5EF4-FFF2-40B4-BE49-F238E27FC236}">
                    <a16:creationId xmlns:a16="http://schemas.microsoft.com/office/drawing/2014/main" id="{7B2C6FEA-3CB7-980A-5582-EEF98D2209FB}"/>
                  </a:ext>
                </a:extLst>
              </p:cNvPr>
              <p:cNvSpPr/>
              <p:nvPr/>
            </p:nvSpPr>
            <p:spPr>
              <a:xfrm>
                <a:off x="6413451" y="3529863"/>
                <a:ext cx="68675" cy="7957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891" extrusionOk="0">
                    <a:moveTo>
                      <a:pt x="575" y="0"/>
                    </a:moveTo>
                    <a:lnTo>
                      <a:pt x="1" y="1890"/>
                    </a:lnTo>
                    <a:lnTo>
                      <a:pt x="1" y="1890"/>
                    </a:lnTo>
                    <a:lnTo>
                      <a:pt x="779" y="1872"/>
                    </a:lnTo>
                    <a:lnTo>
                      <a:pt x="1557" y="1835"/>
                    </a:lnTo>
                    <a:lnTo>
                      <a:pt x="1631" y="1816"/>
                    </a:lnTo>
                    <a:lnTo>
                      <a:pt x="1094" y="760"/>
                    </a:lnTo>
                    <a:lnTo>
                      <a:pt x="705" y="19"/>
                    </a:lnTo>
                    <a:lnTo>
                      <a:pt x="575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4" name="Google Shape;21690;p70">
                <a:extLst>
                  <a:ext uri="{FF2B5EF4-FFF2-40B4-BE49-F238E27FC236}">
                    <a16:creationId xmlns:a16="http://schemas.microsoft.com/office/drawing/2014/main" id="{13F53642-CAB4-02CD-F181-650EAA1712E5}"/>
                  </a:ext>
                </a:extLst>
              </p:cNvPr>
              <p:cNvSpPr/>
              <p:nvPr/>
            </p:nvSpPr>
            <p:spPr>
              <a:xfrm>
                <a:off x="6318348" y="3529063"/>
                <a:ext cx="85002" cy="8113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928" extrusionOk="0">
                    <a:moveTo>
                      <a:pt x="871" y="1"/>
                    </a:moveTo>
                    <a:lnTo>
                      <a:pt x="0" y="1928"/>
                    </a:lnTo>
                    <a:lnTo>
                      <a:pt x="1019" y="1928"/>
                    </a:lnTo>
                    <a:lnTo>
                      <a:pt x="2020" y="1909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5" name="Google Shape;21691;p70">
                <a:extLst>
                  <a:ext uri="{FF2B5EF4-FFF2-40B4-BE49-F238E27FC236}">
                    <a16:creationId xmlns:a16="http://schemas.microsoft.com/office/drawing/2014/main" id="{7AD065DE-EBA0-DDA4-F5B4-0D47C41DF094}"/>
                  </a:ext>
                </a:extLst>
              </p:cNvPr>
              <p:cNvSpPr/>
              <p:nvPr/>
            </p:nvSpPr>
            <p:spPr>
              <a:xfrm>
                <a:off x="6233345" y="3530620"/>
                <a:ext cx="74103" cy="78816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873" extrusionOk="0">
                    <a:moveTo>
                      <a:pt x="853" y="1"/>
                    </a:moveTo>
                    <a:lnTo>
                      <a:pt x="482" y="723"/>
                    </a:lnTo>
                    <a:lnTo>
                      <a:pt x="1" y="1761"/>
                    </a:lnTo>
                    <a:lnTo>
                      <a:pt x="19" y="1798"/>
                    </a:lnTo>
                    <a:lnTo>
                      <a:pt x="75" y="1817"/>
                    </a:lnTo>
                    <a:lnTo>
                      <a:pt x="130" y="1817"/>
                    </a:lnTo>
                    <a:lnTo>
                      <a:pt x="946" y="1854"/>
                    </a:lnTo>
                    <a:lnTo>
                      <a:pt x="1761" y="187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6" name="Google Shape;21692;p70">
                <a:extLst>
                  <a:ext uri="{FF2B5EF4-FFF2-40B4-BE49-F238E27FC236}">
                    <a16:creationId xmlns:a16="http://schemas.microsoft.com/office/drawing/2014/main" id="{747D19F5-3681-540B-94F6-10BF042DEF47}"/>
                  </a:ext>
                </a:extLst>
              </p:cNvPr>
              <p:cNvSpPr/>
              <p:nvPr/>
            </p:nvSpPr>
            <p:spPr>
              <a:xfrm>
                <a:off x="5926155" y="2578668"/>
                <a:ext cx="269817" cy="395342"/>
              </a:xfrm>
              <a:custGeom>
                <a:avLst/>
                <a:gdLst/>
                <a:ahLst/>
                <a:cxnLst/>
                <a:rect l="l" t="t" r="r" b="b"/>
                <a:pathLst>
                  <a:path w="6412" h="9395" extrusionOk="0">
                    <a:moveTo>
                      <a:pt x="649" y="0"/>
                    </a:moveTo>
                    <a:lnTo>
                      <a:pt x="520" y="297"/>
                    </a:lnTo>
                    <a:lnTo>
                      <a:pt x="408" y="612"/>
                    </a:lnTo>
                    <a:lnTo>
                      <a:pt x="297" y="908"/>
                    </a:lnTo>
                    <a:lnTo>
                      <a:pt x="205" y="1223"/>
                    </a:lnTo>
                    <a:lnTo>
                      <a:pt x="130" y="1538"/>
                    </a:lnTo>
                    <a:lnTo>
                      <a:pt x="75" y="1872"/>
                    </a:lnTo>
                    <a:lnTo>
                      <a:pt x="38" y="2187"/>
                    </a:lnTo>
                    <a:lnTo>
                      <a:pt x="19" y="2520"/>
                    </a:lnTo>
                    <a:lnTo>
                      <a:pt x="1" y="2835"/>
                    </a:lnTo>
                    <a:lnTo>
                      <a:pt x="1" y="3169"/>
                    </a:lnTo>
                    <a:lnTo>
                      <a:pt x="19" y="3502"/>
                    </a:lnTo>
                    <a:lnTo>
                      <a:pt x="56" y="3817"/>
                    </a:lnTo>
                    <a:lnTo>
                      <a:pt x="112" y="4151"/>
                    </a:lnTo>
                    <a:lnTo>
                      <a:pt x="186" y="4466"/>
                    </a:lnTo>
                    <a:lnTo>
                      <a:pt x="260" y="4781"/>
                    </a:lnTo>
                    <a:lnTo>
                      <a:pt x="353" y="5096"/>
                    </a:lnTo>
                    <a:lnTo>
                      <a:pt x="482" y="5392"/>
                    </a:lnTo>
                    <a:lnTo>
                      <a:pt x="612" y="5688"/>
                    </a:lnTo>
                    <a:lnTo>
                      <a:pt x="742" y="5985"/>
                    </a:lnTo>
                    <a:lnTo>
                      <a:pt x="909" y="6281"/>
                    </a:lnTo>
                    <a:lnTo>
                      <a:pt x="1075" y="6541"/>
                    </a:lnTo>
                    <a:lnTo>
                      <a:pt x="1261" y="6819"/>
                    </a:lnTo>
                    <a:lnTo>
                      <a:pt x="1464" y="7078"/>
                    </a:lnTo>
                    <a:lnTo>
                      <a:pt x="1668" y="7319"/>
                    </a:lnTo>
                    <a:lnTo>
                      <a:pt x="1891" y="7560"/>
                    </a:lnTo>
                    <a:lnTo>
                      <a:pt x="2131" y="7801"/>
                    </a:lnTo>
                    <a:lnTo>
                      <a:pt x="2372" y="8023"/>
                    </a:lnTo>
                    <a:lnTo>
                      <a:pt x="2632" y="8227"/>
                    </a:lnTo>
                    <a:lnTo>
                      <a:pt x="2891" y="8412"/>
                    </a:lnTo>
                    <a:lnTo>
                      <a:pt x="3169" y="8597"/>
                    </a:lnTo>
                    <a:lnTo>
                      <a:pt x="3447" y="8764"/>
                    </a:lnTo>
                    <a:lnTo>
                      <a:pt x="3725" y="8912"/>
                    </a:lnTo>
                    <a:lnTo>
                      <a:pt x="4058" y="9061"/>
                    </a:lnTo>
                    <a:lnTo>
                      <a:pt x="4373" y="9172"/>
                    </a:lnTo>
                    <a:lnTo>
                      <a:pt x="4707" y="9283"/>
                    </a:lnTo>
                    <a:lnTo>
                      <a:pt x="5059" y="9357"/>
                    </a:lnTo>
                    <a:lnTo>
                      <a:pt x="5392" y="9394"/>
                    </a:lnTo>
                    <a:lnTo>
                      <a:pt x="5744" y="9394"/>
                    </a:lnTo>
                    <a:lnTo>
                      <a:pt x="6078" y="9357"/>
                    </a:lnTo>
                    <a:lnTo>
                      <a:pt x="6245" y="9320"/>
                    </a:lnTo>
                    <a:lnTo>
                      <a:pt x="6411" y="9283"/>
                    </a:lnTo>
                    <a:lnTo>
                      <a:pt x="6319" y="8838"/>
                    </a:lnTo>
                    <a:lnTo>
                      <a:pt x="6189" y="8412"/>
                    </a:lnTo>
                    <a:lnTo>
                      <a:pt x="6022" y="7986"/>
                    </a:lnTo>
                    <a:lnTo>
                      <a:pt x="5856" y="7560"/>
                    </a:lnTo>
                    <a:lnTo>
                      <a:pt x="5652" y="7152"/>
                    </a:lnTo>
                    <a:lnTo>
                      <a:pt x="5429" y="6745"/>
                    </a:lnTo>
                    <a:lnTo>
                      <a:pt x="5189" y="6337"/>
                    </a:lnTo>
                    <a:lnTo>
                      <a:pt x="4948" y="5948"/>
                    </a:lnTo>
                    <a:lnTo>
                      <a:pt x="4688" y="5559"/>
                    </a:lnTo>
                    <a:lnTo>
                      <a:pt x="4410" y="5170"/>
                    </a:lnTo>
                    <a:lnTo>
                      <a:pt x="4114" y="4799"/>
                    </a:lnTo>
                    <a:lnTo>
                      <a:pt x="3817" y="4447"/>
                    </a:lnTo>
                    <a:lnTo>
                      <a:pt x="3206" y="3743"/>
                    </a:lnTo>
                    <a:lnTo>
                      <a:pt x="2576" y="3095"/>
                    </a:lnTo>
                    <a:lnTo>
                      <a:pt x="2243" y="2761"/>
                    </a:lnTo>
                    <a:lnTo>
                      <a:pt x="1928" y="2409"/>
                    </a:lnTo>
                    <a:lnTo>
                      <a:pt x="1613" y="2057"/>
                    </a:lnTo>
                    <a:lnTo>
                      <a:pt x="1316" y="1686"/>
                    </a:lnTo>
                    <a:lnTo>
                      <a:pt x="1187" y="1483"/>
                    </a:lnTo>
                    <a:lnTo>
                      <a:pt x="1057" y="1297"/>
                    </a:lnTo>
                    <a:lnTo>
                      <a:pt x="964" y="1094"/>
                    </a:lnTo>
                    <a:lnTo>
                      <a:pt x="872" y="890"/>
                    </a:lnTo>
                    <a:lnTo>
                      <a:pt x="779" y="667"/>
                    </a:lnTo>
                    <a:lnTo>
                      <a:pt x="723" y="445"/>
                    </a:lnTo>
                    <a:lnTo>
                      <a:pt x="686" y="223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C2E78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7" name="Google Shape;21693;p70">
                <a:extLst>
                  <a:ext uri="{FF2B5EF4-FFF2-40B4-BE49-F238E27FC236}">
                    <a16:creationId xmlns:a16="http://schemas.microsoft.com/office/drawing/2014/main" id="{3B79EFCF-3392-1301-030B-090297178E20}"/>
                  </a:ext>
                </a:extLst>
              </p:cNvPr>
              <p:cNvSpPr/>
              <p:nvPr/>
            </p:nvSpPr>
            <p:spPr>
              <a:xfrm>
                <a:off x="5958136" y="2697168"/>
                <a:ext cx="226895" cy="244864"/>
              </a:xfrm>
              <a:custGeom>
                <a:avLst/>
                <a:gdLst/>
                <a:ahLst/>
                <a:cxnLst/>
                <a:rect l="l" t="t" r="r" b="b"/>
                <a:pathLst>
                  <a:path w="5392" h="5819" extrusionOk="0">
                    <a:moveTo>
                      <a:pt x="93" y="1"/>
                    </a:moveTo>
                    <a:lnTo>
                      <a:pt x="167" y="408"/>
                    </a:lnTo>
                    <a:lnTo>
                      <a:pt x="260" y="797"/>
                    </a:lnTo>
                    <a:lnTo>
                      <a:pt x="371" y="1205"/>
                    </a:lnTo>
                    <a:lnTo>
                      <a:pt x="501" y="1594"/>
                    </a:lnTo>
                    <a:lnTo>
                      <a:pt x="667" y="1983"/>
                    </a:lnTo>
                    <a:lnTo>
                      <a:pt x="853" y="2354"/>
                    </a:lnTo>
                    <a:lnTo>
                      <a:pt x="1056" y="2724"/>
                    </a:lnTo>
                    <a:lnTo>
                      <a:pt x="1260" y="3095"/>
                    </a:lnTo>
                    <a:lnTo>
                      <a:pt x="1131" y="3076"/>
                    </a:lnTo>
                    <a:lnTo>
                      <a:pt x="1001" y="3039"/>
                    </a:lnTo>
                    <a:lnTo>
                      <a:pt x="871" y="3002"/>
                    </a:lnTo>
                    <a:lnTo>
                      <a:pt x="760" y="2947"/>
                    </a:lnTo>
                    <a:lnTo>
                      <a:pt x="630" y="2872"/>
                    </a:lnTo>
                    <a:lnTo>
                      <a:pt x="538" y="2798"/>
                    </a:lnTo>
                    <a:lnTo>
                      <a:pt x="334" y="2632"/>
                    </a:lnTo>
                    <a:lnTo>
                      <a:pt x="149" y="2428"/>
                    </a:lnTo>
                    <a:lnTo>
                      <a:pt x="0" y="2205"/>
                    </a:lnTo>
                    <a:lnTo>
                      <a:pt x="112" y="2446"/>
                    </a:lnTo>
                    <a:lnTo>
                      <a:pt x="260" y="2687"/>
                    </a:lnTo>
                    <a:lnTo>
                      <a:pt x="427" y="2910"/>
                    </a:lnTo>
                    <a:lnTo>
                      <a:pt x="538" y="3002"/>
                    </a:lnTo>
                    <a:lnTo>
                      <a:pt x="649" y="3113"/>
                    </a:lnTo>
                    <a:lnTo>
                      <a:pt x="834" y="3224"/>
                    </a:lnTo>
                    <a:lnTo>
                      <a:pt x="1056" y="3336"/>
                    </a:lnTo>
                    <a:lnTo>
                      <a:pt x="1279" y="3391"/>
                    </a:lnTo>
                    <a:lnTo>
                      <a:pt x="1501" y="3428"/>
                    </a:lnTo>
                    <a:lnTo>
                      <a:pt x="1686" y="3669"/>
                    </a:lnTo>
                    <a:lnTo>
                      <a:pt x="1872" y="3910"/>
                    </a:lnTo>
                    <a:lnTo>
                      <a:pt x="2094" y="4132"/>
                    </a:lnTo>
                    <a:lnTo>
                      <a:pt x="2298" y="4336"/>
                    </a:lnTo>
                    <a:lnTo>
                      <a:pt x="2520" y="4540"/>
                    </a:lnTo>
                    <a:lnTo>
                      <a:pt x="2761" y="4744"/>
                    </a:lnTo>
                    <a:lnTo>
                      <a:pt x="3002" y="4911"/>
                    </a:lnTo>
                    <a:lnTo>
                      <a:pt x="3243" y="5077"/>
                    </a:lnTo>
                    <a:lnTo>
                      <a:pt x="3113" y="5133"/>
                    </a:lnTo>
                    <a:lnTo>
                      <a:pt x="2965" y="5151"/>
                    </a:lnTo>
                    <a:lnTo>
                      <a:pt x="2817" y="5133"/>
                    </a:lnTo>
                    <a:lnTo>
                      <a:pt x="2668" y="5077"/>
                    </a:lnTo>
                    <a:lnTo>
                      <a:pt x="2520" y="5022"/>
                    </a:lnTo>
                    <a:lnTo>
                      <a:pt x="2372" y="4948"/>
                    </a:lnTo>
                    <a:lnTo>
                      <a:pt x="2113" y="4781"/>
                    </a:lnTo>
                    <a:lnTo>
                      <a:pt x="1909" y="4633"/>
                    </a:lnTo>
                    <a:lnTo>
                      <a:pt x="1705" y="4447"/>
                    </a:lnTo>
                    <a:lnTo>
                      <a:pt x="1835" y="4614"/>
                    </a:lnTo>
                    <a:lnTo>
                      <a:pt x="1964" y="4781"/>
                    </a:lnTo>
                    <a:lnTo>
                      <a:pt x="2113" y="4929"/>
                    </a:lnTo>
                    <a:lnTo>
                      <a:pt x="2261" y="5059"/>
                    </a:lnTo>
                    <a:lnTo>
                      <a:pt x="2428" y="5188"/>
                    </a:lnTo>
                    <a:lnTo>
                      <a:pt x="2613" y="5300"/>
                    </a:lnTo>
                    <a:lnTo>
                      <a:pt x="2817" y="5374"/>
                    </a:lnTo>
                    <a:lnTo>
                      <a:pt x="3020" y="5429"/>
                    </a:lnTo>
                    <a:lnTo>
                      <a:pt x="3169" y="5448"/>
                    </a:lnTo>
                    <a:lnTo>
                      <a:pt x="3317" y="5411"/>
                    </a:lnTo>
                    <a:lnTo>
                      <a:pt x="3465" y="5355"/>
                    </a:lnTo>
                    <a:lnTo>
                      <a:pt x="3613" y="5281"/>
                    </a:lnTo>
                    <a:lnTo>
                      <a:pt x="4021" y="5485"/>
                    </a:lnTo>
                    <a:lnTo>
                      <a:pt x="4243" y="5559"/>
                    </a:lnTo>
                    <a:lnTo>
                      <a:pt x="4466" y="5633"/>
                    </a:lnTo>
                    <a:lnTo>
                      <a:pt x="4688" y="5689"/>
                    </a:lnTo>
                    <a:lnTo>
                      <a:pt x="4929" y="5744"/>
                    </a:lnTo>
                    <a:lnTo>
                      <a:pt x="5151" y="5781"/>
                    </a:lnTo>
                    <a:lnTo>
                      <a:pt x="5392" y="5818"/>
                    </a:lnTo>
                    <a:lnTo>
                      <a:pt x="4910" y="5652"/>
                    </a:lnTo>
                    <a:lnTo>
                      <a:pt x="4447" y="5448"/>
                    </a:lnTo>
                    <a:lnTo>
                      <a:pt x="4021" y="5207"/>
                    </a:lnTo>
                    <a:lnTo>
                      <a:pt x="3613" y="4948"/>
                    </a:lnTo>
                    <a:lnTo>
                      <a:pt x="3669" y="4836"/>
                    </a:lnTo>
                    <a:lnTo>
                      <a:pt x="3687" y="4744"/>
                    </a:lnTo>
                    <a:lnTo>
                      <a:pt x="3724" y="4633"/>
                    </a:lnTo>
                    <a:lnTo>
                      <a:pt x="3724" y="4521"/>
                    </a:lnTo>
                    <a:lnTo>
                      <a:pt x="3724" y="4410"/>
                    </a:lnTo>
                    <a:lnTo>
                      <a:pt x="3706" y="4318"/>
                    </a:lnTo>
                    <a:lnTo>
                      <a:pt x="3650" y="4095"/>
                    </a:lnTo>
                    <a:lnTo>
                      <a:pt x="3558" y="3910"/>
                    </a:lnTo>
                    <a:lnTo>
                      <a:pt x="3428" y="3725"/>
                    </a:lnTo>
                    <a:lnTo>
                      <a:pt x="3261" y="3577"/>
                    </a:lnTo>
                    <a:lnTo>
                      <a:pt x="3095" y="3447"/>
                    </a:lnTo>
                    <a:lnTo>
                      <a:pt x="3095" y="3447"/>
                    </a:lnTo>
                    <a:lnTo>
                      <a:pt x="3187" y="3558"/>
                    </a:lnTo>
                    <a:lnTo>
                      <a:pt x="3261" y="3669"/>
                    </a:lnTo>
                    <a:lnTo>
                      <a:pt x="3335" y="3799"/>
                    </a:lnTo>
                    <a:lnTo>
                      <a:pt x="3391" y="3910"/>
                    </a:lnTo>
                    <a:lnTo>
                      <a:pt x="3428" y="4058"/>
                    </a:lnTo>
                    <a:lnTo>
                      <a:pt x="3465" y="4188"/>
                    </a:lnTo>
                    <a:lnTo>
                      <a:pt x="3465" y="4318"/>
                    </a:lnTo>
                    <a:lnTo>
                      <a:pt x="3447" y="4466"/>
                    </a:lnTo>
                    <a:lnTo>
                      <a:pt x="3391" y="4596"/>
                    </a:lnTo>
                    <a:lnTo>
                      <a:pt x="3298" y="4725"/>
                    </a:lnTo>
                    <a:lnTo>
                      <a:pt x="2909" y="4410"/>
                    </a:lnTo>
                    <a:lnTo>
                      <a:pt x="2539" y="4058"/>
                    </a:lnTo>
                    <a:lnTo>
                      <a:pt x="2205" y="3688"/>
                    </a:lnTo>
                    <a:lnTo>
                      <a:pt x="1872" y="3299"/>
                    </a:lnTo>
                    <a:lnTo>
                      <a:pt x="2001" y="3058"/>
                    </a:lnTo>
                    <a:lnTo>
                      <a:pt x="2094" y="2817"/>
                    </a:lnTo>
                    <a:lnTo>
                      <a:pt x="2150" y="2576"/>
                    </a:lnTo>
                    <a:lnTo>
                      <a:pt x="2187" y="2317"/>
                    </a:lnTo>
                    <a:lnTo>
                      <a:pt x="2187" y="2076"/>
                    </a:lnTo>
                    <a:lnTo>
                      <a:pt x="2168" y="1835"/>
                    </a:lnTo>
                    <a:lnTo>
                      <a:pt x="2131" y="1594"/>
                    </a:lnTo>
                    <a:lnTo>
                      <a:pt x="2057" y="1353"/>
                    </a:lnTo>
                    <a:lnTo>
                      <a:pt x="2075" y="1575"/>
                    </a:lnTo>
                    <a:lnTo>
                      <a:pt x="2075" y="1798"/>
                    </a:lnTo>
                    <a:lnTo>
                      <a:pt x="2057" y="2020"/>
                    </a:lnTo>
                    <a:lnTo>
                      <a:pt x="2020" y="2224"/>
                    </a:lnTo>
                    <a:lnTo>
                      <a:pt x="1964" y="2446"/>
                    </a:lnTo>
                    <a:lnTo>
                      <a:pt x="1872" y="2632"/>
                    </a:lnTo>
                    <a:lnTo>
                      <a:pt x="1761" y="2817"/>
                    </a:lnTo>
                    <a:lnTo>
                      <a:pt x="1649" y="2984"/>
                    </a:lnTo>
                    <a:lnTo>
                      <a:pt x="1408" y="2650"/>
                    </a:lnTo>
                    <a:lnTo>
                      <a:pt x="1186" y="2298"/>
                    </a:lnTo>
                    <a:lnTo>
                      <a:pt x="982" y="1928"/>
                    </a:lnTo>
                    <a:lnTo>
                      <a:pt x="779" y="1557"/>
                    </a:lnTo>
                    <a:lnTo>
                      <a:pt x="593" y="1168"/>
                    </a:lnTo>
                    <a:lnTo>
                      <a:pt x="408" y="779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8" name="Google Shape;21694;p70">
                <a:extLst>
                  <a:ext uri="{FF2B5EF4-FFF2-40B4-BE49-F238E27FC236}">
                    <a16:creationId xmlns:a16="http://schemas.microsoft.com/office/drawing/2014/main" id="{FD807ABD-30A3-08E8-03EB-EF2D17495DE1}"/>
                  </a:ext>
                </a:extLst>
              </p:cNvPr>
              <p:cNvSpPr/>
              <p:nvPr/>
            </p:nvSpPr>
            <p:spPr>
              <a:xfrm>
                <a:off x="6466472" y="2737734"/>
                <a:ext cx="335293" cy="337608"/>
              </a:xfrm>
              <a:custGeom>
                <a:avLst/>
                <a:gdLst/>
                <a:ahLst/>
                <a:cxnLst/>
                <a:rect l="l" t="t" r="r" b="b"/>
                <a:pathLst>
                  <a:path w="7968" h="8023" extrusionOk="0">
                    <a:moveTo>
                      <a:pt x="7838" y="0"/>
                    </a:moveTo>
                    <a:lnTo>
                      <a:pt x="7764" y="204"/>
                    </a:lnTo>
                    <a:lnTo>
                      <a:pt x="7671" y="426"/>
                    </a:lnTo>
                    <a:lnTo>
                      <a:pt x="7560" y="611"/>
                    </a:lnTo>
                    <a:lnTo>
                      <a:pt x="7430" y="797"/>
                    </a:lnTo>
                    <a:lnTo>
                      <a:pt x="7282" y="982"/>
                    </a:lnTo>
                    <a:lnTo>
                      <a:pt x="7134" y="1149"/>
                    </a:lnTo>
                    <a:lnTo>
                      <a:pt x="6967" y="1316"/>
                    </a:lnTo>
                    <a:lnTo>
                      <a:pt x="6800" y="1464"/>
                    </a:lnTo>
                    <a:lnTo>
                      <a:pt x="6430" y="1760"/>
                    </a:lnTo>
                    <a:lnTo>
                      <a:pt x="6041" y="2020"/>
                    </a:lnTo>
                    <a:lnTo>
                      <a:pt x="5633" y="2279"/>
                    </a:lnTo>
                    <a:lnTo>
                      <a:pt x="5225" y="2538"/>
                    </a:lnTo>
                    <a:lnTo>
                      <a:pt x="4466" y="3020"/>
                    </a:lnTo>
                    <a:lnTo>
                      <a:pt x="3706" y="3539"/>
                    </a:lnTo>
                    <a:lnTo>
                      <a:pt x="3317" y="3817"/>
                    </a:lnTo>
                    <a:lnTo>
                      <a:pt x="2946" y="4113"/>
                    </a:lnTo>
                    <a:lnTo>
                      <a:pt x="2594" y="4410"/>
                    </a:lnTo>
                    <a:lnTo>
                      <a:pt x="2242" y="4725"/>
                    </a:lnTo>
                    <a:lnTo>
                      <a:pt x="1909" y="5040"/>
                    </a:lnTo>
                    <a:lnTo>
                      <a:pt x="1575" y="5373"/>
                    </a:lnTo>
                    <a:lnTo>
                      <a:pt x="1260" y="5725"/>
                    </a:lnTo>
                    <a:lnTo>
                      <a:pt x="964" y="6077"/>
                    </a:lnTo>
                    <a:lnTo>
                      <a:pt x="705" y="6448"/>
                    </a:lnTo>
                    <a:lnTo>
                      <a:pt x="445" y="6818"/>
                    </a:lnTo>
                    <a:lnTo>
                      <a:pt x="204" y="7207"/>
                    </a:lnTo>
                    <a:lnTo>
                      <a:pt x="1" y="7596"/>
                    </a:lnTo>
                    <a:lnTo>
                      <a:pt x="149" y="7689"/>
                    </a:lnTo>
                    <a:lnTo>
                      <a:pt x="315" y="7763"/>
                    </a:lnTo>
                    <a:lnTo>
                      <a:pt x="630" y="7874"/>
                    </a:lnTo>
                    <a:lnTo>
                      <a:pt x="964" y="7949"/>
                    </a:lnTo>
                    <a:lnTo>
                      <a:pt x="1316" y="8004"/>
                    </a:lnTo>
                    <a:lnTo>
                      <a:pt x="1649" y="8023"/>
                    </a:lnTo>
                    <a:lnTo>
                      <a:pt x="2002" y="8004"/>
                    </a:lnTo>
                    <a:lnTo>
                      <a:pt x="2354" y="7949"/>
                    </a:lnTo>
                    <a:lnTo>
                      <a:pt x="2706" y="7893"/>
                    </a:lnTo>
                    <a:lnTo>
                      <a:pt x="3021" y="7819"/>
                    </a:lnTo>
                    <a:lnTo>
                      <a:pt x="3336" y="7726"/>
                    </a:lnTo>
                    <a:lnTo>
                      <a:pt x="3632" y="7615"/>
                    </a:lnTo>
                    <a:lnTo>
                      <a:pt x="3947" y="7485"/>
                    </a:lnTo>
                    <a:lnTo>
                      <a:pt x="4243" y="7356"/>
                    </a:lnTo>
                    <a:lnTo>
                      <a:pt x="4521" y="7207"/>
                    </a:lnTo>
                    <a:lnTo>
                      <a:pt x="4799" y="7041"/>
                    </a:lnTo>
                    <a:lnTo>
                      <a:pt x="5077" y="6855"/>
                    </a:lnTo>
                    <a:lnTo>
                      <a:pt x="5337" y="6670"/>
                    </a:lnTo>
                    <a:lnTo>
                      <a:pt x="5596" y="6466"/>
                    </a:lnTo>
                    <a:lnTo>
                      <a:pt x="5837" y="6244"/>
                    </a:lnTo>
                    <a:lnTo>
                      <a:pt x="6078" y="6022"/>
                    </a:lnTo>
                    <a:lnTo>
                      <a:pt x="6300" y="5781"/>
                    </a:lnTo>
                    <a:lnTo>
                      <a:pt x="6504" y="5540"/>
                    </a:lnTo>
                    <a:lnTo>
                      <a:pt x="6708" y="5281"/>
                    </a:lnTo>
                    <a:lnTo>
                      <a:pt x="6893" y="5003"/>
                    </a:lnTo>
                    <a:lnTo>
                      <a:pt x="7060" y="4725"/>
                    </a:lnTo>
                    <a:lnTo>
                      <a:pt x="7226" y="4447"/>
                    </a:lnTo>
                    <a:lnTo>
                      <a:pt x="7375" y="4150"/>
                    </a:lnTo>
                    <a:lnTo>
                      <a:pt x="7486" y="3835"/>
                    </a:lnTo>
                    <a:lnTo>
                      <a:pt x="7615" y="3539"/>
                    </a:lnTo>
                    <a:lnTo>
                      <a:pt x="7708" y="3224"/>
                    </a:lnTo>
                    <a:lnTo>
                      <a:pt x="7782" y="2909"/>
                    </a:lnTo>
                    <a:lnTo>
                      <a:pt x="7856" y="2594"/>
                    </a:lnTo>
                    <a:lnTo>
                      <a:pt x="7912" y="2260"/>
                    </a:lnTo>
                    <a:lnTo>
                      <a:pt x="7949" y="1946"/>
                    </a:lnTo>
                    <a:lnTo>
                      <a:pt x="7967" y="1612"/>
                    </a:lnTo>
                    <a:lnTo>
                      <a:pt x="7967" y="1297"/>
                    </a:lnTo>
                    <a:lnTo>
                      <a:pt x="7967" y="964"/>
                    </a:lnTo>
                    <a:lnTo>
                      <a:pt x="7930" y="649"/>
                    </a:lnTo>
                    <a:lnTo>
                      <a:pt x="7893" y="315"/>
                    </a:lnTo>
                    <a:lnTo>
                      <a:pt x="7838" y="0"/>
                    </a:lnTo>
                    <a:close/>
                  </a:path>
                </a:pathLst>
              </a:custGeom>
              <a:solidFill>
                <a:srgbClr val="C2E78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9" name="Google Shape;21695;p70">
                <a:extLst>
                  <a:ext uri="{FF2B5EF4-FFF2-40B4-BE49-F238E27FC236}">
                    <a16:creationId xmlns:a16="http://schemas.microsoft.com/office/drawing/2014/main" id="{00370178-E95F-8E0B-448F-879AA8DBC3AE}"/>
                  </a:ext>
                </a:extLst>
              </p:cNvPr>
              <p:cNvSpPr/>
              <p:nvPr/>
            </p:nvSpPr>
            <p:spPr>
              <a:xfrm>
                <a:off x="6483641" y="2850763"/>
                <a:ext cx="276003" cy="191843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4559" extrusionOk="0">
                    <a:moveTo>
                      <a:pt x="6559" y="1"/>
                    </a:moveTo>
                    <a:lnTo>
                      <a:pt x="6059" y="686"/>
                    </a:lnTo>
                    <a:lnTo>
                      <a:pt x="5781" y="1020"/>
                    </a:lnTo>
                    <a:lnTo>
                      <a:pt x="5521" y="1335"/>
                    </a:lnTo>
                    <a:lnTo>
                      <a:pt x="5225" y="1650"/>
                    </a:lnTo>
                    <a:lnTo>
                      <a:pt x="4947" y="1946"/>
                    </a:lnTo>
                    <a:lnTo>
                      <a:pt x="4632" y="2242"/>
                    </a:lnTo>
                    <a:lnTo>
                      <a:pt x="4317" y="2520"/>
                    </a:lnTo>
                    <a:lnTo>
                      <a:pt x="4243" y="2317"/>
                    </a:lnTo>
                    <a:lnTo>
                      <a:pt x="4187" y="2113"/>
                    </a:lnTo>
                    <a:lnTo>
                      <a:pt x="4169" y="1909"/>
                    </a:lnTo>
                    <a:lnTo>
                      <a:pt x="4150" y="1687"/>
                    </a:lnTo>
                    <a:lnTo>
                      <a:pt x="4169" y="1483"/>
                    </a:lnTo>
                    <a:lnTo>
                      <a:pt x="4187" y="1261"/>
                    </a:lnTo>
                    <a:lnTo>
                      <a:pt x="4243" y="1038"/>
                    </a:lnTo>
                    <a:lnTo>
                      <a:pt x="4336" y="834"/>
                    </a:lnTo>
                    <a:lnTo>
                      <a:pt x="4206" y="1038"/>
                    </a:lnTo>
                    <a:lnTo>
                      <a:pt x="4095" y="1261"/>
                    </a:lnTo>
                    <a:lnTo>
                      <a:pt x="4021" y="1501"/>
                    </a:lnTo>
                    <a:lnTo>
                      <a:pt x="3965" y="1742"/>
                    </a:lnTo>
                    <a:lnTo>
                      <a:pt x="3947" y="2002"/>
                    </a:lnTo>
                    <a:lnTo>
                      <a:pt x="3947" y="2242"/>
                    </a:lnTo>
                    <a:lnTo>
                      <a:pt x="3965" y="2502"/>
                    </a:lnTo>
                    <a:lnTo>
                      <a:pt x="4021" y="2761"/>
                    </a:lnTo>
                    <a:lnTo>
                      <a:pt x="3613" y="3058"/>
                    </a:lnTo>
                    <a:lnTo>
                      <a:pt x="3205" y="3336"/>
                    </a:lnTo>
                    <a:lnTo>
                      <a:pt x="2761" y="3576"/>
                    </a:lnTo>
                    <a:lnTo>
                      <a:pt x="2298" y="3799"/>
                    </a:lnTo>
                    <a:lnTo>
                      <a:pt x="2261" y="3669"/>
                    </a:lnTo>
                    <a:lnTo>
                      <a:pt x="2223" y="3521"/>
                    </a:lnTo>
                    <a:lnTo>
                      <a:pt x="2242" y="3373"/>
                    </a:lnTo>
                    <a:lnTo>
                      <a:pt x="2279" y="3243"/>
                    </a:lnTo>
                    <a:lnTo>
                      <a:pt x="2335" y="3113"/>
                    </a:lnTo>
                    <a:lnTo>
                      <a:pt x="2409" y="3002"/>
                    </a:lnTo>
                    <a:lnTo>
                      <a:pt x="2501" y="2891"/>
                    </a:lnTo>
                    <a:lnTo>
                      <a:pt x="2594" y="2780"/>
                    </a:lnTo>
                    <a:lnTo>
                      <a:pt x="2705" y="2687"/>
                    </a:lnTo>
                    <a:lnTo>
                      <a:pt x="2816" y="2613"/>
                    </a:lnTo>
                    <a:lnTo>
                      <a:pt x="2613" y="2687"/>
                    </a:lnTo>
                    <a:lnTo>
                      <a:pt x="2427" y="2798"/>
                    </a:lnTo>
                    <a:lnTo>
                      <a:pt x="2261" y="2947"/>
                    </a:lnTo>
                    <a:lnTo>
                      <a:pt x="2112" y="3113"/>
                    </a:lnTo>
                    <a:lnTo>
                      <a:pt x="2001" y="3299"/>
                    </a:lnTo>
                    <a:lnTo>
                      <a:pt x="1964" y="3391"/>
                    </a:lnTo>
                    <a:lnTo>
                      <a:pt x="1946" y="3502"/>
                    </a:lnTo>
                    <a:lnTo>
                      <a:pt x="1927" y="3614"/>
                    </a:lnTo>
                    <a:lnTo>
                      <a:pt x="1908" y="3725"/>
                    </a:lnTo>
                    <a:lnTo>
                      <a:pt x="1927" y="3836"/>
                    </a:lnTo>
                    <a:lnTo>
                      <a:pt x="1946" y="3947"/>
                    </a:lnTo>
                    <a:lnTo>
                      <a:pt x="1482" y="4095"/>
                    </a:lnTo>
                    <a:lnTo>
                      <a:pt x="1019" y="4206"/>
                    </a:lnTo>
                    <a:lnTo>
                      <a:pt x="519" y="4299"/>
                    </a:lnTo>
                    <a:lnTo>
                      <a:pt x="0" y="4355"/>
                    </a:lnTo>
                    <a:lnTo>
                      <a:pt x="241" y="4373"/>
                    </a:lnTo>
                    <a:lnTo>
                      <a:pt x="482" y="4392"/>
                    </a:lnTo>
                    <a:lnTo>
                      <a:pt x="723" y="4410"/>
                    </a:lnTo>
                    <a:lnTo>
                      <a:pt x="945" y="4410"/>
                    </a:lnTo>
                    <a:lnTo>
                      <a:pt x="1186" y="4392"/>
                    </a:lnTo>
                    <a:lnTo>
                      <a:pt x="1427" y="4355"/>
                    </a:lnTo>
                    <a:lnTo>
                      <a:pt x="1871" y="4262"/>
                    </a:lnTo>
                    <a:lnTo>
                      <a:pt x="1983" y="4373"/>
                    </a:lnTo>
                    <a:lnTo>
                      <a:pt x="2112" y="4466"/>
                    </a:lnTo>
                    <a:lnTo>
                      <a:pt x="2261" y="4521"/>
                    </a:lnTo>
                    <a:lnTo>
                      <a:pt x="2409" y="4558"/>
                    </a:lnTo>
                    <a:lnTo>
                      <a:pt x="2631" y="4558"/>
                    </a:lnTo>
                    <a:lnTo>
                      <a:pt x="2835" y="4521"/>
                    </a:lnTo>
                    <a:lnTo>
                      <a:pt x="3039" y="4466"/>
                    </a:lnTo>
                    <a:lnTo>
                      <a:pt x="3224" y="4373"/>
                    </a:lnTo>
                    <a:lnTo>
                      <a:pt x="3409" y="4281"/>
                    </a:lnTo>
                    <a:lnTo>
                      <a:pt x="3595" y="4169"/>
                    </a:lnTo>
                    <a:lnTo>
                      <a:pt x="3761" y="4040"/>
                    </a:lnTo>
                    <a:lnTo>
                      <a:pt x="3909" y="3910"/>
                    </a:lnTo>
                    <a:lnTo>
                      <a:pt x="3687" y="4040"/>
                    </a:lnTo>
                    <a:lnTo>
                      <a:pt x="3446" y="4151"/>
                    </a:lnTo>
                    <a:lnTo>
                      <a:pt x="3150" y="4243"/>
                    </a:lnTo>
                    <a:lnTo>
                      <a:pt x="3002" y="4281"/>
                    </a:lnTo>
                    <a:lnTo>
                      <a:pt x="2835" y="4299"/>
                    </a:lnTo>
                    <a:lnTo>
                      <a:pt x="2668" y="4299"/>
                    </a:lnTo>
                    <a:lnTo>
                      <a:pt x="2520" y="4281"/>
                    </a:lnTo>
                    <a:lnTo>
                      <a:pt x="2390" y="4243"/>
                    </a:lnTo>
                    <a:lnTo>
                      <a:pt x="2279" y="4151"/>
                    </a:lnTo>
                    <a:lnTo>
                      <a:pt x="2557" y="4058"/>
                    </a:lnTo>
                    <a:lnTo>
                      <a:pt x="2835" y="3947"/>
                    </a:lnTo>
                    <a:lnTo>
                      <a:pt x="3094" y="3817"/>
                    </a:lnTo>
                    <a:lnTo>
                      <a:pt x="3372" y="3669"/>
                    </a:lnTo>
                    <a:lnTo>
                      <a:pt x="3632" y="3521"/>
                    </a:lnTo>
                    <a:lnTo>
                      <a:pt x="3872" y="3354"/>
                    </a:lnTo>
                    <a:lnTo>
                      <a:pt x="4132" y="3169"/>
                    </a:lnTo>
                    <a:lnTo>
                      <a:pt x="4373" y="2984"/>
                    </a:lnTo>
                    <a:lnTo>
                      <a:pt x="4595" y="3002"/>
                    </a:lnTo>
                    <a:lnTo>
                      <a:pt x="4836" y="3002"/>
                    </a:lnTo>
                    <a:lnTo>
                      <a:pt x="5058" y="2947"/>
                    </a:lnTo>
                    <a:lnTo>
                      <a:pt x="5281" y="2872"/>
                    </a:lnTo>
                    <a:lnTo>
                      <a:pt x="5410" y="2817"/>
                    </a:lnTo>
                    <a:lnTo>
                      <a:pt x="5521" y="2743"/>
                    </a:lnTo>
                    <a:lnTo>
                      <a:pt x="5744" y="2557"/>
                    </a:lnTo>
                    <a:lnTo>
                      <a:pt x="5948" y="2372"/>
                    </a:lnTo>
                    <a:lnTo>
                      <a:pt x="6114" y="2150"/>
                    </a:lnTo>
                    <a:lnTo>
                      <a:pt x="5910" y="2335"/>
                    </a:lnTo>
                    <a:lnTo>
                      <a:pt x="5688" y="2483"/>
                    </a:lnTo>
                    <a:lnTo>
                      <a:pt x="5466" y="2613"/>
                    </a:lnTo>
                    <a:lnTo>
                      <a:pt x="5336" y="2650"/>
                    </a:lnTo>
                    <a:lnTo>
                      <a:pt x="5206" y="2687"/>
                    </a:lnTo>
                    <a:lnTo>
                      <a:pt x="5077" y="2706"/>
                    </a:lnTo>
                    <a:lnTo>
                      <a:pt x="4947" y="2724"/>
                    </a:lnTo>
                    <a:lnTo>
                      <a:pt x="4799" y="2724"/>
                    </a:lnTo>
                    <a:lnTo>
                      <a:pt x="4669" y="2706"/>
                    </a:lnTo>
                    <a:lnTo>
                      <a:pt x="4966" y="2409"/>
                    </a:lnTo>
                    <a:lnTo>
                      <a:pt x="5262" y="2094"/>
                    </a:lnTo>
                    <a:lnTo>
                      <a:pt x="5521" y="1779"/>
                    </a:lnTo>
                    <a:lnTo>
                      <a:pt x="5762" y="1427"/>
                    </a:lnTo>
                    <a:lnTo>
                      <a:pt x="6003" y="1094"/>
                    </a:lnTo>
                    <a:lnTo>
                      <a:pt x="6207" y="723"/>
                    </a:lnTo>
                    <a:lnTo>
                      <a:pt x="6392" y="371"/>
                    </a:lnTo>
                    <a:lnTo>
                      <a:pt x="6559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0" name="Google Shape;21696;p70">
                <a:extLst>
                  <a:ext uri="{FF2B5EF4-FFF2-40B4-BE49-F238E27FC236}">
                    <a16:creationId xmlns:a16="http://schemas.microsoft.com/office/drawing/2014/main" id="{2F69ACA9-3D99-B020-ED9D-EAA4A2A11C4C}"/>
                  </a:ext>
                </a:extLst>
              </p:cNvPr>
              <p:cNvSpPr/>
              <p:nvPr/>
            </p:nvSpPr>
            <p:spPr>
              <a:xfrm>
                <a:off x="5921484" y="2701839"/>
                <a:ext cx="739135" cy="732150"/>
              </a:xfrm>
              <a:custGeom>
                <a:avLst/>
                <a:gdLst/>
                <a:ahLst/>
                <a:cxnLst/>
                <a:rect l="l" t="t" r="r" b="b"/>
                <a:pathLst>
                  <a:path w="17565" h="17399" extrusionOk="0">
                    <a:moveTo>
                      <a:pt x="7412" y="1"/>
                    </a:moveTo>
                    <a:lnTo>
                      <a:pt x="7301" y="38"/>
                    </a:lnTo>
                    <a:lnTo>
                      <a:pt x="7189" y="75"/>
                    </a:lnTo>
                    <a:lnTo>
                      <a:pt x="7097" y="149"/>
                    </a:lnTo>
                    <a:lnTo>
                      <a:pt x="7004" y="223"/>
                    </a:lnTo>
                    <a:lnTo>
                      <a:pt x="6911" y="334"/>
                    </a:lnTo>
                    <a:lnTo>
                      <a:pt x="6837" y="464"/>
                    </a:lnTo>
                    <a:lnTo>
                      <a:pt x="6782" y="594"/>
                    </a:lnTo>
                    <a:lnTo>
                      <a:pt x="6726" y="760"/>
                    </a:lnTo>
                    <a:lnTo>
                      <a:pt x="6689" y="946"/>
                    </a:lnTo>
                    <a:lnTo>
                      <a:pt x="6652" y="1150"/>
                    </a:lnTo>
                    <a:lnTo>
                      <a:pt x="6634" y="1372"/>
                    </a:lnTo>
                    <a:lnTo>
                      <a:pt x="6615" y="1631"/>
                    </a:lnTo>
                    <a:lnTo>
                      <a:pt x="6634" y="1909"/>
                    </a:lnTo>
                    <a:lnTo>
                      <a:pt x="6652" y="2206"/>
                    </a:lnTo>
                    <a:lnTo>
                      <a:pt x="6671" y="2521"/>
                    </a:lnTo>
                    <a:lnTo>
                      <a:pt x="6726" y="2854"/>
                    </a:lnTo>
                    <a:lnTo>
                      <a:pt x="6800" y="3280"/>
                    </a:lnTo>
                    <a:lnTo>
                      <a:pt x="6893" y="3725"/>
                    </a:lnTo>
                    <a:lnTo>
                      <a:pt x="7004" y="4151"/>
                    </a:lnTo>
                    <a:lnTo>
                      <a:pt x="7134" y="4577"/>
                    </a:lnTo>
                    <a:lnTo>
                      <a:pt x="7134" y="4577"/>
                    </a:lnTo>
                    <a:lnTo>
                      <a:pt x="6930" y="4188"/>
                    </a:lnTo>
                    <a:lnTo>
                      <a:pt x="6708" y="3799"/>
                    </a:lnTo>
                    <a:lnTo>
                      <a:pt x="6467" y="3428"/>
                    </a:lnTo>
                    <a:lnTo>
                      <a:pt x="6226" y="3058"/>
                    </a:lnTo>
                    <a:lnTo>
                      <a:pt x="6022" y="2780"/>
                    </a:lnTo>
                    <a:lnTo>
                      <a:pt x="5837" y="2521"/>
                    </a:lnTo>
                    <a:lnTo>
                      <a:pt x="5652" y="2298"/>
                    </a:lnTo>
                    <a:lnTo>
                      <a:pt x="5466" y="2094"/>
                    </a:lnTo>
                    <a:lnTo>
                      <a:pt x="5281" y="1928"/>
                    </a:lnTo>
                    <a:lnTo>
                      <a:pt x="5114" y="1779"/>
                    </a:lnTo>
                    <a:lnTo>
                      <a:pt x="4947" y="1650"/>
                    </a:lnTo>
                    <a:lnTo>
                      <a:pt x="4781" y="1539"/>
                    </a:lnTo>
                    <a:lnTo>
                      <a:pt x="4633" y="1464"/>
                    </a:lnTo>
                    <a:lnTo>
                      <a:pt x="4484" y="1409"/>
                    </a:lnTo>
                    <a:lnTo>
                      <a:pt x="4355" y="1372"/>
                    </a:lnTo>
                    <a:lnTo>
                      <a:pt x="4225" y="1353"/>
                    </a:lnTo>
                    <a:lnTo>
                      <a:pt x="4095" y="1353"/>
                    </a:lnTo>
                    <a:lnTo>
                      <a:pt x="3984" y="1372"/>
                    </a:lnTo>
                    <a:lnTo>
                      <a:pt x="3873" y="1409"/>
                    </a:lnTo>
                    <a:lnTo>
                      <a:pt x="3780" y="1464"/>
                    </a:lnTo>
                    <a:lnTo>
                      <a:pt x="3688" y="1539"/>
                    </a:lnTo>
                    <a:lnTo>
                      <a:pt x="3613" y="1631"/>
                    </a:lnTo>
                    <a:lnTo>
                      <a:pt x="3539" y="1724"/>
                    </a:lnTo>
                    <a:lnTo>
                      <a:pt x="3502" y="1835"/>
                    </a:lnTo>
                    <a:lnTo>
                      <a:pt x="3465" y="1965"/>
                    </a:lnTo>
                    <a:lnTo>
                      <a:pt x="3465" y="2113"/>
                    </a:lnTo>
                    <a:lnTo>
                      <a:pt x="3465" y="2280"/>
                    </a:lnTo>
                    <a:lnTo>
                      <a:pt x="3484" y="2446"/>
                    </a:lnTo>
                    <a:lnTo>
                      <a:pt x="3521" y="2632"/>
                    </a:lnTo>
                    <a:lnTo>
                      <a:pt x="3595" y="2836"/>
                    </a:lnTo>
                    <a:lnTo>
                      <a:pt x="3669" y="3039"/>
                    </a:lnTo>
                    <a:lnTo>
                      <a:pt x="3762" y="3262"/>
                    </a:lnTo>
                    <a:lnTo>
                      <a:pt x="3891" y="3503"/>
                    </a:lnTo>
                    <a:lnTo>
                      <a:pt x="4040" y="3762"/>
                    </a:lnTo>
                    <a:lnTo>
                      <a:pt x="4206" y="4040"/>
                    </a:lnTo>
                    <a:lnTo>
                      <a:pt x="4392" y="4318"/>
                    </a:lnTo>
                    <a:lnTo>
                      <a:pt x="4651" y="4688"/>
                    </a:lnTo>
                    <a:lnTo>
                      <a:pt x="4929" y="5040"/>
                    </a:lnTo>
                    <a:lnTo>
                      <a:pt x="5207" y="5374"/>
                    </a:lnTo>
                    <a:lnTo>
                      <a:pt x="5503" y="5707"/>
                    </a:lnTo>
                    <a:lnTo>
                      <a:pt x="5151" y="5448"/>
                    </a:lnTo>
                    <a:lnTo>
                      <a:pt x="4781" y="5189"/>
                    </a:lnTo>
                    <a:lnTo>
                      <a:pt x="4410" y="4948"/>
                    </a:lnTo>
                    <a:lnTo>
                      <a:pt x="4040" y="4725"/>
                    </a:lnTo>
                    <a:lnTo>
                      <a:pt x="3725" y="4559"/>
                    </a:lnTo>
                    <a:lnTo>
                      <a:pt x="3447" y="4410"/>
                    </a:lnTo>
                    <a:lnTo>
                      <a:pt x="3169" y="4299"/>
                    </a:lnTo>
                    <a:lnTo>
                      <a:pt x="2928" y="4188"/>
                    </a:lnTo>
                    <a:lnTo>
                      <a:pt x="2687" y="4114"/>
                    </a:lnTo>
                    <a:lnTo>
                      <a:pt x="2465" y="4058"/>
                    </a:lnTo>
                    <a:lnTo>
                      <a:pt x="2261" y="4003"/>
                    </a:lnTo>
                    <a:lnTo>
                      <a:pt x="2076" y="3984"/>
                    </a:lnTo>
                    <a:lnTo>
                      <a:pt x="1742" y="3984"/>
                    </a:lnTo>
                    <a:lnTo>
                      <a:pt x="1612" y="4021"/>
                    </a:lnTo>
                    <a:lnTo>
                      <a:pt x="1483" y="4058"/>
                    </a:lnTo>
                    <a:lnTo>
                      <a:pt x="1372" y="4114"/>
                    </a:lnTo>
                    <a:lnTo>
                      <a:pt x="1279" y="4188"/>
                    </a:lnTo>
                    <a:lnTo>
                      <a:pt x="1186" y="4262"/>
                    </a:lnTo>
                    <a:lnTo>
                      <a:pt x="1131" y="4355"/>
                    </a:lnTo>
                    <a:lnTo>
                      <a:pt x="1075" y="4466"/>
                    </a:lnTo>
                    <a:lnTo>
                      <a:pt x="1057" y="4577"/>
                    </a:lnTo>
                    <a:lnTo>
                      <a:pt x="1038" y="4688"/>
                    </a:lnTo>
                    <a:lnTo>
                      <a:pt x="1057" y="4818"/>
                    </a:lnTo>
                    <a:lnTo>
                      <a:pt x="1075" y="4948"/>
                    </a:lnTo>
                    <a:lnTo>
                      <a:pt x="1131" y="5077"/>
                    </a:lnTo>
                    <a:lnTo>
                      <a:pt x="1205" y="5226"/>
                    </a:lnTo>
                    <a:lnTo>
                      <a:pt x="1298" y="5355"/>
                    </a:lnTo>
                    <a:lnTo>
                      <a:pt x="1409" y="5504"/>
                    </a:lnTo>
                    <a:lnTo>
                      <a:pt x="1557" y="5670"/>
                    </a:lnTo>
                    <a:lnTo>
                      <a:pt x="1724" y="5819"/>
                    </a:lnTo>
                    <a:lnTo>
                      <a:pt x="1909" y="5985"/>
                    </a:lnTo>
                    <a:lnTo>
                      <a:pt x="2131" y="6152"/>
                    </a:lnTo>
                    <a:lnTo>
                      <a:pt x="2372" y="6319"/>
                    </a:lnTo>
                    <a:lnTo>
                      <a:pt x="2632" y="6486"/>
                    </a:lnTo>
                    <a:lnTo>
                      <a:pt x="2928" y="6671"/>
                    </a:lnTo>
                    <a:lnTo>
                      <a:pt x="3317" y="6875"/>
                    </a:lnTo>
                    <a:lnTo>
                      <a:pt x="3725" y="7078"/>
                    </a:lnTo>
                    <a:lnTo>
                      <a:pt x="4132" y="7264"/>
                    </a:lnTo>
                    <a:lnTo>
                      <a:pt x="4540" y="7430"/>
                    </a:lnTo>
                    <a:lnTo>
                      <a:pt x="4095" y="7338"/>
                    </a:lnTo>
                    <a:lnTo>
                      <a:pt x="3651" y="7264"/>
                    </a:lnTo>
                    <a:lnTo>
                      <a:pt x="3206" y="7208"/>
                    </a:lnTo>
                    <a:lnTo>
                      <a:pt x="2780" y="7171"/>
                    </a:lnTo>
                    <a:lnTo>
                      <a:pt x="2428" y="7153"/>
                    </a:lnTo>
                    <a:lnTo>
                      <a:pt x="2113" y="7153"/>
                    </a:lnTo>
                    <a:lnTo>
                      <a:pt x="1816" y="7171"/>
                    </a:lnTo>
                    <a:lnTo>
                      <a:pt x="1557" y="7190"/>
                    </a:lnTo>
                    <a:lnTo>
                      <a:pt x="1298" y="7208"/>
                    </a:lnTo>
                    <a:lnTo>
                      <a:pt x="1075" y="7264"/>
                    </a:lnTo>
                    <a:lnTo>
                      <a:pt x="871" y="7301"/>
                    </a:lnTo>
                    <a:lnTo>
                      <a:pt x="686" y="7375"/>
                    </a:lnTo>
                    <a:lnTo>
                      <a:pt x="538" y="7430"/>
                    </a:lnTo>
                    <a:lnTo>
                      <a:pt x="408" y="7505"/>
                    </a:lnTo>
                    <a:lnTo>
                      <a:pt x="278" y="7597"/>
                    </a:lnTo>
                    <a:lnTo>
                      <a:pt x="186" y="7690"/>
                    </a:lnTo>
                    <a:lnTo>
                      <a:pt x="112" y="7782"/>
                    </a:lnTo>
                    <a:lnTo>
                      <a:pt x="56" y="7894"/>
                    </a:lnTo>
                    <a:lnTo>
                      <a:pt x="19" y="8005"/>
                    </a:lnTo>
                    <a:lnTo>
                      <a:pt x="1" y="8116"/>
                    </a:lnTo>
                    <a:lnTo>
                      <a:pt x="1" y="8227"/>
                    </a:lnTo>
                    <a:lnTo>
                      <a:pt x="19" y="8338"/>
                    </a:lnTo>
                    <a:lnTo>
                      <a:pt x="75" y="8449"/>
                    </a:lnTo>
                    <a:lnTo>
                      <a:pt x="130" y="8561"/>
                    </a:lnTo>
                    <a:lnTo>
                      <a:pt x="204" y="8653"/>
                    </a:lnTo>
                    <a:lnTo>
                      <a:pt x="316" y="8764"/>
                    </a:lnTo>
                    <a:lnTo>
                      <a:pt x="445" y="8857"/>
                    </a:lnTo>
                    <a:lnTo>
                      <a:pt x="593" y="8950"/>
                    </a:lnTo>
                    <a:lnTo>
                      <a:pt x="760" y="9024"/>
                    </a:lnTo>
                    <a:lnTo>
                      <a:pt x="945" y="9098"/>
                    </a:lnTo>
                    <a:lnTo>
                      <a:pt x="1168" y="9172"/>
                    </a:lnTo>
                    <a:lnTo>
                      <a:pt x="1409" y="9228"/>
                    </a:lnTo>
                    <a:lnTo>
                      <a:pt x="1668" y="9283"/>
                    </a:lnTo>
                    <a:lnTo>
                      <a:pt x="1965" y="9339"/>
                    </a:lnTo>
                    <a:lnTo>
                      <a:pt x="2279" y="9376"/>
                    </a:lnTo>
                    <a:lnTo>
                      <a:pt x="2632" y="9413"/>
                    </a:lnTo>
                    <a:lnTo>
                      <a:pt x="3058" y="9431"/>
                    </a:lnTo>
                    <a:lnTo>
                      <a:pt x="3521" y="9431"/>
                    </a:lnTo>
                    <a:lnTo>
                      <a:pt x="3966" y="9413"/>
                    </a:lnTo>
                    <a:lnTo>
                      <a:pt x="4392" y="9394"/>
                    </a:lnTo>
                    <a:lnTo>
                      <a:pt x="3966" y="9506"/>
                    </a:lnTo>
                    <a:lnTo>
                      <a:pt x="3539" y="9635"/>
                    </a:lnTo>
                    <a:lnTo>
                      <a:pt x="3132" y="9784"/>
                    </a:lnTo>
                    <a:lnTo>
                      <a:pt x="2706" y="9932"/>
                    </a:lnTo>
                    <a:lnTo>
                      <a:pt x="2391" y="10061"/>
                    </a:lnTo>
                    <a:lnTo>
                      <a:pt x="2113" y="10210"/>
                    </a:lnTo>
                    <a:lnTo>
                      <a:pt x="1835" y="10339"/>
                    </a:lnTo>
                    <a:lnTo>
                      <a:pt x="1612" y="10469"/>
                    </a:lnTo>
                    <a:lnTo>
                      <a:pt x="1390" y="10617"/>
                    </a:lnTo>
                    <a:lnTo>
                      <a:pt x="1205" y="10747"/>
                    </a:lnTo>
                    <a:lnTo>
                      <a:pt x="1057" y="10877"/>
                    </a:lnTo>
                    <a:lnTo>
                      <a:pt x="908" y="11006"/>
                    </a:lnTo>
                    <a:lnTo>
                      <a:pt x="797" y="11136"/>
                    </a:lnTo>
                    <a:lnTo>
                      <a:pt x="723" y="11266"/>
                    </a:lnTo>
                    <a:lnTo>
                      <a:pt x="649" y="11395"/>
                    </a:lnTo>
                    <a:lnTo>
                      <a:pt x="593" y="11525"/>
                    </a:lnTo>
                    <a:lnTo>
                      <a:pt x="575" y="11636"/>
                    </a:lnTo>
                    <a:lnTo>
                      <a:pt x="575" y="11747"/>
                    </a:lnTo>
                    <a:lnTo>
                      <a:pt x="593" y="11877"/>
                    </a:lnTo>
                    <a:lnTo>
                      <a:pt x="612" y="11988"/>
                    </a:lnTo>
                    <a:lnTo>
                      <a:pt x="668" y="12081"/>
                    </a:lnTo>
                    <a:lnTo>
                      <a:pt x="742" y="12174"/>
                    </a:lnTo>
                    <a:lnTo>
                      <a:pt x="816" y="12248"/>
                    </a:lnTo>
                    <a:lnTo>
                      <a:pt x="927" y="12322"/>
                    </a:lnTo>
                    <a:lnTo>
                      <a:pt x="1038" y="12377"/>
                    </a:lnTo>
                    <a:lnTo>
                      <a:pt x="1186" y="12433"/>
                    </a:lnTo>
                    <a:lnTo>
                      <a:pt x="1335" y="12452"/>
                    </a:lnTo>
                    <a:lnTo>
                      <a:pt x="1501" y="12470"/>
                    </a:lnTo>
                    <a:lnTo>
                      <a:pt x="1909" y="12470"/>
                    </a:lnTo>
                    <a:lnTo>
                      <a:pt x="2131" y="12433"/>
                    </a:lnTo>
                    <a:lnTo>
                      <a:pt x="2372" y="12377"/>
                    </a:lnTo>
                    <a:lnTo>
                      <a:pt x="2632" y="12322"/>
                    </a:lnTo>
                    <a:lnTo>
                      <a:pt x="2928" y="12229"/>
                    </a:lnTo>
                    <a:lnTo>
                      <a:pt x="3224" y="12137"/>
                    </a:lnTo>
                    <a:lnTo>
                      <a:pt x="3539" y="12007"/>
                    </a:lnTo>
                    <a:lnTo>
                      <a:pt x="3947" y="11840"/>
                    </a:lnTo>
                    <a:lnTo>
                      <a:pt x="4355" y="11655"/>
                    </a:lnTo>
                    <a:lnTo>
                      <a:pt x="4744" y="11451"/>
                    </a:lnTo>
                    <a:lnTo>
                      <a:pt x="5133" y="11229"/>
                    </a:lnTo>
                    <a:lnTo>
                      <a:pt x="4799" y="11525"/>
                    </a:lnTo>
                    <a:lnTo>
                      <a:pt x="4466" y="11822"/>
                    </a:lnTo>
                    <a:lnTo>
                      <a:pt x="4151" y="12137"/>
                    </a:lnTo>
                    <a:lnTo>
                      <a:pt x="3854" y="12452"/>
                    </a:lnTo>
                    <a:lnTo>
                      <a:pt x="3613" y="12711"/>
                    </a:lnTo>
                    <a:lnTo>
                      <a:pt x="3428" y="12952"/>
                    </a:lnTo>
                    <a:lnTo>
                      <a:pt x="3243" y="13193"/>
                    </a:lnTo>
                    <a:lnTo>
                      <a:pt x="3095" y="13415"/>
                    </a:lnTo>
                    <a:lnTo>
                      <a:pt x="2965" y="13619"/>
                    </a:lnTo>
                    <a:lnTo>
                      <a:pt x="2854" y="13823"/>
                    </a:lnTo>
                    <a:lnTo>
                      <a:pt x="2761" y="14008"/>
                    </a:lnTo>
                    <a:lnTo>
                      <a:pt x="2706" y="14193"/>
                    </a:lnTo>
                    <a:lnTo>
                      <a:pt x="2650" y="14360"/>
                    </a:lnTo>
                    <a:lnTo>
                      <a:pt x="2632" y="14508"/>
                    </a:lnTo>
                    <a:lnTo>
                      <a:pt x="2613" y="14656"/>
                    </a:lnTo>
                    <a:lnTo>
                      <a:pt x="2632" y="14786"/>
                    </a:lnTo>
                    <a:lnTo>
                      <a:pt x="2669" y="14916"/>
                    </a:lnTo>
                    <a:lnTo>
                      <a:pt x="2706" y="15027"/>
                    </a:lnTo>
                    <a:lnTo>
                      <a:pt x="2780" y="15120"/>
                    </a:lnTo>
                    <a:lnTo>
                      <a:pt x="2854" y="15194"/>
                    </a:lnTo>
                    <a:lnTo>
                      <a:pt x="2946" y="15268"/>
                    </a:lnTo>
                    <a:lnTo>
                      <a:pt x="3039" y="15323"/>
                    </a:lnTo>
                    <a:lnTo>
                      <a:pt x="3150" y="15360"/>
                    </a:lnTo>
                    <a:lnTo>
                      <a:pt x="3280" y="15379"/>
                    </a:lnTo>
                    <a:lnTo>
                      <a:pt x="3410" y="15379"/>
                    </a:lnTo>
                    <a:lnTo>
                      <a:pt x="3558" y="15360"/>
                    </a:lnTo>
                    <a:lnTo>
                      <a:pt x="3706" y="15323"/>
                    </a:lnTo>
                    <a:lnTo>
                      <a:pt x="3854" y="15268"/>
                    </a:lnTo>
                    <a:lnTo>
                      <a:pt x="4040" y="15175"/>
                    </a:lnTo>
                    <a:lnTo>
                      <a:pt x="4206" y="15082"/>
                    </a:lnTo>
                    <a:lnTo>
                      <a:pt x="4410" y="14953"/>
                    </a:lnTo>
                    <a:lnTo>
                      <a:pt x="4614" y="14805"/>
                    </a:lnTo>
                    <a:lnTo>
                      <a:pt x="4818" y="14619"/>
                    </a:lnTo>
                    <a:lnTo>
                      <a:pt x="5040" y="14434"/>
                    </a:lnTo>
                    <a:lnTo>
                      <a:pt x="5262" y="14212"/>
                    </a:lnTo>
                    <a:lnTo>
                      <a:pt x="5503" y="13952"/>
                    </a:lnTo>
                    <a:lnTo>
                      <a:pt x="5781" y="13619"/>
                    </a:lnTo>
                    <a:lnTo>
                      <a:pt x="6078" y="13285"/>
                    </a:lnTo>
                    <a:lnTo>
                      <a:pt x="6337" y="12915"/>
                    </a:lnTo>
                    <a:lnTo>
                      <a:pt x="6596" y="12563"/>
                    </a:lnTo>
                    <a:lnTo>
                      <a:pt x="6411" y="12970"/>
                    </a:lnTo>
                    <a:lnTo>
                      <a:pt x="6244" y="13378"/>
                    </a:lnTo>
                    <a:lnTo>
                      <a:pt x="6096" y="13804"/>
                    </a:lnTo>
                    <a:lnTo>
                      <a:pt x="5967" y="14212"/>
                    </a:lnTo>
                    <a:lnTo>
                      <a:pt x="5874" y="14545"/>
                    </a:lnTo>
                    <a:lnTo>
                      <a:pt x="5800" y="14860"/>
                    </a:lnTo>
                    <a:lnTo>
                      <a:pt x="5744" y="15157"/>
                    </a:lnTo>
                    <a:lnTo>
                      <a:pt x="5689" y="15416"/>
                    </a:lnTo>
                    <a:lnTo>
                      <a:pt x="5670" y="15675"/>
                    </a:lnTo>
                    <a:lnTo>
                      <a:pt x="5652" y="15898"/>
                    </a:lnTo>
                    <a:lnTo>
                      <a:pt x="5670" y="16102"/>
                    </a:lnTo>
                    <a:lnTo>
                      <a:pt x="5689" y="16287"/>
                    </a:lnTo>
                    <a:lnTo>
                      <a:pt x="5707" y="16454"/>
                    </a:lnTo>
                    <a:lnTo>
                      <a:pt x="5763" y="16620"/>
                    </a:lnTo>
                    <a:lnTo>
                      <a:pt x="5818" y="16750"/>
                    </a:lnTo>
                    <a:lnTo>
                      <a:pt x="5892" y="16861"/>
                    </a:lnTo>
                    <a:lnTo>
                      <a:pt x="5967" y="16954"/>
                    </a:lnTo>
                    <a:lnTo>
                      <a:pt x="6059" y="17028"/>
                    </a:lnTo>
                    <a:lnTo>
                      <a:pt x="6152" y="17083"/>
                    </a:lnTo>
                    <a:lnTo>
                      <a:pt x="6263" y="17139"/>
                    </a:lnTo>
                    <a:lnTo>
                      <a:pt x="6374" y="17158"/>
                    </a:lnTo>
                    <a:lnTo>
                      <a:pt x="6485" y="17158"/>
                    </a:lnTo>
                    <a:lnTo>
                      <a:pt x="6596" y="17139"/>
                    </a:lnTo>
                    <a:lnTo>
                      <a:pt x="6726" y="17102"/>
                    </a:lnTo>
                    <a:lnTo>
                      <a:pt x="6837" y="17046"/>
                    </a:lnTo>
                    <a:lnTo>
                      <a:pt x="6948" y="16972"/>
                    </a:lnTo>
                    <a:lnTo>
                      <a:pt x="7078" y="16861"/>
                    </a:lnTo>
                    <a:lnTo>
                      <a:pt x="7189" y="16750"/>
                    </a:lnTo>
                    <a:lnTo>
                      <a:pt x="7319" y="16602"/>
                    </a:lnTo>
                    <a:lnTo>
                      <a:pt x="7430" y="16435"/>
                    </a:lnTo>
                    <a:lnTo>
                      <a:pt x="7541" y="16231"/>
                    </a:lnTo>
                    <a:lnTo>
                      <a:pt x="7671" y="16009"/>
                    </a:lnTo>
                    <a:lnTo>
                      <a:pt x="7782" y="15768"/>
                    </a:lnTo>
                    <a:lnTo>
                      <a:pt x="7893" y="15490"/>
                    </a:lnTo>
                    <a:lnTo>
                      <a:pt x="8005" y="15194"/>
                    </a:lnTo>
                    <a:lnTo>
                      <a:pt x="8097" y="14860"/>
                    </a:lnTo>
                    <a:lnTo>
                      <a:pt x="8227" y="14434"/>
                    </a:lnTo>
                    <a:lnTo>
                      <a:pt x="8320" y="14008"/>
                    </a:lnTo>
                    <a:lnTo>
                      <a:pt x="8412" y="13563"/>
                    </a:lnTo>
                    <a:lnTo>
                      <a:pt x="8486" y="13137"/>
                    </a:lnTo>
                    <a:lnTo>
                      <a:pt x="8505" y="13563"/>
                    </a:lnTo>
                    <a:lnTo>
                      <a:pt x="8523" y="14026"/>
                    </a:lnTo>
                    <a:lnTo>
                      <a:pt x="8579" y="14453"/>
                    </a:lnTo>
                    <a:lnTo>
                      <a:pt x="8635" y="14897"/>
                    </a:lnTo>
                    <a:lnTo>
                      <a:pt x="8690" y="15231"/>
                    </a:lnTo>
                    <a:lnTo>
                      <a:pt x="8764" y="15546"/>
                    </a:lnTo>
                    <a:lnTo>
                      <a:pt x="8838" y="15842"/>
                    </a:lnTo>
                    <a:lnTo>
                      <a:pt x="8912" y="16102"/>
                    </a:lnTo>
                    <a:lnTo>
                      <a:pt x="9005" y="16324"/>
                    </a:lnTo>
                    <a:lnTo>
                      <a:pt x="9098" y="16546"/>
                    </a:lnTo>
                    <a:lnTo>
                      <a:pt x="9190" y="16731"/>
                    </a:lnTo>
                    <a:lnTo>
                      <a:pt x="9283" y="16880"/>
                    </a:lnTo>
                    <a:lnTo>
                      <a:pt x="9394" y="17028"/>
                    </a:lnTo>
                    <a:lnTo>
                      <a:pt x="9487" y="17139"/>
                    </a:lnTo>
                    <a:lnTo>
                      <a:pt x="9598" y="17232"/>
                    </a:lnTo>
                    <a:lnTo>
                      <a:pt x="9709" y="17306"/>
                    </a:lnTo>
                    <a:lnTo>
                      <a:pt x="9820" y="17361"/>
                    </a:lnTo>
                    <a:lnTo>
                      <a:pt x="9931" y="17398"/>
                    </a:lnTo>
                    <a:lnTo>
                      <a:pt x="10172" y="17398"/>
                    </a:lnTo>
                    <a:lnTo>
                      <a:pt x="10283" y="17361"/>
                    </a:lnTo>
                    <a:lnTo>
                      <a:pt x="10376" y="17324"/>
                    </a:lnTo>
                    <a:lnTo>
                      <a:pt x="10487" y="17250"/>
                    </a:lnTo>
                    <a:lnTo>
                      <a:pt x="10561" y="17176"/>
                    </a:lnTo>
                    <a:lnTo>
                      <a:pt x="10654" y="17065"/>
                    </a:lnTo>
                    <a:lnTo>
                      <a:pt x="10728" y="16954"/>
                    </a:lnTo>
                    <a:lnTo>
                      <a:pt x="10784" y="16806"/>
                    </a:lnTo>
                    <a:lnTo>
                      <a:pt x="10839" y="16639"/>
                    </a:lnTo>
                    <a:lnTo>
                      <a:pt x="10895" y="16454"/>
                    </a:lnTo>
                    <a:lnTo>
                      <a:pt x="10913" y="16250"/>
                    </a:lnTo>
                    <a:lnTo>
                      <a:pt x="10932" y="16027"/>
                    </a:lnTo>
                    <a:lnTo>
                      <a:pt x="10951" y="15768"/>
                    </a:lnTo>
                    <a:lnTo>
                      <a:pt x="10951" y="15509"/>
                    </a:lnTo>
                    <a:lnTo>
                      <a:pt x="10932" y="15212"/>
                    </a:lnTo>
                    <a:lnTo>
                      <a:pt x="10895" y="14879"/>
                    </a:lnTo>
                    <a:lnTo>
                      <a:pt x="10839" y="14545"/>
                    </a:lnTo>
                    <a:lnTo>
                      <a:pt x="10765" y="14119"/>
                    </a:lnTo>
                    <a:lnTo>
                      <a:pt x="10673" y="13674"/>
                    </a:lnTo>
                    <a:lnTo>
                      <a:pt x="10561" y="13248"/>
                    </a:lnTo>
                    <a:lnTo>
                      <a:pt x="10432" y="12822"/>
                    </a:lnTo>
                    <a:lnTo>
                      <a:pt x="10636" y="13211"/>
                    </a:lnTo>
                    <a:lnTo>
                      <a:pt x="10858" y="13600"/>
                    </a:lnTo>
                    <a:lnTo>
                      <a:pt x="11099" y="13989"/>
                    </a:lnTo>
                    <a:lnTo>
                      <a:pt x="11340" y="14341"/>
                    </a:lnTo>
                    <a:lnTo>
                      <a:pt x="11543" y="14619"/>
                    </a:lnTo>
                    <a:lnTo>
                      <a:pt x="11729" y="14879"/>
                    </a:lnTo>
                    <a:lnTo>
                      <a:pt x="11932" y="15101"/>
                    </a:lnTo>
                    <a:lnTo>
                      <a:pt x="12118" y="15305"/>
                    </a:lnTo>
                    <a:lnTo>
                      <a:pt x="12285" y="15472"/>
                    </a:lnTo>
                    <a:lnTo>
                      <a:pt x="12470" y="15638"/>
                    </a:lnTo>
                    <a:lnTo>
                      <a:pt x="12637" y="15749"/>
                    </a:lnTo>
                    <a:lnTo>
                      <a:pt x="12785" y="15861"/>
                    </a:lnTo>
                    <a:lnTo>
                      <a:pt x="12933" y="15935"/>
                    </a:lnTo>
                    <a:lnTo>
                      <a:pt x="13081" y="15990"/>
                    </a:lnTo>
                    <a:lnTo>
                      <a:pt x="13229" y="16027"/>
                    </a:lnTo>
                    <a:lnTo>
                      <a:pt x="13359" y="16046"/>
                    </a:lnTo>
                    <a:lnTo>
                      <a:pt x="13470" y="16046"/>
                    </a:lnTo>
                    <a:lnTo>
                      <a:pt x="13600" y="16027"/>
                    </a:lnTo>
                    <a:lnTo>
                      <a:pt x="13693" y="15990"/>
                    </a:lnTo>
                    <a:lnTo>
                      <a:pt x="13804" y="15935"/>
                    </a:lnTo>
                    <a:lnTo>
                      <a:pt x="13878" y="15861"/>
                    </a:lnTo>
                    <a:lnTo>
                      <a:pt x="13971" y="15768"/>
                    </a:lnTo>
                    <a:lnTo>
                      <a:pt x="14026" y="15675"/>
                    </a:lnTo>
                    <a:lnTo>
                      <a:pt x="14063" y="15564"/>
                    </a:lnTo>
                    <a:lnTo>
                      <a:pt x="14100" y="15435"/>
                    </a:lnTo>
                    <a:lnTo>
                      <a:pt x="14119" y="15286"/>
                    </a:lnTo>
                    <a:lnTo>
                      <a:pt x="14100" y="15138"/>
                    </a:lnTo>
                    <a:lnTo>
                      <a:pt x="14082" y="14953"/>
                    </a:lnTo>
                    <a:lnTo>
                      <a:pt x="14045" y="14767"/>
                    </a:lnTo>
                    <a:lnTo>
                      <a:pt x="13989" y="14582"/>
                    </a:lnTo>
                    <a:lnTo>
                      <a:pt x="13896" y="14360"/>
                    </a:lnTo>
                    <a:lnTo>
                      <a:pt x="13804" y="14138"/>
                    </a:lnTo>
                    <a:lnTo>
                      <a:pt x="13674" y="13897"/>
                    </a:lnTo>
                    <a:lnTo>
                      <a:pt x="13526" y="13637"/>
                    </a:lnTo>
                    <a:lnTo>
                      <a:pt x="13359" y="13359"/>
                    </a:lnTo>
                    <a:lnTo>
                      <a:pt x="13174" y="13081"/>
                    </a:lnTo>
                    <a:lnTo>
                      <a:pt x="12914" y="12711"/>
                    </a:lnTo>
                    <a:lnTo>
                      <a:pt x="12637" y="12359"/>
                    </a:lnTo>
                    <a:lnTo>
                      <a:pt x="12359" y="12025"/>
                    </a:lnTo>
                    <a:lnTo>
                      <a:pt x="12062" y="11692"/>
                    </a:lnTo>
                    <a:lnTo>
                      <a:pt x="12414" y="11951"/>
                    </a:lnTo>
                    <a:lnTo>
                      <a:pt x="12785" y="12211"/>
                    </a:lnTo>
                    <a:lnTo>
                      <a:pt x="13155" y="12452"/>
                    </a:lnTo>
                    <a:lnTo>
                      <a:pt x="13544" y="12674"/>
                    </a:lnTo>
                    <a:lnTo>
                      <a:pt x="13841" y="12841"/>
                    </a:lnTo>
                    <a:lnTo>
                      <a:pt x="14119" y="12989"/>
                    </a:lnTo>
                    <a:lnTo>
                      <a:pt x="14397" y="13100"/>
                    </a:lnTo>
                    <a:lnTo>
                      <a:pt x="14656" y="13211"/>
                    </a:lnTo>
                    <a:lnTo>
                      <a:pt x="14878" y="13285"/>
                    </a:lnTo>
                    <a:lnTo>
                      <a:pt x="15101" y="13341"/>
                    </a:lnTo>
                    <a:lnTo>
                      <a:pt x="15305" y="13396"/>
                    </a:lnTo>
                    <a:lnTo>
                      <a:pt x="15490" y="13415"/>
                    </a:lnTo>
                    <a:lnTo>
                      <a:pt x="15823" y="13415"/>
                    </a:lnTo>
                    <a:lnTo>
                      <a:pt x="15972" y="13378"/>
                    </a:lnTo>
                    <a:lnTo>
                      <a:pt x="16083" y="13341"/>
                    </a:lnTo>
                    <a:lnTo>
                      <a:pt x="16194" y="13285"/>
                    </a:lnTo>
                    <a:lnTo>
                      <a:pt x="16305" y="13211"/>
                    </a:lnTo>
                    <a:lnTo>
                      <a:pt x="16379" y="13137"/>
                    </a:lnTo>
                    <a:lnTo>
                      <a:pt x="16435" y="13044"/>
                    </a:lnTo>
                    <a:lnTo>
                      <a:pt x="16490" y="12933"/>
                    </a:lnTo>
                    <a:lnTo>
                      <a:pt x="16509" y="12822"/>
                    </a:lnTo>
                    <a:lnTo>
                      <a:pt x="16527" y="12711"/>
                    </a:lnTo>
                    <a:lnTo>
                      <a:pt x="16527" y="12581"/>
                    </a:lnTo>
                    <a:lnTo>
                      <a:pt x="16490" y="12452"/>
                    </a:lnTo>
                    <a:lnTo>
                      <a:pt x="16435" y="12322"/>
                    </a:lnTo>
                    <a:lnTo>
                      <a:pt x="16361" y="12192"/>
                    </a:lnTo>
                    <a:lnTo>
                      <a:pt x="16268" y="12044"/>
                    </a:lnTo>
                    <a:lnTo>
                      <a:pt x="16157" y="11896"/>
                    </a:lnTo>
                    <a:lnTo>
                      <a:pt x="16009" y="11729"/>
                    </a:lnTo>
                    <a:lnTo>
                      <a:pt x="15860" y="11581"/>
                    </a:lnTo>
                    <a:lnTo>
                      <a:pt x="15657" y="11414"/>
                    </a:lnTo>
                    <a:lnTo>
                      <a:pt x="15453" y="11247"/>
                    </a:lnTo>
                    <a:lnTo>
                      <a:pt x="15212" y="11080"/>
                    </a:lnTo>
                    <a:lnTo>
                      <a:pt x="14934" y="10914"/>
                    </a:lnTo>
                    <a:lnTo>
                      <a:pt x="14638" y="10728"/>
                    </a:lnTo>
                    <a:lnTo>
                      <a:pt x="14248" y="10525"/>
                    </a:lnTo>
                    <a:lnTo>
                      <a:pt x="13859" y="10321"/>
                    </a:lnTo>
                    <a:lnTo>
                      <a:pt x="13452" y="10154"/>
                    </a:lnTo>
                    <a:lnTo>
                      <a:pt x="13044" y="9969"/>
                    </a:lnTo>
                    <a:lnTo>
                      <a:pt x="13470" y="10061"/>
                    </a:lnTo>
                    <a:lnTo>
                      <a:pt x="13915" y="10136"/>
                    </a:lnTo>
                    <a:lnTo>
                      <a:pt x="14360" y="10191"/>
                    </a:lnTo>
                    <a:lnTo>
                      <a:pt x="14786" y="10228"/>
                    </a:lnTo>
                    <a:lnTo>
                      <a:pt x="15138" y="10247"/>
                    </a:lnTo>
                    <a:lnTo>
                      <a:pt x="15453" y="10247"/>
                    </a:lnTo>
                    <a:lnTo>
                      <a:pt x="15749" y="10228"/>
                    </a:lnTo>
                    <a:lnTo>
                      <a:pt x="16027" y="10210"/>
                    </a:lnTo>
                    <a:lnTo>
                      <a:pt x="16268" y="10191"/>
                    </a:lnTo>
                    <a:lnTo>
                      <a:pt x="16490" y="10154"/>
                    </a:lnTo>
                    <a:lnTo>
                      <a:pt x="16694" y="10098"/>
                    </a:lnTo>
                    <a:lnTo>
                      <a:pt x="16879" y="10043"/>
                    </a:lnTo>
                    <a:lnTo>
                      <a:pt x="17028" y="9969"/>
                    </a:lnTo>
                    <a:lnTo>
                      <a:pt x="17176" y="9895"/>
                    </a:lnTo>
                    <a:lnTo>
                      <a:pt x="17287" y="9802"/>
                    </a:lnTo>
                    <a:lnTo>
                      <a:pt x="17380" y="9709"/>
                    </a:lnTo>
                    <a:lnTo>
                      <a:pt x="17454" y="9617"/>
                    </a:lnTo>
                    <a:lnTo>
                      <a:pt x="17509" y="9506"/>
                    </a:lnTo>
                    <a:lnTo>
                      <a:pt x="17546" y="9413"/>
                    </a:lnTo>
                    <a:lnTo>
                      <a:pt x="17565" y="9283"/>
                    </a:lnTo>
                    <a:lnTo>
                      <a:pt x="17565" y="9172"/>
                    </a:lnTo>
                    <a:lnTo>
                      <a:pt x="17546" y="9061"/>
                    </a:lnTo>
                    <a:lnTo>
                      <a:pt x="17509" y="8950"/>
                    </a:lnTo>
                    <a:lnTo>
                      <a:pt x="17435" y="8839"/>
                    </a:lnTo>
                    <a:lnTo>
                      <a:pt x="17361" y="8746"/>
                    </a:lnTo>
                    <a:lnTo>
                      <a:pt x="17250" y="8653"/>
                    </a:lnTo>
                    <a:lnTo>
                      <a:pt x="17120" y="8542"/>
                    </a:lnTo>
                    <a:lnTo>
                      <a:pt x="16991" y="8468"/>
                    </a:lnTo>
                    <a:lnTo>
                      <a:pt x="16805" y="8375"/>
                    </a:lnTo>
                    <a:lnTo>
                      <a:pt x="16620" y="8301"/>
                    </a:lnTo>
                    <a:lnTo>
                      <a:pt x="16398" y="8227"/>
                    </a:lnTo>
                    <a:lnTo>
                      <a:pt x="16157" y="8172"/>
                    </a:lnTo>
                    <a:lnTo>
                      <a:pt x="15897" y="8116"/>
                    </a:lnTo>
                    <a:lnTo>
                      <a:pt x="15601" y="8060"/>
                    </a:lnTo>
                    <a:lnTo>
                      <a:pt x="15286" y="8023"/>
                    </a:lnTo>
                    <a:lnTo>
                      <a:pt x="14934" y="8005"/>
                    </a:lnTo>
                    <a:lnTo>
                      <a:pt x="14508" y="7968"/>
                    </a:lnTo>
                    <a:lnTo>
                      <a:pt x="14063" y="7968"/>
                    </a:lnTo>
                    <a:lnTo>
                      <a:pt x="13619" y="7986"/>
                    </a:lnTo>
                    <a:lnTo>
                      <a:pt x="13174" y="8005"/>
                    </a:lnTo>
                    <a:lnTo>
                      <a:pt x="13600" y="7894"/>
                    </a:lnTo>
                    <a:lnTo>
                      <a:pt x="14026" y="7764"/>
                    </a:lnTo>
                    <a:lnTo>
                      <a:pt x="14452" y="7616"/>
                    </a:lnTo>
                    <a:lnTo>
                      <a:pt x="14860" y="7468"/>
                    </a:lnTo>
                    <a:lnTo>
                      <a:pt x="15175" y="7338"/>
                    </a:lnTo>
                    <a:lnTo>
                      <a:pt x="15471" y="7190"/>
                    </a:lnTo>
                    <a:lnTo>
                      <a:pt x="15731" y="7060"/>
                    </a:lnTo>
                    <a:lnTo>
                      <a:pt x="15972" y="6930"/>
                    </a:lnTo>
                    <a:lnTo>
                      <a:pt x="16175" y="6801"/>
                    </a:lnTo>
                    <a:lnTo>
                      <a:pt x="16361" y="6652"/>
                    </a:lnTo>
                    <a:lnTo>
                      <a:pt x="16509" y="6523"/>
                    </a:lnTo>
                    <a:lnTo>
                      <a:pt x="16657" y="6393"/>
                    </a:lnTo>
                    <a:lnTo>
                      <a:pt x="16768" y="6263"/>
                    </a:lnTo>
                    <a:lnTo>
                      <a:pt x="16861" y="6134"/>
                    </a:lnTo>
                    <a:lnTo>
                      <a:pt x="16916" y="6004"/>
                    </a:lnTo>
                    <a:lnTo>
                      <a:pt x="16972" y="5874"/>
                    </a:lnTo>
                    <a:lnTo>
                      <a:pt x="16991" y="5763"/>
                    </a:lnTo>
                    <a:lnTo>
                      <a:pt x="17009" y="5652"/>
                    </a:lnTo>
                    <a:lnTo>
                      <a:pt x="16991" y="5541"/>
                    </a:lnTo>
                    <a:lnTo>
                      <a:pt x="16954" y="5429"/>
                    </a:lnTo>
                    <a:lnTo>
                      <a:pt x="16898" y="5318"/>
                    </a:lnTo>
                    <a:lnTo>
                      <a:pt x="16824" y="5226"/>
                    </a:lnTo>
                    <a:lnTo>
                      <a:pt x="16750" y="5152"/>
                    </a:lnTo>
                    <a:lnTo>
                      <a:pt x="16639" y="5077"/>
                    </a:lnTo>
                    <a:lnTo>
                      <a:pt x="16527" y="5022"/>
                    </a:lnTo>
                    <a:lnTo>
                      <a:pt x="16398" y="4966"/>
                    </a:lnTo>
                    <a:lnTo>
                      <a:pt x="16231" y="4948"/>
                    </a:lnTo>
                    <a:lnTo>
                      <a:pt x="16064" y="4929"/>
                    </a:lnTo>
                    <a:lnTo>
                      <a:pt x="15879" y="4929"/>
                    </a:lnTo>
                    <a:lnTo>
                      <a:pt x="15675" y="4948"/>
                    </a:lnTo>
                    <a:lnTo>
                      <a:pt x="15434" y="4966"/>
                    </a:lnTo>
                    <a:lnTo>
                      <a:pt x="15193" y="5022"/>
                    </a:lnTo>
                    <a:lnTo>
                      <a:pt x="14934" y="5077"/>
                    </a:lnTo>
                    <a:lnTo>
                      <a:pt x="14656" y="5170"/>
                    </a:lnTo>
                    <a:lnTo>
                      <a:pt x="14341" y="5263"/>
                    </a:lnTo>
                    <a:lnTo>
                      <a:pt x="14026" y="5392"/>
                    </a:lnTo>
                    <a:lnTo>
                      <a:pt x="13619" y="5559"/>
                    </a:lnTo>
                    <a:lnTo>
                      <a:pt x="13211" y="5763"/>
                    </a:lnTo>
                    <a:lnTo>
                      <a:pt x="12822" y="5948"/>
                    </a:lnTo>
                    <a:lnTo>
                      <a:pt x="12433" y="6171"/>
                    </a:lnTo>
                    <a:lnTo>
                      <a:pt x="12766" y="5893"/>
                    </a:lnTo>
                    <a:lnTo>
                      <a:pt x="13100" y="5578"/>
                    </a:lnTo>
                    <a:lnTo>
                      <a:pt x="13415" y="5263"/>
                    </a:lnTo>
                    <a:lnTo>
                      <a:pt x="13730" y="4948"/>
                    </a:lnTo>
                    <a:lnTo>
                      <a:pt x="13952" y="4688"/>
                    </a:lnTo>
                    <a:lnTo>
                      <a:pt x="14156" y="4447"/>
                    </a:lnTo>
                    <a:lnTo>
                      <a:pt x="14323" y="4207"/>
                    </a:lnTo>
                    <a:lnTo>
                      <a:pt x="14489" y="3984"/>
                    </a:lnTo>
                    <a:lnTo>
                      <a:pt x="14619" y="3780"/>
                    </a:lnTo>
                    <a:lnTo>
                      <a:pt x="14730" y="3577"/>
                    </a:lnTo>
                    <a:lnTo>
                      <a:pt x="14804" y="3391"/>
                    </a:lnTo>
                    <a:lnTo>
                      <a:pt x="14878" y="3206"/>
                    </a:lnTo>
                    <a:lnTo>
                      <a:pt x="14915" y="3039"/>
                    </a:lnTo>
                    <a:lnTo>
                      <a:pt x="14934" y="2891"/>
                    </a:lnTo>
                    <a:lnTo>
                      <a:pt x="14953" y="2743"/>
                    </a:lnTo>
                    <a:lnTo>
                      <a:pt x="14934" y="2613"/>
                    </a:lnTo>
                    <a:lnTo>
                      <a:pt x="14915" y="2484"/>
                    </a:lnTo>
                    <a:lnTo>
                      <a:pt x="14860" y="2391"/>
                    </a:lnTo>
                    <a:lnTo>
                      <a:pt x="14804" y="2280"/>
                    </a:lnTo>
                    <a:lnTo>
                      <a:pt x="14712" y="2206"/>
                    </a:lnTo>
                    <a:lnTo>
                      <a:pt x="14638" y="2131"/>
                    </a:lnTo>
                    <a:lnTo>
                      <a:pt x="14526" y="2076"/>
                    </a:lnTo>
                    <a:lnTo>
                      <a:pt x="14415" y="2039"/>
                    </a:lnTo>
                    <a:lnTo>
                      <a:pt x="14304" y="2020"/>
                    </a:lnTo>
                    <a:lnTo>
                      <a:pt x="14156" y="2020"/>
                    </a:lnTo>
                    <a:lnTo>
                      <a:pt x="14026" y="2039"/>
                    </a:lnTo>
                    <a:lnTo>
                      <a:pt x="13878" y="2076"/>
                    </a:lnTo>
                    <a:lnTo>
                      <a:pt x="13711" y="2150"/>
                    </a:lnTo>
                    <a:lnTo>
                      <a:pt x="13544" y="2224"/>
                    </a:lnTo>
                    <a:lnTo>
                      <a:pt x="13359" y="2335"/>
                    </a:lnTo>
                    <a:lnTo>
                      <a:pt x="13155" y="2446"/>
                    </a:lnTo>
                    <a:lnTo>
                      <a:pt x="12970" y="2595"/>
                    </a:lnTo>
                    <a:lnTo>
                      <a:pt x="12748" y="2780"/>
                    </a:lnTo>
                    <a:lnTo>
                      <a:pt x="12544" y="2965"/>
                    </a:lnTo>
                    <a:lnTo>
                      <a:pt x="12303" y="3206"/>
                    </a:lnTo>
                    <a:lnTo>
                      <a:pt x="12081" y="3447"/>
                    </a:lnTo>
                    <a:lnTo>
                      <a:pt x="11784" y="3780"/>
                    </a:lnTo>
                    <a:lnTo>
                      <a:pt x="11506" y="4114"/>
                    </a:lnTo>
                    <a:lnTo>
                      <a:pt x="11228" y="4485"/>
                    </a:lnTo>
                    <a:lnTo>
                      <a:pt x="10969" y="4837"/>
                    </a:lnTo>
                    <a:lnTo>
                      <a:pt x="11154" y="4429"/>
                    </a:lnTo>
                    <a:lnTo>
                      <a:pt x="11321" y="4021"/>
                    </a:lnTo>
                    <a:lnTo>
                      <a:pt x="11469" y="3595"/>
                    </a:lnTo>
                    <a:lnTo>
                      <a:pt x="11599" y="3188"/>
                    </a:lnTo>
                    <a:lnTo>
                      <a:pt x="11692" y="2854"/>
                    </a:lnTo>
                    <a:lnTo>
                      <a:pt x="11766" y="2539"/>
                    </a:lnTo>
                    <a:lnTo>
                      <a:pt x="11840" y="2243"/>
                    </a:lnTo>
                    <a:lnTo>
                      <a:pt x="11877" y="1983"/>
                    </a:lnTo>
                    <a:lnTo>
                      <a:pt x="11895" y="1742"/>
                    </a:lnTo>
                    <a:lnTo>
                      <a:pt x="11914" y="1502"/>
                    </a:lnTo>
                    <a:lnTo>
                      <a:pt x="11914" y="1298"/>
                    </a:lnTo>
                    <a:lnTo>
                      <a:pt x="11895" y="1112"/>
                    </a:lnTo>
                    <a:lnTo>
                      <a:pt x="11858" y="946"/>
                    </a:lnTo>
                    <a:lnTo>
                      <a:pt x="11803" y="797"/>
                    </a:lnTo>
                    <a:lnTo>
                      <a:pt x="11747" y="649"/>
                    </a:lnTo>
                    <a:lnTo>
                      <a:pt x="11692" y="538"/>
                    </a:lnTo>
                    <a:lnTo>
                      <a:pt x="11599" y="445"/>
                    </a:lnTo>
                    <a:lnTo>
                      <a:pt x="11525" y="371"/>
                    </a:lnTo>
                    <a:lnTo>
                      <a:pt x="11414" y="316"/>
                    </a:lnTo>
                    <a:lnTo>
                      <a:pt x="11321" y="279"/>
                    </a:lnTo>
                    <a:lnTo>
                      <a:pt x="11210" y="242"/>
                    </a:lnTo>
                    <a:lnTo>
                      <a:pt x="11080" y="242"/>
                    </a:lnTo>
                    <a:lnTo>
                      <a:pt x="10969" y="260"/>
                    </a:lnTo>
                    <a:lnTo>
                      <a:pt x="10858" y="297"/>
                    </a:lnTo>
                    <a:lnTo>
                      <a:pt x="10728" y="353"/>
                    </a:lnTo>
                    <a:lnTo>
                      <a:pt x="10617" y="427"/>
                    </a:lnTo>
                    <a:lnTo>
                      <a:pt x="10487" y="538"/>
                    </a:lnTo>
                    <a:lnTo>
                      <a:pt x="10376" y="649"/>
                    </a:lnTo>
                    <a:lnTo>
                      <a:pt x="10246" y="797"/>
                    </a:lnTo>
                    <a:lnTo>
                      <a:pt x="10135" y="983"/>
                    </a:lnTo>
                    <a:lnTo>
                      <a:pt x="10024" y="1168"/>
                    </a:lnTo>
                    <a:lnTo>
                      <a:pt x="9913" y="1390"/>
                    </a:lnTo>
                    <a:lnTo>
                      <a:pt x="9783" y="1631"/>
                    </a:lnTo>
                    <a:lnTo>
                      <a:pt x="9672" y="1909"/>
                    </a:lnTo>
                    <a:lnTo>
                      <a:pt x="9579" y="2206"/>
                    </a:lnTo>
                    <a:lnTo>
                      <a:pt x="9468" y="2539"/>
                    </a:lnTo>
                    <a:lnTo>
                      <a:pt x="9357" y="2965"/>
                    </a:lnTo>
                    <a:lnTo>
                      <a:pt x="9246" y="3391"/>
                    </a:lnTo>
                    <a:lnTo>
                      <a:pt x="9153" y="3836"/>
                    </a:lnTo>
                    <a:lnTo>
                      <a:pt x="9079" y="4262"/>
                    </a:lnTo>
                    <a:lnTo>
                      <a:pt x="9061" y="3836"/>
                    </a:lnTo>
                    <a:lnTo>
                      <a:pt x="9042" y="3391"/>
                    </a:lnTo>
                    <a:lnTo>
                      <a:pt x="8987" y="2947"/>
                    </a:lnTo>
                    <a:lnTo>
                      <a:pt x="8931" y="2502"/>
                    </a:lnTo>
                    <a:lnTo>
                      <a:pt x="8875" y="2169"/>
                    </a:lnTo>
                    <a:lnTo>
                      <a:pt x="8801" y="1854"/>
                    </a:lnTo>
                    <a:lnTo>
                      <a:pt x="8727" y="1576"/>
                    </a:lnTo>
                    <a:lnTo>
                      <a:pt x="8653" y="1316"/>
                    </a:lnTo>
                    <a:lnTo>
                      <a:pt x="8560" y="1075"/>
                    </a:lnTo>
                    <a:lnTo>
                      <a:pt x="8486" y="872"/>
                    </a:lnTo>
                    <a:lnTo>
                      <a:pt x="8375" y="686"/>
                    </a:lnTo>
                    <a:lnTo>
                      <a:pt x="8282" y="520"/>
                    </a:lnTo>
                    <a:lnTo>
                      <a:pt x="8190" y="371"/>
                    </a:lnTo>
                    <a:lnTo>
                      <a:pt x="8079" y="260"/>
                    </a:lnTo>
                    <a:lnTo>
                      <a:pt x="7968" y="168"/>
                    </a:lnTo>
                    <a:lnTo>
                      <a:pt x="7856" y="93"/>
                    </a:lnTo>
                    <a:lnTo>
                      <a:pt x="7745" y="38"/>
                    </a:lnTo>
                    <a:lnTo>
                      <a:pt x="7634" y="19"/>
                    </a:lnTo>
                    <a:lnTo>
                      <a:pt x="7523" y="1"/>
                    </a:lnTo>
                    <a:close/>
                  </a:path>
                </a:pathLst>
              </a:custGeom>
              <a:solidFill>
                <a:srgbClr val="F5585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1" name="Google Shape;21697;p70">
                <a:extLst>
                  <a:ext uri="{FF2B5EF4-FFF2-40B4-BE49-F238E27FC236}">
                    <a16:creationId xmlns:a16="http://schemas.microsoft.com/office/drawing/2014/main" id="{65ACAFB9-9D46-C709-46B1-641E521E3DB7}"/>
                  </a:ext>
                </a:extLst>
              </p:cNvPr>
              <p:cNvSpPr/>
              <p:nvPr/>
            </p:nvSpPr>
            <p:spPr>
              <a:xfrm>
                <a:off x="6294152" y="3157195"/>
                <a:ext cx="19567" cy="174674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151" extrusionOk="0">
                    <a:moveTo>
                      <a:pt x="149" y="0"/>
                    </a:moveTo>
                    <a:lnTo>
                      <a:pt x="131" y="19"/>
                    </a:lnTo>
                    <a:lnTo>
                      <a:pt x="112" y="56"/>
                    </a:lnTo>
                    <a:lnTo>
                      <a:pt x="75" y="167"/>
                    </a:lnTo>
                    <a:lnTo>
                      <a:pt x="38" y="371"/>
                    </a:lnTo>
                    <a:lnTo>
                      <a:pt x="19" y="611"/>
                    </a:lnTo>
                    <a:lnTo>
                      <a:pt x="1" y="1278"/>
                    </a:lnTo>
                    <a:lnTo>
                      <a:pt x="19" y="2075"/>
                    </a:lnTo>
                    <a:lnTo>
                      <a:pt x="56" y="2890"/>
                    </a:lnTo>
                    <a:lnTo>
                      <a:pt x="131" y="3539"/>
                    </a:lnTo>
                    <a:lnTo>
                      <a:pt x="168" y="3798"/>
                    </a:lnTo>
                    <a:lnTo>
                      <a:pt x="223" y="3984"/>
                    </a:lnTo>
                    <a:lnTo>
                      <a:pt x="260" y="4095"/>
                    </a:lnTo>
                    <a:lnTo>
                      <a:pt x="279" y="4132"/>
                    </a:lnTo>
                    <a:lnTo>
                      <a:pt x="316" y="4150"/>
                    </a:lnTo>
                    <a:lnTo>
                      <a:pt x="334" y="4132"/>
                    </a:lnTo>
                    <a:lnTo>
                      <a:pt x="353" y="4095"/>
                    </a:lnTo>
                    <a:lnTo>
                      <a:pt x="390" y="3984"/>
                    </a:lnTo>
                    <a:lnTo>
                      <a:pt x="408" y="3780"/>
                    </a:lnTo>
                    <a:lnTo>
                      <a:pt x="446" y="3539"/>
                    </a:lnTo>
                    <a:lnTo>
                      <a:pt x="464" y="2872"/>
                    </a:lnTo>
                    <a:lnTo>
                      <a:pt x="446" y="2075"/>
                    </a:lnTo>
                    <a:lnTo>
                      <a:pt x="408" y="1260"/>
                    </a:lnTo>
                    <a:lnTo>
                      <a:pt x="334" y="611"/>
                    </a:lnTo>
                    <a:lnTo>
                      <a:pt x="297" y="352"/>
                    </a:lnTo>
                    <a:lnTo>
                      <a:pt x="242" y="167"/>
                    </a:lnTo>
                    <a:lnTo>
                      <a:pt x="205" y="37"/>
                    </a:lnTo>
                    <a:lnTo>
                      <a:pt x="168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2" name="Google Shape;21698;p70">
                <a:extLst>
                  <a:ext uri="{FF2B5EF4-FFF2-40B4-BE49-F238E27FC236}">
                    <a16:creationId xmlns:a16="http://schemas.microsoft.com/office/drawing/2014/main" id="{60F9E8CE-5EF0-1C5B-ECFD-6B715D915E5C}"/>
                  </a:ext>
                </a:extLst>
              </p:cNvPr>
              <p:cNvSpPr/>
              <p:nvPr/>
            </p:nvSpPr>
            <p:spPr>
              <a:xfrm>
                <a:off x="6308207" y="3155638"/>
                <a:ext cx="50706" cy="16764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3984" extrusionOk="0">
                    <a:moveTo>
                      <a:pt x="37" y="0"/>
                    </a:moveTo>
                    <a:lnTo>
                      <a:pt x="19" y="19"/>
                    </a:lnTo>
                    <a:lnTo>
                      <a:pt x="0" y="56"/>
                    </a:lnTo>
                    <a:lnTo>
                      <a:pt x="0" y="185"/>
                    </a:lnTo>
                    <a:lnTo>
                      <a:pt x="19" y="389"/>
                    </a:lnTo>
                    <a:lnTo>
                      <a:pt x="56" y="630"/>
                    </a:lnTo>
                    <a:lnTo>
                      <a:pt x="186" y="1278"/>
                    </a:lnTo>
                    <a:lnTo>
                      <a:pt x="389" y="2057"/>
                    </a:lnTo>
                    <a:lnTo>
                      <a:pt x="630" y="2835"/>
                    </a:lnTo>
                    <a:lnTo>
                      <a:pt x="853" y="3446"/>
                    </a:lnTo>
                    <a:lnTo>
                      <a:pt x="964" y="3687"/>
                    </a:lnTo>
                    <a:lnTo>
                      <a:pt x="1038" y="3854"/>
                    </a:lnTo>
                    <a:lnTo>
                      <a:pt x="1112" y="3965"/>
                    </a:lnTo>
                    <a:lnTo>
                      <a:pt x="1149" y="3983"/>
                    </a:lnTo>
                    <a:lnTo>
                      <a:pt x="1186" y="3983"/>
                    </a:lnTo>
                    <a:lnTo>
                      <a:pt x="1205" y="3946"/>
                    </a:lnTo>
                    <a:lnTo>
                      <a:pt x="1205" y="3817"/>
                    </a:lnTo>
                    <a:lnTo>
                      <a:pt x="1186" y="3613"/>
                    </a:lnTo>
                    <a:lnTo>
                      <a:pt x="1149" y="3372"/>
                    </a:lnTo>
                    <a:lnTo>
                      <a:pt x="1019" y="2724"/>
                    </a:lnTo>
                    <a:lnTo>
                      <a:pt x="816" y="1945"/>
                    </a:lnTo>
                    <a:lnTo>
                      <a:pt x="575" y="1167"/>
                    </a:lnTo>
                    <a:lnTo>
                      <a:pt x="352" y="556"/>
                    </a:lnTo>
                    <a:lnTo>
                      <a:pt x="260" y="315"/>
                    </a:lnTo>
                    <a:lnTo>
                      <a:pt x="167" y="148"/>
                    </a:lnTo>
                    <a:lnTo>
                      <a:pt x="93" y="37"/>
                    </a:lnTo>
                    <a:lnTo>
                      <a:pt x="56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3" name="Google Shape;21699;p70">
                <a:extLst>
                  <a:ext uri="{FF2B5EF4-FFF2-40B4-BE49-F238E27FC236}">
                    <a16:creationId xmlns:a16="http://schemas.microsoft.com/office/drawing/2014/main" id="{94067AFC-A8E9-C6DB-6D36-DD3C6B97A5D3}"/>
                  </a:ext>
                </a:extLst>
              </p:cNvPr>
              <p:cNvSpPr/>
              <p:nvPr/>
            </p:nvSpPr>
            <p:spPr>
              <a:xfrm>
                <a:off x="6337831" y="3144697"/>
                <a:ext cx="82687" cy="153634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651" extrusionOk="0">
                    <a:moveTo>
                      <a:pt x="19" y="1"/>
                    </a:moveTo>
                    <a:lnTo>
                      <a:pt x="0" y="19"/>
                    </a:lnTo>
                    <a:lnTo>
                      <a:pt x="0" y="56"/>
                    </a:lnTo>
                    <a:lnTo>
                      <a:pt x="19" y="186"/>
                    </a:lnTo>
                    <a:lnTo>
                      <a:pt x="75" y="371"/>
                    </a:lnTo>
                    <a:lnTo>
                      <a:pt x="167" y="594"/>
                    </a:lnTo>
                    <a:lnTo>
                      <a:pt x="427" y="1205"/>
                    </a:lnTo>
                    <a:lnTo>
                      <a:pt x="797" y="1928"/>
                    </a:lnTo>
                    <a:lnTo>
                      <a:pt x="1186" y="2632"/>
                    </a:lnTo>
                    <a:lnTo>
                      <a:pt x="1538" y="3187"/>
                    </a:lnTo>
                    <a:lnTo>
                      <a:pt x="1686" y="3391"/>
                    </a:lnTo>
                    <a:lnTo>
                      <a:pt x="1798" y="3558"/>
                    </a:lnTo>
                    <a:lnTo>
                      <a:pt x="1890" y="3632"/>
                    </a:lnTo>
                    <a:lnTo>
                      <a:pt x="1927" y="3651"/>
                    </a:lnTo>
                    <a:lnTo>
                      <a:pt x="1946" y="3651"/>
                    </a:lnTo>
                    <a:lnTo>
                      <a:pt x="1964" y="3632"/>
                    </a:lnTo>
                    <a:lnTo>
                      <a:pt x="1964" y="3595"/>
                    </a:lnTo>
                    <a:lnTo>
                      <a:pt x="1946" y="3465"/>
                    </a:lnTo>
                    <a:lnTo>
                      <a:pt x="1890" y="3280"/>
                    </a:lnTo>
                    <a:lnTo>
                      <a:pt x="1798" y="3039"/>
                    </a:lnTo>
                    <a:lnTo>
                      <a:pt x="1538" y="2446"/>
                    </a:lnTo>
                    <a:lnTo>
                      <a:pt x="1168" y="1724"/>
                    </a:lnTo>
                    <a:lnTo>
                      <a:pt x="779" y="1020"/>
                    </a:lnTo>
                    <a:lnTo>
                      <a:pt x="427" y="464"/>
                    </a:lnTo>
                    <a:lnTo>
                      <a:pt x="297" y="241"/>
                    </a:lnTo>
                    <a:lnTo>
                      <a:pt x="167" y="93"/>
                    </a:lnTo>
                    <a:lnTo>
                      <a:pt x="75" y="1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4" name="Google Shape;21700;p70">
                <a:extLst>
                  <a:ext uri="{FF2B5EF4-FFF2-40B4-BE49-F238E27FC236}">
                    <a16:creationId xmlns:a16="http://schemas.microsoft.com/office/drawing/2014/main" id="{D68E387A-3E7A-57DE-E0C1-C319D66064BD}"/>
                  </a:ext>
                </a:extLst>
              </p:cNvPr>
              <p:cNvSpPr/>
              <p:nvPr/>
            </p:nvSpPr>
            <p:spPr>
              <a:xfrm>
                <a:off x="6345616" y="3138469"/>
                <a:ext cx="116982" cy="13103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3114" extrusionOk="0">
                    <a:moveTo>
                      <a:pt x="38" y="0"/>
                    </a:moveTo>
                    <a:lnTo>
                      <a:pt x="19" y="19"/>
                    </a:lnTo>
                    <a:lnTo>
                      <a:pt x="1" y="37"/>
                    </a:lnTo>
                    <a:lnTo>
                      <a:pt x="1" y="75"/>
                    </a:lnTo>
                    <a:lnTo>
                      <a:pt x="56" y="186"/>
                    </a:lnTo>
                    <a:lnTo>
                      <a:pt x="149" y="352"/>
                    </a:lnTo>
                    <a:lnTo>
                      <a:pt x="297" y="575"/>
                    </a:lnTo>
                    <a:lnTo>
                      <a:pt x="705" y="1094"/>
                    </a:lnTo>
                    <a:lnTo>
                      <a:pt x="1224" y="1705"/>
                    </a:lnTo>
                    <a:lnTo>
                      <a:pt x="1779" y="2298"/>
                    </a:lnTo>
                    <a:lnTo>
                      <a:pt x="2243" y="2761"/>
                    </a:lnTo>
                    <a:lnTo>
                      <a:pt x="2428" y="2928"/>
                    </a:lnTo>
                    <a:lnTo>
                      <a:pt x="2595" y="3039"/>
                    </a:lnTo>
                    <a:lnTo>
                      <a:pt x="2706" y="3113"/>
                    </a:lnTo>
                    <a:lnTo>
                      <a:pt x="2761" y="3113"/>
                    </a:lnTo>
                    <a:lnTo>
                      <a:pt x="2780" y="3095"/>
                    </a:lnTo>
                    <a:lnTo>
                      <a:pt x="2761" y="3057"/>
                    </a:lnTo>
                    <a:lnTo>
                      <a:pt x="2724" y="2928"/>
                    </a:lnTo>
                    <a:lnTo>
                      <a:pt x="2613" y="2761"/>
                    </a:lnTo>
                    <a:lnTo>
                      <a:pt x="2483" y="2557"/>
                    </a:lnTo>
                    <a:lnTo>
                      <a:pt x="2076" y="2038"/>
                    </a:lnTo>
                    <a:lnTo>
                      <a:pt x="1557" y="1427"/>
                    </a:lnTo>
                    <a:lnTo>
                      <a:pt x="1001" y="834"/>
                    </a:lnTo>
                    <a:lnTo>
                      <a:pt x="538" y="371"/>
                    </a:lnTo>
                    <a:lnTo>
                      <a:pt x="334" y="204"/>
                    </a:lnTo>
                    <a:lnTo>
                      <a:pt x="186" y="75"/>
                    </a:lnTo>
                    <a:lnTo>
                      <a:pt x="75" y="1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5" name="Google Shape;21701;p70">
                <a:extLst>
                  <a:ext uri="{FF2B5EF4-FFF2-40B4-BE49-F238E27FC236}">
                    <a16:creationId xmlns:a16="http://schemas.microsoft.com/office/drawing/2014/main" id="{9B5923AC-A9B1-E20B-A266-A6C7DEE0E60F}"/>
                  </a:ext>
                </a:extLst>
              </p:cNvPr>
              <p:cNvSpPr/>
              <p:nvPr/>
            </p:nvSpPr>
            <p:spPr>
              <a:xfrm>
                <a:off x="6366657" y="3115872"/>
                <a:ext cx="140379" cy="10448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2483" extrusionOk="0">
                    <a:moveTo>
                      <a:pt x="38" y="0"/>
                    </a:moveTo>
                    <a:lnTo>
                      <a:pt x="1" y="19"/>
                    </a:lnTo>
                    <a:lnTo>
                      <a:pt x="1" y="37"/>
                    </a:lnTo>
                    <a:lnTo>
                      <a:pt x="19" y="74"/>
                    </a:lnTo>
                    <a:lnTo>
                      <a:pt x="94" y="185"/>
                    </a:lnTo>
                    <a:lnTo>
                      <a:pt x="223" y="315"/>
                    </a:lnTo>
                    <a:lnTo>
                      <a:pt x="409" y="500"/>
                    </a:lnTo>
                    <a:lnTo>
                      <a:pt x="909" y="926"/>
                    </a:lnTo>
                    <a:lnTo>
                      <a:pt x="1539" y="1408"/>
                    </a:lnTo>
                    <a:lnTo>
                      <a:pt x="2206" y="1890"/>
                    </a:lnTo>
                    <a:lnTo>
                      <a:pt x="2762" y="2242"/>
                    </a:lnTo>
                    <a:lnTo>
                      <a:pt x="2984" y="2353"/>
                    </a:lnTo>
                    <a:lnTo>
                      <a:pt x="3151" y="2446"/>
                    </a:lnTo>
                    <a:lnTo>
                      <a:pt x="3280" y="2483"/>
                    </a:lnTo>
                    <a:lnTo>
                      <a:pt x="3317" y="2483"/>
                    </a:lnTo>
                    <a:lnTo>
                      <a:pt x="3336" y="2464"/>
                    </a:lnTo>
                    <a:lnTo>
                      <a:pt x="3336" y="2446"/>
                    </a:lnTo>
                    <a:lnTo>
                      <a:pt x="3336" y="2409"/>
                    </a:lnTo>
                    <a:lnTo>
                      <a:pt x="3262" y="2298"/>
                    </a:lnTo>
                    <a:lnTo>
                      <a:pt x="3132" y="2168"/>
                    </a:lnTo>
                    <a:lnTo>
                      <a:pt x="2947" y="1983"/>
                    </a:lnTo>
                    <a:lnTo>
                      <a:pt x="2447" y="1556"/>
                    </a:lnTo>
                    <a:lnTo>
                      <a:pt x="1798" y="1056"/>
                    </a:lnTo>
                    <a:lnTo>
                      <a:pt x="1150" y="593"/>
                    </a:lnTo>
                    <a:lnTo>
                      <a:pt x="594" y="241"/>
                    </a:lnTo>
                    <a:lnTo>
                      <a:pt x="372" y="130"/>
                    </a:lnTo>
                    <a:lnTo>
                      <a:pt x="186" y="37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6" name="Google Shape;21702;p70">
                <a:extLst>
                  <a:ext uri="{FF2B5EF4-FFF2-40B4-BE49-F238E27FC236}">
                    <a16:creationId xmlns:a16="http://schemas.microsoft.com/office/drawing/2014/main" id="{D50762EC-C4B6-8D28-E531-162141EE63C3}"/>
                  </a:ext>
                </a:extLst>
              </p:cNvPr>
              <p:cNvSpPr/>
              <p:nvPr/>
            </p:nvSpPr>
            <p:spPr>
              <a:xfrm>
                <a:off x="6371370" y="3107287"/>
                <a:ext cx="161419" cy="69432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1650" extrusionOk="0">
                    <a:moveTo>
                      <a:pt x="19" y="0"/>
                    </a:moveTo>
                    <a:lnTo>
                      <a:pt x="0" y="19"/>
                    </a:lnTo>
                    <a:lnTo>
                      <a:pt x="0" y="37"/>
                    </a:lnTo>
                    <a:lnTo>
                      <a:pt x="19" y="74"/>
                    </a:lnTo>
                    <a:lnTo>
                      <a:pt x="130" y="167"/>
                    </a:lnTo>
                    <a:lnTo>
                      <a:pt x="278" y="278"/>
                    </a:lnTo>
                    <a:lnTo>
                      <a:pt x="500" y="389"/>
                    </a:lnTo>
                    <a:lnTo>
                      <a:pt x="1093" y="704"/>
                    </a:lnTo>
                    <a:lnTo>
                      <a:pt x="1834" y="1019"/>
                    </a:lnTo>
                    <a:lnTo>
                      <a:pt x="2575" y="1316"/>
                    </a:lnTo>
                    <a:lnTo>
                      <a:pt x="3205" y="1520"/>
                    </a:lnTo>
                    <a:lnTo>
                      <a:pt x="3446" y="1594"/>
                    </a:lnTo>
                    <a:lnTo>
                      <a:pt x="3650" y="1631"/>
                    </a:lnTo>
                    <a:lnTo>
                      <a:pt x="3780" y="1649"/>
                    </a:lnTo>
                    <a:lnTo>
                      <a:pt x="3817" y="1631"/>
                    </a:lnTo>
                    <a:lnTo>
                      <a:pt x="3835" y="1612"/>
                    </a:lnTo>
                    <a:lnTo>
                      <a:pt x="3817" y="1594"/>
                    </a:lnTo>
                    <a:lnTo>
                      <a:pt x="3798" y="1557"/>
                    </a:lnTo>
                    <a:lnTo>
                      <a:pt x="3706" y="1483"/>
                    </a:lnTo>
                    <a:lnTo>
                      <a:pt x="3539" y="1371"/>
                    </a:lnTo>
                    <a:lnTo>
                      <a:pt x="3335" y="1242"/>
                    </a:lnTo>
                    <a:lnTo>
                      <a:pt x="2742" y="945"/>
                    </a:lnTo>
                    <a:lnTo>
                      <a:pt x="2001" y="612"/>
                    </a:lnTo>
                    <a:lnTo>
                      <a:pt x="1241" y="315"/>
                    </a:lnTo>
                    <a:lnTo>
                      <a:pt x="630" y="111"/>
                    </a:lnTo>
                    <a:lnTo>
                      <a:pt x="371" y="37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7" name="Google Shape;21703;p70">
                <a:extLst>
                  <a:ext uri="{FF2B5EF4-FFF2-40B4-BE49-F238E27FC236}">
                    <a16:creationId xmlns:a16="http://schemas.microsoft.com/office/drawing/2014/main" id="{49A9AFDF-FD2D-1E4B-FA87-0EC12FF4AFC1}"/>
                  </a:ext>
                </a:extLst>
              </p:cNvPr>
              <p:cNvSpPr/>
              <p:nvPr/>
            </p:nvSpPr>
            <p:spPr>
              <a:xfrm>
                <a:off x="6380712" y="3076105"/>
                <a:ext cx="170803" cy="37451"/>
              </a:xfrm>
              <a:custGeom>
                <a:avLst/>
                <a:gdLst/>
                <a:ahLst/>
                <a:cxnLst/>
                <a:rect l="l" t="t" r="r" b="b"/>
                <a:pathLst>
                  <a:path w="4059" h="890" extrusionOk="0">
                    <a:moveTo>
                      <a:pt x="167" y="0"/>
                    </a:moveTo>
                    <a:lnTo>
                      <a:pt x="38" y="19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93"/>
                    </a:lnTo>
                    <a:lnTo>
                      <a:pt x="19" y="111"/>
                    </a:lnTo>
                    <a:lnTo>
                      <a:pt x="130" y="167"/>
                    </a:lnTo>
                    <a:lnTo>
                      <a:pt x="315" y="241"/>
                    </a:lnTo>
                    <a:lnTo>
                      <a:pt x="556" y="334"/>
                    </a:lnTo>
                    <a:lnTo>
                      <a:pt x="1205" y="500"/>
                    </a:lnTo>
                    <a:lnTo>
                      <a:pt x="1983" y="667"/>
                    </a:lnTo>
                    <a:lnTo>
                      <a:pt x="2780" y="797"/>
                    </a:lnTo>
                    <a:lnTo>
                      <a:pt x="3447" y="871"/>
                    </a:lnTo>
                    <a:lnTo>
                      <a:pt x="3687" y="890"/>
                    </a:lnTo>
                    <a:lnTo>
                      <a:pt x="3891" y="890"/>
                    </a:lnTo>
                    <a:lnTo>
                      <a:pt x="4021" y="871"/>
                    </a:lnTo>
                    <a:lnTo>
                      <a:pt x="4058" y="852"/>
                    </a:lnTo>
                    <a:lnTo>
                      <a:pt x="4058" y="834"/>
                    </a:lnTo>
                    <a:lnTo>
                      <a:pt x="4058" y="815"/>
                    </a:lnTo>
                    <a:lnTo>
                      <a:pt x="4040" y="778"/>
                    </a:lnTo>
                    <a:lnTo>
                      <a:pt x="3928" y="723"/>
                    </a:lnTo>
                    <a:lnTo>
                      <a:pt x="3743" y="649"/>
                    </a:lnTo>
                    <a:lnTo>
                      <a:pt x="3502" y="575"/>
                    </a:lnTo>
                    <a:lnTo>
                      <a:pt x="2854" y="389"/>
                    </a:lnTo>
                    <a:lnTo>
                      <a:pt x="2076" y="222"/>
                    </a:lnTo>
                    <a:lnTo>
                      <a:pt x="1279" y="93"/>
                    </a:lnTo>
                    <a:lnTo>
                      <a:pt x="612" y="19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8" name="Google Shape;21704;p70">
                <a:extLst>
                  <a:ext uri="{FF2B5EF4-FFF2-40B4-BE49-F238E27FC236}">
                    <a16:creationId xmlns:a16="http://schemas.microsoft.com/office/drawing/2014/main" id="{518447FA-E34E-7747-E42F-0FA635BFC15E}"/>
                  </a:ext>
                </a:extLst>
              </p:cNvPr>
              <p:cNvSpPr/>
              <p:nvPr/>
            </p:nvSpPr>
            <p:spPr>
              <a:xfrm>
                <a:off x="6380712" y="3054265"/>
                <a:ext cx="174674" cy="21082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501" extrusionOk="0">
                    <a:moveTo>
                      <a:pt x="2872" y="0"/>
                    </a:moveTo>
                    <a:lnTo>
                      <a:pt x="2057" y="37"/>
                    </a:lnTo>
                    <a:lnTo>
                      <a:pt x="1260" y="93"/>
                    </a:lnTo>
                    <a:lnTo>
                      <a:pt x="612" y="167"/>
                    </a:lnTo>
                    <a:lnTo>
                      <a:pt x="352" y="223"/>
                    </a:lnTo>
                    <a:lnTo>
                      <a:pt x="167" y="260"/>
                    </a:lnTo>
                    <a:lnTo>
                      <a:pt x="56" y="315"/>
                    </a:lnTo>
                    <a:lnTo>
                      <a:pt x="19" y="334"/>
                    </a:lnTo>
                    <a:lnTo>
                      <a:pt x="0" y="352"/>
                    </a:lnTo>
                    <a:lnTo>
                      <a:pt x="19" y="371"/>
                    </a:lnTo>
                    <a:lnTo>
                      <a:pt x="56" y="408"/>
                    </a:lnTo>
                    <a:lnTo>
                      <a:pt x="167" y="427"/>
                    </a:lnTo>
                    <a:lnTo>
                      <a:pt x="371" y="464"/>
                    </a:lnTo>
                    <a:lnTo>
                      <a:pt x="630" y="482"/>
                    </a:lnTo>
                    <a:lnTo>
                      <a:pt x="1279" y="501"/>
                    </a:lnTo>
                    <a:lnTo>
                      <a:pt x="2094" y="464"/>
                    </a:lnTo>
                    <a:lnTo>
                      <a:pt x="2891" y="408"/>
                    </a:lnTo>
                    <a:lnTo>
                      <a:pt x="3539" y="334"/>
                    </a:lnTo>
                    <a:lnTo>
                      <a:pt x="3799" y="278"/>
                    </a:lnTo>
                    <a:lnTo>
                      <a:pt x="3984" y="241"/>
                    </a:lnTo>
                    <a:lnTo>
                      <a:pt x="4114" y="186"/>
                    </a:lnTo>
                    <a:lnTo>
                      <a:pt x="4132" y="167"/>
                    </a:lnTo>
                    <a:lnTo>
                      <a:pt x="4151" y="130"/>
                    </a:lnTo>
                    <a:lnTo>
                      <a:pt x="4132" y="112"/>
                    </a:lnTo>
                    <a:lnTo>
                      <a:pt x="4095" y="93"/>
                    </a:lnTo>
                    <a:lnTo>
                      <a:pt x="3984" y="56"/>
                    </a:lnTo>
                    <a:lnTo>
                      <a:pt x="3780" y="37"/>
                    </a:lnTo>
                    <a:lnTo>
                      <a:pt x="3539" y="19"/>
                    </a:lnTo>
                    <a:lnTo>
                      <a:pt x="2872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9" name="Google Shape;21705;p70">
                <a:extLst>
                  <a:ext uri="{FF2B5EF4-FFF2-40B4-BE49-F238E27FC236}">
                    <a16:creationId xmlns:a16="http://schemas.microsoft.com/office/drawing/2014/main" id="{70EF11DA-6E21-62CD-B86F-41841653F333}"/>
                  </a:ext>
                </a:extLst>
              </p:cNvPr>
              <p:cNvSpPr/>
              <p:nvPr/>
            </p:nvSpPr>
            <p:spPr>
              <a:xfrm>
                <a:off x="6376041" y="2991902"/>
                <a:ext cx="168446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1149" extrusionOk="0">
                    <a:moveTo>
                      <a:pt x="3836" y="0"/>
                    </a:moveTo>
                    <a:lnTo>
                      <a:pt x="3632" y="19"/>
                    </a:lnTo>
                    <a:lnTo>
                      <a:pt x="3372" y="56"/>
                    </a:lnTo>
                    <a:lnTo>
                      <a:pt x="2724" y="185"/>
                    </a:lnTo>
                    <a:lnTo>
                      <a:pt x="1946" y="371"/>
                    </a:lnTo>
                    <a:lnTo>
                      <a:pt x="1168" y="593"/>
                    </a:lnTo>
                    <a:lnTo>
                      <a:pt x="556" y="815"/>
                    </a:lnTo>
                    <a:lnTo>
                      <a:pt x="315" y="908"/>
                    </a:lnTo>
                    <a:lnTo>
                      <a:pt x="149" y="1001"/>
                    </a:lnTo>
                    <a:lnTo>
                      <a:pt x="37" y="1056"/>
                    </a:lnTo>
                    <a:lnTo>
                      <a:pt x="19" y="1093"/>
                    </a:lnTo>
                    <a:lnTo>
                      <a:pt x="0" y="1112"/>
                    </a:lnTo>
                    <a:lnTo>
                      <a:pt x="19" y="1130"/>
                    </a:lnTo>
                    <a:lnTo>
                      <a:pt x="56" y="1149"/>
                    </a:lnTo>
                    <a:lnTo>
                      <a:pt x="371" y="1149"/>
                    </a:lnTo>
                    <a:lnTo>
                      <a:pt x="630" y="1112"/>
                    </a:lnTo>
                    <a:lnTo>
                      <a:pt x="1279" y="982"/>
                    </a:lnTo>
                    <a:lnTo>
                      <a:pt x="2057" y="797"/>
                    </a:lnTo>
                    <a:lnTo>
                      <a:pt x="2835" y="575"/>
                    </a:lnTo>
                    <a:lnTo>
                      <a:pt x="3465" y="352"/>
                    </a:lnTo>
                    <a:lnTo>
                      <a:pt x="3687" y="260"/>
                    </a:lnTo>
                    <a:lnTo>
                      <a:pt x="3873" y="167"/>
                    </a:lnTo>
                    <a:lnTo>
                      <a:pt x="3984" y="93"/>
                    </a:lnTo>
                    <a:lnTo>
                      <a:pt x="4002" y="74"/>
                    </a:lnTo>
                    <a:lnTo>
                      <a:pt x="4002" y="37"/>
                    </a:lnTo>
                    <a:lnTo>
                      <a:pt x="3984" y="19"/>
                    </a:lnTo>
                    <a:lnTo>
                      <a:pt x="3947" y="19"/>
                    </a:lnTo>
                    <a:lnTo>
                      <a:pt x="3836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0" name="Google Shape;21706;p70">
                <a:extLst>
                  <a:ext uri="{FF2B5EF4-FFF2-40B4-BE49-F238E27FC236}">
                    <a16:creationId xmlns:a16="http://schemas.microsoft.com/office/drawing/2014/main" id="{6522BF93-AEF3-387A-0CCF-3537EBAF26C1}"/>
                  </a:ext>
                </a:extLst>
              </p:cNvPr>
              <p:cNvSpPr/>
              <p:nvPr/>
            </p:nvSpPr>
            <p:spPr>
              <a:xfrm>
                <a:off x="6372927" y="2945907"/>
                <a:ext cx="152835" cy="85002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2020" extrusionOk="0">
                    <a:moveTo>
                      <a:pt x="3576" y="0"/>
                    </a:moveTo>
                    <a:lnTo>
                      <a:pt x="3446" y="19"/>
                    </a:lnTo>
                    <a:lnTo>
                      <a:pt x="3261" y="74"/>
                    </a:lnTo>
                    <a:lnTo>
                      <a:pt x="3020" y="167"/>
                    </a:lnTo>
                    <a:lnTo>
                      <a:pt x="2427" y="445"/>
                    </a:lnTo>
                    <a:lnTo>
                      <a:pt x="1705" y="815"/>
                    </a:lnTo>
                    <a:lnTo>
                      <a:pt x="1001" y="1223"/>
                    </a:lnTo>
                    <a:lnTo>
                      <a:pt x="445" y="1575"/>
                    </a:lnTo>
                    <a:lnTo>
                      <a:pt x="241" y="1723"/>
                    </a:lnTo>
                    <a:lnTo>
                      <a:pt x="93" y="1853"/>
                    </a:lnTo>
                    <a:lnTo>
                      <a:pt x="19" y="1945"/>
                    </a:lnTo>
                    <a:lnTo>
                      <a:pt x="0" y="1982"/>
                    </a:lnTo>
                    <a:lnTo>
                      <a:pt x="0" y="2001"/>
                    </a:lnTo>
                    <a:lnTo>
                      <a:pt x="19" y="2020"/>
                    </a:lnTo>
                    <a:lnTo>
                      <a:pt x="56" y="2020"/>
                    </a:lnTo>
                    <a:lnTo>
                      <a:pt x="185" y="2001"/>
                    </a:lnTo>
                    <a:lnTo>
                      <a:pt x="371" y="1945"/>
                    </a:lnTo>
                    <a:lnTo>
                      <a:pt x="593" y="1853"/>
                    </a:lnTo>
                    <a:lnTo>
                      <a:pt x="1204" y="1575"/>
                    </a:lnTo>
                    <a:lnTo>
                      <a:pt x="1909" y="1204"/>
                    </a:lnTo>
                    <a:lnTo>
                      <a:pt x="2613" y="797"/>
                    </a:lnTo>
                    <a:lnTo>
                      <a:pt x="3168" y="445"/>
                    </a:lnTo>
                    <a:lnTo>
                      <a:pt x="3372" y="296"/>
                    </a:lnTo>
                    <a:lnTo>
                      <a:pt x="3520" y="167"/>
                    </a:lnTo>
                    <a:lnTo>
                      <a:pt x="3613" y="74"/>
                    </a:lnTo>
                    <a:lnTo>
                      <a:pt x="3632" y="37"/>
                    </a:lnTo>
                    <a:lnTo>
                      <a:pt x="3632" y="19"/>
                    </a:lnTo>
                    <a:lnTo>
                      <a:pt x="3613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1" name="Google Shape;21707;p70">
                <a:extLst>
                  <a:ext uri="{FF2B5EF4-FFF2-40B4-BE49-F238E27FC236}">
                    <a16:creationId xmlns:a16="http://schemas.microsoft.com/office/drawing/2014/main" id="{DBA49B12-5667-679A-DB5A-D9BF05809F95}"/>
                  </a:ext>
                </a:extLst>
              </p:cNvPr>
              <p:cNvSpPr/>
              <p:nvPr/>
            </p:nvSpPr>
            <p:spPr>
              <a:xfrm>
                <a:off x="6355000" y="2890529"/>
                <a:ext cx="132552" cy="114668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725" extrusionOk="0">
                    <a:moveTo>
                      <a:pt x="3076" y="1"/>
                    </a:moveTo>
                    <a:lnTo>
                      <a:pt x="2964" y="56"/>
                    </a:lnTo>
                    <a:lnTo>
                      <a:pt x="2798" y="149"/>
                    </a:lnTo>
                    <a:lnTo>
                      <a:pt x="2575" y="297"/>
                    </a:lnTo>
                    <a:lnTo>
                      <a:pt x="2057" y="686"/>
                    </a:lnTo>
                    <a:lnTo>
                      <a:pt x="1427" y="1205"/>
                    </a:lnTo>
                    <a:lnTo>
                      <a:pt x="834" y="1742"/>
                    </a:lnTo>
                    <a:lnTo>
                      <a:pt x="371" y="2205"/>
                    </a:lnTo>
                    <a:lnTo>
                      <a:pt x="185" y="2391"/>
                    </a:lnTo>
                    <a:lnTo>
                      <a:pt x="74" y="2539"/>
                    </a:lnTo>
                    <a:lnTo>
                      <a:pt x="0" y="2650"/>
                    </a:lnTo>
                    <a:lnTo>
                      <a:pt x="0" y="2687"/>
                    </a:lnTo>
                    <a:lnTo>
                      <a:pt x="0" y="2724"/>
                    </a:lnTo>
                    <a:lnTo>
                      <a:pt x="74" y="2724"/>
                    </a:lnTo>
                    <a:lnTo>
                      <a:pt x="185" y="2669"/>
                    </a:lnTo>
                    <a:lnTo>
                      <a:pt x="352" y="2576"/>
                    </a:lnTo>
                    <a:lnTo>
                      <a:pt x="574" y="2446"/>
                    </a:lnTo>
                    <a:lnTo>
                      <a:pt x="1093" y="2039"/>
                    </a:lnTo>
                    <a:lnTo>
                      <a:pt x="1723" y="1538"/>
                    </a:lnTo>
                    <a:lnTo>
                      <a:pt x="2316" y="1001"/>
                    </a:lnTo>
                    <a:lnTo>
                      <a:pt x="2779" y="519"/>
                    </a:lnTo>
                    <a:lnTo>
                      <a:pt x="2964" y="334"/>
                    </a:lnTo>
                    <a:lnTo>
                      <a:pt x="3076" y="186"/>
                    </a:lnTo>
                    <a:lnTo>
                      <a:pt x="3150" y="75"/>
                    </a:lnTo>
                    <a:lnTo>
                      <a:pt x="3150" y="38"/>
                    </a:lnTo>
                    <a:lnTo>
                      <a:pt x="3150" y="19"/>
                    </a:lnTo>
                    <a:lnTo>
                      <a:pt x="3113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2" name="Google Shape;21708;p70">
                <a:extLst>
                  <a:ext uri="{FF2B5EF4-FFF2-40B4-BE49-F238E27FC236}">
                    <a16:creationId xmlns:a16="http://schemas.microsoft.com/office/drawing/2014/main" id="{F2783688-5C22-552B-D539-891964926556}"/>
                  </a:ext>
                </a:extLst>
              </p:cNvPr>
              <p:cNvSpPr/>
              <p:nvPr/>
            </p:nvSpPr>
            <p:spPr>
              <a:xfrm>
                <a:off x="6347973" y="2856233"/>
                <a:ext cx="102170" cy="1426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3391" extrusionOk="0">
                    <a:moveTo>
                      <a:pt x="2390" y="0"/>
                    </a:moveTo>
                    <a:lnTo>
                      <a:pt x="2353" y="19"/>
                    </a:lnTo>
                    <a:lnTo>
                      <a:pt x="2242" y="93"/>
                    </a:lnTo>
                    <a:lnTo>
                      <a:pt x="2112" y="223"/>
                    </a:lnTo>
                    <a:lnTo>
                      <a:pt x="1946" y="408"/>
                    </a:lnTo>
                    <a:lnTo>
                      <a:pt x="1520" y="927"/>
                    </a:lnTo>
                    <a:lnTo>
                      <a:pt x="1038" y="1575"/>
                    </a:lnTo>
                    <a:lnTo>
                      <a:pt x="575" y="2242"/>
                    </a:lnTo>
                    <a:lnTo>
                      <a:pt x="241" y="2798"/>
                    </a:lnTo>
                    <a:lnTo>
                      <a:pt x="111" y="3020"/>
                    </a:lnTo>
                    <a:lnTo>
                      <a:pt x="37" y="3206"/>
                    </a:lnTo>
                    <a:lnTo>
                      <a:pt x="0" y="3317"/>
                    </a:lnTo>
                    <a:lnTo>
                      <a:pt x="0" y="3354"/>
                    </a:lnTo>
                    <a:lnTo>
                      <a:pt x="0" y="3372"/>
                    </a:lnTo>
                    <a:lnTo>
                      <a:pt x="37" y="3391"/>
                    </a:lnTo>
                    <a:lnTo>
                      <a:pt x="74" y="3372"/>
                    </a:lnTo>
                    <a:lnTo>
                      <a:pt x="167" y="3298"/>
                    </a:lnTo>
                    <a:lnTo>
                      <a:pt x="315" y="3169"/>
                    </a:lnTo>
                    <a:lnTo>
                      <a:pt x="482" y="2983"/>
                    </a:lnTo>
                    <a:lnTo>
                      <a:pt x="908" y="2465"/>
                    </a:lnTo>
                    <a:lnTo>
                      <a:pt x="1390" y="1816"/>
                    </a:lnTo>
                    <a:lnTo>
                      <a:pt x="1853" y="1149"/>
                    </a:lnTo>
                    <a:lnTo>
                      <a:pt x="2187" y="593"/>
                    </a:lnTo>
                    <a:lnTo>
                      <a:pt x="2316" y="371"/>
                    </a:lnTo>
                    <a:lnTo>
                      <a:pt x="2390" y="186"/>
                    </a:lnTo>
                    <a:lnTo>
                      <a:pt x="2427" y="74"/>
                    </a:lnTo>
                    <a:lnTo>
                      <a:pt x="2427" y="37"/>
                    </a:lnTo>
                    <a:lnTo>
                      <a:pt x="2409" y="19"/>
                    </a:lnTo>
                    <a:lnTo>
                      <a:pt x="2390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3" name="Google Shape;21709;p70">
                <a:extLst>
                  <a:ext uri="{FF2B5EF4-FFF2-40B4-BE49-F238E27FC236}">
                    <a16:creationId xmlns:a16="http://schemas.microsoft.com/office/drawing/2014/main" id="{EFB7115E-E691-1E9F-EF79-CBC1C49FED3F}"/>
                  </a:ext>
                </a:extLst>
              </p:cNvPr>
              <p:cNvSpPr/>
              <p:nvPr/>
            </p:nvSpPr>
            <p:spPr>
              <a:xfrm>
                <a:off x="6320662" y="2823494"/>
                <a:ext cx="71788" cy="159862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3799" extrusionOk="0">
                    <a:moveTo>
                      <a:pt x="1650" y="0"/>
                    </a:moveTo>
                    <a:lnTo>
                      <a:pt x="1613" y="19"/>
                    </a:lnTo>
                    <a:lnTo>
                      <a:pt x="1539" y="111"/>
                    </a:lnTo>
                    <a:lnTo>
                      <a:pt x="1427" y="278"/>
                    </a:lnTo>
                    <a:lnTo>
                      <a:pt x="1298" y="500"/>
                    </a:lnTo>
                    <a:lnTo>
                      <a:pt x="983" y="1075"/>
                    </a:lnTo>
                    <a:lnTo>
                      <a:pt x="649" y="1816"/>
                    </a:lnTo>
                    <a:lnTo>
                      <a:pt x="334" y="2557"/>
                    </a:lnTo>
                    <a:lnTo>
                      <a:pt x="112" y="3187"/>
                    </a:lnTo>
                    <a:lnTo>
                      <a:pt x="56" y="3428"/>
                    </a:lnTo>
                    <a:lnTo>
                      <a:pt x="1" y="3613"/>
                    </a:lnTo>
                    <a:lnTo>
                      <a:pt x="1" y="3743"/>
                    </a:lnTo>
                    <a:lnTo>
                      <a:pt x="1" y="3780"/>
                    </a:lnTo>
                    <a:lnTo>
                      <a:pt x="19" y="3798"/>
                    </a:lnTo>
                    <a:lnTo>
                      <a:pt x="38" y="3798"/>
                    </a:lnTo>
                    <a:lnTo>
                      <a:pt x="75" y="3780"/>
                    </a:lnTo>
                    <a:lnTo>
                      <a:pt x="168" y="3687"/>
                    </a:lnTo>
                    <a:lnTo>
                      <a:pt x="279" y="3520"/>
                    </a:lnTo>
                    <a:lnTo>
                      <a:pt x="408" y="3298"/>
                    </a:lnTo>
                    <a:lnTo>
                      <a:pt x="705" y="2724"/>
                    </a:lnTo>
                    <a:lnTo>
                      <a:pt x="1038" y="1983"/>
                    </a:lnTo>
                    <a:lnTo>
                      <a:pt x="1353" y="1242"/>
                    </a:lnTo>
                    <a:lnTo>
                      <a:pt x="1576" y="612"/>
                    </a:lnTo>
                    <a:lnTo>
                      <a:pt x="1650" y="371"/>
                    </a:lnTo>
                    <a:lnTo>
                      <a:pt x="1687" y="185"/>
                    </a:lnTo>
                    <a:lnTo>
                      <a:pt x="1705" y="56"/>
                    </a:lnTo>
                    <a:lnTo>
                      <a:pt x="1687" y="19"/>
                    </a:lnTo>
                    <a:lnTo>
                      <a:pt x="1668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4" name="Google Shape;21710;p70">
                <a:extLst>
                  <a:ext uri="{FF2B5EF4-FFF2-40B4-BE49-F238E27FC236}">
                    <a16:creationId xmlns:a16="http://schemas.microsoft.com/office/drawing/2014/main" id="{48A988C7-CB85-D634-0619-CFE0538B7049}"/>
                  </a:ext>
                </a:extLst>
              </p:cNvPr>
              <p:cNvSpPr/>
              <p:nvPr/>
            </p:nvSpPr>
            <p:spPr>
              <a:xfrm>
                <a:off x="6309764" y="2808682"/>
                <a:ext cx="35137" cy="172318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095" extrusionOk="0">
                    <a:moveTo>
                      <a:pt x="779" y="0"/>
                    </a:moveTo>
                    <a:lnTo>
                      <a:pt x="742" y="19"/>
                    </a:lnTo>
                    <a:lnTo>
                      <a:pt x="723" y="37"/>
                    </a:lnTo>
                    <a:lnTo>
                      <a:pt x="667" y="148"/>
                    </a:lnTo>
                    <a:lnTo>
                      <a:pt x="593" y="334"/>
                    </a:lnTo>
                    <a:lnTo>
                      <a:pt x="519" y="574"/>
                    </a:lnTo>
                    <a:lnTo>
                      <a:pt x="352" y="1223"/>
                    </a:lnTo>
                    <a:lnTo>
                      <a:pt x="204" y="2001"/>
                    </a:lnTo>
                    <a:lnTo>
                      <a:pt x="75" y="2798"/>
                    </a:lnTo>
                    <a:lnTo>
                      <a:pt x="19" y="3465"/>
                    </a:lnTo>
                    <a:lnTo>
                      <a:pt x="0" y="3724"/>
                    </a:lnTo>
                    <a:lnTo>
                      <a:pt x="0" y="3909"/>
                    </a:lnTo>
                    <a:lnTo>
                      <a:pt x="37" y="4039"/>
                    </a:lnTo>
                    <a:lnTo>
                      <a:pt x="37" y="4076"/>
                    </a:lnTo>
                    <a:lnTo>
                      <a:pt x="56" y="4095"/>
                    </a:lnTo>
                    <a:lnTo>
                      <a:pt x="93" y="4076"/>
                    </a:lnTo>
                    <a:lnTo>
                      <a:pt x="112" y="4058"/>
                    </a:lnTo>
                    <a:lnTo>
                      <a:pt x="167" y="3947"/>
                    </a:lnTo>
                    <a:lnTo>
                      <a:pt x="241" y="3761"/>
                    </a:lnTo>
                    <a:lnTo>
                      <a:pt x="315" y="3520"/>
                    </a:lnTo>
                    <a:lnTo>
                      <a:pt x="482" y="2872"/>
                    </a:lnTo>
                    <a:lnTo>
                      <a:pt x="630" y="2075"/>
                    </a:lnTo>
                    <a:lnTo>
                      <a:pt x="760" y="1279"/>
                    </a:lnTo>
                    <a:lnTo>
                      <a:pt x="816" y="630"/>
                    </a:lnTo>
                    <a:lnTo>
                      <a:pt x="834" y="371"/>
                    </a:lnTo>
                    <a:lnTo>
                      <a:pt x="834" y="185"/>
                    </a:lnTo>
                    <a:lnTo>
                      <a:pt x="816" y="56"/>
                    </a:lnTo>
                    <a:lnTo>
                      <a:pt x="797" y="19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5" name="Google Shape;21711;p70">
                <a:extLst>
                  <a:ext uri="{FF2B5EF4-FFF2-40B4-BE49-F238E27FC236}">
                    <a16:creationId xmlns:a16="http://schemas.microsoft.com/office/drawing/2014/main" id="{EAFD1D0C-FCF4-BD66-1D1E-BDB8FAD180EA}"/>
                  </a:ext>
                </a:extLst>
              </p:cNvPr>
              <p:cNvSpPr/>
              <p:nvPr/>
            </p:nvSpPr>
            <p:spPr>
              <a:xfrm>
                <a:off x="6268440" y="2803969"/>
                <a:ext cx="19525" cy="17471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152" extrusionOk="0">
                    <a:moveTo>
                      <a:pt x="167" y="1"/>
                    </a:moveTo>
                    <a:lnTo>
                      <a:pt x="130" y="19"/>
                    </a:lnTo>
                    <a:lnTo>
                      <a:pt x="112" y="57"/>
                    </a:lnTo>
                    <a:lnTo>
                      <a:pt x="75" y="168"/>
                    </a:lnTo>
                    <a:lnTo>
                      <a:pt x="56" y="372"/>
                    </a:lnTo>
                    <a:lnTo>
                      <a:pt x="37" y="612"/>
                    </a:lnTo>
                    <a:lnTo>
                      <a:pt x="0" y="1279"/>
                    </a:lnTo>
                    <a:lnTo>
                      <a:pt x="19" y="2095"/>
                    </a:lnTo>
                    <a:lnTo>
                      <a:pt x="75" y="2891"/>
                    </a:lnTo>
                    <a:lnTo>
                      <a:pt x="130" y="3540"/>
                    </a:lnTo>
                    <a:lnTo>
                      <a:pt x="186" y="3799"/>
                    </a:lnTo>
                    <a:lnTo>
                      <a:pt x="223" y="3984"/>
                    </a:lnTo>
                    <a:lnTo>
                      <a:pt x="278" y="4114"/>
                    </a:lnTo>
                    <a:lnTo>
                      <a:pt x="297" y="4133"/>
                    </a:lnTo>
                    <a:lnTo>
                      <a:pt x="315" y="4151"/>
                    </a:lnTo>
                    <a:lnTo>
                      <a:pt x="334" y="4133"/>
                    </a:lnTo>
                    <a:lnTo>
                      <a:pt x="352" y="4114"/>
                    </a:lnTo>
                    <a:lnTo>
                      <a:pt x="390" y="3984"/>
                    </a:lnTo>
                    <a:lnTo>
                      <a:pt x="427" y="3799"/>
                    </a:lnTo>
                    <a:lnTo>
                      <a:pt x="445" y="3540"/>
                    </a:lnTo>
                    <a:lnTo>
                      <a:pt x="464" y="2873"/>
                    </a:lnTo>
                    <a:lnTo>
                      <a:pt x="464" y="2076"/>
                    </a:lnTo>
                    <a:lnTo>
                      <a:pt x="408" y="1261"/>
                    </a:lnTo>
                    <a:lnTo>
                      <a:pt x="334" y="612"/>
                    </a:lnTo>
                    <a:lnTo>
                      <a:pt x="297" y="353"/>
                    </a:lnTo>
                    <a:lnTo>
                      <a:pt x="260" y="168"/>
                    </a:lnTo>
                    <a:lnTo>
                      <a:pt x="204" y="57"/>
                    </a:lnTo>
                    <a:lnTo>
                      <a:pt x="186" y="19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6" name="Google Shape;21712;p70">
                <a:extLst>
                  <a:ext uri="{FF2B5EF4-FFF2-40B4-BE49-F238E27FC236}">
                    <a16:creationId xmlns:a16="http://schemas.microsoft.com/office/drawing/2014/main" id="{7F7ACEEA-6EC4-E6B2-184A-7F525982EDC3}"/>
                  </a:ext>
                </a:extLst>
              </p:cNvPr>
              <p:cNvSpPr/>
              <p:nvPr/>
            </p:nvSpPr>
            <p:spPr>
              <a:xfrm>
                <a:off x="6223203" y="2812553"/>
                <a:ext cx="50748" cy="16768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3985" extrusionOk="0">
                    <a:moveTo>
                      <a:pt x="38" y="1"/>
                    </a:moveTo>
                    <a:lnTo>
                      <a:pt x="19" y="19"/>
                    </a:lnTo>
                    <a:lnTo>
                      <a:pt x="1" y="56"/>
                    </a:lnTo>
                    <a:lnTo>
                      <a:pt x="1" y="168"/>
                    </a:lnTo>
                    <a:lnTo>
                      <a:pt x="19" y="371"/>
                    </a:lnTo>
                    <a:lnTo>
                      <a:pt x="56" y="631"/>
                    </a:lnTo>
                    <a:lnTo>
                      <a:pt x="186" y="1261"/>
                    </a:lnTo>
                    <a:lnTo>
                      <a:pt x="390" y="2039"/>
                    </a:lnTo>
                    <a:lnTo>
                      <a:pt x="631" y="2817"/>
                    </a:lnTo>
                    <a:lnTo>
                      <a:pt x="853" y="3447"/>
                    </a:lnTo>
                    <a:lnTo>
                      <a:pt x="964" y="3669"/>
                    </a:lnTo>
                    <a:lnTo>
                      <a:pt x="1038" y="3855"/>
                    </a:lnTo>
                    <a:lnTo>
                      <a:pt x="1112" y="3947"/>
                    </a:lnTo>
                    <a:lnTo>
                      <a:pt x="1150" y="3984"/>
                    </a:lnTo>
                    <a:lnTo>
                      <a:pt x="1168" y="3984"/>
                    </a:lnTo>
                    <a:lnTo>
                      <a:pt x="1187" y="3966"/>
                    </a:lnTo>
                    <a:lnTo>
                      <a:pt x="1205" y="3929"/>
                    </a:lnTo>
                    <a:lnTo>
                      <a:pt x="1205" y="3799"/>
                    </a:lnTo>
                    <a:lnTo>
                      <a:pt x="1187" y="3614"/>
                    </a:lnTo>
                    <a:lnTo>
                      <a:pt x="1150" y="3354"/>
                    </a:lnTo>
                    <a:lnTo>
                      <a:pt x="1020" y="2706"/>
                    </a:lnTo>
                    <a:lnTo>
                      <a:pt x="816" y="1928"/>
                    </a:lnTo>
                    <a:lnTo>
                      <a:pt x="575" y="1149"/>
                    </a:lnTo>
                    <a:lnTo>
                      <a:pt x="353" y="538"/>
                    </a:lnTo>
                    <a:lnTo>
                      <a:pt x="260" y="297"/>
                    </a:lnTo>
                    <a:lnTo>
                      <a:pt x="168" y="130"/>
                    </a:lnTo>
                    <a:lnTo>
                      <a:pt x="93" y="19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7" name="Google Shape;21713;p70">
                <a:extLst>
                  <a:ext uri="{FF2B5EF4-FFF2-40B4-BE49-F238E27FC236}">
                    <a16:creationId xmlns:a16="http://schemas.microsoft.com/office/drawing/2014/main" id="{C1ECD7C8-7C0D-056D-5705-1642AAAE0420}"/>
                  </a:ext>
                </a:extLst>
              </p:cNvPr>
              <p:cNvSpPr/>
              <p:nvPr/>
            </p:nvSpPr>
            <p:spPr>
              <a:xfrm>
                <a:off x="6161639" y="2837507"/>
                <a:ext cx="82687" cy="154434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670" extrusionOk="0">
                    <a:moveTo>
                      <a:pt x="19" y="1"/>
                    </a:moveTo>
                    <a:lnTo>
                      <a:pt x="0" y="19"/>
                    </a:lnTo>
                    <a:lnTo>
                      <a:pt x="0" y="56"/>
                    </a:lnTo>
                    <a:lnTo>
                      <a:pt x="19" y="186"/>
                    </a:lnTo>
                    <a:lnTo>
                      <a:pt x="74" y="371"/>
                    </a:lnTo>
                    <a:lnTo>
                      <a:pt x="167" y="612"/>
                    </a:lnTo>
                    <a:lnTo>
                      <a:pt x="426" y="1205"/>
                    </a:lnTo>
                    <a:lnTo>
                      <a:pt x="797" y="1928"/>
                    </a:lnTo>
                    <a:lnTo>
                      <a:pt x="1186" y="2632"/>
                    </a:lnTo>
                    <a:lnTo>
                      <a:pt x="1538" y="3187"/>
                    </a:lnTo>
                    <a:lnTo>
                      <a:pt x="1686" y="3410"/>
                    </a:lnTo>
                    <a:lnTo>
                      <a:pt x="1797" y="3558"/>
                    </a:lnTo>
                    <a:lnTo>
                      <a:pt x="1890" y="3651"/>
                    </a:lnTo>
                    <a:lnTo>
                      <a:pt x="1927" y="3669"/>
                    </a:lnTo>
                    <a:lnTo>
                      <a:pt x="1946" y="3651"/>
                    </a:lnTo>
                    <a:lnTo>
                      <a:pt x="1964" y="3632"/>
                    </a:lnTo>
                    <a:lnTo>
                      <a:pt x="1964" y="3595"/>
                    </a:lnTo>
                    <a:lnTo>
                      <a:pt x="1946" y="3484"/>
                    </a:lnTo>
                    <a:lnTo>
                      <a:pt x="1890" y="3299"/>
                    </a:lnTo>
                    <a:lnTo>
                      <a:pt x="1816" y="3058"/>
                    </a:lnTo>
                    <a:lnTo>
                      <a:pt x="1538" y="2446"/>
                    </a:lnTo>
                    <a:lnTo>
                      <a:pt x="1186" y="1724"/>
                    </a:lnTo>
                    <a:lnTo>
                      <a:pt x="778" y="1020"/>
                    </a:lnTo>
                    <a:lnTo>
                      <a:pt x="445" y="464"/>
                    </a:lnTo>
                    <a:lnTo>
                      <a:pt x="297" y="260"/>
                    </a:lnTo>
                    <a:lnTo>
                      <a:pt x="167" y="93"/>
                    </a:lnTo>
                    <a:lnTo>
                      <a:pt x="74" y="1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8" name="Google Shape;21714;p70">
                <a:extLst>
                  <a:ext uri="{FF2B5EF4-FFF2-40B4-BE49-F238E27FC236}">
                    <a16:creationId xmlns:a16="http://schemas.microsoft.com/office/drawing/2014/main" id="{7E845078-3587-08FD-CBA8-A031080FF1A9}"/>
                  </a:ext>
                </a:extLst>
              </p:cNvPr>
              <p:cNvSpPr/>
              <p:nvPr/>
            </p:nvSpPr>
            <p:spPr>
              <a:xfrm>
                <a:off x="6120316" y="2866375"/>
                <a:ext cx="116183" cy="13099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3113" extrusionOk="0">
                    <a:moveTo>
                      <a:pt x="0" y="0"/>
                    </a:moveTo>
                    <a:lnTo>
                      <a:pt x="0" y="19"/>
                    </a:lnTo>
                    <a:lnTo>
                      <a:pt x="0" y="56"/>
                    </a:lnTo>
                    <a:lnTo>
                      <a:pt x="56" y="185"/>
                    </a:lnTo>
                    <a:lnTo>
                      <a:pt x="148" y="352"/>
                    </a:lnTo>
                    <a:lnTo>
                      <a:pt x="297" y="556"/>
                    </a:lnTo>
                    <a:lnTo>
                      <a:pt x="686" y="1075"/>
                    </a:lnTo>
                    <a:lnTo>
                      <a:pt x="1223" y="1705"/>
                    </a:lnTo>
                    <a:lnTo>
                      <a:pt x="1760" y="2279"/>
                    </a:lnTo>
                    <a:lnTo>
                      <a:pt x="2242" y="2742"/>
                    </a:lnTo>
                    <a:lnTo>
                      <a:pt x="2427" y="2909"/>
                    </a:lnTo>
                    <a:lnTo>
                      <a:pt x="2576" y="3039"/>
                    </a:lnTo>
                    <a:lnTo>
                      <a:pt x="2687" y="3094"/>
                    </a:lnTo>
                    <a:lnTo>
                      <a:pt x="2724" y="3113"/>
                    </a:lnTo>
                    <a:lnTo>
                      <a:pt x="2761" y="3094"/>
                    </a:lnTo>
                    <a:lnTo>
                      <a:pt x="2761" y="3076"/>
                    </a:lnTo>
                    <a:lnTo>
                      <a:pt x="2761" y="3039"/>
                    </a:lnTo>
                    <a:lnTo>
                      <a:pt x="2705" y="2928"/>
                    </a:lnTo>
                    <a:lnTo>
                      <a:pt x="2613" y="2761"/>
                    </a:lnTo>
                    <a:lnTo>
                      <a:pt x="2464" y="2538"/>
                    </a:lnTo>
                    <a:lnTo>
                      <a:pt x="2057" y="2020"/>
                    </a:lnTo>
                    <a:lnTo>
                      <a:pt x="1538" y="1408"/>
                    </a:lnTo>
                    <a:lnTo>
                      <a:pt x="1001" y="815"/>
                    </a:lnTo>
                    <a:lnTo>
                      <a:pt x="519" y="352"/>
                    </a:lnTo>
                    <a:lnTo>
                      <a:pt x="334" y="185"/>
                    </a:lnTo>
                    <a:lnTo>
                      <a:pt x="167" y="7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9" name="Google Shape;21715;p70">
                <a:extLst>
                  <a:ext uri="{FF2B5EF4-FFF2-40B4-BE49-F238E27FC236}">
                    <a16:creationId xmlns:a16="http://schemas.microsoft.com/office/drawing/2014/main" id="{65C3F8D4-20B6-833E-EE74-585DF1788A42}"/>
                  </a:ext>
                </a:extLst>
              </p:cNvPr>
              <p:cNvSpPr/>
              <p:nvPr/>
            </p:nvSpPr>
            <p:spPr>
              <a:xfrm>
                <a:off x="6075079" y="2915483"/>
                <a:ext cx="140379" cy="104527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2484" extrusionOk="0">
                    <a:moveTo>
                      <a:pt x="19" y="0"/>
                    </a:moveTo>
                    <a:lnTo>
                      <a:pt x="1" y="19"/>
                    </a:lnTo>
                    <a:lnTo>
                      <a:pt x="1" y="37"/>
                    </a:lnTo>
                    <a:lnTo>
                      <a:pt x="1" y="75"/>
                    </a:lnTo>
                    <a:lnTo>
                      <a:pt x="75" y="186"/>
                    </a:lnTo>
                    <a:lnTo>
                      <a:pt x="204" y="315"/>
                    </a:lnTo>
                    <a:lnTo>
                      <a:pt x="390" y="501"/>
                    </a:lnTo>
                    <a:lnTo>
                      <a:pt x="890" y="927"/>
                    </a:lnTo>
                    <a:lnTo>
                      <a:pt x="1538" y="1427"/>
                    </a:lnTo>
                    <a:lnTo>
                      <a:pt x="2205" y="1890"/>
                    </a:lnTo>
                    <a:lnTo>
                      <a:pt x="2761" y="2242"/>
                    </a:lnTo>
                    <a:lnTo>
                      <a:pt x="2984" y="2353"/>
                    </a:lnTo>
                    <a:lnTo>
                      <a:pt x="3150" y="2446"/>
                    </a:lnTo>
                    <a:lnTo>
                      <a:pt x="3280" y="2483"/>
                    </a:lnTo>
                    <a:lnTo>
                      <a:pt x="3336" y="2483"/>
                    </a:lnTo>
                    <a:lnTo>
                      <a:pt x="3336" y="2446"/>
                    </a:lnTo>
                    <a:lnTo>
                      <a:pt x="3317" y="2409"/>
                    </a:lnTo>
                    <a:lnTo>
                      <a:pt x="3261" y="2316"/>
                    </a:lnTo>
                    <a:lnTo>
                      <a:pt x="3113" y="2168"/>
                    </a:lnTo>
                    <a:lnTo>
                      <a:pt x="2946" y="1983"/>
                    </a:lnTo>
                    <a:lnTo>
                      <a:pt x="2428" y="1557"/>
                    </a:lnTo>
                    <a:lnTo>
                      <a:pt x="1798" y="1075"/>
                    </a:lnTo>
                    <a:lnTo>
                      <a:pt x="1131" y="612"/>
                    </a:lnTo>
                    <a:lnTo>
                      <a:pt x="575" y="260"/>
                    </a:lnTo>
                    <a:lnTo>
                      <a:pt x="353" y="130"/>
                    </a:lnTo>
                    <a:lnTo>
                      <a:pt x="186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0" name="Google Shape;21716;p70">
                <a:extLst>
                  <a:ext uri="{FF2B5EF4-FFF2-40B4-BE49-F238E27FC236}">
                    <a16:creationId xmlns:a16="http://schemas.microsoft.com/office/drawing/2014/main" id="{D469065C-6835-5B84-1CAE-AAE080969D0D}"/>
                  </a:ext>
                </a:extLst>
              </p:cNvPr>
              <p:cNvSpPr/>
              <p:nvPr/>
            </p:nvSpPr>
            <p:spPr>
              <a:xfrm>
                <a:off x="6050125" y="2959121"/>
                <a:ext cx="160661" cy="69432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1650" extrusionOk="0">
                    <a:moveTo>
                      <a:pt x="56" y="1"/>
                    </a:moveTo>
                    <a:lnTo>
                      <a:pt x="19" y="20"/>
                    </a:lnTo>
                    <a:lnTo>
                      <a:pt x="1" y="38"/>
                    </a:lnTo>
                    <a:lnTo>
                      <a:pt x="1" y="57"/>
                    </a:lnTo>
                    <a:lnTo>
                      <a:pt x="19" y="94"/>
                    </a:lnTo>
                    <a:lnTo>
                      <a:pt x="112" y="168"/>
                    </a:lnTo>
                    <a:lnTo>
                      <a:pt x="279" y="279"/>
                    </a:lnTo>
                    <a:lnTo>
                      <a:pt x="501" y="409"/>
                    </a:lnTo>
                    <a:lnTo>
                      <a:pt x="1094" y="705"/>
                    </a:lnTo>
                    <a:lnTo>
                      <a:pt x="1816" y="1039"/>
                    </a:lnTo>
                    <a:lnTo>
                      <a:pt x="2576" y="1335"/>
                    </a:lnTo>
                    <a:lnTo>
                      <a:pt x="3206" y="1539"/>
                    </a:lnTo>
                    <a:lnTo>
                      <a:pt x="3447" y="1613"/>
                    </a:lnTo>
                    <a:lnTo>
                      <a:pt x="3632" y="1650"/>
                    </a:lnTo>
                    <a:lnTo>
                      <a:pt x="3799" y="1650"/>
                    </a:lnTo>
                    <a:lnTo>
                      <a:pt x="3817" y="1631"/>
                    </a:lnTo>
                    <a:lnTo>
                      <a:pt x="3817" y="1613"/>
                    </a:lnTo>
                    <a:lnTo>
                      <a:pt x="3799" y="1576"/>
                    </a:lnTo>
                    <a:lnTo>
                      <a:pt x="3706" y="1483"/>
                    </a:lnTo>
                    <a:lnTo>
                      <a:pt x="3539" y="1391"/>
                    </a:lnTo>
                    <a:lnTo>
                      <a:pt x="3317" y="1261"/>
                    </a:lnTo>
                    <a:lnTo>
                      <a:pt x="2724" y="964"/>
                    </a:lnTo>
                    <a:lnTo>
                      <a:pt x="1983" y="631"/>
                    </a:lnTo>
                    <a:lnTo>
                      <a:pt x="1242" y="334"/>
                    </a:lnTo>
                    <a:lnTo>
                      <a:pt x="612" y="131"/>
                    </a:lnTo>
                    <a:lnTo>
                      <a:pt x="371" y="57"/>
                    </a:lnTo>
                    <a:lnTo>
                      <a:pt x="186" y="2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1" name="Google Shape;21717;p70">
                <a:extLst>
                  <a:ext uri="{FF2B5EF4-FFF2-40B4-BE49-F238E27FC236}">
                    <a16:creationId xmlns:a16="http://schemas.microsoft.com/office/drawing/2014/main" id="{B4D1DA82-2359-FF49-F52F-EB2EAF294865}"/>
                  </a:ext>
                </a:extLst>
              </p:cNvPr>
              <p:cNvSpPr/>
              <p:nvPr/>
            </p:nvSpPr>
            <p:spPr>
              <a:xfrm>
                <a:off x="6030642" y="3022284"/>
                <a:ext cx="171560" cy="37493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891" extrusionOk="0">
                    <a:moveTo>
                      <a:pt x="167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56"/>
                    </a:lnTo>
                    <a:lnTo>
                      <a:pt x="0" y="93"/>
                    </a:lnTo>
                    <a:lnTo>
                      <a:pt x="38" y="112"/>
                    </a:lnTo>
                    <a:lnTo>
                      <a:pt x="149" y="167"/>
                    </a:lnTo>
                    <a:lnTo>
                      <a:pt x="315" y="242"/>
                    </a:lnTo>
                    <a:lnTo>
                      <a:pt x="575" y="334"/>
                    </a:lnTo>
                    <a:lnTo>
                      <a:pt x="1205" y="501"/>
                    </a:lnTo>
                    <a:lnTo>
                      <a:pt x="2001" y="668"/>
                    </a:lnTo>
                    <a:lnTo>
                      <a:pt x="2798" y="797"/>
                    </a:lnTo>
                    <a:lnTo>
                      <a:pt x="3447" y="872"/>
                    </a:lnTo>
                    <a:lnTo>
                      <a:pt x="3706" y="890"/>
                    </a:lnTo>
                    <a:lnTo>
                      <a:pt x="3891" y="890"/>
                    </a:lnTo>
                    <a:lnTo>
                      <a:pt x="4021" y="872"/>
                    </a:lnTo>
                    <a:lnTo>
                      <a:pt x="4058" y="853"/>
                    </a:lnTo>
                    <a:lnTo>
                      <a:pt x="4077" y="834"/>
                    </a:lnTo>
                    <a:lnTo>
                      <a:pt x="4058" y="816"/>
                    </a:lnTo>
                    <a:lnTo>
                      <a:pt x="4040" y="779"/>
                    </a:lnTo>
                    <a:lnTo>
                      <a:pt x="3928" y="723"/>
                    </a:lnTo>
                    <a:lnTo>
                      <a:pt x="3743" y="649"/>
                    </a:lnTo>
                    <a:lnTo>
                      <a:pt x="3502" y="575"/>
                    </a:lnTo>
                    <a:lnTo>
                      <a:pt x="2872" y="390"/>
                    </a:lnTo>
                    <a:lnTo>
                      <a:pt x="2076" y="223"/>
                    </a:lnTo>
                    <a:lnTo>
                      <a:pt x="1279" y="93"/>
                    </a:lnTo>
                    <a:lnTo>
                      <a:pt x="630" y="19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2" name="Google Shape;21718;p70">
                <a:extLst>
                  <a:ext uri="{FF2B5EF4-FFF2-40B4-BE49-F238E27FC236}">
                    <a16:creationId xmlns:a16="http://schemas.microsoft.com/office/drawing/2014/main" id="{E12CCE08-7173-9233-C74B-EA5EEB86BD8D}"/>
                  </a:ext>
                </a:extLst>
              </p:cNvPr>
              <p:cNvSpPr/>
              <p:nvPr/>
            </p:nvSpPr>
            <p:spPr>
              <a:xfrm>
                <a:off x="6027528" y="3061293"/>
                <a:ext cx="173917" cy="20283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82" extrusionOk="0">
                    <a:moveTo>
                      <a:pt x="2854" y="0"/>
                    </a:moveTo>
                    <a:lnTo>
                      <a:pt x="2057" y="19"/>
                    </a:lnTo>
                    <a:lnTo>
                      <a:pt x="1242" y="74"/>
                    </a:lnTo>
                    <a:lnTo>
                      <a:pt x="593" y="167"/>
                    </a:lnTo>
                    <a:lnTo>
                      <a:pt x="334" y="204"/>
                    </a:lnTo>
                    <a:lnTo>
                      <a:pt x="149" y="260"/>
                    </a:lnTo>
                    <a:lnTo>
                      <a:pt x="37" y="297"/>
                    </a:lnTo>
                    <a:lnTo>
                      <a:pt x="0" y="315"/>
                    </a:lnTo>
                    <a:lnTo>
                      <a:pt x="0" y="352"/>
                    </a:lnTo>
                    <a:lnTo>
                      <a:pt x="0" y="371"/>
                    </a:lnTo>
                    <a:lnTo>
                      <a:pt x="37" y="389"/>
                    </a:lnTo>
                    <a:lnTo>
                      <a:pt x="167" y="426"/>
                    </a:lnTo>
                    <a:lnTo>
                      <a:pt x="352" y="445"/>
                    </a:lnTo>
                    <a:lnTo>
                      <a:pt x="612" y="463"/>
                    </a:lnTo>
                    <a:lnTo>
                      <a:pt x="1260" y="482"/>
                    </a:lnTo>
                    <a:lnTo>
                      <a:pt x="2075" y="463"/>
                    </a:lnTo>
                    <a:lnTo>
                      <a:pt x="2872" y="389"/>
                    </a:lnTo>
                    <a:lnTo>
                      <a:pt x="3539" y="315"/>
                    </a:lnTo>
                    <a:lnTo>
                      <a:pt x="3780" y="260"/>
                    </a:lnTo>
                    <a:lnTo>
                      <a:pt x="3965" y="222"/>
                    </a:lnTo>
                    <a:lnTo>
                      <a:pt x="4095" y="167"/>
                    </a:lnTo>
                    <a:lnTo>
                      <a:pt x="4114" y="148"/>
                    </a:lnTo>
                    <a:lnTo>
                      <a:pt x="4132" y="130"/>
                    </a:lnTo>
                    <a:lnTo>
                      <a:pt x="4114" y="111"/>
                    </a:lnTo>
                    <a:lnTo>
                      <a:pt x="4076" y="93"/>
                    </a:lnTo>
                    <a:lnTo>
                      <a:pt x="3965" y="56"/>
                    </a:lnTo>
                    <a:lnTo>
                      <a:pt x="3761" y="19"/>
                    </a:lnTo>
                    <a:lnTo>
                      <a:pt x="3521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3" name="Google Shape;21719;p70">
                <a:extLst>
                  <a:ext uri="{FF2B5EF4-FFF2-40B4-BE49-F238E27FC236}">
                    <a16:creationId xmlns:a16="http://schemas.microsoft.com/office/drawing/2014/main" id="{EB7E118C-20C1-E424-AD46-80C9FEF432E6}"/>
                  </a:ext>
                </a:extLst>
              </p:cNvPr>
              <p:cNvSpPr/>
              <p:nvPr/>
            </p:nvSpPr>
            <p:spPr>
              <a:xfrm>
                <a:off x="6037669" y="3095589"/>
                <a:ext cx="168446" cy="48392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1150" extrusionOk="0">
                    <a:moveTo>
                      <a:pt x="3632" y="0"/>
                    </a:moveTo>
                    <a:lnTo>
                      <a:pt x="3372" y="37"/>
                    </a:lnTo>
                    <a:lnTo>
                      <a:pt x="2724" y="167"/>
                    </a:lnTo>
                    <a:lnTo>
                      <a:pt x="1946" y="352"/>
                    </a:lnTo>
                    <a:lnTo>
                      <a:pt x="1167" y="593"/>
                    </a:lnTo>
                    <a:lnTo>
                      <a:pt x="556" y="797"/>
                    </a:lnTo>
                    <a:lnTo>
                      <a:pt x="315" y="890"/>
                    </a:lnTo>
                    <a:lnTo>
                      <a:pt x="130" y="982"/>
                    </a:lnTo>
                    <a:lnTo>
                      <a:pt x="37" y="1056"/>
                    </a:lnTo>
                    <a:lnTo>
                      <a:pt x="0" y="1075"/>
                    </a:lnTo>
                    <a:lnTo>
                      <a:pt x="0" y="1112"/>
                    </a:lnTo>
                    <a:lnTo>
                      <a:pt x="19" y="1131"/>
                    </a:lnTo>
                    <a:lnTo>
                      <a:pt x="56" y="1131"/>
                    </a:lnTo>
                    <a:lnTo>
                      <a:pt x="185" y="1149"/>
                    </a:lnTo>
                    <a:lnTo>
                      <a:pt x="371" y="1131"/>
                    </a:lnTo>
                    <a:lnTo>
                      <a:pt x="630" y="1094"/>
                    </a:lnTo>
                    <a:lnTo>
                      <a:pt x="1279" y="982"/>
                    </a:lnTo>
                    <a:lnTo>
                      <a:pt x="2057" y="779"/>
                    </a:lnTo>
                    <a:lnTo>
                      <a:pt x="2835" y="556"/>
                    </a:lnTo>
                    <a:lnTo>
                      <a:pt x="3465" y="334"/>
                    </a:lnTo>
                    <a:lnTo>
                      <a:pt x="3687" y="241"/>
                    </a:lnTo>
                    <a:lnTo>
                      <a:pt x="3873" y="167"/>
                    </a:lnTo>
                    <a:lnTo>
                      <a:pt x="3965" y="93"/>
                    </a:lnTo>
                    <a:lnTo>
                      <a:pt x="4002" y="56"/>
                    </a:lnTo>
                    <a:lnTo>
                      <a:pt x="4002" y="37"/>
                    </a:lnTo>
                    <a:lnTo>
                      <a:pt x="3984" y="19"/>
                    </a:lnTo>
                    <a:lnTo>
                      <a:pt x="3947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4" name="Google Shape;21720;p70">
                <a:extLst>
                  <a:ext uri="{FF2B5EF4-FFF2-40B4-BE49-F238E27FC236}">
                    <a16:creationId xmlns:a16="http://schemas.microsoft.com/office/drawing/2014/main" id="{0FF5E359-1B52-AB3D-0488-E3A1AB0DAF1E}"/>
                  </a:ext>
                </a:extLst>
              </p:cNvPr>
              <p:cNvSpPr/>
              <p:nvPr/>
            </p:nvSpPr>
            <p:spPr>
              <a:xfrm>
                <a:off x="6056353" y="3104931"/>
                <a:ext cx="153634" cy="85801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2039" extrusionOk="0">
                    <a:moveTo>
                      <a:pt x="3577" y="1"/>
                    </a:moveTo>
                    <a:lnTo>
                      <a:pt x="3466" y="19"/>
                    </a:lnTo>
                    <a:lnTo>
                      <a:pt x="3280" y="75"/>
                    </a:lnTo>
                    <a:lnTo>
                      <a:pt x="3039" y="167"/>
                    </a:lnTo>
                    <a:lnTo>
                      <a:pt x="2428" y="445"/>
                    </a:lnTo>
                    <a:lnTo>
                      <a:pt x="1724" y="816"/>
                    </a:lnTo>
                    <a:lnTo>
                      <a:pt x="1020" y="1224"/>
                    </a:lnTo>
                    <a:lnTo>
                      <a:pt x="464" y="1576"/>
                    </a:lnTo>
                    <a:lnTo>
                      <a:pt x="260" y="1742"/>
                    </a:lnTo>
                    <a:lnTo>
                      <a:pt x="112" y="1853"/>
                    </a:lnTo>
                    <a:lnTo>
                      <a:pt x="19" y="1946"/>
                    </a:lnTo>
                    <a:lnTo>
                      <a:pt x="1" y="1983"/>
                    </a:lnTo>
                    <a:lnTo>
                      <a:pt x="1" y="2020"/>
                    </a:lnTo>
                    <a:lnTo>
                      <a:pt x="38" y="2020"/>
                    </a:lnTo>
                    <a:lnTo>
                      <a:pt x="75" y="2039"/>
                    </a:lnTo>
                    <a:lnTo>
                      <a:pt x="186" y="2002"/>
                    </a:lnTo>
                    <a:lnTo>
                      <a:pt x="371" y="1946"/>
                    </a:lnTo>
                    <a:lnTo>
                      <a:pt x="612" y="1853"/>
                    </a:lnTo>
                    <a:lnTo>
                      <a:pt x="1224" y="1576"/>
                    </a:lnTo>
                    <a:lnTo>
                      <a:pt x="1928" y="1205"/>
                    </a:lnTo>
                    <a:lnTo>
                      <a:pt x="2632" y="797"/>
                    </a:lnTo>
                    <a:lnTo>
                      <a:pt x="3188" y="445"/>
                    </a:lnTo>
                    <a:lnTo>
                      <a:pt x="3391" y="297"/>
                    </a:lnTo>
                    <a:lnTo>
                      <a:pt x="3540" y="167"/>
                    </a:lnTo>
                    <a:lnTo>
                      <a:pt x="3632" y="75"/>
                    </a:lnTo>
                    <a:lnTo>
                      <a:pt x="3651" y="38"/>
                    </a:lnTo>
                    <a:lnTo>
                      <a:pt x="3632" y="19"/>
                    </a:lnTo>
                    <a:lnTo>
                      <a:pt x="3614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5" name="Google Shape;21721;p70">
                <a:extLst>
                  <a:ext uri="{FF2B5EF4-FFF2-40B4-BE49-F238E27FC236}">
                    <a16:creationId xmlns:a16="http://schemas.microsoft.com/office/drawing/2014/main" id="{74C6363B-E068-3E3D-65BE-6DC86ABA79FF}"/>
                  </a:ext>
                </a:extLst>
              </p:cNvPr>
              <p:cNvSpPr/>
              <p:nvPr/>
            </p:nvSpPr>
            <p:spPr>
              <a:xfrm>
                <a:off x="6094562" y="3130684"/>
                <a:ext cx="132594" cy="114626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724" extrusionOk="0">
                    <a:moveTo>
                      <a:pt x="3095" y="0"/>
                    </a:moveTo>
                    <a:lnTo>
                      <a:pt x="2965" y="56"/>
                    </a:lnTo>
                    <a:lnTo>
                      <a:pt x="2798" y="148"/>
                    </a:lnTo>
                    <a:lnTo>
                      <a:pt x="2595" y="297"/>
                    </a:lnTo>
                    <a:lnTo>
                      <a:pt x="2057" y="686"/>
                    </a:lnTo>
                    <a:lnTo>
                      <a:pt x="1446" y="1204"/>
                    </a:lnTo>
                    <a:lnTo>
                      <a:pt x="834" y="1742"/>
                    </a:lnTo>
                    <a:lnTo>
                      <a:pt x="371" y="2205"/>
                    </a:lnTo>
                    <a:lnTo>
                      <a:pt x="205" y="2390"/>
                    </a:lnTo>
                    <a:lnTo>
                      <a:pt x="75" y="2538"/>
                    </a:lnTo>
                    <a:lnTo>
                      <a:pt x="19" y="2650"/>
                    </a:lnTo>
                    <a:lnTo>
                      <a:pt x="1" y="2687"/>
                    </a:lnTo>
                    <a:lnTo>
                      <a:pt x="19" y="2705"/>
                    </a:lnTo>
                    <a:lnTo>
                      <a:pt x="38" y="2724"/>
                    </a:lnTo>
                    <a:lnTo>
                      <a:pt x="75" y="2724"/>
                    </a:lnTo>
                    <a:lnTo>
                      <a:pt x="186" y="2668"/>
                    </a:lnTo>
                    <a:lnTo>
                      <a:pt x="353" y="2575"/>
                    </a:lnTo>
                    <a:lnTo>
                      <a:pt x="575" y="2427"/>
                    </a:lnTo>
                    <a:lnTo>
                      <a:pt x="1094" y="2038"/>
                    </a:lnTo>
                    <a:lnTo>
                      <a:pt x="1724" y="1519"/>
                    </a:lnTo>
                    <a:lnTo>
                      <a:pt x="2317" y="982"/>
                    </a:lnTo>
                    <a:lnTo>
                      <a:pt x="2798" y="519"/>
                    </a:lnTo>
                    <a:lnTo>
                      <a:pt x="2965" y="334"/>
                    </a:lnTo>
                    <a:lnTo>
                      <a:pt x="3076" y="185"/>
                    </a:lnTo>
                    <a:lnTo>
                      <a:pt x="3150" y="74"/>
                    </a:lnTo>
                    <a:lnTo>
                      <a:pt x="3150" y="37"/>
                    </a:lnTo>
                    <a:lnTo>
                      <a:pt x="3150" y="19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6" name="Google Shape;21722;p70">
                <a:extLst>
                  <a:ext uri="{FF2B5EF4-FFF2-40B4-BE49-F238E27FC236}">
                    <a16:creationId xmlns:a16="http://schemas.microsoft.com/office/drawing/2014/main" id="{9BEA57ED-5FC4-C1B3-DE66-E58E60F3005D}"/>
                  </a:ext>
                </a:extLst>
              </p:cNvPr>
              <p:cNvSpPr/>
              <p:nvPr/>
            </p:nvSpPr>
            <p:spPr>
              <a:xfrm>
                <a:off x="6132014" y="3136912"/>
                <a:ext cx="102928" cy="142693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3391" extrusionOk="0">
                    <a:moveTo>
                      <a:pt x="2409" y="0"/>
                    </a:moveTo>
                    <a:lnTo>
                      <a:pt x="2372" y="19"/>
                    </a:lnTo>
                    <a:lnTo>
                      <a:pt x="2260" y="93"/>
                    </a:lnTo>
                    <a:lnTo>
                      <a:pt x="2112" y="223"/>
                    </a:lnTo>
                    <a:lnTo>
                      <a:pt x="1945" y="408"/>
                    </a:lnTo>
                    <a:lnTo>
                      <a:pt x="1519" y="927"/>
                    </a:lnTo>
                    <a:lnTo>
                      <a:pt x="1038" y="1575"/>
                    </a:lnTo>
                    <a:lnTo>
                      <a:pt x="593" y="2242"/>
                    </a:lnTo>
                    <a:lnTo>
                      <a:pt x="241" y="2798"/>
                    </a:lnTo>
                    <a:lnTo>
                      <a:pt x="130" y="3020"/>
                    </a:lnTo>
                    <a:lnTo>
                      <a:pt x="37" y="3206"/>
                    </a:lnTo>
                    <a:lnTo>
                      <a:pt x="0" y="3317"/>
                    </a:lnTo>
                    <a:lnTo>
                      <a:pt x="0" y="3354"/>
                    </a:lnTo>
                    <a:lnTo>
                      <a:pt x="19" y="3391"/>
                    </a:lnTo>
                    <a:lnTo>
                      <a:pt x="37" y="3391"/>
                    </a:lnTo>
                    <a:lnTo>
                      <a:pt x="74" y="3372"/>
                    </a:lnTo>
                    <a:lnTo>
                      <a:pt x="185" y="3298"/>
                    </a:lnTo>
                    <a:lnTo>
                      <a:pt x="315" y="3169"/>
                    </a:lnTo>
                    <a:lnTo>
                      <a:pt x="500" y="2983"/>
                    </a:lnTo>
                    <a:lnTo>
                      <a:pt x="908" y="2465"/>
                    </a:lnTo>
                    <a:lnTo>
                      <a:pt x="1408" y="1816"/>
                    </a:lnTo>
                    <a:lnTo>
                      <a:pt x="1853" y="1168"/>
                    </a:lnTo>
                    <a:lnTo>
                      <a:pt x="2205" y="593"/>
                    </a:lnTo>
                    <a:lnTo>
                      <a:pt x="2316" y="371"/>
                    </a:lnTo>
                    <a:lnTo>
                      <a:pt x="2409" y="186"/>
                    </a:lnTo>
                    <a:lnTo>
                      <a:pt x="2427" y="74"/>
                    </a:lnTo>
                    <a:lnTo>
                      <a:pt x="2446" y="37"/>
                    </a:lnTo>
                    <a:lnTo>
                      <a:pt x="2427" y="19"/>
                    </a:lnTo>
                    <a:lnTo>
                      <a:pt x="2409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7" name="Google Shape;21723;p70">
                <a:extLst>
                  <a:ext uri="{FF2B5EF4-FFF2-40B4-BE49-F238E27FC236}">
                    <a16:creationId xmlns:a16="http://schemas.microsoft.com/office/drawing/2014/main" id="{AB6636EB-9141-ECB2-02DC-532B5B4B5FD8}"/>
                  </a:ext>
                </a:extLst>
              </p:cNvPr>
              <p:cNvSpPr/>
              <p:nvPr/>
            </p:nvSpPr>
            <p:spPr>
              <a:xfrm>
                <a:off x="6190464" y="3152482"/>
                <a:ext cx="71788" cy="15990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3800" extrusionOk="0">
                    <a:moveTo>
                      <a:pt x="1650" y="1"/>
                    </a:moveTo>
                    <a:lnTo>
                      <a:pt x="1613" y="19"/>
                    </a:lnTo>
                    <a:lnTo>
                      <a:pt x="1538" y="112"/>
                    </a:lnTo>
                    <a:lnTo>
                      <a:pt x="1427" y="279"/>
                    </a:lnTo>
                    <a:lnTo>
                      <a:pt x="1298" y="501"/>
                    </a:lnTo>
                    <a:lnTo>
                      <a:pt x="983" y="1076"/>
                    </a:lnTo>
                    <a:lnTo>
                      <a:pt x="649" y="1817"/>
                    </a:lnTo>
                    <a:lnTo>
                      <a:pt x="334" y="2558"/>
                    </a:lnTo>
                    <a:lnTo>
                      <a:pt x="112" y="3188"/>
                    </a:lnTo>
                    <a:lnTo>
                      <a:pt x="38" y="3429"/>
                    </a:lnTo>
                    <a:lnTo>
                      <a:pt x="1" y="3614"/>
                    </a:lnTo>
                    <a:lnTo>
                      <a:pt x="1" y="3744"/>
                    </a:lnTo>
                    <a:lnTo>
                      <a:pt x="1" y="3781"/>
                    </a:lnTo>
                    <a:lnTo>
                      <a:pt x="19" y="3799"/>
                    </a:lnTo>
                    <a:lnTo>
                      <a:pt x="38" y="3799"/>
                    </a:lnTo>
                    <a:lnTo>
                      <a:pt x="75" y="3781"/>
                    </a:lnTo>
                    <a:lnTo>
                      <a:pt x="167" y="3688"/>
                    </a:lnTo>
                    <a:lnTo>
                      <a:pt x="279" y="3521"/>
                    </a:lnTo>
                    <a:lnTo>
                      <a:pt x="408" y="3299"/>
                    </a:lnTo>
                    <a:lnTo>
                      <a:pt x="705" y="2724"/>
                    </a:lnTo>
                    <a:lnTo>
                      <a:pt x="1038" y="1983"/>
                    </a:lnTo>
                    <a:lnTo>
                      <a:pt x="1353" y="1242"/>
                    </a:lnTo>
                    <a:lnTo>
                      <a:pt x="1576" y="631"/>
                    </a:lnTo>
                    <a:lnTo>
                      <a:pt x="1650" y="371"/>
                    </a:lnTo>
                    <a:lnTo>
                      <a:pt x="1687" y="186"/>
                    </a:lnTo>
                    <a:lnTo>
                      <a:pt x="1705" y="56"/>
                    </a:lnTo>
                    <a:lnTo>
                      <a:pt x="1687" y="19"/>
                    </a:lnTo>
                    <a:lnTo>
                      <a:pt x="1668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8" name="Google Shape;21724;p70">
                <a:extLst>
                  <a:ext uri="{FF2B5EF4-FFF2-40B4-BE49-F238E27FC236}">
                    <a16:creationId xmlns:a16="http://schemas.microsoft.com/office/drawing/2014/main" id="{03D48A2F-51D1-8E4C-395F-D5E155CFB3E0}"/>
                  </a:ext>
                </a:extLst>
              </p:cNvPr>
              <p:cNvSpPr/>
              <p:nvPr/>
            </p:nvSpPr>
            <p:spPr>
              <a:xfrm>
                <a:off x="6237258" y="3155638"/>
                <a:ext cx="35137" cy="17156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077" extrusionOk="0">
                    <a:moveTo>
                      <a:pt x="760" y="0"/>
                    </a:moveTo>
                    <a:lnTo>
                      <a:pt x="723" y="19"/>
                    </a:lnTo>
                    <a:lnTo>
                      <a:pt x="667" y="130"/>
                    </a:lnTo>
                    <a:lnTo>
                      <a:pt x="593" y="315"/>
                    </a:lnTo>
                    <a:lnTo>
                      <a:pt x="519" y="556"/>
                    </a:lnTo>
                    <a:lnTo>
                      <a:pt x="352" y="1204"/>
                    </a:lnTo>
                    <a:lnTo>
                      <a:pt x="204" y="2001"/>
                    </a:lnTo>
                    <a:lnTo>
                      <a:pt x="93" y="2798"/>
                    </a:lnTo>
                    <a:lnTo>
                      <a:pt x="19" y="3446"/>
                    </a:lnTo>
                    <a:lnTo>
                      <a:pt x="0" y="3706"/>
                    </a:lnTo>
                    <a:lnTo>
                      <a:pt x="19" y="3891"/>
                    </a:lnTo>
                    <a:lnTo>
                      <a:pt x="37" y="4021"/>
                    </a:lnTo>
                    <a:lnTo>
                      <a:pt x="56" y="4058"/>
                    </a:lnTo>
                    <a:lnTo>
                      <a:pt x="74" y="4076"/>
                    </a:lnTo>
                    <a:lnTo>
                      <a:pt x="93" y="4076"/>
                    </a:lnTo>
                    <a:lnTo>
                      <a:pt x="111" y="4039"/>
                    </a:lnTo>
                    <a:lnTo>
                      <a:pt x="186" y="3928"/>
                    </a:lnTo>
                    <a:lnTo>
                      <a:pt x="241" y="3743"/>
                    </a:lnTo>
                    <a:lnTo>
                      <a:pt x="315" y="3502"/>
                    </a:lnTo>
                    <a:lnTo>
                      <a:pt x="482" y="2853"/>
                    </a:lnTo>
                    <a:lnTo>
                      <a:pt x="630" y="2075"/>
                    </a:lnTo>
                    <a:lnTo>
                      <a:pt x="760" y="1278"/>
                    </a:lnTo>
                    <a:lnTo>
                      <a:pt x="816" y="611"/>
                    </a:lnTo>
                    <a:lnTo>
                      <a:pt x="834" y="371"/>
                    </a:lnTo>
                    <a:lnTo>
                      <a:pt x="834" y="167"/>
                    </a:lnTo>
                    <a:lnTo>
                      <a:pt x="816" y="37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9" name="Google Shape;21725;p70">
                <a:extLst>
                  <a:ext uri="{FF2B5EF4-FFF2-40B4-BE49-F238E27FC236}">
                    <a16:creationId xmlns:a16="http://schemas.microsoft.com/office/drawing/2014/main" id="{51C8EB72-785B-2656-F75F-0480AC648E78}"/>
                  </a:ext>
                </a:extLst>
              </p:cNvPr>
              <p:cNvSpPr/>
              <p:nvPr/>
            </p:nvSpPr>
            <p:spPr>
              <a:xfrm>
                <a:off x="6103147" y="2882744"/>
                <a:ext cx="365717" cy="364918"/>
              </a:xfrm>
              <a:custGeom>
                <a:avLst/>
                <a:gdLst/>
                <a:ahLst/>
                <a:cxnLst/>
                <a:rect l="l" t="t" r="r" b="b"/>
                <a:pathLst>
                  <a:path w="8691" h="8672" extrusionOk="0">
                    <a:moveTo>
                      <a:pt x="4169" y="0"/>
                    </a:moveTo>
                    <a:lnTo>
                      <a:pt x="3780" y="37"/>
                    </a:lnTo>
                    <a:lnTo>
                      <a:pt x="3410" y="93"/>
                    </a:lnTo>
                    <a:lnTo>
                      <a:pt x="3039" y="204"/>
                    </a:lnTo>
                    <a:lnTo>
                      <a:pt x="2687" y="334"/>
                    </a:lnTo>
                    <a:lnTo>
                      <a:pt x="2354" y="482"/>
                    </a:lnTo>
                    <a:lnTo>
                      <a:pt x="2039" y="667"/>
                    </a:lnTo>
                    <a:lnTo>
                      <a:pt x="1724" y="871"/>
                    </a:lnTo>
                    <a:lnTo>
                      <a:pt x="1446" y="1112"/>
                    </a:lnTo>
                    <a:lnTo>
                      <a:pt x="1168" y="1371"/>
                    </a:lnTo>
                    <a:lnTo>
                      <a:pt x="927" y="1649"/>
                    </a:lnTo>
                    <a:lnTo>
                      <a:pt x="723" y="1964"/>
                    </a:lnTo>
                    <a:lnTo>
                      <a:pt x="519" y="2279"/>
                    </a:lnTo>
                    <a:lnTo>
                      <a:pt x="353" y="2613"/>
                    </a:lnTo>
                    <a:lnTo>
                      <a:pt x="223" y="2965"/>
                    </a:lnTo>
                    <a:lnTo>
                      <a:pt x="130" y="3335"/>
                    </a:lnTo>
                    <a:lnTo>
                      <a:pt x="112" y="3391"/>
                    </a:lnTo>
                    <a:lnTo>
                      <a:pt x="38" y="3743"/>
                    </a:lnTo>
                    <a:lnTo>
                      <a:pt x="19" y="4113"/>
                    </a:lnTo>
                    <a:lnTo>
                      <a:pt x="1" y="4484"/>
                    </a:lnTo>
                    <a:lnTo>
                      <a:pt x="38" y="4855"/>
                    </a:lnTo>
                    <a:lnTo>
                      <a:pt x="93" y="5225"/>
                    </a:lnTo>
                    <a:lnTo>
                      <a:pt x="186" y="5577"/>
                    </a:lnTo>
                    <a:lnTo>
                      <a:pt x="297" y="5911"/>
                    </a:lnTo>
                    <a:lnTo>
                      <a:pt x="445" y="6244"/>
                    </a:lnTo>
                    <a:lnTo>
                      <a:pt x="612" y="6541"/>
                    </a:lnTo>
                    <a:lnTo>
                      <a:pt x="797" y="6837"/>
                    </a:lnTo>
                    <a:lnTo>
                      <a:pt x="871" y="6948"/>
                    </a:lnTo>
                    <a:lnTo>
                      <a:pt x="1020" y="7133"/>
                    </a:lnTo>
                    <a:lnTo>
                      <a:pt x="1168" y="7300"/>
                    </a:lnTo>
                    <a:lnTo>
                      <a:pt x="1335" y="7467"/>
                    </a:lnTo>
                    <a:lnTo>
                      <a:pt x="1501" y="7634"/>
                    </a:lnTo>
                    <a:lnTo>
                      <a:pt x="1687" y="7763"/>
                    </a:lnTo>
                    <a:lnTo>
                      <a:pt x="1872" y="7912"/>
                    </a:lnTo>
                    <a:lnTo>
                      <a:pt x="2076" y="8041"/>
                    </a:lnTo>
                    <a:lnTo>
                      <a:pt x="2279" y="8153"/>
                    </a:lnTo>
                    <a:lnTo>
                      <a:pt x="2483" y="8264"/>
                    </a:lnTo>
                    <a:lnTo>
                      <a:pt x="2706" y="8356"/>
                    </a:lnTo>
                    <a:lnTo>
                      <a:pt x="2928" y="8449"/>
                    </a:lnTo>
                    <a:lnTo>
                      <a:pt x="3150" y="8505"/>
                    </a:lnTo>
                    <a:lnTo>
                      <a:pt x="3391" y="8579"/>
                    </a:lnTo>
                    <a:lnTo>
                      <a:pt x="3632" y="8616"/>
                    </a:lnTo>
                    <a:lnTo>
                      <a:pt x="3873" y="8653"/>
                    </a:lnTo>
                    <a:lnTo>
                      <a:pt x="4114" y="8671"/>
                    </a:lnTo>
                    <a:lnTo>
                      <a:pt x="4670" y="8671"/>
                    </a:lnTo>
                    <a:lnTo>
                      <a:pt x="4929" y="8634"/>
                    </a:lnTo>
                    <a:lnTo>
                      <a:pt x="5207" y="8597"/>
                    </a:lnTo>
                    <a:lnTo>
                      <a:pt x="5466" y="8542"/>
                    </a:lnTo>
                    <a:lnTo>
                      <a:pt x="5707" y="8449"/>
                    </a:lnTo>
                    <a:lnTo>
                      <a:pt x="5966" y="8375"/>
                    </a:lnTo>
                    <a:lnTo>
                      <a:pt x="6207" y="8264"/>
                    </a:lnTo>
                    <a:lnTo>
                      <a:pt x="6244" y="8245"/>
                    </a:lnTo>
                    <a:lnTo>
                      <a:pt x="6504" y="8097"/>
                    </a:lnTo>
                    <a:lnTo>
                      <a:pt x="6745" y="7949"/>
                    </a:lnTo>
                    <a:lnTo>
                      <a:pt x="6967" y="7782"/>
                    </a:lnTo>
                    <a:lnTo>
                      <a:pt x="7189" y="7615"/>
                    </a:lnTo>
                    <a:lnTo>
                      <a:pt x="7393" y="7411"/>
                    </a:lnTo>
                    <a:lnTo>
                      <a:pt x="7597" y="7208"/>
                    </a:lnTo>
                    <a:lnTo>
                      <a:pt x="7782" y="6985"/>
                    </a:lnTo>
                    <a:lnTo>
                      <a:pt x="7949" y="6763"/>
                    </a:lnTo>
                    <a:lnTo>
                      <a:pt x="8097" y="6522"/>
                    </a:lnTo>
                    <a:lnTo>
                      <a:pt x="8227" y="6263"/>
                    </a:lnTo>
                    <a:lnTo>
                      <a:pt x="8357" y="6003"/>
                    </a:lnTo>
                    <a:lnTo>
                      <a:pt x="8449" y="5725"/>
                    </a:lnTo>
                    <a:lnTo>
                      <a:pt x="8542" y="5447"/>
                    </a:lnTo>
                    <a:lnTo>
                      <a:pt x="8597" y="5170"/>
                    </a:lnTo>
                    <a:lnTo>
                      <a:pt x="8653" y="4873"/>
                    </a:lnTo>
                    <a:lnTo>
                      <a:pt x="8672" y="4577"/>
                    </a:lnTo>
                    <a:lnTo>
                      <a:pt x="8690" y="4336"/>
                    </a:lnTo>
                    <a:lnTo>
                      <a:pt x="8672" y="4095"/>
                    </a:lnTo>
                    <a:lnTo>
                      <a:pt x="8672" y="4039"/>
                    </a:lnTo>
                    <a:lnTo>
                      <a:pt x="8635" y="3650"/>
                    </a:lnTo>
                    <a:lnTo>
                      <a:pt x="8542" y="3261"/>
                    </a:lnTo>
                    <a:lnTo>
                      <a:pt x="8431" y="2872"/>
                    </a:lnTo>
                    <a:lnTo>
                      <a:pt x="8282" y="2520"/>
                    </a:lnTo>
                    <a:lnTo>
                      <a:pt x="8097" y="2168"/>
                    </a:lnTo>
                    <a:lnTo>
                      <a:pt x="7893" y="1853"/>
                    </a:lnTo>
                    <a:lnTo>
                      <a:pt x="7653" y="1538"/>
                    </a:lnTo>
                    <a:lnTo>
                      <a:pt x="7393" y="1260"/>
                    </a:lnTo>
                    <a:lnTo>
                      <a:pt x="7115" y="1001"/>
                    </a:lnTo>
                    <a:lnTo>
                      <a:pt x="6800" y="760"/>
                    </a:lnTo>
                    <a:lnTo>
                      <a:pt x="6485" y="556"/>
                    </a:lnTo>
                    <a:lnTo>
                      <a:pt x="6133" y="389"/>
                    </a:lnTo>
                    <a:lnTo>
                      <a:pt x="5763" y="241"/>
                    </a:lnTo>
                    <a:lnTo>
                      <a:pt x="5374" y="130"/>
                    </a:lnTo>
                    <a:lnTo>
                      <a:pt x="4985" y="56"/>
                    </a:lnTo>
                    <a:lnTo>
                      <a:pt x="4577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0" name="Google Shape;21726;p70">
                <a:extLst>
                  <a:ext uri="{FF2B5EF4-FFF2-40B4-BE49-F238E27FC236}">
                    <a16:creationId xmlns:a16="http://schemas.microsoft.com/office/drawing/2014/main" id="{056D107D-2422-A2A7-1E8A-27D3A355CFBB}"/>
                  </a:ext>
                </a:extLst>
              </p:cNvPr>
              <p:cNvSpPr/>
              <p:nvPr/>
            </p:nvSpPr>
            <p:spPr>
              <a:xfrm>
                <a:off x="6103147" y="3023084"/>
                <a:ext cx="56976" cy="15207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3614" extrusionOk="0">
                    <a:moveTo>
                      <a:pt x="130" y="0"/>
                    </a:moveTo>
                    <a:lnTo>
                      <a:pt x="112" y="56"/>
                    </a:lnTo>
                    <a:lnTo>
                      <a:pt x="38" y="408"/>
                    </a:lnTo>
                    <a:lnTo>
                      <a:pt x="19" y="778"/>
                    </a:lnTo>
                    <a:lnTo>
                      <a:pt x="1" y="1149"/>
                    </a:lnTo>
                    <a:lnTo>
                      <a:pt x="38" y="1520"/>
                    </a:lnTo>
                    <a:lnTo>
                      <a:pt x="93" y="1890"/>
                    </a:lnTo>
                    <a:lnTo>
                      <a:pt x="186" y="2242"/>
                    </a:lnTo>
                    <a:lnTo>
                      <a:pt x="297" y="2576"/>
                    </a:lnTo>
                    <a:lnTo>
                      <a:pt x="445" y="2909"/>
                    </a:lnTo>
                    <a:lnTo>
                      <a:pt x="612" y="3206"/>
                    </a:lnTo>
                    <a:lnTo>
                      <a:pt x="797" y="3502"/>
                    </a:lnTo>
                    <a:lnTo>
                      <a:pt x="871" y="3613"/>
                    </a:lnTo>
                    <a:lnTo>
                      <a:pt x="983" y="3446"/>
                    </a:lnTo>
                    <a:lnTo>
                      <a:pt x="1075" y="3280"/>
                    </a:lnTo>
                    <a:lnTo>
                      <a:pt x="1168" y="3113"/>
                    </a:lnTo>
                    <a:lnTo>
                      <a:pt x="1242" y="2928"/>
                    </a:lnTo>
                    <a:lnTo>
                      <a:pt x="1279" y="2742"/>
                    </a:lnTo>
                    <a:lnTo>
                      <a:pt x="1335" y="2557"/>
                    </a:lnTo>
                    <a:lnTo>
                      <a:pt x="1353" y="2353"/>
                    </a:lnTo>
                    <a:lnTo>
                      <a:pt x="1353" y="2150"/>
                    </a:lnTo>
                    <a:lnTo>
                      <a:pt x="1353" y="1983"/>
                    </a:lnTo>
                    <a:lnTo>
                      <a:pt x="1335" y="1816"/>
                    </a:lnTo>
                    <a:lnTo>
                      <a:pt x="1316" y="1649"/>
                    </a:lnTo>
                    <a:lnTo>
                      <a:pt x="1279" y="1482"/>
                    </a:lnTo>
                    <a:lnTo>
                      <a:pt x="1168" y="1186"/>
                    </a:lnTo>
                    <a:lnTo>
                      <a:pt x="1020" y="890"/>
                    </a:lnTo>
                    <a:lnTo>
                      <a:pt x="834" y="630"/>
                    </a:lnTo>
                    <a:lnTo>
                      <a:pt x="630" y="389"/>
                    </a:lnTo>
                    <a:lnTo>
                      <a:pt x="390" y="186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1" name="Google Shape;21727;p70">
                <a:extLst>
                  <a:ext uri="{FF2B5EF4-FFF2-40B4-BE49-F238E27FC236}">
                    <a16:creationId xmlns:a16="http://schemas.microsoft.com/office/drawing/2014/main" id="{4253F0AF-DC5C-1B38-02D2-6E9388DF230F}"/>
                  </a:ext>
                </a:extLst>
              </p:cNvPr>
              <p:cNvSpPr/>
              <p:nvPr/>
            </p:nvSpPr>
            <p:spPr>
              <a:xfrm>
                <a:off x="6324576" y="3044923"/>
                <a:ext cx="144292" cy="185573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4410" extrusionOk="0">
                    <a:moveTo>
                      <a:pt x="2483" y="0"/>
                    </a:moveTo>
                    <a:lnTo>
                      <a:pt x="2224" y="19"/>
                    </a:lnTo>
                    <a:lnTo>
                      <a:pt x="1983" y="56"/>
                    </a:lnTo>
                    <a:lnTo>
                      <a:pt x="1742" y="111"/>
                    </a:lnTo>
                    <a:lnTo>
                      <a:pt x="1520" y="204"/>
                    </a:lnTo>
                    <a:lnTo>
                      <a:pt x="1297" y="315"/>
                    </a:lnTo>
                    <a:lnTo>
                      <a:pt x="1094" y="426"/>
                    </a:lnTo>
                    <a:lnTo>
                      <a:pt x="908" y="574"/>
                    </a:lnTo>
                    <a:lnTo>
                      <a:pt x="723" y="723"/>
                    </a:lnTo>
                    <a:lnTo>
                      <a:pt x="575" y="908"/>
                    </a:lnTo>
                    <a:lnTo>
                      <a:pt x="427" y="1093"/>
                    </a:lnTo>
                    <a:lnTo>
                      <a:pt x="297" y="1297"/>
                    </a:lnTo>
                    <a:lnTo>
                      <a:pt x="204" y="1519"/>
                    </a:lnTo>
                    <a:lnTo>
                      <a:pt x="112" y="1742"/>
                    </a:lnTo>
                    <a:lnTo>
                      <a:pt x="56" y="1983"/>
                    </a:lnTo>
                    <a:lnTo>
                      <a:pt x="19" y="2223"/>
                    </a:lnTo>
                    <a:lnTo>
                      <a:pt x="0" y="2483"/>
                    </a:lnTo>
                    <a:lnTo>
                      <a:pt x="19" y="2761"/>
                    </a:lnTo>
                    <a:lnTo>
                      <a:pt x="75" y="3039"/>
                    </a:lnTo>
                    <a:lnTo>
                      <a:pt x="149" y="3317"/>
                    </a:lnTo>
                    <a:lnTo>
                      <a:pt x="260" y="3557"/>
                    </a:lnTo>
                    <a:lnTo>
                      <a:pt x="390" y="3798"/>
                    </a:lnTo>
                    <a:lnTo>
                      <a:pt x="556" y="4021"/>
                    </a:lnTo>
                    <a:lnTo>
                      <a:pt x="742" y="4224"/>
                    </a:lnTo>
                    <a:lnTo>
                      <a:pt x="945" y="4410"/>
                    </a:lnTo>
                    <a:lnTo>
                      <a:pt x="982" y="4391"/>
                    </a:lnTo>
                    <a:lnTo>
                      <a:pt x="1242" y="4243"/>
                    </a:lnTo>
                    <a:lnTo>
                      <a:pt x="1483" y="4095"/>
                    </a:lnTo>
                    <a:lnTo>
                      <a:pt x="1705" y="3928"/>
                    </a:lnTo>
                    <a:lnTo>
                      <a:pt x="1927" y="3761"/>
                    </a:lnTo>
                    <a:lnTo>
                      <a:pt x="2131" y="3557"/>
                    </a:lnTo>
                    <a:lnTo>
                      <a:pt x="2335" y="3354"/>
                    </a:lnTo>
                    <a:lnTo>
                      <a:pt x="2520" y="3131"/>
                    </a:lnTo>
                    <a:lnTo>
                      <a:pt x="2687" y="2909"/>
                    </a:lnTo>
                    <a:lnTo>
                      <a:pt x="2835" y="2668"/>
                    </a:lnTo>
                    <a:lnTo>
                      <a:pt x="2965" y="2409"/>
                    </a:lnTo>
                    <a:lnTo>
                      <a:pt x="3095" y="2149"/>
                    </a:lnTo>
                    <a:lnTo>
                      <a:pt x="3187" y="1871"/>
                    </a:lnTo>
                    <a:lnTo>
                      <a:pt x="3280" y="1593"/>
                    </a:lnTo>
                    <a:lnTo>
                      <a:pt x="3335" y="1316"/>
                    </a:lnTo>
                    <a:lnTo>
                      <a:pt x="3391" y="1019"/>
                    </a:lnTo>
                    <a:lnTo>
                      <a:pt x="3410" y="723"/>
                    </a:lnTo>
                    <a:lnTo>
                      <a:pt x="3428" y="482"/>
                    </a:lnTo>
                    <a:lnTo>
                      <a:pt x="3410" y="241"/>
                    </a:lnTo>
                    <a:lnTo>
                      <a:pt x="3410" y="185"/>
                    </a:lnTo>
                    <a:lnTo>
                      <a:pt x="3187" y="111"/>
                    </a:lnTo>
                    <a:lnTo>
                      <a:pt x="2965" y="56"/>
                    </a:lnTo>
                    <a:lnTo>
                      <a:pt x="2724" y="19"/>
                    </a:lnTo>
                    <a:lnTo>
                      <a:pt x="2483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2" name="Google Shape;21728;p70">
                <a:extLst>
                  <a:ext uri="{FF2B5EF4-FFF2-40B4-BE49-F238E27FC236}">
                    <a16:creationId xmlns:a16="http://schemas.microsoft.com/office/drawing/2014/main" id="{EAF199ED-879B-5F59-8160-834C7A03D423}"/>
                  </a:ext>
                </a:extLst>
              </p:cNvPr>
              <p:cNvSpPr/>
              <p:nvPr/>
            </p:nvSpPr>
            <p:spPr>
              <a:xfrm>
                <a:off x="6167068" y="2906141"/>
                <a:ext cx="88158" cy="57734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1372" extrusionOk="0">
                    <a:moveTo>
                      <a:pt x="1761" y="0"/>
                    </a:moveTo>
                    <a:lnTo>
                      <a:pt x="1594" y="19"/>
                    </a:lnTo>
                    <a:lnTo>
                      <a:pt x="1427" y="37"/>
                    </a:lnTo>
                    <a:lnTo>
                      <a:pt x="1261" y="93"/>
                    </a:lnTo>
                    <a:lnTo>
                      <a:pt x="1094" y="148"/>
                    </a:lnTo>
                    <a:lnTo>
                      <a:pt x="927" y="204"/>
                    </a:lnTo>
                    <a:lnTo>
                      <a:pt x="779" y="297"/>
                    </a:lnTo>
                    <a:lnTo>
                      <a:pt x="631" y="389"/>
                    </a:lnTo>
                    <a:lnTo>
                      <a:pt x="501" y="500"/>
                    </a:lnTo>
                    <a:lnTo>
                      <a:pt x="371" y="612"/>
                    </a:lnTo>
                    <a:lnTo>
                      <a:pt x="260" y="760"/>
                    </a:lnTo>
                    <a:lnTo>
                      <a:pt x="168" y="889"/>
                    </a:lnTo>
                    <a:lnTo>
                      <a:pt x="93" y="1038"/>
                    </a:lnTo>
                    <a:lnTo>
                      <a:pt x="38" y="1204"/>
                    </a:lnTo>
                    <a:lnTo>
                      <a:pt x="1" y="1371"/>
                    </a:lnTo>
                    <a:lnTo>
                      <a:pt x="242" y="1167"/>
                    </a:lnTo>
                    <a:lnTo>
                      <a:pt x="483" y="964"/>
                    </a:lnTo>
                    <a:lnTo>
                      <a:pt x="723" y="778"/>
                    </a:lnTo>
                    <a:lnTo>
                      <a:pt x="983" y="612"/>
                    </a:lnTo>
                    <a:lnTo>
                      <a:pt x="1261" y="463"/>
                    </a:lnTo>
                    <a:lnTo>
                      <a:pt x="1539" y="315"/>
                    </a:lnTo>
                    <a:lnTo>
                      <a:pt x="2094" y="37"/>
                    </a:lnTo>
                    <a:lnTo>
                      <a:pt x="19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3" name="Google Shape;21729;p70">
                <a:extLst>
                  <a:ext uri="{FF2B5EF4-FFF2-40B4-BE49-F238E27FC236}">
                    <a16:creationId xmlns:a16="http://schemas.microsoft.com/office/drawing/2014/main" id="{6F68E77B-4CEF-3CC8-FE67-1759BC81053A}"/>
                  </a:ext>
                </a:extLst>
              </p:cNvPr>
              <p:cNvSpPr/>
              <p:nvPr/>
            </p:nvSpPr>
            <p:spPr>
              <a:xfrm>
                <a:off x="6153055" y="2977089"/>
                <a:ext cx="15612" cy="14854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53" extrusionOk="0">
                    <a:moveTo>
                      <a:pt x="130" y="0"/>
                    </a:moveTo>
                    <a:lnTo>
                      <a:pt x="74" y="19"/>
                    </a:lnTo>
                    <a:lnTo>
                      <a:pt x="37" y="56"/>
                    </a:lnTo>
                    <a:lnTo>
                      <a:pt x="0" y="111"/>
                    </a:lnTo>
                    <a:lnTo>
                      <a:pt x="0" y="185"/>
                    </a:lnTo>
                    <a:lnTo>
                      <a:pt x="19" y="260"/>
                    </a:lnTo>
                    <a:lnTo>
                      <a:pt x="56" y="315"/>
                    </a:lnTo>
                    <a:lnTo>
                      <a:pt x="130" y="352"/>
                    </a:lnTo>
                    <a:lnTo>
                      <a:pt x="186" y="352"/>
                    </a:lnTo>
                    <a:lnTo>
                      <a:pt x="260" y="334"/>
                    </a:lnTo>
                    <a:lnTo>
                      <a:pt x="315" y="297"/>
                    </a:lnTo>
                    <a:lnTo>
                      <a:pt x="352" y="241"/>
                    </a:lnTo>
                    <a:lnTo>
                      <a:pt x="371" y="185"/>
                    </a:lnTo>
                    <a:lnTo>
                      <a:pt x="371" y="148"/>
                    </a:lnTo>
                    <a:lnTo>
                      <a:pt x="334" y="74"/>
                    </a:lnTo>
                    <a:lnTo>
                      <a:pt x="260" y="19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4" name="Google Shape;21730;p70">
                <a:extLst>
                  <a:ext uri="{FF2B5EF4-FFF2-40B4-BE49-F238E27FC236}">
                    <a16:creationId xmlns:a16="http://schemas.microsoft.com/office/drawing/2014/main" id="{983DCD4F-D44F-7BCF-5098-64274D5E8932}"/>
                  </a:ext>
                </a:extLst>
              </p:cNvPr>
              <p:cNvSpPr/>
              <p:nvPr/>
            </p:nvSpPr>
            <p:spPr>
              <a:xfrm>
                <a:off x="6287924" y="2998887"/>
                <a:ext cx="27352" cy="53862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280" extrusionOk="0">
                    <a:moveTo>
                      <a:pt x="334" y="1"/>
                    </a:moveTo>
                    <a:lnTo>
                      <a:pt x="260" y="38"/>
                    </a:lnTo>
                    <a:lnTo>
                      <a:pt x="204" y="94"/>
                    </a:lnTo>
                    <a:lnTo>
                      <a:pt x="149" y="168"/>
                    </a:lnTo>
                    <a:lnTo>
                      <a:pt x="93" y="260"/>
                    </a:lnTo>
                    <a:lnTo>
                      <a:pt x="56" y="353"/>
                    </a:lnTo>
                    <a:lnTo>
                      <a:pt x="19" y="483"/>
                    </a:lnTo>
                    <a:lnTo>
                      <a:pt x="1" y="612"/>
                    </a:lnTo>
                    <a:lnTo>
                      <a:pt x="1" y="742"/>
                    </a:lnTo>
                    <a:lnTo>
                      <a:pt x="1" y="853"/>
                    </a:lnTo>
                    <a:lnTo>
                      <a:pt x="19" y="964"/>
                    </a:lnTo>
                    <a:lnTo>
                      <a:pt x="56" y="1076"/>
                    </a:lnTo>
                    <a:lnTo>
                      <a:pt x="93" y="1150"/>
                    </a:lnTo>
                    <a:lnTo>
                      <a:pt x="130" y="1205"/>
                    </a:lnTo>
                    <a:lnTo>
                      <a:pt x="186" y="1261"/>
                    </a:lnTo>
                    <a:lnTo>
                      <a:pt x="260" y="1279"/>
                    </a:lnTo>
                    <a:lnTo>
                      <a:pt x="316" y="1279"/>
                    </a:lnTo>
                    <a:lnTo>
                      <a:pt x="390" y="1242"/>
                    </a:lnTo>
                    <a:lnTo>
                      <a:pt x="445" y="1187"/>
                    </a:lnTo>
                    <a:lnTo>
                      <a:pt x="501" y="1113"/>
                    </a:lnTo>
                    <a:lnTo>
                      <a:pt x="538" y="1020"/>
                    </a:lnTo>
                    <a:lnTo>
                      <a:pt x="594" y="927"/>
                    </a:lnTo>
                    <a:lnTo>
                      <a:pt x="612" y="798"/>
                    </a:lnTo>
                    <a:lnTo>
                      <a:pt x="631" y="668"/>
                    </a:lnTo>
                    <a:lnTo>
                      <a:pt x="649" y="538"/>
                    </a:lnTo>
                    <a:lnTo>
                      <a:pt x="631" y="427"/>
                    </a:lnTo>
                    <a:lnTo>
                      <a:pt x="631" y="316"/>
                    </a:lnTo>
                    <a:lnTo>
                      <a:pt x="594" y="205"/>
                    </a:lnTo>
                    <a:lnTo>
                      <a:pt x="556" y="131"/>
                    </a:lnTo>
                    <a:lnTo>
                      <a:pt x="501" y="56"/>
                    </a:lnTo>
                    <a:lnTo>
                      <a:pt x="445" y="19"/>
                    </a:lnTo>
                    <a:lnTo>
                      <a:pt x="39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5" name="Google Shape;21731;p70">
                <a:extLst>
                  <a:ext uri="{FF2B5EF4-FFF2-40B4-BE49-F238E27FC236}">
                    <a16:creationId xmlns:a16="http://schemas.microsoft.com/office/drawing/2014/main" id="{7D39CE7A-F13F-0993-1BED-8A461CBEB9B1}"/>
                  </a:ext>
                </a:extLst>
              </p:cNvPr>
              <p:cNvSpPr/>
              <p:nvPr/>
            </p:nvSpPr>
            <p:spPr>
              <a:xfrm>
                <a:off x="6186593" y="2986431"/>
                <a:ext cx="27310" cy="5382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279" extrusionOk="0">
                    <a:moveTo>
                      <a:pt x="315" y="0"/>
                    </a:moveTo>
                    <a:lnTo>
                      <a:pt x="259" y="38"/>
                    </a:lnTo>
                    <a:lnTo>
                      <a:pt x="204" y="93"/>
                    </a:lnTo>
                    <a:lnTo>
                      <a:pt x="148" y="167"/>
                    </a:lnTo>
                    <a:lnTo>
                      <a:pt x="93" y="260"/>
                    </a:lnTo>
                    <a:lnTo>
                      <a:pt x="56" y="352"/>
                    </a:lnTo>
                    <a:lnTo>
                      <a:pt x="19" y="482"/>
                    </a:lnTo>
                    <a:lnTo>
                      <a:pt x="0" y="612"/>
                    </a:lnTo>
                    <a:lnTo>
                      <a:pt x="0" y="742"/>
                    </a:lnTo>
                    <a:lnTo>
                      <a:pt x="0" y="853"/>
                    </a:lnTo>
                    <a:lnTo>
                      <a:pt x="19" y="964"/>
                    </a:lnTo>
                    <a:lnTo>
                      <a:pt x="56" y="1075"/>
                    </a:lnTo>
                    <a:lnTo>
                      <a:pt x="93" y="1149"/>
                    </a:lnTo>
                    <a:lnTo>
                      <a:pt x="130" y="1223"/>
                    </a:lnTo>
                    <a:lnTo>
                      <a:pt x="185" y="1260"/>
                    </a:lnTo>
                    <a:lnTo>
                      <a:pt x="241" y="1279"/>
                    </a:lnTo>
                    <a:lnTo>
                      <a:pt x="315" y="1279"/>
                    </a:lnTo>
                    <a:lnTo>
                      <a:pt x="371" y="1242"/>
                    </a:lnTo>
                    <a:lnTo>
                      <a:pt x="445" y="1186"/>
                    </a:lnTo>
                    <a:lnTo>
                      <a:pt x="500" y="1112"/>
                    </a:lnTo>
                    <a:lnTo>
                      <a:pt x="537" y="1019"/>
                    </a:lnTo>
                    <a:lnTo>
                      <a:pt x="574" y="927"/>
                    </a:lnTo>
                    <a:lnTo>
                      <a:pt x="611" y="797"/>
                    </a:lnTo>
                    <a:lnTo>
                      <a:pt x="630" y="667"/>
                    </a:lnTo>
                    <a:lnTo>
                      <a:pt x="648" y="538"/>
                    </a:lnTo>
                    <a:lnTo>
                      <a:pt x="630" y="427"/>
                    </a:lnTo>
                    <a:lnTo>
                      <a:pt x="611" y="315"/>
                    </a:lnTo>
                    <a:lnTo>
                      <a:pt x="593" y="223"/>
                    </a:lnTo>
                    <a:lnTo>
                      <a:pt x="556" y="130"/>
                    </a:lnTo>
                    <a:lnTo>
                      <a:pt x="500" y="75"/>
                    </a:lnTo>
                    <a:lnTo>
                      <a:pt x="445" y="19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6" name="Google Shape;21732;p70">
                <a:extLst>
                  <a:ext uri="{FF2B5EF4-FFF2-40B4-BE49-F238E27FC236}">
                    <a16:creationId xmlns:a16="http://schemas.microsoft.com/office/drawing/2014/main" id="{F776FC72-9D7A-8625-FA7B-6DC3D1435FBF}"/>
                  </a:ext>
                </a:extLst>
              </p:cNvPr>
              <p:cNvSpPr/>
              <p:nvPr/>
            </p:nvSpPr>
            <p:spPr>
              <a:xfrm>
                <a:off x="6163954" y="3041767"/>
                <a:ext cx="163775" cy="96742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2299" extrusionOk="0">
                    <a:moveTo>
                      <a:pt x="19" y="1"/>
                    </a:moveTo>
                    <a:lnTo>
                      <a:pt x="19" y="19"/>
                    </a:lnTo>
                    <a:lnTo>
                      <a:pt x="1" y="223"/>
                    </a:lnTo>
                    <a:lnTo>
                      <a:pt x="1" y="446"/>
                    </a:lnTo>
                    <a:lnTo>
                      <a:pt x="19" y="649"/>
                    </a:lnTo>
                    <a:lnTo>
                      <a:pt x="56" y="835"/>
                    </a:lnTo>
                    <a:lnTo>
                      <a:pt x="112" y="1038"/>
                    </a:lnTo>
                    <a:lnTo>
                      <a:pt x="205" y="1224"/>
                    </a:lnTo>
                    <a:lnTo>
                      <a:pt x="297" y="1391"/>
                    </a:lnTo>
                    <a:lnTo>
                      <a:pt x="408" y="1557"/>
                    </a:lnTo>
                    <a:lnTo>
                      <a:pt x="538" y="1687"/>
                    </a:lnTo>
                    <a:lnTo>
                      <a:pt x="649" y="1817"/>
                    </a:lnTo>
                    <a:lnTo>
                      <a:pt x="797" y="1928"/>
                    </a:lnTo>
                    <a:lnTo>
                      <a:pt x="946" y="2020"/>
                    </a:lnTo>
                    <a:lnTo>
                      <a:pt x="1112" y="2113"/>
                    </a:lnTo>
                    <a:lnTo>
                      <a:pt x="1279" y="2187"/>
                    </a:lnTo>
                    <a:lnTo>
                      <a:pt x="1446" y="2243"/>
                    </a:lnTo>
                    <a:lnTo>
                      <a:pt x="1631" y="2280"/>
                    </a:lnTo>
                    <a:lnTo>
                      <a:pt x="1798" y="2298"/>
                    </a:lnTo>
                    <a:lnTo>
                      <a:pt x="2113" y="2298"/>
                    </a:lnTo>
                    <a:lnTo>
                      <a:pt x="2261" y="2280"/>
                    </a:lnTo>
                    <a:lnTo>
                      <a:pt x="2409" y="2243"/>
                    </a:lnTo>
                    <a:lnTo>
                      <a:pt x="2558" y="2206"/>
                    </a:lnTo>
                    <a:lnTo>
                      <a:pt x="2706" y="2150"/>
                    </a:lnTo>
                    <a:lnTo>
                      <a:pt x="2835" y="2095"/>
                    </a:lnTo>
                    <a:lnTo>
                      <a:pt x="3039" y="1965"/>
                    </a:lnTo>
                    <a:lnTo>
                      <a:pt x="3225" y="1835"/>
                    </a:lnTo>
                    <a:lnTo>
                      <a:pt x="3373" y="1687"/>
                    </a:lnTo>
                    <a:lnTo>
                      <a:pt x="3521" y="1502"/>
                    </a:lnTo>
                    <a:lnTo>
                      <a:pt x="3651" y="1316"/>
                    </a:lnTo>
                    <a:lnTo>
                      <a:pt x="3762" y="1113"/>
                    </a:lnTo>
                    <a:lnTo>
                      <a:pt x="3836" y="890"/>
                    </a:lnTo>
                    <a:lnTo>
                      <a:pt x="3892" y="649"/>
                    </a:lnTo>
                    <a:lnTo>
                      <a:pt x="3892" y="631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7" name="Google Shape;21733;p70">
                <a:extLst>
                  <a:ext uri="{FF2B5EF4-FFF2-40B4-BE49-F238E27FC236}">
                    <a16:creationId xmlns:a16="http://schemas.microsoft.com/office/drawing/2014/main" id="{ECB2FBA3-F0C7-2DCF-EB4A-801F1FF27EC3}"/>
                  </a:ext>
                </a:extLst>
              </p:cNvPr>
              <p:cNvSpPr/>
              <p:nvPr/>
            </p:nvSpPr>
            <p:spPr>
              <a:xfrm>
                <a:off x="6181123" y="3070635"/>
                <a:ext cx="103727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1613" extrusionOk="0">
                    <a:moveTo>
                      <a:pt x="1149" y="0"/>
                    </a:moveTo>
                    <a:lnTo>
                      <a:pt x="927" y="19"/>
                    </a:lnTo>
                    <a:lnTo>
                      <a:pt x="704" y="75"/>
                    </a:lnTo>
                    <a:lnTo>
                      <a:pt x="501" y="167"/>
                    </a:lnTo>
                    <a:lnTo>
                      <a:pt x="408" y="223"/>
                    </a:lnTo>
                    <a:lnTo>
                      <a:pt x="334" y="278"/>
                    </a:lnTo>
                    <a:lnTo>
                      <a:pt x="260" y="352"/>
                    </a:lnTo>
                    <a:lnTo>
                      <a:pt x="186" y="445"/>
                    </a:lnTo>
                    <a:lnTo>
                      <a:pt x="130" y="538"/>
                    </a:lnTo>
                    <a:lnTo>
                      <a:pt x="74" y="630"/>
                    </a:lnTo>
                    <a:lnTo>
                      <a:pt x="37" y="742"/>
                    </a:lnTo>
                    <a:lnTo>
                      <a:pt x="0" y="871"/>
                    </a:lnTo>
                    <a:lnTo>
                      <a:pt x="130" y="1001"/>
                    </a:lnTo>
                    <a:lnTo>
                      <a:pt x="241" y="1131"/>
                    </a:lnTo>
                    <a:lnTo>
                      <a:pt x="389" y="1242"/>
                    </a:lnTo>
                    <a:lnTo>
                      <a:pt x="538" y="1334"/>
                    </a:lnTo>
                    <a:lnTo>
                      <a:pt x="704" y="1427"/>
                    </a:lnTo>
                    <a:lnTo>
                      <a:pt x="871" y="1501"/>
                    </a:lnTo>
                    <a:lnTo>
                      <a:pt x="1038" y="1557"/>
                    </a:lnTo>
                    <a:lnTo>
                      <a:pt x="1223" y="1594"/>
                    </a:lnTo>
                    <a:lnTo>
                      <a:pt x="1390" y="1612"/>
                    </a:lnTo>
                    <a:lnTo>
                      <a:pt x="1705" y="1612"/>
                    </a:lnTo>
                    <a:lnTo>
                      <a:pt x="1853" y="1594"/>
                    </a:lnTo>
                    <a:lnTo>
                      <a:pt x="2001" y="1557"/>
                    </a:lnTo>
                    <a:lnTo>
                      <a:pt x="2150" y="1520"/>
                    </a:lnTo>
                    <a:lnTo>
                      <a:pt x="2298" y="1464"/>
                    </a:lnTo>
                    <a:lnTo>
                      <a:pt x="2427" y="1409"/>
                    </a:lnTo>
                    <a:lnTo>
                      <a:pt x="2446" y="1316"/>
                    </a:lnTo>
                    <a:lnTo>
                      <a:pt x="2465" y="1186"/>
                    </a:lnTo>
                    <a:lnTo>
                      <a:pt x="2465" y="1057"/>
                    </a:lnTo>
                    <a:lnTo>
                      <a:pt x="2446" y="945"/>
                    </a:lnTo>
                    <a:lnTo>
                      <a:pt x="2427" y="834"/>
                    </a:lnTo>
                    <a:lnTo>
                      <a:pt x="2390" y="742"/>
                    </a:lnTo>
                    <a:lnTo>
                      <a:pt x="2353" y="630"/>
                    </a:lnTo>
                    <a:lnTo>
                      <a:pt x="2279" y="538"/>
                    </a:lnTo>
                    <a:lnTo>
                      <a:pt x="2224" y="445"/>
                    </a:lnTo>
                    <a:lnTo>
                      <a:pt x="2057" y="297"/>
                    </a:lnTo>
                    <a:lnTo>
                      <a:pt x="1872" y="167"/>
                    </a:lnTo>
                    <a:lnTo>
                      <a:pt x="1649" y="75"/>
                    </a:lnTo>
                    <a:lnTo>
                      <a:pt x="1408" y="19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rgbClr val="FF2BC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8" name="Google Shape;21734;p70">
                <a:extLst>
                  <a:ext uri="{FF2B5EF4-FFF2-40B4-BE49-F238E27FC236}">
                    <a16:creationId xmlns:a16="http://schemas.microsoft.com/office/drawing/2014/main" id="{530FAC57-3C32-C3A7-D825-50009CC87EFC}"/>
                  </a:ext>
                </a:extLst>
              </p:cNvPr>
              <p:cNvSpPr/>
              <p:nvPr/>
            </p:nvSpPr>
            <p:spPr>
              <a:xfrm>
                <a:off x="6021300" y="2255866"/>
                <a:ext cx="741492" cy="601954"/>
              </a:xfrm>
              <a:custGeom>
                <a:avLst/>
                <a:gdLst/>
                <a:ahLst/>
                <a:cxnLst/>
                <a:rect l="l" t="t" r="r" b="b"/>
                <a:pathLst>
                  <a:path w="17621" h="14305" extrusionOk="0">
                    <a:moveTo>
                      <a:pt x="5447" y="1"/>
                    </a:moveTo>
                    <a:lnTo>
                      <a:pt x="5151" y="19"/>
                    </a:lnTo>
                    <a:lnTo>
                      <a:pt x="4854" y="56"/>
                    </a:lnTo>
                    <a:lnTo>
                      <a:pt x="4576" y="112"/>
                    </a:lnTo>
                    <a:lnTo>
                      <a:pt x="4299" y="186"/>
                    </a:lnTo>
                    <a:lnTo>
                      <a:pt x="4039" y="260"/>
                    </a:lnTo>
                    <a:lnTo>
                      <a:pt x="3761" y="353"/>
                    </a:lnTo>
                    <a:lnTo>
                      <a:pt x="3502" y="446"/>
                    </a:lnTo>
                    <a:lnTo>
                      <a:pt x="3242" y="557"/>
                    </a:lnTo>
                    <a:lnTo>
                      <a:pt x="3002" y="686"/>
                    </a:lnTo>
                    <a:lnTo>
                      <a:pt x="2761" y="835"/>
                    </a:lnTo>
                    <a:lnTo>
                      <a:pt x="2538" y="983"/>
                    </a:lnTo>
                    <a:lnTo>
                      <a:pt x="2298" y="1131"/>
                    </a:lnTo>
                    <a:lnTo>
                      <a:pt x="2094" y="1298"/>
                    </a:lnTo>
                    <a:lnTo>
                      <a:pt x="1890" y="1483"/>
                    </a:lnTo>
                    <a:lnTo>
                      <a:pt x="1686" y="1668"/>
                    </a:lnTo>
                    <a:lnTo>
                      <a:pt x="1501" y="1872"/>
                    </a:lnTo>
                    <a:lnTo>
                      <a:pt x="1316" y="2076"/>
                    </a:lnTo>
                    <a:lnTo>
                      <a:pt x="1149" y="2298"/>
                    </a:lnTo>
                    <a:lnTo>
                      <a:pt x="982" y="2521"/>
                    </a:lnTo>
                    <a:lnTo>
                      <a:pt x="834" y="2762"/>
                    </a:lnTo>
                    <a:lnTo>
                      <a:pt x="704" y="3002"/>
                    </a:lnTo>
                    <a:lnTo>
                      <a:pt x="574" y="3243"/>
                    </a:lnTo>
                    <a:lnTo>
                      <a:pt x="445" y="3503"/>
                    </a:lnTo>
                    <a:lnTo>
                      <a:pt x="352" y="3762"/>
                    </a:lnTo>
                    <a:lnTo>
                      <a:pt x="260" y="4021"/>
                    </a:lnTo>
                    <a:lnTo>
                      <a:pt x="185" y="4299"/>
                    </a:lnTo>
                    <a:lnTo>
                      <a:pt x="111" y="4577"/>
                    </a:lnTo>
                    <a:lnTo>
                      <a:pt x="74" y="4855"/>
                    </a:lnTo>
                    <a:lnTo>
                      <a:pt x="37" y="5152"/>
                    </a:lnTo>
                    <a:lnTo>
                      <a:pt x="19" y="5430"/>
                    </a:lnTo>
                    <a:lnTo>
                      <a:pt x="0" y="5726"/>
                    </a:lnTo>
                    <a:lnTo>
                      <a:pt x="19" y="6004"/>
                    </a:lnTo>
                    <a:lnTo>
                      <a:pt x="37" y="6282"/>
                    </a:lnTo>
                    <a:lnTo>
                      <a:pt x="56" y="6541"/>
                    </a:lnTo>
                    <a:lnTo>
                      <a:pt x="111" y="6819"/>
                    </a:lnTo>
                    <a:lnTo>
                      <a:pt x="167" y="7079"/>
                    </a:lnTo>
                    <a:lnTo>
                      <a:pt x="222" y="7338"/>
                    </a:lnTo>
                    <a:lnTo>
                      <a:pt x="315" y="7579"/>
                    </a:lnTo>
                    <a:lnTo>
                      <a:pt x="408" y="7820"/>
                    </a:lnTo>
                    <a:lnTo>
                      <a:pt x="500" y="8060"/>
                    </a:lnTo>
                    <a:lnTo>
                      <a:pt x="612" y="8301"/>
                    </a:lnTo>
                    <a:lnTo>
                      <a:pt x="741" y="8542"/>
                    </a:lnTo>
                    <a:lnTo>
                      <a:pt x="871" y="8765"/>
                    </a:lnTo>
                    <a:lnTo>
                      <a:pt x="1001" y="8968"/>
                    </a:lnTo>
                    <a:lnTo>
                      <a:pt x="1167" y="9191"/>
                    </a:lnTo>
                    <a:lnTo>
                      <a:pt x="1316" y="9376"/>
                    </a:lnTo>
                    <a:lnTo>
                      <a:pt x="1482" y="9580"/>
                    </a:lnTo>
                    <a:lnTo>
                      <a:pt x="1668" y="9765"/>
                    </a:lnTo>
                    <a:lnTo>
                      <a:pt x="1853" y="9950"/>
                    </a:lnTo>
                    <a:lnTo>
                      <a:pt x="2038" y="10117"/>
                    </a:lnTo>
                    <a:lnTo>
                      <a:pt x="2242" y="10284"/>
                    </a:lnTo>
                    <a:lnTo>
                      <a:pt x="2446" y="10432"/>
                    </a:lnTo>
                    <a:lnTo>
                      <a:pt x="2668" y="10580"/>
                    </a:lnTo>
                    <a:lnTo>
                      <a:pt x="2890" y="10710"/>
                    </a:lnTo>
                    <a:lnTo>
                      <a:pt x="3113" y="10821"/>
                    </a:lnTo>
                    <a:lnTo>
                      <a:pt x="3354" y="10951"/>
                    </a:lnTo>
                    <a:lnTo>
                      <a:pt x="3595" y="11043"/>
                    </a:lnTo>
                    <a:lnTo>
                      <a:pt x="3835" y="11136"/>
                    </a:lnTo>
                    <a:lnTo>
                      <a:pt x="4095" y="11229"/>
                    </a:lnTo>
                    <a:lnTo>
                      <a:pt x="4336" y="11284"/>
                    </a:lnTo>
                    <a:lnTo>
                      <a:pt x="4595" y="11358"/>
                    </a:lnTo>
                    <a:lnTo>
                      <a:pt x="4873" y="11395"/>
                    </a:lnTo>
                    <a:lnTo>
                      <a:pt x="5132" y="11433"/>
                    </a:lnTo>
                    <a:lnTo>
                      <a:pt x="6670" y="14304"/>
                    </a:lnTo>
                    <a:lnTo>
                      <a:pt x="8301" y="11470"/>
                    </a:lnTo>
                    <a:lnTo>
                      <a:pt x="11895" y="11470"/>
                    </a:lnTo>
                    <a:lnTo>
                      <a:pt x="12191" y="11451"/>
                    </a:lnTo>
                    <a:lnTo>
                      <a:pt x="12469" y="11433"/>
                    </a:lnTo>
                    <a:lnTo>
                      <a:pt x="12766" y="11395"/>
                    </a:lnTo>
                    <a:lnTo>
                      <a:pt x="13044" y="11340"/>
                    </a:lnTo>
                    <a:lnTo>
                      <a:pt x="13322" y="11284"/>
                    </a:lnTo>
                    <a:lnTo>
                      <a:pt x="13600" y="11210"/>
                    </a:lnTo>
                    <a:lnTo>
                      <a:pt x="13859" y="11118"/>
                    </a:lnTo>
                    <a:lnTo>
                      <a:pt x="14118" y="11006"/>
                    </a:lnTo>
                    <a:lnTo>
                      <a:pt x="14378" y="10895"/>
                    </a:lnTo>
                    <a:lnTo>
                      <a:pt x="14619" y="10766"/>
                    </a:lnTo>
                    <a:lnTo>
                      <a:pt x="14859" y="10636"/>
                    </a:lnTo>
                    <a:lnTo>
                      <a:pt x="15100" y="10488"/>
                    </a:lnTo>
                    <a:lnTo>
                      <a:pt x="15323" y="10321"/>
                    </a:lnTo>
                    <a:lnTo>
                      <a:pt x="15545" y="10154"/>
                    </a:lnTo>
                    <a:lnTo>
                      <a:pt x="15749" y="9969"/>
                    </a:lnTo>
                    <a:lnTo>
                      <a:pt x="15953" y="9784"/>
                    </a:lnTo>
                    <a:lnTo>
                      <a:pt x="16138" y="9580"/>
                    </a:lnTo>
                    <a:lnTo>
                      <a:pt x="16323" y="9376"/>
                    </a:lnTo>
                    <a:lnTo>
                      <a:pt x="16490" y="9154"/>
                    </a:lnTo>
                    <a:lnTo>
                      <a:pt x="16638" y="8931"/>
                    </a:lnTo>
                    <a:lnTo>
                      <a:pt x="16786" y="8709"/>
                    </a:lnTo>
                    <a:lnTo>
                      <a:pt x="16935" y="8468"/>
                    </a:lnTo>
                    <a:lnTo>
                      <a:pt x="17064" y="8209"/>
                    </a:lnTo>
                    <a:lnTo>
                      <a:pt x="17175" y="7968"/>
                    </a:lnTo>
                    <a:lnTo>
                      <a:pt x="17268" y="7708"/>
                    </a:lnTo>
                    <a:lnTo>
                      <a:pt x="17361" y="7431"/>
                    </a:lnTo>
                    <a:lnTo>
                      <a:pt x="17435" y="7171"/>
                    </a:lnTo>
                    <a:lnTo>
                      <a:pt x="17509" y="6893"/>
                    </a:lnTo>
                    <a:lnTo>
                      <a:pt x="17564" y="6597"/>
                    </a:lnTo>
                    <a:lnTo>
                      <a:pt x="17602" y="6319"/>
                    </a:lnTo>
                    <a:lnTo>
                      <a:pt x="17620" y="6022"/>
                    </a:lnTo>
                    <a:lnTo>
                      <a:pt x="17620" y="5726"/>
                    </a:lnTo>
                    <a:lnTo>
                      <a:pt x="17620" y="5430"/>
                    </a:lnTo>
                    <a:lnTo>
                      <a:pt x="17602" y="5152"/>
                    </a:lnTo>
                    <a:lnTo>
                      <a:pt x="17564" y="4855"/>
                    </a:lnTo>
                    <a:lnTo>
                      <a:pt x="17509" y="4577"/>
                    </a:lnTo>
                    <a:lnTo>
                      <a:pt x="17435" y="4299"/>
                    </a:lnTo>
                    <a:lnTo>
                      <a:pt x="17361" y="4021"/>
                    </a:lnTo>
                    <a:lnTo>
                      <a:pt x="17268" y="3762"/>
                    </a:lnTo>
                    <a:lnTo>
                      <a:pt x="17175" y="3503"/>
                    </a:lnTo>
                    <a:lnTo>
                      <a:pt x="17064" y="3243"/>
                    </a:lnTo>
                    <a:lnTo>
                      <a:pt x="16935" y="3002"/>
                    </a:lnTo>
                    <a:lnTo>
                      <a:pt x="16786" y="2762"/>
                    </a:lnTo>
                    <a:lnTo>
                      <a:pt x="16638" y="2521"/>
                    </a:lnTo>
                    <a:lnTo>
                      <a:pt x="16490" y="2298"/>
                    </a:lnTo>
                    <a:lnTo>
                      <a:pt x="16323" y="2076"/>
                    </a:lnTo>
                    <a:lnTo>
                      <a:pt x="16138" y="1872"/>
                    </a:lnTo>
                    <a:lnTo>
                      <a:pt x="15953" y="1668"/>
                    </a:lnTo>
                    <a:lnTo>
                      <a:pt x="15749" y="1483"/>
                    </a:lnTo>
                    <a:lnTo>
                      <a:pt x="15545" y="1298"/>
                    </a:lnTo>
                    <a:lnTo>
                      <a:pt x="15323" y="1131"/>
                    </a:lnTo>
                    <a:lnTo>
                      <a:pt x="15100" y="983"/>
                    </a:lnTo>
                    <a:lnTo>
                      <a:pt x="14859" y="835"/>
                    </a:lnTo>
                    <a:lnTo>
                      <a:pt x="14619" y="686"/>
                    </a:lnTo>
                    <a:lnTo>
                      <a:pt x="14378" y="557"/>
                    </a:lnTo>
                    <a:lnTo>
                      <a:pt x="14118" y="446"/>
                    </a:lnTo>
                    <a:lnTo>
                      <a:pt x="13859" y="353"/>
                    </a:lnTo>
                    <a:lnTo>
                      <a:pt x="13600" y="260"/>
                    </a:lnTo>
                    <a:lnTo>
                      <a:pt x="13322" y="186"/>
                    </a:lnTo>
                    <a:lnTo>
                      <a:pt x="13044" y="112"/>
                    </a:lnTo>
                    <a:lnTo>
                      <a:pt x="12766" y="56"/>
                    </a:lnTo>
                    <a:lnTo>
                      <a:pt x="12469" y="19"/>
                    </a:lnTo>
                    <a:lnTo>
                      <a:pt x="12191" y="1"/>
                    </a:lnTo>
                    <a:close/>
                  </a:path>
                </a:pathLst>
              </a:custGeom>
              <a:solidFill>
                <a:srgbClr val="C5F1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9" name="Google Shape;21735;p70">
                <a:extLst>
                  <a:ext uri="{FF2B5EF4-FFF2-40B4-BE49-F238E27FC236}">
                    <a16:creationId xmlns:a16="http://schemas.microsoft.com/office/drawing/2014/main" id="{96C73DFD-AB07-3E81-25A5-3EE66299F968}"/>
                  </a:ext>
                </a:extLst>
              </p:cNvPr>
              <p:cNvSpPr/>
              <p:nvPr/>
            </p:nvSpPr>
            <p:spPr>
              <a:xfrm>
                <a:off x="5099730" y="2310445"/>
                <a:ext cx="623752" cy="492799"/>
              </a:xfrm>
              <a:custGeom>
                <a:avLst/>
                <a:gdLst/>
                <a:ahLst/>
                <a:cxnLst/>
                <a:rect l="l" t="t" r="r" b="b"/>
                <a:pathLst>
                  <a:path w="14823" h="11711" extrusionOk="0">
                    <a:moveTo>
                      <a:pt x="2298" y="1"/>
                    </a:moveTo>
                    <a:lnTo>
                      <a:pt x="2057" y="19"/>
                    </a:lnTo>
                    <a:lnTo>
                      <a:pt x="1835" y="56"/>
                    </a:lnTo>
                    <a:lnTo>
                      <a:pt x="1612" y="112"/>
                    </a:lnTo>
                    <a:lnTo>
                      <a:pt x="1408" y="186"/>
                    </a:lnTo>
                    <a:lnTo>
                      <a:pt x="1205" y="279"/>
                    </a:lnTo>
                    <a:lnTo>
                      <a:pt x="1019" y="390"/>
                    </a:lnTo>
                    <a:lnTo>
                      <a:pt x="834" y="520"/>
                    </a:lnTo>
                    <a:lnTo>
                      <a:pt x="686" y="668"/>
                    </a:lnTo>
                    <a:lnTo>
                      <a:pt x="538" y="835"/>
                    </a:lnTo>
                    <a:lnTo>
                      <a:pt x="389" y="1020"/>
                    </a:lnTo>
                    <a:lnTo>
                      <a:pt x="278" y="1205"/>
                    </a:lnTo>
                    <a:lnTo>
                      <a:pt x="186" y="1409"/>
                    </a:lnTo>
                    <a:lnTo>
                      <a:pt x="111" y="1613"/>
                    </a:lnTo>
                    <a:lnTo>
                      <a:pt x="56" y="1835"/>
                    </a:lnTo>
                    <a:lnTo>
                      <a:pt x="19" y="2057"/>
                    </a:lnTo>
                    <a:lnTo>
                      <a:pt x="0" y="2298"/>
                    </a:lnTo>
                    <a:lnTo>
                      <a:pt x="0" y="7949"/>
                    </a:lnTo>
                    <a:lnTo>
                      <a:pt x="19" y="8172"/>
                    </a:lnTo>
                    <a:lnTo>
                      <a:pt x="56" y="8412"/>
                    </a:lnTo>
                    <a:lnTo>
                      <a:pt x="111" y="8635"/>
                    </a:lnTo>
                    <a:lnTo>
                      <a:pt x="186" y="8839"/>
                    </a:lnTo>
                    <a:lnTo>
                      <a:pt x="278" y="9042"/>
                    </a:lnTo>
                    <a:lnTo>
                      <a:pt x="389" y="9228"/>
                    </a:lnTo>
                    <a:lnTo>
                      <a:pt x="538" y="9394"/>
                    </a:lnTo>
                    <a:lnTo>
                      <a:pt x="686" y="9561"/>
                    </a:lnTo>
                    <a:lnTo>
                      <a:pt x="834" y="9709"/>
                    </a:lnTo>
                    <a:lnTo>
                      <a:pt x="1019" y="9839"/>
                    </a:lnTo>
                    <a:lnTo>
                      <a:pt x="1205" y="9950"/>
                    </a:lnTo>
                    <a:lnTo>
                      <a:pt x="1408" y="10061"/>
                    </a:lnTo>
                    <a:lnTo>
                      <a:pt x="1612" y="10136"/>
                    </a:lnTo>
                    <a:lnTo>
                      <a:pt x="1835" y="10191"/>
                    </a:lnTo>
                    <a:lnTo>
                      <a:pt x="2057" y="10228"/>
                    </a:lnTo>
                    <a:lnTo>
                      <a:pt x="9394" y="10228"/>
                    </a:lnTo>
                    <a:lnTo>
                      <a:pt x="10858" y="11710"/>
                    </a:lnTo>
                    <a:lnTo>
                      <a:pt x="11339" y="10228"/>
                    </a:lnTo>
                    <a:lnTo>
                      <a:pt x="12766" y="10228"/>
                    </a:lnTo>
                    <a:lnTo>
                      <a:pt x="12988" y="10191"/>
                    </a:lnTo>
                    <a:lnTo>
                      <a:pt x="13211" y="10136"/>
                    </a:lnTo>
                    <a:lnTo>
                      <a:pt x="13414" y="10061"/>
                    </a:lnTo>
                    <a:lnTo>
                      <a:pt x="13618" y="9950"/>
                    </a:lnTo>
                    <a:lnTo>
                      <a:pt x="13803" y="9839"/>
                    </a:lnTo>
                    <a:lnTo>
                      <a:pt x="13989" y="9709"/>
                    </a:lnTo>
                    <a:lnTo>
                      <a:pt x="14137" y="9561"/>
                    </a:lnTo>
                    <a:lnTo>
                      <a:pt x="14285" y="9394"/>
                    </a:lnTo>
                    <a:lnTo>
                      <a:pt x="14433" y="9228"/>
                    </a:lnTo>
                    <a:lnTo>
                      <a:pt x="14545" y="9042"/>
                    </a:lnTo>
                    <a:lnTo>
                      <a:pt x="14637" y="8839"/>
                    </a:lnTo>
                    <a:lnTo>
                      <a:pt x="14711" y="8635"/>
                    </a:lnTo>
                    <a:lnTo>
                      <a:pt x="14767" y="8412"/>
                    </a:lnTo>
                    <a:lnTo>
                      <a:pt x="14804" y="8172"/>
                    </a:lnTo>
                    <a:lnTo>
                      <a:pt x="14823" y="7949"/>
                    </a:lnTo>
                    <a:lnTo>
                      <a:pt x="14823" y="2298"/>
                    </a:lnTo>
                    <a:lnTo>
                      <a:pt x="14804" y="2057"/>
                    </a:lnTo>
                    <a:lnTo>
                      <a:pt x="14767" y="1835"/>
                    </a:lnTo>
                    <a:lnTo>
                      <a:pt x="14711" y="1613"/>
                    </a:lnTo>
                    <a:lnTo>
                      <a:pt x="14637" y="1409"/>
                    </a:lnTo>
                    <a:lnTo>
                      <a:pt x="14545" y="1205"/>
                    </a:lnTo>
                    <a:lnTo>
                      <a:pt x="14433" y="1020"/>
                    </a:lnTo>
                    <a:lnTo>
                      <a:pt x="14285" y="835"/>
                    </a:lnTo>
                    <a:lnTo>
                      <a:pt x="14137" y="668"/>
                    </a:lnTo>
                    <a:lnTo>
                      <a:pt x="13989" y="520"/>
                    </a:lnTo>
                    <a:lnTo>
                      <a:pt x="13803" y="390"/>
                    </a:lnTo>
                    <a:lnTo>
                      <a:pt x="13618" y="279"/>
                    </a:lnTo>
                    <a:lnTo>
                      <a:pt x="13414" y="186"/>
                    </a:lnTo>
                    <a:lnTo>
                      <a:pt x="13211" y="112"/>
                    </a:lnTo>
                    <a:lnTo>
                      <a:pt x="12988" y="56"/>
                    </a:lnTo>
                    <a:lnTo>
                      <a:pt x="12766" y="19"/>
                    </a:lnTo>
                    <a:lnTo>
                      <a:pt x="12525" y="1"/>
                    </a:lnTo>
                    <a:close/>
                  </a:path>
                </a:pathLst>
              </a:custGeom>
              <a:solidFill>
                <a:srgbClr val="C5F1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" name="Google Shape;21736;p70">
            <a:extLst>
              <a:ext uri="{FF2B5EF4-FFF2-40B4-BE49-F238E27FC236}">
                <a16:creationId xmlns:a16="http://schemas.microsoft.com/office/drawing/2014/main" id="{D4B7EDB2-9449-083B-2F26-91BE895701C3}"/>
              </a:ext>
            </a:extLst>
          </p:cNvPr>
          <p:cNvGrpSpPr/>
          <p:nvPr/>
        </p:nvGrpSpPr>
        <p:grpSpPr>
          <a:xfrm>
            <a:off x="5362023" y="5061324"/>
            <a:ext cx="2182526" cy="1844359"/>
            <a:chOff x="6409165" y="498645"/>
            <a:chExt cx="2563282" cy="2091172"/>
          </a:xfrm>
        </p:grpSpPr>
        <p:grpSp>
          <p:nvGrpSpPr>
            <p:cNvPr id="125" name="Google Shape;21737;p70">
              <a:extLst>
                <a:ext uri="{FF2B5EF4-FFF2-40B4-BE49-F238E27FC236}">
                  <a16:creationId xmlns:a16="http://schemas.microsoft.com/office/drawing/2014/main" id="{4A9FCEF0-4FC6-8A4A-2F4A-011B4CC0C608}"/>
                </a:ext>
              </a:extLst>
            </p:cNvPr>
            <p:cNvGrpSpPr/>
            <p:nvPr/>
          </p:nvGrpSpPr>
          <p:grpSpPr>
            <a:xfrm rot="899944">
              <a:off x="6573839" y="760997"/>
              <a:ext cx="2233690" cy="1566430"/>
              <a:chOff x="1938475" y="-381700"/>
              <a:chExt cx="1499575" cy="1051750"/>
            </a:xfrm>
          </p:grpSpPr>
          <p:sp>
            <p:nvSpPr>
              <p:cNvPr id="236" name="Google Shape;21738;p70">
                <a:extLst>
                  <a:ext uri="{FF2B5EF4-FFF2-40B4-BE49-F238E27FC236}">
                    <a16:creationId xmlns:a16="http://schemas.microsoft.com/office/drawing/2014/main" id="{BE082738-45CF-F190-659E-006C24F37138}"/>
                  </a:ext>
                </a:extLst>
              </p:cNvPr>
              <p:cNvSpPr/>
              <p:nvPr/>
            </p:nvSpPr>
            <p:spPr>
              <a:xfrm>
                <a:off x="1938475" y="145775"/>
                <a:ext cx="542275" cy="524275"/>
              </a:xfrm>
              <a:custGeom>
                <a:avLst/>
                <a:gdLst/>
                <a:ahLst/>
                <a:cxnLst/>
                <a:rect l="l" t="t" r="r" b="b"/>
                <a:pathLst>
                  <a:path w="21691" h="20971" extrusionOk="0">
                    <a:moveTo>
                      <a:pt x="13878" y="0"/>
                    </a:moveTo>
                    <a:lnTo>
                      <a:pt x="13749" y="26"/>
                    </a:lnTo>
                    <a:lnTo>
                      <a:pt x="13441" y="52"/>
                    </a:lnTo>
                    <a:lnTo>
                      <a:pt x="13158" y="103"/>
                    </a:lnTo>
                    <a:lnTo>
                      <a:pt x="12875" y="206"/>
                    </a:lnTo>
                    <a:lnTo>
                      <a:pt x="12618" y="309"/>
                    </a:lnTo>
                    <a:lnTo>
                      <a:pt x="12361" y="463"/>
                    </a:lnTo>
                    <a:lnTo>
                      <a:pt x="12130" y="643"/>
                    </a:lnTo>
                    <a:lnTo>
                      <a:pt x="11924" y="848"/>
                    </a:lnTo>
                    <a:lnTo>
                      <a:pt x="11745" y="1080"/>
                    </a:lnTo>
                    <a:lnTo>
                      <a:pt x="11565" y="925"/>
                    </a:lnTo>
                    <a:lnTo>
                      <a:pt x="11359" y="823"/>
                    </a:lnTo>
                    <a:lnTo>
                      <a:pt x="11128" y="720"/>
                    </a:lnTo>
                    <a:lnTo>
                      <a:pt x="10896" y="643"/>
                    </a:lnTo>
                    <a:lnTo>
                      <a:pt x="10665" y="566"/>
                    </a:lnTo>
                    <a:lnTo>
                      <a:pt x="10434" y="540"/>
                    </a:lnTo>
                    <a:lnTo>
                      <a:pt x="10177" y="514"/>
                    </a:lnTo>
                    <a:lnTo>
                      <a:pt x="9534" y="514"/>
                    </a:lnTo>
                    <a:lnTo>
                      <a:pt x="9149" y="566"/>
                    </a:lnTo>
                    <a:lnTo>
                      <a:pt x="8532" y="643"/>
                    </a:lnTo>
                    <a:lnTo>
                      <a:pt x="8249" y="720"/>
                    </a:lnTo>
                    <a:lnTo>
                      <a:pt x="7941" y="797"/>
                    </a:lnTo>
                    <a:lnTo>
                      <a:pt x="7658" y="900"/>
                    </a:lnTo>
                    <a:lnTo>
                      <a:pt x="7376" y="1002"/>
                    </a:lnTo>
                    <a:lnTo>
                      <a:pt x="7093" y="1131"/>
                    </a:lnTo>
                    <a:lnTo>
                      <a:pt x="6836" y="1285"/>
                    </a:lnTo>
                    <a:lnTo>
                      <a:pt x="6579" y="1465"/>
                    </a:lnTo>
                    <a:lnTo>
                      <a:pt x="6373" y="1671"/>
                    </a:lnTo>
                    <a:lnTo>
                      <a:pt x="6142" y="1902"/>
                    </a:lnTo>
                    <a:lnTo>
                      <a:pt x="5962" y="2133"/>
                    </a:lnTo>
                    <a:lnTo>
                      <a:pt x="5834" y="2416"/>
                    </a:lnTo>
                    <a:lnTo>
                      <a:pt x="5705" y="2673"/>
                    </a:lnTo>
                    <a:lnTo>
                      <a:pt x="5628" y="2981"/>
                    </a:lnTo>
                    <a:lnTo>
                      <a:pt x="5602" y="3264"/>
                    </a:lnTo>
                    <a:lnTo>
                      <a:pt x="5397" y="3213"/>
                    </a:lnTo>
                    <a:lnTo>
                      <a:pt x="5191" y="3187"/>
                    </a:lnTo>
                    <a:lnTo>
                      <a:pt x="4780" y="3161"/>
                    </a:lnTo>
                    <a:lnTo>
                      <a:pt x="4395" y="3187"/>
                    </a:lnTo>
                    <a:lnTo>
                      <a:pt x="4009" y="3238"/>
                    </a:lnTo>
                    <a:lnTo>
                      <a:pt x="3624" y="3315"/>
                    </a:lnTo>
                    <a:lnTo>
                      <a:pt x="3238" y="3418"/>
                    </a:lnTo>
                    <a:lnTo>
                      <a:pt x="2853" y="3547"/>
                    </a:lnTo>
                    <a:lnTo>
                      <a:pt x="2493" y="3727"/>
                    </a:lnTo>
                    <a:lnTo>
                      <a:pt x="2159" y="3906"/>
                    </a:lnTo>
                    <a:lnTo>
                      <a:pt x="1825" y="4138"/>
                    </a:lnTo>
                    <a:lnTo>
                      <a:pt x="1542" y="4395"/>
                    </a:lnTo>
                    <a:lnTo>
                      <a:pt x="1285" y="4703"/>
                    </a:lnTo>
                    <a:lnTo>
                      <a:pt x="1182" y="4857"/>
                    </a:lnTo>
                    <a:lnTo>
                      <a:pt x="1079" y="5037"/>
                    </a:lnTo>
                    <a:lnTo>
                      <a:pt x="1002" y="5217"/>
                    </a:lnTo>
                    <a:lnTo>
                      <a:pt x="951" y="5423"/>
                    </a:lnTo>
                    <a:lnTo>
                      <a:pt x="899" y="5603"/>
                    </a:lnTo>
                    <a:lnTo>
                      <a:pt x="848" y="5808"/>
                    </a:lnTo>
                    <a:lnTo>
                      <a:pt x="822" y="5988"/>
                    </a:lnTo>
                    <a:lnTo>
                      <a:pt x="822" y="6194"/>
                    </a:lnTo>
                    <a:lnTo>
                      <a:pt x="848" y="6399"/>
                    </a:lnTo>
                    <a:lnTo>
                      <a:pt x="874" y="6579"/>
                    </a:lnTo>
                    <a:lnTo>
                      <a:pt x="925" y="6785"/>
                    </a:lnTo>
                    <a:lnTo>
                      <a:pt x="977" y="6965"/>
                    </a:lnTo>
                    <a:lnTo>
                      <a:pt x="1054" y="7119"/>
                    </a:lnTo>
                    <a:lnTo>
                      <a:pt x="1156" y="7299"/>
                    </a:lnTo>
                    <a:lnTo>
                      <a:pt x="1259" y="7453"/>
                    </a:lnTo>
                    <a:lnTo>
                      <a:pt x="1413" y="7581"/>
                    </a:lnTo>
                    <a:lnTo>
                      <a:pt x="1131" y="7890"/>
                    </a:lnTo>
                    <a:lnTo>
                      <a:pt x="899" y="8198"/>
                    </a:lnTo>
                    <a:lnTo>
                      <a:pt x="668" y="8558"/>
                    </a:lnTo>
                    <a:lnTo>
                      <a:pt x="488" y="8892"/>
                    </a:lnTo>
                    <a:lnTo>
                      <a:pt x="308" y="9278"/>
                    </a:lnTo>
                    <a:lnTo>
                      <a:pt x="180" y="9637"/>
                    </a:lnTo>
                    <a:lnTo>
                      <a:pt x="103" y="10049"/>
                    </a:lnTo>
                    <a:lnTo>
                      <a:pt x="26" y="10434"/>
                    </a:lnTo>
                    <a:lnTo>
                      <a:pt x="0" y="10845"/>
                    </a:lnTo>
                    <a:lnTo>
                      <a:pt x="26" y="11231"/>
                    </a:lnTo>
                    <a:lnTo>
                      <a:pt x="77" y="11642"/>
                    </a:lnTo>
                    <a:lnTo>
                      <a:pt x="180" y="12027"/>
                    </a:lnTo>
                    <a:lnTo>
                      <a:pt x="308" y="12413"/>
                    </a:lnTo>
                    <a:lnTo>
                      <a:pt x="488" y="12773"/>
                    </a:lnTo>
                    <a:lnTo>
                      <a:pt x="694" y="13107"/>
                    </a:lnTo>
                    <a:lnTo>
                      <a:pt x="951" y="13415"/>
                    </a:lnTo>
                    <a:lnTo>
                      <a:pt x="1156" y="13646"/>
                    </a:lnTo>
                    <a:lnTo>
                      <a:pt x="1388" y="13826"/>
                    </a:lnTo>
                    <a:lnTo>
                      <a:pt x="1645" y="13981"/>
                    </a:lnTo>
                    <a:lnTo>
                      <a:pt x="1927" y="14083"/>
                    </a:lnTo>
                    <a:lnTo>
                      <a:pt x="2159" y="14135"/>
                    </a:lnTo>
                    <a:lnTo>
                      <a:pt x="2133" y="14315"/>
                    </a:lnTo>
                    <a:lnTo>
                      <a:pt x="2159" y="14469"/>
                    </a:lnTo>
                    <a:lnTo>
                      <a:pt x="1850" y="14674"/>
                    </a:lnTo>
                    <a:lnTo>
                      <a:pt x="1593" y="14931"/>
                    </a:lnTo>
                    <a:lnTo>
                      <a:pt x="1388" y="15214"/>
                    </a:lnTo>
                    <a:lnTo>
                      <a:pt x="1285" y="15368"/>
                    </a:lnTo>
                    <a:lnTo>
                      <a:pt x="1208" y="15548"/>
                    </a:lnTo>
                    <a:lnTo>
                      <a:pt x="1156" y="15728"/>
                    </a:lnTo>
                    <a:lnTo>
                      <a:pt x="1105" y="15908"/>
                    </a:lnTo>
                    <a:lnTo>
                      <a:pt x="1079" y="16114"/>
                    </a:lnTo>
                    <a:lnTo>
                      <a:pt x="1054" y="16319"/>
                    </a:lnTo>
                    <a:lnTo>
                      <a:pt x="1054" y="16550"/>
                    </a:lnTo>
                    <a:lnTo>
                      <a:pt x="1054" y="16782"/>
                    </a:lnTo>
                    <a:lnTo>
                      <a:pt x="1131" y="17270"/>
                    </a:lnTo>
                    <a:lnTo>
                      <a:pt x="1182" y="17501"/>
                    </a:lnTo>
                    <a:lnTo>
                      <a:pt x="1259" y="17733"/>
                    </a:lnTo>
                    <a:lnTo>
                      <a:pt x="1362" y="17964"/>
                    </a:lnTo>
                    <a:lnTo>
                      <a:pt x="1465" y="18169"/>
                    </a:lnTo>
                    <a:lnTo>
                      <a:pt x="1593" y="18349"/>
                    </a:lnTo>
                    <a:lnTo>
                      <a:pt x="1748" y="18555"/>
                    </a:lnTo>
                    <a:lnTo>
                      <a:pt x="1902" y="18709"/>
                    </a:lnTo>
                    <a:lnTo>
                      <a:pt x="2082" y="18863"/>
                    </a:lnTo>
                    <a:lnTo>
                      <a:pt x="2262" y="18992"/>
                    </a:lnTo>
                    <a:lnTo>
                      <a:pt x="2467" y="19120"/>
                    </a:lnTo>
                    <a:lnTo>
                      <a:pt x="2673" y="19223"/>
                    </a:lnTo>
                    <a:lnTo>
                      <a:pt x="2878" y="19326"/>
                    </a:lnTo>
                    <a:lnTo>
                      <a:pt x="3110" y="19377"/>
                    </a:lnTo>
                    <a:lnTo>
                      <a:pt x="3341" y="19429"/>
                    </a:lnTo>
                    <a:lnTo>
                      <a:pt x="3572" y="19480"/>
                    </a:lnTo>
                    <a:lnTo>
                      <a:pt x="4060" y="19480"/>
                    </a:lnTo>
                    <a:lnTo>
                      <a:pt x="4343" y="19429"/>
                    </a:lnTo>
                    <a:lnTo>
                      <a:pt x="4574" y="19377"/>
                    </a:lnTo>
                    <a:lnTo>
                      <a:pt x="4806" y="19300"/>
                    </a:lnTo>
                    <a:lnTo>
                      <a:pt x="5011" y="19197"/>
                    </a:lnTo>
                    <a:lnTo>
                      <a:pt x="5217" y="19095"/>
                    </a:lnTo>
                    <a:lnTo>
                      <a:pt x="5423" y="18966"/>
                    </a:lnTo>
                    <a:lnTo>
                      <a:pt x="5602" y="18812"/>
                    </a:lnTo>
                    <a:lnTo>
                      <a:pt x="5757" y="18658"/>
                    </a:lnTo>
                    <a:lnTo>
                      <a:pt x="5911" y="18478"/>
                    </a:lnTo>
                    <a:lnTo>
                      <a:pt x="6168" y="18761"/>
                    </a:lnTo>
                    <a:lnTo>
                      <a:pt x="6425" y="19018"/>
                    </a:lnTo>
                    <a:lnTo>
                      <a:pt x="6682" y="19275"/>
                    </a:lnTo>
                    <a:lnTo>
                      <a:pt x="6964" y="19506"/>
                    </a:lnTo>
                    <a:lnTo>
                      <a:pt x="7247" y="19711"/>
                    </a:lnTo>
                    <a:lnTo>
                      <a:pt x="7556" y="19917"/>
                    </a:lnTo>
                    <a:lnTo>
                      <a:pt x="7864" y="20123"/>
                    </a:lnTo>
                    <a:lnTo>
                      <a:pt x="8172" y="20277"/>
                    </a:lnTo>
                    <a:lnTo>
                      <a:pt x="8506" y="20431"/>
                    </a:lnTo>
                    <a:lnTo>
                      <a:pt x="8841" y="20585"/>
                    </a:lnTo>
                    <a:lnTo>
                      <a:pt x="9200" y="20688"/>
                    </a:lnTo>
                    <a:lnTo>
                      <a:pt x="9560" y="20791"/>
                    </a:lnTo>
                    <a:lnTo>
                      <a:pt x="9946" y="20868"/>
                    </a:lnTo>
                    <a:lnTo>
                      <a:pt x="10331" y="20919"/>
                    </a:lnTo>
                    <a:lnTo>
                      <a:pt x="10717" y="20945"/>
                    </a:lnTo>
                    <a:lnTo>
                      <a:pt x="11128" y="20971"/>
                    </a:lnTo>
                    <a:lnTo>
                      <a:pt x="11590" y="20945"/>
                    </a:lnTo>
                    <a:lnTo>
                      <a:pt x="12079" y="20894"/>
                    </a:lnTo>
                    <a:lnTo>
                      <a:pt x="12567" y="20817"/>
                    </a:lnTo>
                    <a:lnTo>
                      <a:pt x="13081" y="20714"/>
                    </a:lnTo>
                    <a:lnTo>
                      <a:pt x="13492" y="20611"/>
                    </a:lnTo>
                    <a:lnTo>
                      <a:pt x="13878" y="20482"/>
                    </a:lnTo>
                    <a:lnTo>
                      <a:pt x="14289" y="20354"/>
                    </a:lnTo>
                    <a:lnTo>
                      <a:pt x="14700" y="20174"/>
                    </a:lnTo>
                    <a:lnTo>
                      <a:pt x="15214" y="19968"/>
                    </a:lnTo>
                    <a:lnTo>
                      <a:pt x="15702" y="19737"/>
                    </a:lnTo>
                    <a:lnTo>
                      <a:pt x="16216" y="19506"/>
                    </a:lnTo>
                    <a:lnTo>
                      <a:pt x="16705" y="19223"/>
                    </a:lnTo>
                    <a:lnTo>
                      <a:pt x="17167" y="18940"/>
                    </a:lnTo>
                    <a:lnTo>
                      <a:pt x="17604" y="18606"/>
                    </a:lnTo>
                    <a:lnTo>
                      <a:pt x="18041" y="18247"/>
                    </a:lnTo>
                    <a:lnTo>
                      <a:pt x="18426" y="17861"/>
                    </a:lnTo>
                    <a:lnTo>
                      <a:pt x="18709" y="17501"/>
                    </a:lnTo>
                    <a:lnTo>
                      <a:pt x="18966" y="17142"/>
                    </a:lnTo>
                    <a:lnTo>
                      <a:pt x="19223" y="16705"/>
                    </a:lnTo>
                    <a:lnTo>
                      <a:pt x="19454" y="16216"/>
                    </a:lnTo>
                    <a:lnTo>
                      <a:pt x="19634" y="15754"/>
                    </a:lnTo>
                    <a:lnTo>
                      <a:pt x="19763" y="15240"/>
                    </a:lnTo>
                    <a:lnTo>
                      <a:pt x="19840" y="14751"/>
                    </a:lnTo>
                    <a:lnTo>
                      <a:pt x="19891" y="14238"/>
                    </a:lnTo>
                    <a:lnTo>
                      <a:pt x="19891" y="13724"/>
                    </a:lnTo>
                    <a:lnTo>
                      <a:pt x="19866" y="13210"/>
                    </a:lnTo>
                    <a:lnTo>
                      <a:pt x="20097" y="13132"/>
                    </a:lnTo>
                    <a:lnTo>
                      <a:pt x="20328" y="13004"/>
                    </a:lnTo>
                    <a:lnTo>
                      <a:pt x="20534" y="12875"/>
                    </a:lnTo>
                    <a:lnTo>
                      <a:pt x="20714" y="12721"/>
                    </a:lnTo>
                    <a:lnTo>
                      <a:pt x="20893" y="12567"/>
                    </a:lnTo>
                    <a:lnTo>
                      <a:pt x="21048" y="12387"/>
                    </a:lnTo>
                    <a:lnTo>
                      <a:pt x="21202" y="12207"/>
                    </a:lnTo>
                    <a:lnTo>
                      <a:pt x="21330" y="12002"/>
                    </a:lnTo>
                    <a:lnTo>
                      <a:pt x="21433" y="11796"/>
                    </a:lnTo>
                    <a:lnTo>
                      <a:pt x="21536" y="11565"/>
                    </a:lnTo>
                    <a:lnTo>
                      <a:pt x="21587" y="11333"/>
                    </a:lnTo>
                    <a:lnTo>
                      <a:pt x="21639" y="11102"/>
                    </a:lnTo>
                    <a:lnTo>
                      <a:pt x="21690" y="10871"/>
                    </a:lnTo>
                    <a:lnTo>
                      <a:pt x="21690" y="10614"/>
                    </a:lnTo>
                    <a:lnTo>
                      <a:pt x="21664" y="10357"/>
                    </a:lnTo>
                    <a:lnTo>
                      <a:pt x="21639" y="10100"/>
                    </a:lnTo>
                    <a:lnTo>
                      <a:pt x="21562" y="9843"/>
                    </a:lnTo>
                    <a:lnTo>
                      <a:pt x="21485" y="9586"/>
                    </a:lnTo>
                    <a:lnTo>
                      <a:pt x="21356" y="9355"/>
                    </a:lnTo>
                    <a:lnTo>
                      <a:pt x="21228" y="9123"/>
                    </a:lnTo>
                    <a:lnTo>
                      <a:pt x="21073" y="8892"/>
                    </a:lnTo>
                    <a:lnTo>
                      <a:pt x="20893" y="8712"/>
                    </a:lnTo>
                    <a:lnTo>
                      <a:pt x="20688" y="8532"/>
                    </a:lnTo>
                    <a:lnTo>
                      <a:pt x="20482" y="8378"/>
                    </a:lnTo>
                    <a:lnTo>
                      <a:pt x="20637" y="8018"/>
                    </a:lnTo>
                    <a:lnTo>
                      <a:pt x="20765" y="7633"/>
                    </a:lnTo>
                    <a:lnTo>
                      <a:pt x="20842" y="7247"/>
                    </a:lnTo>
                    <a:lnTo>
                      <a:pt x="20868" y="6836"/>
                    </a:lnTo>
                    <a:lnTo>
                      <a:pt x="20868" y="6451"/>
                    </a:lnTo>
                    <a:lnTo>
                      <a:pt x="20842" y="6065"/>
                    </a:lnTo>
                    <a:lnTo>
                      <a:pt x="20765" y="5680"/>
                    </a:lnTo>
                    <a:lnTo>
                      <a:pt x="20637" y="5294"/>
                    </a:lnTo>
                    <a:lnTo>
                      <a:pt x="20534" y="5089"/>
                    </a:lnTo>
                    <a:lnTo>
                      <a:pt x="20431" y="4883"/>
                    </a:lnTo>
                    <a:lnTo>
                      <a:pt x="20302" y="4677"/>
                    </a:lnTo>
                    <a:lnTo>
                      <a:pt x="20148" y="4498"/>
                    </a:lnTo>
                    <a:lnTo>
                      <a:pt x="19994" y="4318"/>
                    </a:lnTo>
                    <a:lnTo>
                      <a:pt x="19840" y="4138"/>
                    </a:lnTo>
                    <a:lnTo>
                      <a:pt x="19660" y="3984"/>
                    </a:lnTo>
                    <a:lnTo>
                      <a:pt x="19480" y="3855"/>
                    </a:lnTo>
                    <a:lnTo>
                      <a:pt x="19274" y="3727"/>
                    </a:lnTo>
                    <a:lnTo>
                      <a:pt x="19095" y="3598"/>
                    </a:lnTo>
                    <a:lnTo>
                      <a:pt x="18863" y="3521"/>
                    </a:lnTo>
                    <a:lnTo>
                      <a:pt x="18658" y="3418"/>
                    </a:lnTo>
                    <a:lnTo>
                      <a:pt x="18426" y="3367"/>
                    </a:lnTo>
                    <a:lnTo>
                      <a:pt x="18221" y="3315"/>
                    </a:lnTo>
                    <a:lnTo>
                      <a:pt x="17989" y="3290"/>
                    </a:lnTo>
                    <a:lnTo>
                      <a:pt x="17758" y="3264"/>
                    </a:lnTo>
                    <a:lnTo>
                      <a:pt x="17604" y="3290"/>
                    </a:lnTo>
                    <a:lnTo>
                      <a:pt x="17604" y="3084"/>
                    </a:lnTo>
                    <a:lnTo>
                      <a:pt x="17578" y="2878"/>
                    </a:lnTo>
                    <a:lnTo>
                      <a:pt x="17553" y="2699"/>
                    </a:lnTo>
                    <a:lnTo>
                      <a:pt x="17475" y="2493"/>
                    </a:lnTo>
                    <a:lnTo>
                      <a:pt x="17347" y="2133"/>
                    </a:lnTo>
                    <a:lnTo>
                      <a:pt x="17141" y="1799"/>
                    </a:lnTo>
                    <a:lnTo>
                      <a:pt x="16884" y="1465"/>
                    </a:lnTo>
                    <a:lnTo>
                      <a:pt x="16602" y="1182"/>
                    </a:lnTo>
                    <a:lnTo>
                      <a:pt x="16293" y="900"/>
                    </a:lnTo>
                    <a:lnTo>
                      <a:pt x="15959" y="668"/>
                    </a:lnTo>
                    <a:lnTo>
                      <a:pt x="15728" y="540"/>
                    </a:lnTo>
                    <a:lnTo>
                      <a:pt x="15471" y="411"/>
                    </a:lnTo>
                    <a:lnTo>
                      <a:pt x="15214" y="283"/>
                    </a:lnTo>
                    <a:lnTo>
                      <a:pt x="14957" y="206"/>
                    </a:lnTo>
                    <a:lnTo>
                      <a:pt x="14700" y="103"/>
                    </a:lnTo>
                    <a:lnTo>
                      <a:pt x="14417" y="52"/>
                    </a:lnTo>
                    <a:lnTo>
                      <a:pt x="14160" y="26"/>
                    </a:lnTo>
                    <a:lnTo>
                      <a:pt x="138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7" name="Google Shape;21739;p70">
                <a:extLst>
                  <a:ext uri="{FF2B5EF4-FFF2-40B4-BE49-F238E27FC236}">
                    <a16:creationId xmlns:a16="http://schemas.microsoft.com/office/drawing/2014/main" id="{3580A9A7-C31A-46A7-B220-6134DC0F1EA9}"/>
                  </a:ext>
                </a:extLst>
              </p:cNvPr>
              <p:cNvSpPr/>
              <p:nvPr/>
            </p:nvSpPr>
            <p:spPr>
              <a:xfrm>
                <a:off x="1938475" y="145775"/>
                <a:ext cx="542275" cy="524275"/>
              </a:xfrm>
              <a:custGeom>
                <a:avLst/>
                <a:gdLst/>
                <a:ahLst/>
                <a:cxnLst/>
                <a:rect l="l" t="t" r="r" b="b"/>
                <a:pathLst>
                  <a:path w="21691" h="20971" fill="none" extrusionOk="0">
                    <a:moveTo>
                      <a:pt x="13878" y="0"/>
                    </a:moveTo>
                    <a:lnTo>
                      <a:pt x="13878" y="0"/>
                    </a:lnTo>
                    <a:lnTo>
                      <a:pt x="13749" y="26"/>
                    </a:lnTo>
                    <a:lnTo>
                      <a:pt x="13749" y="26"/>
                    </a:lnTo>
                    <a:lnTo>
                      <a:pt x="13441" y="52"/>
                    </a:lnTo>
                    <a:lnTo>
                      <a:pt x="13158" y="103"/>
                    </a:lnTo>
                    <a:lnTo>
                      <a:pt x="12875" y="206"/>
                    </a:lnTo>
                    <a:lnTo>
                      <a:pt x="12618" y="309"/>
                    </a:lnTo>
                    <a:lnTo>
                      <a:pt x="12361" y="463"/>
                    </a:lnTo>
                    <a:lnTo>
                      <a:pt x="12130" y="643"/>
                    </a:lnTo>
                    <a:lnTo>
                      <a:pt x="11924" y="848"/>
                    </a:lnTo>
                    <a:lnTo>
                      <a:pt x="11745" y="1080"/>
                    </a:lnTo>
                    <a:lnTo>
                      <a:pt x="11745" y="1080"/>
                    </a:lnTo>
                    <a:lnTo>
                      <a:pt x="11565" y="925"/>
                    </a:lnTo>
                    <a:lnTo>
                      <a:pt x="11359" y="823"/>
                    </a:lnTo>
                    <a:lnTo>
                      <a:pt x="11128" y="720"/>
                    </a:lnTo>
                    <a:lnTo>
                      <a:pt x="10896" y="643"/>
                    </a:lnTo>
                    <a:lnTo>
                      <a:pt x="10665" y="566"/>
                    </a:lnTo>
                    <a:lnTo>
                      <a:pt x="10434" y="540"/>
                    </a:lnTo>
                    <a:lnTo>
                      <a:pt x="10177" y="514"/>
                    </a:lnTo>
                    <a:lnTo>
                      <a:pt x="9920" y="514"/>
                    </a:lnTo>
                    <a:lnTo>
                      <a:pt x="9920" y="514"/>
                    </a:lnTo>
                    <a:lnTo>
                      <a:pt x="9534" y="514"/>
                    </a:lnTo>
                    <a:lnTo>
                      <a:pt x="9149" y="566"/>
                    </a:lnTo>
                    <a:lnTo>
                      <a:pt x="9149" y="566"/>
                    </a:lnTo>
                    <a:lnTo>
                      <a:pt x="8532" y="643"/>
                    </a:lnTo>
                    <a:lnTo>
                      <a:pt x="8249" y="720"/>
                    </a:lnTo>
                    <a:lnTo>
                      <a:pt x="7941" y="797"/>
                    </a:lnTo>
                    <a:lnTo>
                      <a:pt x="7658" y="900"/>
                    </a:lnTo>
                    <a:lnTo>
                      <a:pt x="7376" y="1002"/>
                    </a:lnTo>
                    <a:lnTo>
                      <a:pt x="7093" y="1131"/>
                    </a:lnTo>
                    <a:lnTo>
                      <a:pt x="6836" y="1285"/>
                    </a:lnTo>
                    <a:lnTo>
                      <a:pt x="6836" y="1285"/>
                    </a:lnTo>
                    <a:lnTo>
                      <a:pt x="6579" y="1465"/>
                    </a:lnTo>
                    <a:lnTo>
                      <a:pt x="6373" y="1671"/>
                    </a:lnTo>
                    <a:lnTo>
                      <a:pt x="6142" y="1902"/>
                    </a:lnTo>
                    <a:lnTo>
                      <a:pt x="5962" y="2133"/>
                    </a:lnTo>
                    <a:lnTo>
                      <a:pt x="5834" y="2416"/>
                    </a:lnTo>
                    <a:lnTo>
                      <a:pt x="5705" y="2673"/>
                    </a:lnTo>
                    <a:lnTo>
                      <a:pt x="5628" y="2981"/>
                    </a:lnTo>
                    <a:lnTo>
                      <a:pt x="5602" y="3264"/>
                    </a:lnTo>
                    <a:lnTo>
                      <a:pt x="5602" y="3264"/>
                    </a:lnTo>
                    <a:lnTo>
                      <a:pt x="5397" y="3213"/>
                    </a:lnTo>
                    <a:lnTo>
                      <a:pt x="5191" y="3187"/>
                    </a:lnTo>
                    <a:lnTo>
                      <a:pt x="4780" y="3161"/>
                    </a:lnTo>
                    <a:lnTo>
                      <a:pt x="4780" y="3161"/>
                    </a:lnTo>
                    <a:lnTo>
                      <a:pt x="4395" y="3187"/>
                    </a:lnTo>
                    <a:lnTo>
                      <a:pt x="4009" y="3238"/>
                    </a:lnTo>
                    <a:lnTo>
                      <a:pt x="4009" y="3238"/>
                    </a:lnTo>
                    <a:lnTo>
                      <a:pt x="3624" y="3315"/>
                    </a:lnTo>
                    <a:lnTo>
                      <a:pt x="3238" y="3418"/>
                    </a:lnTo>
                    <a:lnTo>
                      <a:pt x="2853" y="3547"/>
                    </a:lnTo>
                    <a:lnTo>
                      <a:pt x="2493" y="3727"/>
                    </a:lnTo>
                    <a:lnTo>
                      <a:pt x="2159" y="3906"/>
                    </a:lnTo>
                    <a:lnTo>
                      <a:pt x="1825" y="4138"/>
                    </a:lnTo>
                    <a:lnTo>
                      <a:pt x="1542" y="4395"/>
                    </a:lnTo>
                    <a:lnTo>
                      <a:pt x="1285" y="4703"/>
                    </a:lnTo>
                    <a:lnTo>
                      <a:pt x="1285" y="4703"/>
                    </a:lnTo>
                    <a:lnTo>
                      <a:pt x="1182" y="4857"/>
                    </a:lnTo>
                    <a:lnTo>
                      <a:pt x="1079" y="5037"/>
                    </a:lnTo>
                    <a:lnTo>
                      <a:pt x="1002" y="5217"/>
                    </a:lnTo>
                    <a:lnTo>
                      <a:pt x="951" y="5423"/>
                    </a:lnTo>
                    <a:lnTo>
                      <a:pt x="899" y="5603"/>
                    </a:lnTo>
                    <a:lnTo>
                      <a:pt x="848" y="5808"/>
                    </a:lnTo>
                    <a:lnTo>
                      <a:pt x="822" y="5988"/>
                    </a:lnTo>
                    <a:lnTo>
                      <a:pt x="822" y="6194"/>
                    </a:lnTo>
                    <a:lnTo>
                      <a:pt x="848" y="6399"/>
                    </a:lnTo>
                    <a:lnTo>
                      <a:pt x="874" y="6579"/>
                    </a:lnTo>
                    <a:lnTo>
                      <a:pt x="925" y="6785"/>
                    </a:lnTo>
                    <a:lnTo>
                      <a:pt x="977" y="6965"/>
                    </a:lnTo>
                    <a:lnTo>
                      <a:pt x="1054" y="7119"/>
                    </a:lnTo>
                    <a:lnTo>
                      <a:pt x="1156" y="7299"/>
                    </a:lnTo>
                    <a:lnTo>
                      <a:pt x="1259" y="7453"/>
                    </a:lnTo>
                    <a:lnTo>
                      <a:pt x="1413" y="7581"/>
                    </a:lnTo>
                    <a:lnTo>
                      <a:pt x="1413" y="7581"/>
                    </a:lnTo>
                    <a:lnTo>
                      <a:pt x="1131" y="7890"/>
                    </a:lnTo>
                    <a:lnTo>
                      <a:pt x="899" y="8198"/>
                    </a:lnTo>
                    <a:lnTo>
                      <a:pt x="668" y="8558"/>
                    </a:lnTo>
                    <a:lnTo>
                      <a:pt x="488" y="8892"/>
                    </a:lnTo>
                    <a:lnTo>
                      <a:pt x="308" y="9278"/>
                    </a:lnTo>
                    <a:lnTo>
                      <a:pt x="180" y="9637"/>
                    </a:lnTo>
                    <a:lnTo>
                      <a:pt x="103" y="10049"/>
                    </a:lnTo>
                    <a:lnTo>
                      <a:pt x="26" y="10434"/>
                    </a:lnTo>
                    <a:lnTo>
                      <a:pt x="26" y="10434"/>
                    </a:lnTo>
                    <a:lnTo>
                      <a:pt x="0" y="10845"/>
                    </a:lnTo>
                    <a:lnTo>
                      <a:pt x="26" y="11231"/>
                    </a:lnTo>
                    <a:lnTo>
                      <a:pt x="77" y="11642"/>
                    </a:lnTo>
                    <a:lnTo>
                      <a:pt x="180" y="12027"/>
                    </a:lnTo>
                    <a:lnTo>
                      <a:pt x="308" y="12413"/>
                    </a:lnTo>
                    <a:lnTo>
                      <a:pt x="488" y="12773"/>
                    </a:lnTo>
                    <a:lnTo>
                      <a:pt x="694" y="13107"/>
                    </a:lnTo>
                    <a:lnTo>
                      <a:pt x="951" y="13415"/>
                    </a:lnTo>
                    <a:lnTo>
                      <a:pt x="951" y="13415"/>
                    </a:lnTo>
                    <a:lnTo>
                      <a:pt x="1156" y="13646"/>
                    </a:lnTo>
                    <a:lnTo>
                      <a:pt x="1388" y="13826"/>
                    </a:lnTo>
                    <a:lnTo>
                      <a:pt x="1645" y="13981"/>
                    </a:lnTo>
                    <a:lnTo>
                      <a:pt x="1927" y="14083"/>
                    </a:lnTo>
                    <a:lnTo>
                      <a:pt x="1927" y="14083"/>
                    </a:lnTo>
                    <a:lnTo>
                      <a:pt x="2159" y="14135"/>
                    </a:lnTo>
                    <a:lnTo>
                      <a:pt x="2159" y="14135"/>
                    </a:lnTo>
                    <a:lnTo>
                      <a:pt x="2133" y="14315"/>
                    </a:lnTo>
                    <a:lnTo>
                      <a:pt x="2159" y="14469"/>
                    </a:lnTo>
                    <a:lnTo>
                      <a:pt x="2159" y="14469"/>
                    </a:lnTo>
                    <a:lnTo>
                      <a:pt x="1850" y="14674"/>
                    </a:lnTo>
                    <a:lnTo>
                      <a:pt x="1593" y="14931"/>
                    </a:lnTo>
                    <a:lnTo>
                      <a:pt x="1388" y="15214"/>
                    </a:lnTo>
                    <a:lnTo>
                      <a:pt x="1285" y="15368"/>
                    </a:lnTo>
                    <a:lnTo>
                      <a:pt x="1208" y="15548"/>
                    </a:lnTo>
                    <a:lnTo>
                      <a:pt x="1156" y="15728"/>
                    </a:lnTo>
                    <a:lnTo>
                      <a:pt x="1105" y="15908"/>
                    </a:lnTo>
                    <a:lnTo>
                      <a:pt x="1079" y="16114"/>
                    </a:lnTo>
                    <a:lnTo>
                      <a:pt x="1054" y="16319"/>
                    </a:lnTo>
                    <a:lnTo>
                      <a:pt x="1054" y="16550"/>
                    </a:lnTo>
                    <a:lnTo>
                      <a:pt x="1054" y="16782"/>
                    </a:lnTo>
                    <a:lnTo>
                      <a:pt x="1131" y="17270"/>
                    </a:lnTo>
                    <a:lnTo>
                      <a:pt x="1131" y="17270"/>
                    </a:lnTo>
                    <a:lnTo>
                      <a:pt x="1182" y="17501"/>
                    </a:lnTo>
                    <a:lnTo>
                      <a:pt x="1259" y="17733"/>
                    </a:lnTo>
                    <a:lnTo>
                      <a:pt x="1362" y="17964"/>
                    </a:lnTo>
                    <a:lnTo>
                      <a:pt x="1465" y="18169"/>
                    </a:lnTo>
                    <a:lnTo>
                      <a:pt x="1593" y="18349"/>
                    </a:lnTo>
                    <a:lnTo>
                      <a:pt x="1748" y="18555"/>
                    </a:lnTo>
                    <a:lnTo>
                      <a:pt x="1902" y="18709"/>
                    </a:lnTo>
                    <a:lnTo>
                      <a:pt x="2082" y="18863"/>
                    </a:lnTo>
                    <a:lnTo>
                      <a:pt x="2262" y="18992"/>
                    </a:lnTo>
                    <a:lnTo>
                      <a:pt x="2467" y="19120"/>
                    </a:lnTo>
                    <a:lnTo>
                      <a:pt x="2673" y="19223"/>
                    </a:lnTo>
                    <a:lnTo>
                      <a:pt x="2878" y="19326"/>
                    </a:lnTo>
                    <a:lnTo>
                      <a:pt x="3110" y="19377"/>
                    </a:lnTo>
                    <a:lnTo>
                      <a:pt x="3341" y="19429"/>
                    </a:lnTo>
                    <a:lnTo>
                      <a:pt x="3572" y="19480"/>
                    </a:lnTo>
                    <a:lnTo>
                      <a:pt x="3803" y="19480"/>
                    </a:lnTo>
                    <a:lnTo>
                      <a:pt x="3803" y="19480"/>
                    </a:lnTo>
                    <a:lnTo>
                      <a:pt x="4060" y="19480"/>
                    </a:lnTo>
                    <a:lnTo>
                      <a:pt x="4343" y="19429"/>
                    </a:lnTo>
                    <a:lnTo>
                      <a:pt x="4343" y="19429"/>
                    </a:lnTo>
                    <a:lnTo>
                      <a:pt x="4574" y="19377"/>
                    </a:lnTo>
                    <a:lnTo>
                      <a:pt x="4806" y="19300"/>
                    </a:lnTo>
                    <a:lnTo>
                      <a:pt x="5011" y="19197"/>
                    </a:lnTo>
                    <a:lnTo>
                      <a:pt x="5217" y="19095"/>
                    </a:lnTo>
                    <a:lnTo>
                      <a:pt x="5423" y="18966"/>
                    </a:lnTo>
                    <a:lnTo>
                      <a:pt x="5602" y="18812"/>
                    </a:lnTo>
                    <a:lnTo>
                      <a:pt x="5757" y="18658"/>
                    </a:lnTo>
                    <a:lnTo>
                      <a:pt x="5911" y="18478"/>
                    </a:lnTo>
                    <a:lnTo>
                      <a:pt x="5911" y="18478"/>
                    </a:lnTo>
                    <a:lnTo>
                      <a:pt x="6168" y="18761"/>
                    </a:lnTo>
                    <a:lnTo>
                      <a:pt x="6425" y="19018"/>
                    </a:lnTo>
                    <a:lnTo>
                      <a:pt x="6682" y="19275"/>
                    </a:lnTo>
                    <a:lnTo>
                      <a:pt x="6964" y="19506"/>
                    </a:lnTo>
                    <a:lnTo>
                      <a:pt x="7247" y="19711"/>
                    </a:lnTo>
                    <a:lnTo>
                      <a:pt x="7556" y="19917"/>
                    </a:lnTo>
                    <a:lnTo>
                      <a:pt x="7864" y="20123"/>
                    </a:lnTo>
                    <a:lnTo>
                      <a:pt x="8172" y="20277"/>
                    </a:lnTo>
                    <a:lnTo>
                      <a:pt x="8506" y="20431"/>
                    </a:lnTo>
                    <a:lnTo>
                      <a:pt x="8841" y="20585"/>
                    </a:lnTo>
                    <a:lnTo>
                      <a:pt x="9200" y="20688"/>
                    </a:lnTo>
                    <a:lnTo>
                      <a:pt x="9560" y="20791"/>
                    </a:lnTo>
                    <a:lnTo>
                      <a:pt x="9946" y="20868"/>
                    </a:lnTo>
                    <a:lnTo>
                      <a:pt x="10331" y="20919"/>
                    </a:lnTo>
                    <a:lnTo>
                      <a:pt x="10717" y="20945"/>
                    </a:lnTo>
                    <a:lnTo>
                      <a:pt x="11128" y="20971"/>
                    </a:lnTo>
                    <a:lnTo>
                      <a:pt x="11128" y="20971"/>
                    </a:lnTo>
                    <a:lnTo>
                      <a:pt x="11590" y="20945"/>
                    </a:lnTo>
                    <a:lnTo>
                      <a:pt x="12079" y="20894"/>
                    </a:lnTo>
                    <a:lnTo>
                      <a:pt x="12567" y="20817"/>
                    </a:lnTo>
                    <a:lnTo>
                      <a:pt x="13081" y="20714"/>
                    </a:lnTo>
                    <a:lnTo>
                      <a:pt x="13081" y="20714"/>
                    </a:lnTo>
                    <a:lnTo>
                      <a:pt x="13492" y="20611"/>
                    </a:lnTo>
                    <a:lnTo>
                      <a:pt x="13878" y="20482"/>
                    </a:lnTo>
                    <a:lnTo>
                      <a:pt x="14289" y="20354"/>
                    </a:lnTo>
                    <a:lnTo>
                      <a:pt x="14700" y="20174"/>
                    </a:lnTo>
                    <a:lnTo>
                      <a:pt x="14700" y="20174"/>
                    </a:lnTo>
                    <a:lnTo>
                      <a:pt x="15214" y="19968"/>
                    </a:lnTo>
                    <a:lnTo>
                      <a:pt x="15702" y="19737"/>
                    </a:lnTo>
                    <a:lnTo>
                      <a:pt x="16216" y="19506"/>
                    </a:lnTo>
                    <a:lnTo>
                      <a:pt x="16705" y="19223"/>
                    </a:lnTo>
                    <a:lnTo>
                      <a:pt x="17167" y="18940"/>
                    </a:lnTo>
                    <a:lnTo>
                      <a:pt x="17604" y="18606"/>
                    </a:lnTo>
                    <a:lnTo>
                      <a:pt x="18041" y="18247"/>
                    </a:lnTo>
                    <a:lnTo>
                      <a:pt x="18426" y="17861"/>
                    </a:lnTo>
                    <a:lnTo>
                      <a:pt x="18426" y="17861"/>
                    </a:lnTo>
                    <a:lnTo>
                      <a:pt x="18709" y="17501"/>
                    </a:lnTo>
                    <a:lnTo>
                      <a:pt x="18966" y="17142"/>
                    </a:lnTo>
                    <a:lnTo>
                      <a:pt x="18966" y="17142"/>
                    </a:lnTo>
                    <a:lnTo>
                      <a:pt x="19223" y="16705"/>
                    </a:lnTo>
                    <a:lnTo>
                      <a:pt x="19454" y="16216"/>
                    </a:lnTo>
                    <a:lnTo>
                      <a:pt x="19634" y="15754"/>
                    </a:lnTo>
                    <a:lnTo>
                      <a:pt x="19763" y="15240"/>
                    </a:lnTo>
                    <a:lnTo>
                      <a:pt x="19840" y="14751"/>
                    </a:lnTo>
                    <a:lnTo>
                      <a:pt x="19891" y="14238"/>
                    </a:lnTo>
                    <a:lnTo>
                      <a:pt x="19891" y="13724"/>
                    </a:lnTo>
                    <a:lnTo>
                      <a:pt x="19866" y="13210"/>
                    </a:lnTo>
                    <a:lnTo>
                      <a:pt x="19866" y="13210"/>
                    </a:lnTo>
                    <a:lnTo>
                      <a:pt x="20097" y="13132"/>
                    </a:lnTo>
                    <a:lnTo>
                      <a:pt x="20328" y="13004"/>
                    </a:lnTo>
                    <a:lnTo>
                      <a:pt x="20534" y="12875"/>
                    </a:lnTo>
                    <a:lnTo>
                      <a:pt x="20714" y="12721"/>
                    </a:lnTo>
                    <a:lnTo>
                      <a:pt x="20893" y="12567"/>
                    </a:lnTo>
                    <a:lnTo>
                      <a:pt x="21048" y="12387"/>
                    </a:lnTo>
                    <a:lnTo>
                      <a:pt x="21202" y="12207"/>
                    </a:lnTo>
                    <a:lnTo>
                      <a:pt x="21330" y="12002"/>
                    </a:lnTo>
                    <a:lnTo>
                      <a:pt x="21433" y="11796"/>
                    </a:lnTo>
                    <a:lnTo>
                      <a:pt x="21536" y="11565"/>
                    </a:lnTo>
                    <a:lnTo>
                      <a:pt x="21587" y="11333"/>
                    </a:lnTo>
                    <a:lnTo>
                      <a:pt x="21639" y="11102"/>
                    </a:lnTo>
                    <a:lnTo>
                      <a:pt x="21690" y="10871"/>
                    </a:lnTo>
                    <a:lnTo>
                      <a:pt x="21690" y="10614"/>
                    </a:lnTo>
                    <a:lnTo>
                      <a:pt x="21664" y="10357"/>
                    </a:lnTo>
                    <a:lnTo>
                      <a:pt x="21639" y="10100"/>
                    </a:lnTo>
                    <a:lnTo>
                      <a:pt x="21639" y="10100"/>
                    </a:lnTo>
                    <a:lnTo>
                      <a:pt x="21562" y="9843"/>
                    </a:lnTo>
                    <a:lnTo>
                      <a:pt x="21485" y="9586"/>
                    </a:lnTo>
                    <a:lnTo>
                      <a:pt x="21356" y="9355"/>
                    </a:lnTo>
                    <a:lnTo>
                      <a:pt x="21228" y="9123"/>
                    </a:lnTo>
                    <a:lnTo>
                      <a:pt x="21073" y="8892"/>
                    </a:lnTo>
                    <a:lnTo>
                      <a:pt x="20893" y="8712"/>
                    </a:lnTo>
                    <a:lnTo>
                      <a:pt x="20688" y="8532"/>
                    </a:lnTo>
                    <a:lnTo>
                      <a:pt x="20482" y="8378"/>
                    </a:lnTo>
                    <a:lnTo>
                      <a:pt x="20482" y="8378"/>
                    </a:lnTo>
                    <a:lnTo>
                      <a:pt x="20637" y="8018"/>
                    </a:lnTo>
                    <a:lnTo>
                      <a:pt x="20765" y="7633"/>
                    </a:lnTo>
                    <a:lnTo>
                      <a:pt x="20842" y="7247"/>
                    </a:lnTo>
                    <a:lnTo>
                      <a:pt x="20868" y="6836"/>
                    </a:lnTo>
                    <a:lnTo>
                      <a:pt x="20868" y="6451"/>
                    </a:lnTo>
                    <a:lnTo>
                      <a:pt x="20842" y="6065"/>
                    </a:lnTo>
                    <a:lnTo>
                      <a:pt x="20765" y="5680"/>
                    </a:lnTo>
                    <a:lnTo>
                      <a:pt x="20637" y="5294"/>
                    </a:lnTo>
                    <a:lnTo>
                      <a:pt x="20637" y="5294"/>
                    </a:lnTo>
                    <a:lnTo>
                      <a:pt x="20534" y="5089"/>
                    </a:lnTo>
                    <a:lnTo>
                      <a:pt x="20431" y="4883"/>
                    </a:lnTo>
                    <a:lnTo>
                      <a:pt x="20302" y="4677"/>
                    </a:lnTo>
                    <a:lnTo>
                      <a:pt x="20148" y="4498"/>
                    </a:lnTo>
                    <a:lnTo>
                      <a:pt x="19994" y="4318"/>
                    </a:lnTo>
                    <a:lnTo>
                      <a:pt x="19840" y="4138"/>
                    </a:lnTo>
                    <a:lnTo>
                      <a:pt x="19660" y="3984"/>
                    </a:lnTo>
                    <a:lnTo>
                      <a:pt x="19480" y="3855"/>
                    </a:lnTo>
                    <a:lnTo>
                      <a:pt x="19274" y="3727"/>
                    </a:lnTo>
                    <a:lnTo>
                      <a:pt x="19095" y="3598"/>
                    </a:lnTo>
                    <a:lnTo>
                      <a:pt x="18863" y="3521"/>
                    </a:lnTo>
                    <a:lnTo>
                      <a:pt x="18658" y="3418"/>
                    </a:lnTo>
                    <a:lnTo>
                      <a:pt x="18426" y="3367"/>
                    </a:lnTo>
                    <a:lnTo>
                      <a:pt x="18221" y="3315"/>
                    </a:lnTo>
                    <a:lnTo>
                      <a:pt x="17989" y="3290"/>
                    </a:lnTo>
                    <a:lnTo>
                      <a:pt x="17758" y="3264"/>
                    </a:lnTo>
                    <a:lnTo>
                      <a:pt x="17758" y="3264"/>
                    </a:lnTo>
                    <a:lnTo>
                      <a:pt x="17604" y="3290"/>
                    </a:lnTo>
                    <a:lnTo>
                      <a:pt x="17604" y="3290"/>
                    </a:lnTo>
                    <a:lnTo>
                      <a:pt x="17604" y="3084"/>
                    </a:lnTo>
                    <a:lnTo>
                      <a:pt x="17578" y="2878"/>
                    </a:lnTo>
                    <a:lnTo>
                      <a:pt x="17553" y="2699"/>
                    </a:lnTo>
                    <a:lnTo>
                      <a:pt x="17475" y="2493"/>
                    </a:lnTo>
                    <a:lnTo>
                      <a:pt x="17347" y="2133"/>
                    </a:lnTo>
                    <a:lnTo>
                      <a:pt x="17141" y="1799"/>
                    </a:lnTo>
                    <a:lnTo>
                      <a:pt x="16884" y="1465"/>
                    </a:lnTo>
                    <a:lnTo>
                      <a:pt x="16602" y="1182"/>
                    </a:lnTo>
                    <a:lnTo>
                      <a:pt x="16293" y="900"/>
                    </a:lnTo>
                    <a:lnTo>
                      <a:pt x="15959" y="668"/>
                    </a:lnTo>
                    <a:lnTo>
                      <a:pt x="15959" y="668"/>
                    </a:lnTo>
                    <a:lnTo>
                      <a:pt x="15728" y="540"/>
                    </a:lnTo>
                    <a:lnTo>
                      <a:pt x="15471" y="411"/>
                    </a:lnTo>
                    <a:lnTo>
                      <a:pt x="15214" y="283"/>
                    </a:lnTo>
                    <a:lnTo>
                      <a:pt x="14957" y="206"/>
                    </a:lnTo>
                    <a:lnTo>
                      <a:pt x="14700" y="103"/>
                    </a:lnTo>
                    <a:lnTo>
                      <a:pt x="14417" y="52"/>
                    </a:lnTo>
                    <a:lnTo>
                      <a:pt x="14160" y="26"/>
                    </a:lnTo>
                    <a:lnTo>
                      <a:pt x="13878" y="0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8" name="Google Shape;21740;p70">
                <a:extLst>
                  <a:ext uri="{FF2B5EF4-FFF2-40B4-BE49-F238E27FC236}">
                    <a16:creationId xmlns:a16="http://schemas.microsoft.com/office/drawing/2014/main" id="{08E1B08D-8EF2-8956-477B-BFD75EF0EA32}"/>
                  </a:ext>
                </a:extLst>
              </p:cNvPr>
              <p:cNvSpPr/>
              <p:nvPr/>
            </p:nvSpPr>
            <p:spPr>
              <a:xfrm>
                <a:off x="2435100" y="537675"/>
                <a:ext cx="93175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3728" extrusionOk="0">
                    <a:moveTo>
                      <a:pt x="1851" y="1"/>
                    </a:moveTo>
                    <a:lnTo>
                      <a:pt x="1799" y="52"/>
                    </a:lnTo>
                    <a:lnTo>
                      <a:pt x="1722" y="129"/>
                    </a:lnTo>
                    <a:lnTo>
                      <a:pt x="1671" y="258"/>
                    </a:lnTo>
                    <a:lnTo>
                      <a:pt x="1620" y="438"/>
                    </a:lnTo>
                    <a:lnTo>
                      <a:pt x="1517" y="900"/>
                    </a:lnTo>
                    <a:lnTo>
                      <a:pt x="1465" y="1491"/>
                    </a:lnTo>
                    <a:lnTo>
                      <a:pt x="900" y="1543"/>
                    </a:lnTo>
                    <a:lnTo>
                      <a:pt x="412" y="1620"/>
                    </a:lnTo>
                    <a:lnTo>
                      <a:pt x="232" y="1671"/>
                    </a:lnTo>
                    <a:lnTo>
                      <a:pt x="103" y="1748"/>
                    </a:lnTo>
                    <a:lnTo>
                      <a:pt x="26" y="1800"/>
                    </a:lnTo>
                    <a:lnTo>
                      <a:pt x="1" y="1877"/>
                    </a:lnTo>
                    <a:lnTo>
                      <a:pt x="26" y="1954"/>
                    </a:lnTo>
                    <a:lnTo>
                      <a:pt x="103" y="2005"/>
                    </a:lnTo>
                    <a:lnTo>
                      <a:pt x="232" y="2057"/>
                    </a:lnTo>
                    <a:lnTo>
                      <a:pt x="412" y="2108"/>
                    </a:lnTo>
                    <a:lnTo>
                      <a:pt x="900" y="2211"/>
                    </a:lnTo>
                    <a:lnTo>
                      <a:pt x="1465" y="2262"/>
                    </a:lnTo>
                    <a:lnTo>
                      <a:pt x="1517" y="2853"/>
                    </a:lnTo>
                    <a:lnTo>
                      <a:pt x="1620" y="3316"/>
                    </a:lnTo>
                    <a:lnTo>
                      <a:pt x="1671" y="3496"/>
                    </a:lnTo>
                    <a:lnTo>
                      <a:pt x="1722" y="3624"/>
                    </a:lnTo>
                    <a:lnTo>
                      <a:pt x="1799" y="3701"/>
                    </a:lnTo>
                    <a:lnTo>
                      <a:pt x="1851" y="3727"/>
                    </a:lnTo>
                    <a:lnTo>
                      <a:pt x="1928" y="3701"/>
                    </a:lnTo>
                    <a:lnTo>
                      <a:pt x="1979" y="3624"/>
                    </a:lnTo>
                    <a:lnTo>
                      <a:pt x="2056" y="3496"/>
                    </a:lnTo>
                    <a:lnTo>
                      <a:pt x="2108" y="3316"/>
                    </a:lnTo>
                    <a:lnTo>
                      <a:pt x="2185" y="2853"/>
                    </a:lnTo>
                    <a:lnTo>
                      <a:pt x="2236" y="2262"/>
                    </a:lnTo>
                    <a:lnTo>
                      <a:pt x="2827" y="2211"/>
                    </a:lnTo>
                    <a:lnTo>
                      <a:pt x="3290" y="2108"/>
                    </a:lnTo>
                    <a:lnTo>
                      <a:pt x="3470" y="2057"/>
                    </a:lnTo>
                    <a:lnTo>
                      <a:pt x="3598" y="2005"/>
                    </a:lnTo>
                    <a:lnTo>
                      <a:pt x="3701" y="1954"/>
                    </a:lnTo>
                    <a:lnTo>
                      <a:pt x="3727" y="1877"/>
                    </a:lnTo>
                    <a:lnTo>
                      <a:pt x="3701" y="1800"/>
                    </a:lnTo>
                    <a:lnTo>
                      <a:pt x="3598" y="1748"/>
                    </a:lnTo>
                    <a:lnTo>
                      <a:pt x="3470" y="1671"/>
                    </a:lnTo>
                    <a:lnTo>
                      <a:pt x="3290" y="1620"/>
                    </a:lnTo>
                    <a:lnTo>
                      <a:pt x="2827" y="1543"/>
                    </a:lnTo>
                    <a:lnTo>
                      <a:pt x="2236" y="1491"/>
                    </a:lnTo>
                    <a:lnTo>
                      <a:pt x="2185" y="900"/>
                    </a:lnTo>
                    <a:lnTo>
                      <a:pt x="2108" y="438"/>
                    </a:lnTo>
                    <a:lnTo>
                      <a:pt x="2056" y="258"/>
                    </a:lnTo>
                    <a:lnTo>
                      <a:pt x="1979" y="129"/>
                    </a:lnTo>
                    <a:lnTo>
                      <a:pt x="1928" y="52"/>
                    </a:lnTo>
                    <a:lnTo>
                      <a:pt x="185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9" name="Google Shape;21741;p70">
                <a:extLst>
                  <a:ext uri="{FF2B5EF4-FFF2-40B4-BE49-F238E27FC236}">
                    <a16:creationId xmlns:a16="http://schemas.microsoft.com/office/drawing/2014/main" id="{9C27CEC9-89A0-1BEB-7322-0C6726F99224}"/>
                  </a:ext>
                </a:extLst>
              </p:cNvPr>
              <p:cNvSpPr/>
              <p:nvPr/>
            </p:nvSpPr>
            <p:spPr>
              <a:xfrm>
                <a:off x="2435100" y="537675"/>
                <a:ext cx="93175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3728" fill="none" extrusionOk="0">
                    <a:moveTo>
                      <a:pt x="1851" y="1"/>
                    </a:moveTo>
                    <a:lnTo>
                      <a:pt x="1851" y="1"/>
                    </a:lnTo>
                    <a:lnTo>
                      <a:pt x="1799" y="52"/>
                    </a:lnTo>
                    <a:lnTo>
                      <a:pt x="1722" y="129"/>
                    </a:lnTo>
                    <a:lnTo>
                      <a:pt x="1671" y="258"/>
                    </a:lnTo>
                    <a:lnTo>
                      <a:pt x="1620" y="438"/>
                    </a:lnTo>
                    <a:lnTo>
                      <a:pt x="1517" y="900"/>
                    </a:lnTo>
                    <a:lnTo>
                      <a:pt x="1465" y="1491"/>
                    </a:lnTo>
                    <a:lnTo>
                      <a:pt x="1465" y="1491"/>
                    </a:lnTo>
                    <a:lnTo>
                      <a:pt x="900" y="1543"/>
                    </a:lnTo>
                    <a:lnTo>
                      <a:pt x="412" y="1620"/>
                    </a:lnTo>
                    <a:lnTo>
                      <a:pt x="232" y="1671"/>
                    </a:lnTo>
                    <a:lnTo>
                      <a:pt x="103" y="1748"/>
                    </a:lnTo>
                    <a:lnTo>
                      <a:pt x="26" y="1800"/>
                    </a:lnTo>
                    <a:lnTo>
                      <a:pt x="1" y="1877"/>
                    </a:lnTo>
                    <a:lnTo>
                      <a:pt x="1" y="1877"/>
                    </a:lnTo>
                    <a:lnTo>
                      <a:pt x="26" y="1954"/>
                    </a:lnTo>
                    <a:lnTo>
                      <a:pt x="103" y="2005"/>
                    </a:lnTo>
                    <a:lnTo>
                      <a:pt x="232" y="2057"/>
                    </a:lnTo>
                    <a:lnTo>
                      <a:pt x="412" y="2108"/>
                    </a:lnTo>
                    <a:lnTo>
                      <a:pt x="900" y="2211"/>
                    </a:lnTo>
                    <a:lnTo>
                      <a:pt x="1465" y="2262"/>
                    </a:lnTo>
                    <a:lnTo>
                      <a:pt x="1465" y="2262"/>
                    </a:lnTo>
                    <a:lnTo>
                      <a:pt x="1517" y="2853"/>
                    </a:lnTo>
                    <a:lnTo>
                      <a:pt x="1620" y="3316"/>
                    </a:lnTo>
                    <a:lnTo>
                      <a:pt x="1671" y="3496"/>
                    </a:lnTo>
                    <a:lnTo>
                      <a:pt x="1722" y="3624"/>
                    </a:lnTo>
                    <a:lnTo>
                      <a:pt x="1799" y="3701"/>
                    </a:lnTo>
                    <a:lnTo>
                      <a:pt x="1851" y="3727"/>
                    </a:lnTo>
                    <a:lnTo>
                      <a:pt x="1851" y="3727"/>
                    </a:lnTo>
                    <a:lnTo>
                      <a:pt x="1928" y="3701"/>
                    </a:lnTo>
                    <a:lnTo>
                      <a:pt x="1979" y="3624"/>
                    </a:lnTo>
                    <a:lnTo>
                      <a:pt x="2056" y="3496"/>
                    </a:lnTo>
                    <a:lnTo>
                      <a:pt x="2108" y="3316"/>
                    </a:lnTo>
                    <a:lnTo>
                      <a:pt x="2185" y="2853"/>
                    </a:lnTo>
                    <a:lnTo>
                      <a:pt x="2236" y="2262"/>
                    </a:lnTo>
                    <a:lnTo>
                      <a:pt x="2236" y="2262"/>
                    </a:lnTo>
                    <a:lnTo>
                      <a:pt x="2827" y="2211"/>
                    </a:lnTo>
                    <a:lnTo>
                      <a:pt x="3290" y="2108"/>
                    </a:lnTo>
                    <a:lnTo>
                      <a:pt x="3470" y="2057"/>
                    </a:lnTo>
                    <a:lnTo>
                      <a:pt x="3598" y="2005"/>
                    </a:lnTo>
                    <a:lnTo>
                      <a:pt x="3701" y="1954"/>
                    </a:lnTo>
                    <a:lnTo>
                      <a:pt x="3727" y="1877"/>
                    </a:lnTo>
                    <a:lnTo>
                      <a:pt x="3727" y="1877"/>
                    </a:lnTo>
                    <a:lnTo>
                      <a:pt x="3701" y="1800"/>
                    </a:lnTo>
                    <a:lnTo>
                      <a:pt x="3598" y="1748"/>
                    </a:lnTo>
                    <a:lnTo>
                      <a:pt x="3470" y="1671"/>
                    </a:lnTo>
                    <a:lnTo>
                      <a:pt x="3290" y="1620"/>
                    </a:lnTo>
                    <a:lnTo>
                      <a:pt x="2827" y="1543"/>
                    </a:lnTo>
                    <a:lnTo>
                      <a:pt x="2236" y="1491"/>
                    </a:lnTo>
                    <a:lnTo>
                      <a:pt x="2236" y="1491"/>
                    </a:lnTo>
                    <a:lnTo>
                      <a:pt x="2185" y="900"/>
                    </a:lnTo>
                    <a:lnTo>
                      <a:pt x="2108" y="438"/>
                    </a:lnTo>
                    <a:lnTo>
                      <a:pt x="2056" y="258"/>
                    </a:lnTo>
                    <a:lnTo>
                      <a:pt x="1979" y="129"/>
                    </a:lnTo>
                    <a:lnTo>
                      <a:pt x="1928" y="52"/>
                    </a:lnTo>
                    <a:lnTo>
                      <a:pt x="1851" y="1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0" name="Google Shape;21742;p70">
                <a:extLst>
                  <a:ext uri="{FF2B5EF4-FFF2-40B4-BE49-F238E27FC236}">
                    <a16:creationId xmlns:a16="http://schemas.microsoft.com/office/drawing/2014/main" id="{0517D883-C42F-0C1F-A8E7-C84D26996671}"/>
                  </a:ext>
                </a:extLst>
              </p:cNvPr>
              <p:cNvSpPr/>
              <p:nvPr/>
            </p:nvSpPr>
            <p:spPr>
              <a:xfrm>
                <a:off x="2582225" y="537675"/>
                <a:ext cx="9320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3728" extrusionOk="0">
                    <a:moveTo>
                      <a:pt x="1851" y="1"/>
                    </a:moveTo>
                    <a:lnTo>
                      <a:pt x="1774" y="52"/>
                    </a:lnTo>
                    <a:lnTo>
                      <a:pt x="1723" y="129"/>
                    </a:lnTo>
                    <a:lnTo>
                      <a:pt x="1671" y="258"/>
                    </a:lnTo>
                    <a:lnTo>
                      <a:pt x="1620" y="438"/>
                    </a:lnTo>
                    <a:lnTo>
                      <a:pt x="1517" y="900"/>
                    </a:lnTo>
                    <a:lnTo>
                      <a:pt x="1466" y="1491"/>
                    </a:lnTo>
                    <a:lnTo>
                      <a:pt x="874" y="1543"/>
                    </a:lnTo>
                    <a:lnTo>
                      <a:pt x="412" y="1620"/>
                    </a:lnTo>
                    <a:lnTo>
                      <a:pt x="232" y="1671"/>
                    </a:lnTo>
                    <a:lnTo>
                      <a:pt x="103" y="1748"/>
                    </a:lnTo>
                    <a:lnTo>
                      <a:pt x="26" y="1800"/>
                    </a:lnTo>
                    <a:lnTo>
                      <a:pt x="1" y="1877"/>
                    </a:lnTo>
                    <a:lnTo>
                      <a:pt x="26" y="1954"/>
                    </a:lnTo>
                    <a:lnTo>
                      <a:pt x="103" y="2005"/>
                    </a:lnTo>
                    <a:lnTo>
                      <a:pt x="232" y="2057"/>
                    </a:lnTo>
                    <a:lnTo>
                      <a:pt x="412" y="2108"/>
                    </a:lnTo>
                    <a:lnTo>
                      <a:pt x="874" y="2211"/>
                    </a:lnTo>
                    <a:lnTo>
                      <a:pt x="1466" y="2262"/>
                    </a:lnTo>
                    <a:lnTo>
                      <a:pt x="1517" y="2853"/>
                    </a:lnTo>
                    <a:lnTo>
                      <a:pt x="1620" y="3316"/>
                    </a:lnTo>
                    <a:lnTo>
                      <a:pt x="1671" y="3496"/>
                    </a:lnTo>
                    <a:lnTo>
                      <a:pt x="1723" y="3624"/>
                    </a:lnTo>
                    <a:lnTo>
                      <a:pt x="1774" y="3701"/>
                    </a:lnTo>
                    <a:lnTo>
                      <a:pt x="1851" y="3727"/>
                    </a:lnTo>
                    <a:lnTo>
                      <a:pt x="1928" y="3701"/>
                    </a:lnTo>
                    <a:lnTo>
                      <a:pt x="1979" y="3624"/>
                    </a:lnTo>
                    <a:lnTo>
                      <a:pt x="2057" y="3496"/>
                    </a:lnTo>
                    <a:lnTo>
                      <a:pt x="2108" y="3316"/>
                    </a:lnTo>
                    <a:lnTo>
                      <a:pt x="2185" y="2853"/>
                    </a:lnTo>
                    <a:lnTo>
                      <a:pt x="2236" y="2262"/>
                    </a:lnTo>
                    <a:lnTo>
                      <a:pt x="2828" y="2211"/>
                    </a:lnTo>
                    <a:lnTo>
                      <a:pt x="3290" y="2108"/>
                    </a:lnTo>
                    <a:lnTo>
                      <a:pt x="3470" y="2057"/>
                    </a:lnTo>
                    <a:lnTo>
                      <a:pt x="3599" y="2005"/>
                    </a:lnTo>
                    <a:lnTo>
                      <a:pt x="3676" y="1954"/>
                    </a:lnTo>
                    <a:lnTo>
                      <a:pt x="3727" y="1877"/>
                    </a:lnTo>
                    <a:lnTo>
                      <a:pt x="3676" y="1800"/>
                    </a:lnTo>
                    <a:lnTo>
                      <a:pt x="3599" y="1748"/>
                    </a:lnTo>
                    <a:lnTo>
                      <a:pt x="3470" y="1671"/>
                    </a:lnTo>
                    <a:lnTo>
                      <a:pt x="3290" y="1620"/>
                    </a:lnTo>
                    <a:lnTo>
                      <a:pt x="2828" y="1543"/>
                    </a:lnTo>
                    <a:lnTo>
                      <a:pt x="2236" y="1491"/>
                    </a:lnTo>
                    <a:lnTo>
                      <a:pt x="2185" y="900"/>
                    </a:lnTo>
                    <a:lnTo>
                      <a:pt x="2108" y="438"/>
                    </a:lnTo>
                    <a:lnTo>
                      <a:pt x="2057" y="258"/>
                    </a:lnTo>
                    <a:lnTo>
                      <a:pt x="1979" y="129"/>
                    </a:lnTo>
                    <a:lnTo>
                      <a:pt x="1928" y="52"/>
                    </a:lnTo>
                    <a:lnTo>
                      <a:pt x="185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1" name="Google Shape;21743;p70">
                <a:extLst>
                  <a:ext uri="{FF2B5EF4-FFF2-40B4-BE49-F238E27FC236}">
                    <a16:creationId xmlns:a16="http://schemas.microsoft.com/office/drawing/2014/main" id="{2FB8AD62-B58F-D477-133C-66036437F6C4}"/>
                  </a:ext>
                </a:extLst>
              </p:cNvPr>
              <p:cNvSpPr/>
              <p:nvPr/>
            </p:nvSpPr>
            <p:spPr>
              <a:xfrm>
                <a:off x="2582225" y="537675"/>
                <a:ext cx="9320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3728" fill="none" extrusionOk="0">
                    <a:moveTo>
                      <a:pt x="1851" y="1"/>
                    </a:moveTo>
                    <a:lnTo>
                      <a:pt x="1851" y="1"/>
                    </a:lnTo>
                    <a:lnTo>
                      <a:pt x="1774" y="52"/>
                    </a:lnTo>
                    <a:lnTo>
                      <a:pt x="1723" y="129"/>
                    </a:lnTo>
                    <a:lnTo>
                      <a:pt x="1671" y="258"/>
                    </a:lnTo>
                    <a:lnTo>
                      <a:pt x="1620" y="438"/>
                    </a:lnTo>
                    <a:lnTo>
                      <a:pt x="1517" y="900"/>
                    </a:lnTo>
                    <a:lnTo>
                      <a:pt x="1466" y="1491"/>
                    </a:lnTo>
                    <a:lnTo>
                      <a:pt x="1466" y="1491"/>
                    </a:lnTo>
                    <a:lnTo>
                      <a:pt x="874" y="1543"/>
                    </a:lnTo>
                    <a:lnTo>
                      <a:pt x="412" y="1620"/>
                    </a:lnTo>
                    <a:lnTo>
                      <a:pt x="232" y="1671"/>
                    </a:lnTo>
                    <a:lnTo>
                      <a:pt x="103" y="1748"/>
                    </a:lnTo>
                    <a:lnTo>
                      <a:pt x="26" y="1800"/>
                    </a:lnTo>
                    <a:lnTo>
                      <a:pt x="1" y="1877"/>
                    </a:lnTo>
                    <a:lnTo>
                      <a:pt x="1" y="1877"/>
                    </a:lnTo>
                    <a:lnTo>
                      <a:pt x="26" y="1954"/>
                    </a:lnTo>
                    <a:lnTo>
                      <a:pt x="103" y="2005"/>
                    </a:lnTo>
                    <a:lnTo>
                      <a:pt x="232" y="2057"/>
                    </a:lnTo>
                    <a:lnTo>
                      <a:pt x="412" y="2108"/>
                    </a:lnTo>
                    <a:lnTo>
                      <a:pt x="874" y="2211"/>
                    </a:lnTo>
                    <a:lnTo>
                      <a:pt x="1466" y="2262"/>
                    </a:lnTo>
                    <a:lnTo>
                      <a:pt x="1466" y="2262"/>
                    </a:lnTo>
                    <a:lnTo>
                      <a:pt x="1517" y="2853"/>
                    </a:lnTo>
                    <a:lnTo>
                      <a:pt x="1620" y="3316"/>
                    </a:lnTo>
                    <a:lnTo>
                      <a:pt x="1671" y="3496"/>
                    </a:lnTo>
                    <a:lnTo>
                      <a:pt x="1723" y="3624"/>
                    </a:lnTo>
                    <a:lnTo>
                      <a:pt x="1774" y="3701"/>
                    </a:lnTo>
                    <a:lnTo>
                      <a:pt x="1851" y="3727"/>
                    </a:lnTo>
                    <a:lnTo>
                      <a:pt x="1851" y="3727"/>
                    </a:lnTo>
                    <a:lnTo>
                      <a:pt x="1928" y="3701"/>
                    </a:lnTo>
                    <a:lnTo>
                      <a:pt x="1979" y="3624"/>
                    </a:lnTo>
                    <a:lnTo>
                      <a:pt x="2057" y="3496"/>
                    </a:lnTo>
                    <a:lnTo>
                      <a:pt x="2108" y="3316"/>
                    </a:lnTo>
                    <a:lnTo>
                      <a:pt x="2185" y="2853"/>
                    </a:lnTo>
                    <a:lnTo>
                      <a:pt x="2236" y="2262"/>
                    </a:lnTo>
                    <a:lnTo>
                      <a:pt x="2236" y="2262"/>
                    </a:lnTo>
                    <a:lnTo>
                      <a:pt x="2828" y="2211"/>
                    </a:lnTo>
                    <a:lnTo>
                      <a:pt x="3290" y="2108"/>
                    </a:lnTo>
                    <a:lnTo>
                      <a:pt x="3470" y="2057"/>
                    </a:lnTo>
                    <a:lnTo>
                      <a:pt x="3599" y="2005"/>
                    </a:lnTo>
                    <a:lnTo>
                      <a:pt x="3676" y="1954"/>
                    </a:lnTo>
                    <a:lnTo>
                      <a:pt x="3727" y="1877"/>
                    </a:lnTo>
                    <a:lnTo>
                      <a:pt x="3727" y="1877"/>
                    </a:lnTo>
                    <a:lnTo>
                      <a:pt x="3676" y="1800"/>
                    </a:lnTo>
                    <a:lnTo>
                      <a:pt x="3599" y="1748"/>
                    </a:lnTo>
                    <a:lnTo>
                      <a:pt x="3470" y="1671"/>
                    </a:lnTo>
                    <a:lnTo>
                      <a:pt x="3290" y="1620"/>
                    </a:lnTo>
                    <a:lnTo>
                      <a:pt x="2828" y="1543"/>
                    </a:lnTo>
                    <a:lnTo>
                      <a:pt x="2236" y="1491"/>
                    </a:lnTo>
                    <a:lnTo>
                      <a:pt x="2236" y="1491"/>
                    </a:lnTo>
                    <a:lnTo>
                      <a:pt x="2185" y="900"/>
                    </a:lnTo>
                    <a:lnTo>
                      <a:pt x="2108" y="438"/>
                    </a:lnTo>
                    <a:lnTo>
                      <a:pt x="2057" y="258"/>
                    </a:lnTo>
                    <a:lnTo>
                      <a:pt x="1979" y="129"/>
                    </a:lnTo>
                    <a:lnTo>
                      <a:pt x="1928" y="52"/>
                    </a:lnTo>
                    <a:lnTo>
                      <a:pt x="1851" y="1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2" name="Google Shape;21744;p70">
                <a:extLst>
                  <a:ext uri="{FF2B5EF4-FFF2-40B4-BE49-F238E27FC236}">
                    <a16:creationId xmlns:a16="http://schemas.microsoft.com/office/drawing/2014/main" id="{2CFC2D7C-54F9-685F-CD7C-E66565DA258C}"/>
                  </a:ext>
                </a:extLst>
              </p:cNvPr>
              <p:cNvSpPr/>
              <p:nvPr/>
            </p:nvSpPr>
            <p:spPr>
              <a:xfrm>
                <a:off x="2504500" y="450300"/>
                <a:ext cx="113100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4524" extrusionOk="0">
                    <a:moveTo>
                      <a:pt x="2262" y="1"/>
                    </a:moveTo>
                    <a:lnTo>
                      <a:pt x="2236" y="26"/>
                    </a:lnTo>
                    <a:lnTo>
                      <a:pt x="2184" y="52"/>
                    </a:lnTo>
                    <a:lnTo>
                      <a:pt x="2107" y="155"/>
                    </a:lnTo>
                    <a:lnTo>
                      <a:pt x="2030" y="309"/>
                    </a:lnTo>
                    <a:lnTo>
                      <a:pt x="1979" y="515"/>
                    </a:lnTo>
                    <a:lnTo>
                      <a:pt x="1902" y="797"/>
                    </a:lnTo>
                    <a:lnTo>
                      <a:pt x="1876" y="1106"/>
                    </a:lnTo>
                    <a:lnTo>
                      <a:pt x="1799" y="1800"/>
                    </a:lnTo>
                    <a:lnTo>
                      <a:pt x="1105" y="1877"/>
                    </a:lnTo>
                    <a:lnTo>
                      <a:pt x="797" y="1902"/>
                    </a:lnTo>
                    <a:lnTo>
                      <a:pt x="514" y="1979"/>
                    </a:lnTo>
                    <a:lnTo>
                      <a:pt x="308" y="2031"/>
                    </a:lnTo>
                    <a:lnTo>
                      <a:pt x="154" y="2108"/>
                    </a:lnTo>
                    <a:lnTo>
                      <a:pt x="51" y="2185"/>
                    </a:lnTo>
                    <a:lnTo>
                      <a:pt x="26" y="2211"/>
                    </a:lnTo>
                    <a:lnTo>
                      <a:pt x="0" y="2262"/>
                    </a:lnTo>
                    <a:lnTo>
                      <a:pt x="26" y="2313"/>
                    </a:lnTo>
                    <a:lnTo>
                      <a:pt x="51" y="2339"/>
                    </a:lnTo>
                    <a:lnTo>
                      <a:pt x="154" y="2416"/>
                    </a:lnTo>
                    <a:lnTo>
                      <a:pt x="308" y="2493"/>
                    </a:lnTo>
                    <a:lnTo>
                      <a:pt x="514" y="2570"/>
                    </a:lnTo>
                    <a:lnTo>
                      <a:pt x="797" y="2622"/>
                    </a:lnTo>
                    <a:lnTo>
                      <a:pt x="1105" y="2673"/>
                    </a:lnTo>
                    <a:lnTo>
                      <a:pt x="1799" y="2725"/>
                    </a:lnTo>
                    <a:lnTo>
                      <a:pt x="1876" y="3444"/>
                    </a:lnTo>
                    <a:lnTo>
                      <a:pt x="1902" y="3753"/>
                    </a:lnTo>
                    <a:lnTo>
                      <a:pt x="1979" y="4010"/>
                    </a:lnTo>
                    <a:lnTo>
                      <a:pt x="2030" y="4215"/>
                    </a:lnTo>
                    <a:lnTo>
                      <a:pt x="2107" y="4395"/>
                    </a:lnTo>
                    <a:lnTo>
                      <a:pt x="2184" y="4498"/>
                    </a:lnTo>
                    <a:lnTo>
                      <a:pt x="2236" y="4524"/>
                    </a:lnTo>
                    <a:lnTo>
                      <a:pt x="2313" y="4524"/>
                    </a:lnTo>
                    <a:lnTo>
                      <a:pt x="2339" y="4498"/>
                    </a:lnTo>
                    <a:lnTo>
                      <a:pt x="2416" y="4395"/>
                    </a:lnTo>
                    <a:lnTo>
                      <a:pt x="2493" y="4215"/>
                    </a:lnTo>
                    <a:lnTo>
                      <a:pt x="2570" y="4010"/>
                    </a:lnTo>
                    <a:lnTo>
                      <a:pt x="2621" y="3753"/>
                    </a:lnTo>
                    <a:lnTo>
                      <a:pt x="2673" y="3444"/>
                    </a:lnTo>
                    <a:lnTo>
                      <a:pt x="2724" y="2725"/>
                    </a:lnTo>
                    <a:lnTo>
                      <a:pt x="3444" y="2673"/>
                    </a:lnTo>
                    <a:lnTo>
                      <a:pt x="3752" y="2622"/>
                    </a:lnTo>
                    <a:lnTo>
                      <a:pt x="4009" y="2570"/>
                    </a:lnTo>
                    <a:lnTo>
                      <a:pt x="4215" y="2493"/>
                    </a:lnTo>
                    <a:lnTo>
                      <a:pt x="4395" y="2416"/>
                    </a:lnTo>
                    <a:lnTo>
                      <a:pt x="4497" y="2339"/>
                    </a:lnTo>
                    <a:lnTo>
                      <a:pt x="4523" y="2313"/>
                    </a:lnTo>
                    <a:lnTo>
                      <a:pt x="4523" y="2262"/>
                    </a:lnTo>
                    <a:lnTo>
                      <a:pt x="4523" y="2211"/>
                    </a:lnTo>
                    <a:lnTo>
                      <a:pt x="4497" y="2185"/>
                    </a:lnTo>
                    <a:lnTo>
                      <a:pt x="4395" y="2108"/>
                    </a:lnTo>
                    <a:lnTo>
                      <a:pt x="4215" y="2031"/>
                    </a:lnTo>
                    <a:lnTo>
                      <a:pt x="4009" y="1979"/>
                    </a:lnTo>
                    <a:lnTo>
                      <a:pt x="3752" y="1902"/>
                    </a:lnTo>
                    <a:lnTo>
                      <a:pt x="3444" y="1877"/>
                    </a:lnTo>
                    <a:lnTo>
                      <a:pt x="2724" y="1800"/>
                    </a:lnTo>
                    <a:lnTo>
                      <a:pt x="2673" y="1106"/>
                    </a:lnTo>
                    <a:lnTo>
                      <a:pt x="2621" y="797"/>
                    </a:lnTo>
                    <a:lnTo>
                      <a:pt x="2570" y="515"/>
                    </a:lnTo>
                    <a:lnTo>
                      <a:pt x="2493" y="309"/>
                    </a:lnTo>
                    <a:lnTo>
                      <a:pt x="2416" y="155"/>
                    </a:lnTo>
                    <a:lnTo>
                      <a:pt x="2339" y="52"/>
                    </a:lnTo>
                    <a:lnTo>
                      <a:pt x="2313" y="26"/>
                    </a:lnTo>
                    <a:lnTo>
                      <a:pt x="2262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3" name="Google Shape;21745;p70">
                <a:extLst>
                  <a:ext uri="{FF2B5EF4-FFF2-40B4-BE49-F238E27FC236}">
                    <a16:creationId xmlns:a16="http://schemas.microsoft.com/office/drawing/2014/main" id="{B3022695-D75A-05A2-3D0D-587A5FC75758}"/>
                  </a:ext>
                </a:extLst>
              </p:cNvPr>
              <p:cNvSpPr/>
              <p:nvPr/>
            </p:nvSpPr>
            <p:spPr>
              <a:xfrm>
                <a:off x="2504500" y="450300"/>
                <a:ext cx="113100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4524" fill="none" extrusionOk="0">
                    <a:moveTo>
                      <a:pt x="2262" y="1"/>
                    </a:moveTo>
                    <a:lnTo>
                      <a:pt x="2262" y="1"/>
                    </a:lnTo>
                    <a:lnTo>
                      <a:pt x="2236" y="26"/>
                    </a:lnTo>
                    <a:lnTo>
                      <a:pt x="2184" y="52"/>
                    </a:lnTo>
                    <a:lnTo>
                      <a:pt x="2107" y="155"/>
                    </a:lnTo>
                    <a:lnTo>
                      <a:pt x="2030" y="309"/>
                    </a:lnTo>
                    <a:lnTo>
                      <a:pt x="1979" y="515"/>
                    </a:lnTo>
                    <a:lnTo>
                      <a:pt x="1902" y="797"/>
                    </a:lnTo>
                    <a:lnTo>
                      <a:pt x="1876" y="1106"/>
                    </a:lnTo>
                    <a:lnTo>
                      <a:pt x="1799" y="1800"/>
                    </a:lnTo>
                    <a:lnTo>
                      <a:pt x="1799" y="1800"/>
                    </a:lnTo>
                    <a:lnTo>
                      <a:pt x="1105" y="1877"/>
                    </a:lnTo>
                    <a:lnTo>
                      <a:pt x="797" y="1902"/>
                    </a:lnTo>
                    <a:lnTo>
                      <a:pt x="514" y="1979"/>
                    </a:lnTo>
                    <a:lnTo>
                      <a:pt x="308" y="2031"/>
                    </a:lnTo>
                    <a:lnTo>
                      <a:pt x="154" y="2108"/>
                    </a:lnTo>
                    <a:lnTo>
                      <a:pt x="51" y="2185"/>
                    </a:lnTo>
                    <a:lnTo>
                      <a:pt x="26" y="2211"/>
                    </a:lnTo>
                    <a:lnTo>
                      <a:pt x="0" y="2262"/>
                    </a:lnTo>
                    <a:lnTo>
                      <a:pt x="0" y="2262"/>
                    </a:lnTo>
                    <a:lnTo>
                      <a:pt x="26" y="2313"/>
                    </a:lnTo>
                    <a:lnTo>
                      <a:pt x="51" y="2339"/>
                    </a:lnTo>
                    <a:lnTo>
                      <a:pt x="154" y="2416"/>
                    </a:lnTo>
                    <a:lnTo>
                      <a:pt x="308" y="2493"/>
                    </a:lnTo>
                    <a:lnTo>
                      <a:pt x="514" y="2570"/>
                    </a:lnTo>
                    <a:lnTo>
                      <a:pt x="797" y="2622"/>
                    </a:lnTo>
                    <a:lnTo>
                      <a:pt x="1105" y="2673"/>
                    </a:lnTo>
                    <a:lnTo>
                      <a:pt x="1799" y="2725"/>
                    </a:lnTo>
                    <a:lnTo>
                      <a:pt x="1799" y="2725"/>
                    </a:lnTo>
                    <a:lnTo>
                      <a:pt x="1876" y="3444"/>
                    </a:lnTo>
                    <a:lnTo>
                      <a:pt x="1902" y="3753"/>
                    </a:lnTo>
                    <a:lnTo>
                      <a:pt x="1979" y="4010"/>
                    </a:lnTo>
                    <a:lnTo>
                      <a:pt x="2030" y="4215"/>
                    </a:lnTo>
                    <a:lnTo>
                      <a:pt x="2107" y="4395"/>
                    </a:lnTo>
                    <a:lnTo>
                      <a:pt x="2184" y="4498"/>
                    </a:lnTo>
                    <a:lnTo>
                      <a:pt x="2236" y="4524"/>
                    </a:lnTo>
                    <a:lnTo>
                      <a:pt x="2262" y="4524"/>
                    </a:lnTo>
                    <a:lnTo>
                      <a:pt x="2262" y="4524"/>
                    </a:lnTo>
                    <a:lnTo>
                      <a:pt x="2313" y="4524"/>
                    </a:lnTo>
                    <a:lnTo>
                      <a:pt x="2339" y="4498"/>
                    </a:lnTo>
                    <a:lnTo>
                      <a:pt x="2416" y="4395"/>
                    </a:lnTo>
                    <a:lnTo>
                      <a:pt x="2493" y="4215"/>
                    </a:lnTo>
                    <a:lnTo>
                      <a:pt x="2570" y="4010"/>
                    </a:lnTo>
                    <a:lnTo>
                      <a:pt x="2621" y="3753"/>
                    </a:lnTo>
                    <a:lnTo>
                      <a:pt x="2673" y="3444"/>
                    </a:lnTo>
                    <a:lnTo>
                      <a:pt x="2724" y="2725"/>
                    </a:lnTo>
                    <a:lnTo>
                      <a:pt x="2724" y="2725"/>
                    </a:lnTo>
                    <a:lnTo>
                      <a:pt x="3444" y="2673"/>
                    </a:lnTo>
                    <a:lnTo>
                      <a:pt x="3752" y="2622"/>
                    </a:lnTo>
                    <a:lnTo>
                      <a:pt x="4009" y="2570"/>
                    </a:lnTo>
                    <a:lnTo>
                      <a:pt x="4215" y="2493"/>
                    </a:lnTo>
                    <a:lnTo>
                      <a:pt x="4395" y="2416"/>
                    </a:lnTo>
                    <a:lnTo>
                      <a:pt x="4497" y="2339"/>
                    </a:lnTo>
                    <a:lnTo>
                      <a:pt x="4523" y="2313"/>
                    </a:lnTo>
                    <a:lnTo>
                      <a:pt x="4523" y="2262"/>
                    </a:lnTo>
                    <a:lnTo>
                      <a:pt x="4523" y="2262"/>
                    </a:lnTo>
                    <a:lnTo>
                      <a:pt x="4523" y="2211"/>
                    </a:lnTo>
                    <a:lnTo>
                      <a:pt x="4497" y="2185"/>
                    </a:lnTo>
                    <a:lnTo>
                      <a:pt x="4395" y="2108"/>
                    </a:lnTo>
                    <a:lnTo>
                      <a:pt x="4215" y="2031"/>
                    </a:lnTo>
                    <a:lnTo>
                      <a:pt x="4009" y="1979"/>
                    </a:lnTo>
                    <a:lnTo>
                      <a:pt x="3752" y="1902"/>
                    </a:lnTo>
                    <a:lnTo>
                      <a:pt x="3444" y="1877"/>
                    </a:lnTo>
                    <a:lnTo>
                      <a:pt x="2724" y="1800"/>
                    </a:lnTo>
                    <a:lnTo>
                      <a:pt x="2724" y="1800"/>
                    </a:lnTo>
                    <a:lnTo>
                      <a:pt x="2673" y="1106"/>
                    </a:lnTo>
                    <a:lnTo>
                      <a:pt x="2621" y="797"/>
                    </a:lnTo>
                    <a:lnTo>
                      <a:pt x="2570" y="515"/>
                    </a:lnTo>
                    <a:lnTo>
                      <a:pt x="2493" y="309"/>
                    </a:lnTo>
                    <a:lnTo>
                      <a:pt x="2416" y="155"/>
                    </a:lnTo>
                    <a:lnTo>
                      <a:pt x="2339" y="52"/>
                    </a:lnTo>
                    <a:lnTo>
                      <a:pt x="2313" y="26"/>
                    </a:lnTo>
                    <a:lnTo>
                      <a:pt x="2262" y="1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4" name="Google Shape;21746;p70">
                <a:extLst>
                  <a:ext uri="{FF2B5EF4-FFF2-40B4-BE49-F238E27FC236}">
                    <a16:creationId xmlns:a16="http://schemas.microsoft.com/office/drawing/2014/main" id="{F254885D-B063-6B06-394A-0103D22424C5}"/>
                  </a:ext>
                </a:extLst>
              </p:cNvPr>
              <p:cNvSpPr/>
              <p:nvPr/>
            </p:nvSpPr>
            <p:spPr>
              <a:xfrm>
                <a:off x="2975425" y="-37975"/>
                <a:ext cx="84200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3367" extrusionOk="0">
                    <a:moveTo>
                      <a:pt x="1697" y="0"/>
                    </a:moveTo>
                    <a:lnTo>
                      <a:pt x="1620" y="26"/>
                    </a:lnTo>
                    <a:lnTo>
                      <a:pt x="1568" y="103"/>
                    </a:lnTo>
                    <a:lnTo>
                      <a:pt x="1517" y="231"/>
                    </a:lnTo>
                    <a:lnTo>
                      <a:pt x="1465" y="386"/>
                    </a:lnTo>
                    <a:lnTo>
                      <a:pt x="1388" y="823"/>
                    </a:lnTo>
                    <a:lnTo>
                      <a:pt x="1337" y="1362"/>
                    </a:lnTo>
                    <a:lnTo>
                      <a:pt x="823" y="1388"/>
                    </a:lnTo>
                    <a:lnTo>
                      <a:pt x="386" y="1465"/>
                    </a:lnTo>
                    <a:lnTo>
                      <a:pt x="232" y="1516"/>
                    </a:lnTo>
                    <a:lnTo>
                      <a:pt x="103" y="1568"/>
                    </a:lnTo>
                    <a:lnTo>
                      <a:pt x="26" y="1619"/>
                    </a:lnTo>
                    <a:lnTo>
                      <a:pt x="1" y="1696"/>
                    </a:lnTo>
                    <a:lnTo>
                      <a:pt x="26" y="1748"/>
                    </a:lnTo>
                    <a:lnTo>
                      <a:pt x="103" y="1799"/>
                    </a:lnTo>
                    <a:lnTo>
                      <a:pt x="232" y="1876"/>
                    </a:lnTo>
                    <a:lnTo>
                      <a:pt x="386" y="1902"/>
                    </a:lnTo>
                    <a:lnTo>
                      <a:pt x="823" y="1979"/>
                    </a:lnTo>
                    <a:lnTo>
                      <a:pt x="1337" y="2030"/>
                    </a:lnTo>
                    <a:lnTo>
                      <a:pt x="1388" y="2570"/>
                    </a:lnTo>
                    <a:lnTo>
                      <a:pt x="1465" y="2981"/>
                    </a:lnTo>
                    <a:lnTo>
                      <a:pt x="1517" y="3161"/>
                    </a:lnTo>
                    <a:lnTo>
                      <a:pt x="1568" y="3264"/>
                    </a:lnTo>
                    <a:lnTo>
                      <a:pt x="1620" y="3341"/>
                    </a:lnTo>
                    <a:lnTo>
                      <a:pt x="1697" y="3367"/>
                    </a:lnTo>
                    <a:lnTo>
                      <a:pt x="1748" y="3341"/>
                    </a:lnTo>
                    <a:lnTo>
                      <a:pt x="1800" y="3264"/>
                    </a:lnTo>
                    <a:lnTo>
                      <a:pt x="1851" y="3161"/>
                    </a:lnTo>
                    <a:lnTo>
                      <a:pt x="1902" y="2981"/>
                    </a:lnTo>
                    <a:lnTo>
                      <a:pt x="1979" y="2570"/>
                    </a:lnTo>
                    <a:lnTo>
                      <a:pt x="2031" y="2030"/>
                    </a:lnTo>
                    <a:lnTo>
                      <a:pt x="2571" y="1979"/>
                    </a:lnTo>
                    <a:lnTo>
                      <a:pt x="2982" y="1902"/>
                    </a:lnTo>
                    <a:lnTo>
                      <a:pt x="3162" y="1876"/>
                    </a:lnTo>
                    <a:lnTo>
                      <a:pt x="3264" y="1799"/>
                    </a:lnTo>
                    <a:lnTo>
                      <a:pt x="3342" y="1748"/>
                    </a:lnTo>
                    <a:lnTo>
                      <a:pt x="3367" y="1696"/>
                    </a:lnTo>
                    <a:lnTo>
                      <a:pt x="3342" y="1619"/>
                    </a:lnTo>
                    <a:lnTo>
                      <a:pt x="3264" y="1568"/>
                    </a:lnTo>
                    <a:lnTo>
                      <a:pt x="3162" y="1516"/>
                    </a:lnTo>
                    <a:lnTo>
                      <a:pt x="2982" y="1465"/>
                    </a:lnTo>
                    <a:lnTo>
                      <a:pt x="2571" y="1388"/>
                    </a:lnTo>
                    <a:lnTo>
                      <a:pt x="2031" y="1362"/>
                    </a:lnTo>
                    <a:lnTo>
                      <a:pt x="1979" y="823"/>
                    </a:lnTo>
                    <a:lnTo>
                      <a:pt x="1902" y="386"/>
                    </a:lnTo>
                    <a:lnTo>
                      <a:pt x="1851" y="231"/>
                    </a:lnTo>
                    <a:lnTo>
                      <a:pt x="1800" y="103"/>
                    </a:lnTo>
                    <a:lnTo>
                      <a:pt x="1748" y="26"/>
                    </a:lnTo>
                    <a:lnTo>
                      <a:pt x="169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5" name="Google Shape;21747;p70">
                <a:extLst>
                  <a:ext uri="{FF2B5EF4-FFF2-40B4-BE49-F238E27FC236}">
                    <a16:creationId xmlns:a16="http://schemas.microsoft.com/office/drawing/2014/main" id="{F52BA93A-2777-4681-CDFC-182C81FA53BC}"/>
                  </a:ext>
                </a:extLst>
              </p:cNvPr>
              <p:cNvSpPr/>
              <p:nvPr/>
            </p:nvSpPr>
            <p:spPr>
              <a:xfrm>
                <a:off x="2975425" y="-37975"/>
                <a:ext cx="84200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3367" fill="none" extrusionOk="0">
                    <a:moveTo>
                      <a:pt x="1697" y="0"/>
                    </a:moveTo>
                    <a:lnTo>
                      <a:pt x="1697" y="0"/>
                    </a:lnTo>
                    <a:lnTo>
                      <a:pt x="1620" y="26"/>
                    </a:lnTo>
                    <a:lnTo>
                      <a:pt x="1568" y="103"/>
                    </a:lnTo>
                    <a:lnTo>
                      <a:pt x="1517" y="231"/>
                    </a:lnTo>
                    <a:lnTo>
                      <a:pt x="1465" y="386"/>
                    </a:lnTo>
                    <a:lnTo>
                      <a:pt x="1388" y="823"/>
                    </a:lnTo>
                    <a:lnTo>
                      <a:pt x="1337" y="1362"/>
                    </a:lnTo>
                    <a:lnTo>
                      <a:pt x="1337" y="1362"/>
                    </a:lnTo>
                    <a:lnTo>
                      <a:pt x="823" y="1388"/>
                    </a:lnTo>
                    <a:lnTo>
                      <a:pt x="386" y="1465"/>
                    </a:lnTo>
                    <a:lnTo>
                      <a:pt x="232" y="1516"/>
                    </a:lnTo>
                    <a:lnTo>
                      <a:pt x="103" y="1568"/>
                    </a:lnTo>
                    <a:lnTo>
                      <a:pt x="26" y="1619"/>
                    </a:lnTo>
                    <a:lnTo>
                      <a:pt x="1" y="1696"/>
                    </a:lnTo>
                    <a:lnTo>
                      <a:pt x="1" y="1696"/>
                    </a:lnTo>
                    <a:lnTo>
                      <a:pt x="26" y="1748"/>
                    </a:lnTo>
                    <a:lnTo>
                      <a:pt x="103" y="1799"/>
                    </a:lnTo>
                    <a:lnTo>
                      <a:pt x="232" y="1876"/>
                    </a:lnTo>
                    <a:lnTo>
                      <a:pt x="386" y="1902"/>
                    </a:lnTo>
                    <a:lnTo>
                      <a:pt x="823" y="1979"/>
                    </a:lnTo>
                    <a:lnTo>
                      <a:pt x="1337" y="2030"/>
                    </a:lnTo>
                    <a:lnTo>
                      <a:pt x="1337" y="2030"/>
                    </a:lnTo>
                    <a:lnTo>
                      <a:pt x="1388" y="2570"/>
                    </a:lnTo>
                    <a:lnTo>
                      <a:pt x="1465" y="2981"/>
                    </a:lnTo>
                    <a:lnTo>
                      <a:pt x="1517" y="3161"/>
                    </a:lnTo>
                    <a:lnTo>
                      <a:pt x="1568" y="3264"/>
                    </a:lnTo>
                    <a:lnTo>
                      <a:pt x="1620" y="3341"/>
                    </a:lnTo>
                    <a:lnTo>
                      <a:pt x="1697" y="3367"/>
                    </a:lnTo>
                    <a:lnTo>
                      <a:pt x="1697" y="3367"/>
                    </a:lnTo>
                    <a:lnTo>
                      <a:pt x="1748" y="3341"/>
                    </a:lnTo>
                    <a:lnTo>
                      <a:pt x="1800" y="3264"/>
                    </a:lnTo>
                    <a:lnTo>
                      <a:pt x="1851" y="3161"/>
                    </a:lnTo>
                    <a:lnTo>
                      <a:pt x="1902" y="2981"/>
                    </a:lnTo>
                    <a:lnTo>
                      <a:pt x="1979" y="2570"/>
                    </a:lnTo>
                    <a:lnTo>
                      <a:pt x="2031" y="2030"/>
                    </a:lnTo>
                    <a:lnTo>
                      <a:pt x="2031" y="2030"/>
                    </a:lnTo>
                    <a:lnTo>
                      <a:pt x="2571" y="1979"/>
                    </a:lnTo>
                    <a:lnTo>
                      <a:pt x="2982" y="1902"/>
                    </a:lnTo>
                    <a:lnTo>
                      <a:pt x="3162" y="1876"/>
                    </a:lnTo>
                    <a:lnTo>
                      <a:pt x="3264" y="1799"/>
                    </a:lnTo>
                    <a:lnTo>
                      <a:pt x="3342" y="1748"/>
                    </a:lnTo>
                    <a:lnTo>
                      <a:pt x="3367" y="1696"/>
                    </a:lnTo>
                    <a:lnTo>
                      <a:pt x="3367" y="1696"/>
                    </a:lnTo>
                    <a:lnTo>
                      <a:pt x="3342" y="1619"/>
                    </a:lnTo>
                    <a:lnTo>
                      <a:pt x="3264" y="1568"/>
                    </a:lnTo>
                    <a:lnTo>
                      <a:pt x="3162" y="1516"/>
                    </a:lnTo>
                    <a:lnTo>
                      <a:pt x="2982" y="1465"/>
                    </a:lnTo>
                    <a:lnTo>
                      <a:pt x="2571" y="1388"/>
                    </a:lnTo>
                    <a:lnTo>
                      <a:pt x="2031" y="1362"/>
                    </a:lnTo>
                    <a:lnTo>
                      <a:pt x="2031" y="1362"/>
                    </a:lnTo>
                    <a:lnTo>
                      <a:pt x="1979" y="823"/>
                    </a:lnTo>
                    <a:lnTo>
                      <a:pt x="1902" y="386"/>
                    </a:lnTo>
                    <a:lnTo>
                      <a:pt x="1851" y="231"/>
                    </a:lnTo>
                    <a:lnTo>
                      <a:pt x="1800" y="103"/>
                    </a:lnTo>
                    <a:lnTo>
                      <a:pt x="1748" y="26"/>
                    </a:lnTo>
                    <a:lnTo>
                      <a:pt x="1697" y="0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6" name="Google Shape;21748;p70">
                <a:extLst>
                  <a:ext uri="{FF2B5EF4-FFF2-40B4-BE49-F238E27FC236}">
                    <a16:creationId xmlns:a16="http://schemas.microsoft.com/office/drawing/2014/main" id="{E204C8CC-86DC-46A2-0D69-5E26C4225D87}"/>
                  </a:ext>
                </a:extLst>
              </p:cNvPr>
              <p:cNvSpPr/>
              <p:nvPr/>
            </p:nvSpPr>
            <p:spPr>
              <a:xfrm>
                <a:off x="3012700" y="33975"/>
                <a:ext cx="102175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087" extrusionOk="0">
                    <a:moveTo>
                      <a:pt x="2030" y="0"/>
                    </a:moveTo>
                    <a:lnTo>
                      <a:pt x="1953" y="26"/>
                    </a:lnTo>
                    <a:lnTo>
                      <a:pt x="1902" y="129"/>
                    </a:lnTo>
                    <a:lnTo>
                      <a:pt x="1825" y="283"/>
                    </a:lnTo>
                    <a:lnTo>
                      <a:pt x="1773" y="463"/>
                    </a:lnTo>
                    <a:lnTo>
                      <a:pt x="1722" y="720"/>
                    </a:lnTo>
                    <a:lnTo>
                      <a:pt x="1671" y="977"/>
                    </a:lnTo>
                    <a:lnTo>
                      <a:pt x="1619" y="1645"/>
                    </a:lnTo>
                    <a:lnTo>
                      <a:pt x="977" y="1697"/>
                    </a:lnTo>
                    <a:lnTo>
                      <a:pt x="694" y="1722"/>
                    </a:lnTo>
                    <a:lnTo>
                      <a:pt x="463" y="1774"/>
                    </a:lnTo>
                    <a:lnTo>
                      <a:pt x="257" y="1851"/>
                    </a:lnTo>
                    <a:lnTo>
                      <a:pt x="103" y="1902"/>
                    </a:lnTo>
                    <a:lnTo>
                      <a:pt x="26" y="1979"/>
                    </a:lnTo>
                    <a:lnTo>
                      <a:pt x="0" y="2056"/>
                    </a:lnTo>
                    <a:lnTo>
                      <a:pt x="26" y="2134"/>
                    </a:lnTo>
                    <a:lnTo>
                      <a:pt x="103" y="2185"/>
                    </a:lnTo>
                    <a:lnTo>
                      <a:pt x="257" y="2262"/>
                    </a:lnTo>
                    <a:lnTo>
                      <a:pt x="463" y="2313"/>
                    </a:lnTo>
                    <a:lnTo>
                      <a:pt x="694" y="2365"/>
                    </a:lnTo>
                    <a:lnTo>
                      <a:pt x="977" y="2416"/>
                    </a:lnTo>
                    <a:lnTo>
                      <a:pt x="1619" y="2468"/>
                    </a:lnTo>
                    <a:lnTo>
                      <a:pt x="1671" y="3110"/>
                    </a:lnTo>
                    <a:lnTo>
                      <a:pt x="1722" y="3393"/>
                    </a:lnTo>
                    <a:lnTo>
                      <a:pt x="1773" y="3624"/>
                    </a:lnTo>
                    <a:lnTo>
                      <a:pt x="1825" y="3830"/>
                    </a:lnTo>
                    <a:lnTo>
                      <a:pt x="1902" y="3958"/>
                    </a:lnTo>
                    <a:lnTo>
                      <a:pt x="1953" y="4061"/>
                    </a:lnTo>
                    <a:lnTo>
                      <a:pt x="2030" y="4087"/>
                    </a:lnTo>
                    <a:lnTo>
                      <a:pt x="2107" y="4061"/>
                    </a:lnTo>
                    <a:lnTo>
                      <a:pt x="2185" y="3958"/>
                    </a:lnTo>
                    <a:lnTo>
                      <a:pt x="2236" y="3830"/>
                    </a:lnTo>
                    <a:lnTo>
                      <a:pt x="2313" y="3624"/>
                    </a:lnTo>
                    <a:lnTo>
                      <a:pt x="2364" y="3393"/>
                    </a:lnTo>
                    <a:lnTo>
                      <a:pt x="2390" y="3110"/>
                    </a:lnTo>
                    <a:lnTo>
                      <a:pt x="2442" y="2468"/>
                    </a:lnTo>
                    <a:lnTo>
                      <a:pt x="3084" y="2416"/>
                    </a:lnTo>
                    <a:lnTo>
                      <a:pt x="3367" y="2365"/>
                    </a:lnTo>
                    <a:lnTo>
                      <a:pt x="3624" y="2313"/>
                    </a:lnTo>
                    <a:lnTo>
                      <a:pt x="3804" y="2262"/>
                    </a:lnTo>
                    <a:lnTo>
                      <a:pt x="3958" y="2185"/>
                    </a:lnTo>
                    <a:lnTo>
                      <a:pt x="4061" y="2134"/>
                    </a:lnTo>
                    <a:lnTo>
                      <a:pt x="4086" y="2056"/>
                    </a:lnTo>
                    <a:lnTo>
                      <a:pt x="4061" y="1979"/>
                    </a:lnTo>
                    <a:lnTo>
                      <a:pt x="3958" y="1902"/>
                    </a:lnTo>
                    <a:lnTo>
                      <a:pt x="3804" y="1851"/>
                    </a:lnTo>
                    <a:lnTo>
                      <a:pt x="3624" y="1774"/>
                    </a:lnTo>
                    <a:lnTo>
                      <a:pt x="3367" y="1722"/>
                    </a:lnTo>
                    <a:lnTo>
                      <a:pt x="3084" y="1697"/>
                    </a:lnTo>
                    <a:lnTo>
                      <a:pt x="2442" y="1645"/>
                    </a:lnTo>
                    <a:lnTo>
                      <a:pt x="2390" y="977"/>
                    </a:lnTo>
                    <a:lnTo>
                      <a:pt x="2364" y="720"/>
                    </a:lnTo>
                    <a:lnTo>
                      <a:pt x="2313" y="463"/>
                    </a:lnTo>
                    <a:lnTo>
                      <a:pt x="2236" y="283"/>
                    </a:lnTo>
                    <a:lnTo>
                      <a:pt x="2185" y="129"/>
                    </a:lnTo>
                    <a:lnTo>
                      <a:pt x="2107" y="26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7" name="Google Shape;21749;p70">
                <a:extLst>
                  <a:ext uri="{FF2B5EF4-FFF2-40B4-BE49-F238E27FC236}">
                    <a16:creationId xmlns:a16="http://schemas.microsoft.com/office/drawing/2014/main" id="{6AC72C2F-AC0E-C814-99E4-E545AF198729}"/>
                  </a:ext>
                </a:extLst>
              </p:cNvPr>
              <p:cNvSpPr/>
              <p:nvPr/>
            </p:nvSpPr>
            <p:spPr>
              <a:xfrm>
                <a:off x="3012700" y="33975"/>
                <a:ext cx="102175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087" fill="none" extrusionOk="0">
                    <a:moveTo>
                      <a:pt x="2030" y="0"/>
                    </a:moveTo>
                    <a:lnTo>
                      <a:pt x="2030" y="0"/>
                    </a:lnTo>
                    <a:lnTo>
                      <a:pt x="1953" y="26"/>
                    </a:lnTo>
                    <a:lnTo>
                      <a:pt x="1902" y="129"/>
                    </a:lnTo>
                    <a:lnTo>
                      <a:pt x="1825" y="283"/>
                    </a:lnTo>
                    <a:lnTo>
                      <a:pt x="1773" y="463"/>
                    </a:lnTo>
                    <a:lnTo>
                      <a:pt x="1722" y="720"/>
                    </a:lnTo>
                    <a:lnTo>
                      <a:pt x="1671" y="977"/>
                    </a:lnTo>
                    <a:lnTo>
                      <a:pt x="1619" y="1645"/>
                    </a:lnTo>
                    <a:lnTo>
                      <a:pt x="1619" y="1645"/>
                    </a:lnTo>
                    <a:lnTo>
                      <a:pt x="977" y="1697"/>
                    </a:lnTo>
                    <a:lnTo>
                      <a:pt x="694" y="1722"/>
                    </a:lnTo>
                    <a:lnTo>
                      <a:pt x="463" y="1774"/>
                    </a:lnTo>
                    <a:lnTo>
                      <a:pt x="257" y="1851"/>
                    </a:lnTo>
                    <a:lnTo>
                      <a:pt x="103" y="1902"/>
                    </a:lnTo>
                    <a:lnTo>
                      <a:pt x="26" y="1979"/>
                    </a:lnTo>
                    <a:lnTo>
                      <a:pt x="0" y="2056"/>
                    </a:lnTo>
                    <a:lnTo>
                      <a:pt x="0" y="2056"/>
                    </a:lnTo>
                    <a:lnTo>
                      <a:pt x="26" y="2134"/>
                    </a:lnTo>
                    <a:lnTo>
                      <a:pt x="103" y="2185"/>
                    </a:lnTo>
                    <a:lnTo>
                      <a:pt x="257" y="2262"/>
                    </a:lnTo>
                    <a:lnTo>
                      <a:pt x="463" y="2313"/>
                    </a:lnTo>
                    <a:lnTo>
                      <a:pt x="694" y="2365"/>
                    </a:lnTo>
                    <a:lnTo>
                      <a:pt x="977" y="2416"/>
                    </a:lnTo>
                    <a:lnTo>
                      <a:pt x="1619" y="2468"/>
                    </a:lnTo>
                    <a:lnTo>
                      <a:pt x="1619" y="2468"/>
                    </a:lnTo>
                    <a:lnTo>
                      <a:pt x="1671" y="3110"/>
                    </a:lnTo>
                    <a:lnTo>
                      <a:pt x="1722" y="3393"/>
                    </a:lnTo>
                    <a:lnTo>
                      <a:pt x="1773" y="3624"/>
                    </a:lnTo>
                    <a:lnTo>
                      <a:pt x="1825" y="3830"/>
                    </a:lnTo>
                    <a:lnTo>
                      <a:pt x="1902" y="3958"/>
                    </a:lnTo>
                    <a:lnTo>
                      <a:pt x="1953" y="4061"/>
                    </a:lnTo>
                    <a:lnTo>
                      <a:pt x="2030" y="4087"/>
                    </a:lnTo>
                    <a:lnTo>
                      <a:pt x="2030" y="4087"/>
                    </a:lnTo>
                    <a:lnTo>
                      <a:pt x="2107" y="4061"/>
                    </a:lnTo>
                    <a:lnTo>
                      <a:pt x="2185" y="3958"/>
                    </a:lnTo>
                    <a:lnTo>
                      <a:pt x="2236" y="3830"/>
                    </a:lnTo>
                    <a:lnTo>
                      <a:pt x="2313" y="3624"/>
                    </a:lnTo>
                    <a:lnTo>
                      <a:pt x="2364" y="3393"/>
                    </a:lnTo>
                    <a:lnTo>
                      <a:pt x="2390" y="3110"/>
                    </a:lnTo>
                    <a:lnTo>
                      <a:pt x="2442" y="2468"/>
                    </a:lnTo>
                    <a:lnTo>
                      <a:pt x="2442" y="2468"/>
                    </a:lnTo>
                    <a:lnTo>
                      <a:pt x="3084" y="2416"/>
                    </a:lnTo>
                    <a:lnTo>
                      <a:pt x="3367" y="2365"/>
                    </a:lnTo>
                    <a:lnTo>
                      <a:pt x="3624" y="2313"/>
                    </a:lnTo>
                    <a:lnTo>
                      <a:pt x="3804" y="2262"/>
                    </a:lnTo>
                    <a:lnTo>
                      <a:pt x="3958" y="2185"/>
                    </a:lnTo>
                    <a:lnTo>
                      <a:pt x="4061" y="2134"/>
                    </a:lnTo>
                    <a:lnTo>
                      <a:pt x="4086" y="2056"/>
                    </a:lnTo>
                    <a:lnTo>
                      <a:pt x="4086" y="2056"/>
                    </a:lnTo>
                    <a:lnTo>
                      <a:pt x="4061" y="1979"/>
                    </a:lnTo>
                    <a:lnTo>
                      <a:pt x="3958" y="1902"/>
                    </a:lnTo>
                    <a:lnTo>
                      <a:pt x="3804" y="1851"/>
                    </a:lnTo>
                    <a:lnTo>
                      <a:pt x="3624" y="1774"/>
                    </a:lnTo>
                    <a:lnTo>
                      <a:pt x="3367" y="1722"/>
                    </a:lnTo>
                    <a:lnTo>
                      <a:pt x="3084" y="1697"/>
                    </a:lnTo>
                    <a:lnTo>
                      <a:pt x="2442" y="1645"/>
                    </a:lnTo>
                    <a:lnTo>
                      <a:pt x="2442" y="1645"/>
                    </a:lnTo>
                    <a:lnTo>
                      <a:pt x="2390" y="977"/>
                    </a:lnTo>
                    <a:lnTo>
                      <a:pt x="2364" y="720"/>
                    </a:lnTo>
                    <a:lnTo>
                      <a:pt x="2313" y="463"/>
                    </a:lnTo>
                    <a:lnTo>
                      <a:pt x="2236" y="283"/>
                    </a:lnTo>
                    <a:lnTo>
                      <a:pt x="2185" y="129"/>
                    </a:lnTo>
                    <a:lnTo>
                      <a:pt x="2107" y="26"/>
                    </a:lnTo>
                    <a:lnTo>
                      <a:pt x="2030" y="0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8" name="Google Shape;21750;p70">
                <a:extLst>
                  <a:ext uri="{FF2B5EF4-FFF2-40B4-BE49-F238E27FC236}">
                    <a16:creationId xmlns:a16="http://schemas.microsoft.com/office/drawing/2014/main" id="{D67574BF-B60E-9609-10A9-6A5DE540C3BB}"/>
                  </a:ext>
                </a:extLst>
              </p:cNvPr>
              <p:cNvSpPr/>
              <p:nvPr/>
            </p:nvSpPr>
            <p:spPr>
              <a:xfrm>
                <a:off x="2152400" y="-37975"/>
                <a:ext cx="84200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3367" extrusionOk="0">
                    <a:moveTo>
                      <a:pt x="1697" y="0"/>
                    </a:moveTo>
                    <a:lnTo>
                      <a:pt x="1620" y="26"/>
                    </a:lnTo>
                    <a:lnTo>
                      <a:pt x="1569" y="103"/>
                    </a:lnTo>
                    <a:lnTo>
                      <a:pt x="1517" y="231"/>
                    </a:lnTo>
                    <a:lnTo>
                      <a:pt x="1466" y="386"/>
                    </a:lnTo>
                    <a:lnTo>
                      <a:pt x="1389" y="823"/>
                    </a:lnTo>
                    <a:lnTo>
                      <a:pt x="1337" y="1362"/>
                    </a:lnTo>
                    <a:lnTo>
                      <a:pt x="823" y="1388"/>
                    </a:lnTo>
                    <a:lnTo>
                      <a:pt x="386" y="1465"/>
                    </a:lnTo>
                    <a:lnTo>
                      <a:pt x="232" y="1516"/>
                    </a:lnTo>
                    <a:lnTo>
                      <a:pt x="104" y="1568"/>
                    </a:lnTo>
                    <a:lnTo>
                      <a:pt x="27" y="1619"/>
                    </a:lnTo>
                    <a:lnTo>
                      <a:pt x="1" y="1696"/>
                    </a:lnTo>
                    <a:lnTo>
                      <a:pt x="27" y="1748"/>
                    </a:lnTo>
                    <a:lnTo>
                      <a:pt x="104" y="1799"/>
                    </a:lnTo>
                    <a:lnTo>
                      <a:pt x="232" y="1876"/>
                    </a:lnTo>
                    <a:lnTo>
                      <a:pt x="386" y="1902"/>
                    </a:lnTo>
                    <a:lnTo>
                      <a:pt x="823" y="1979"/>
                    </a:lnTo>
                    <a:lnTo>
                      <a:pt x="1337" y="2030"/>
                    </a:lnTo>
                    <a:lnTo>
                      <a:pt x="1389" y="2570"/>
                    </a:lnTo>
                    <a:lnTo>
                      <a:pt x="1466" y="2981"/>
                    </a:lnTo>
                    <a:lnTo>
                      <a:pt x="1517" y="3161"/>
                    </a:lnTo>
                    <a:lnTo>
                      <a:pt x="1569" y="3264"/>
                    </a:lnTo>
                    <a:lnTo>
                      <a:pt x="1620" y="3341"/>
                    </a:lnTo>
                    <a:lnTo>
                      <a:pt x="1697" y="3367"/>
                    </a:lnTo>
                    <a:lnTo>
                      <a:pt x="1748" y="3341"/>
                    </a:lnTo>
                    <a:lnTo>
                      <a:pt x="1800" y="3264"/>
                    </a:lnTo>
                    <a:lnTo>
                      <a:pt x="1851" y="3161"/>
                    </a:lnTo>
                    <a:lnTo>
                      <a:pt x="1903" y="2981"/>
                    </a:lnTo>
                    <a:lnTo>
                      <a:pt x="1980" y="2570"/>
                    </a:lnTo>
                    <a:lnTo>
                      <a:pt x="2031" y="2030"/>
                    </a:lnTo>
                    <a:lnTo>
                      <a:pt x="2571" y="1979"/>
                    </a:lnTo>
                    <a:lnTo>
                      <a:pt x="2982" y="1902"/>
                    </a:lnTo>
                    <a:lnTo>
                      <a:pt x="3162" y="1876"/>
                    </a:lnTo>
                    <a:lnTo>
                      <a:pt x="3265" y="1799"/>
                    </a:lnTo>
                    <a:lnTo>
                      <a:pt x="3342" y="1748"/>
                    </a:lnTo>
                    <a:lnTo>
                      <a:pt x="3367" y="1696"/>
                    </a:lnTo>
                    <a:lnTo>
                      <a:pt x="3342" y="1619"/>
                    </a:lnTo>
                    <a:lnTo>
                      <a:pt x="3265" y="1568"/>
                    </a:lnTo>
                    <a:lnTo>
                      <a:pt x="3162" y="1516"/>
                    </a:lnTo>
                    <a:lnTo>
                      <a:pt x="2982" y="1465"/>
                    </a:lnTo>
                    <a:lnTo>
                      <a:pt x="2571" y="1388"/>
                    </a:lnTo>
                    <a:lnTo>
                      <a:pt x="2031" y="1362"/>
                    </a:lnTo>
                    <a:lnTo>
                      <a:pt x="1980" y="823"/>
                    </a:lnTo>
                    <a:lnTo>
                      <a:pt x="1903" y="386"/>
                    </a:lnTo>
                    <a:lnTo>
                      <a:pt x="1851" y="231"/>
                    </a:lnTo>
                    <a:lnTo>
                      <a:pt x="1800" y="103"/>
                    </a:lnTo>
                    <a:lnTo>
                      <a:pt x="1748" y="26"/>
                    </a:lnTo>
                    <a:lnTo>
                      <a:pt x="169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9" name="Google Shape;21751;p70">
                <a:extLst>
                  <a:ext uri="{FF2B5EF4-FFF2-40B4-BE49-F238E27FC236}">
                    <a16:creationId xmlns:a16="http://schemas.microsoft.com/office/drawing/2014/main" id="{0BC7D073-9291-6244-C329-F236BA8AD02C}"/>
                  </a:ext>
                </a:extLst>
              </p:cNvPr>
              <p:cNvSpPr/>
              <p:nvPr/>
            </p:nvSpPr>
            <p:spPr>
              <a:xfrm>
                <a:off x="2152400" y="-37975"/>
                <a:ext cx="84200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3367" fill="none" extrusionOk="0">
                    <a:moveTo>
                      <a:pt x="1697" y="0"/>
                    </a:moveTo>
                    <a:lnTo>
                      <a:pt x="1697" y="0"/>
                    </a:lnTo>
                    <a:lnTo>
                      <a:pt x="1620" y="26"/>
                    </a:lnTo>
                    <a:lnTo>
                      <a:pt x="1569" y="103"/>
                    </a:lnTo>
                    <a:lnTo>
                      <a:pt x="1517" y="231"/>
                    </a:lnTo>
                    <a:lnTo>
                      <a:pt x="1466" y="386"/>
                    </a:lnTo>
                    <a:lnTo>
                      <a:pt x="1389" y="823"/>
                    </a:lnTo>
                    <a:lnTo>
                      <a:pt x="1337" y="1362"/>
                    </a:lnTo>
                    <a:lnTo>
                      <a:pt x="1337" y="1362"/>
                    </a:lnTo>
                    <a:lnTo>
                      <a:pt x="823" y="1388"/>
                    </a:lnTo>
                    <a:lnTo>
                      <a:pt x="386" y="1465"/>
                    </a:lnTo>
                    <a:lnTo>
                      <a:pt x="232" y="1516"/>
                    </a:lnTo>
                    <a:lnTo>
                      <a:pt x="104" y="1568"/>
                    </a:lnTo>
                    <a:lnTo>
                      <a:pt x="27" y="1619"/>
                    </a:lnTo>
                    <a:lnTo>
                      <a:pt x="1" y="1696"/>
                    </a:lnTo>
                    <a:lnTo>
                      <a:pt x="1" y="1696"/>
                    </a:lnTo>
                    <a:lnTo>
                      <a:pt x="27" y="1748"/>
                    </a:lnTo>
                    <a:lnTo>
                      <a:pt x="104" y="1799"/>
                    </a:lnTo>
                    <a:lnTo>
                      <a:pt x="232" y="1876"/>
                    </a:lnTo>
                    <a:lnTo>
                      <a:pt x="386" y="1902"/>
                    </a:lnTo>
                    <a:lnTo>
                      <a:pt x="823" y="1979"/>
                    </a:lnTo>
                    <a:lnTo>
                      <a:pt x="1337" y="2030"/>
                    </a:lnTo>
                    <a:lnTo>
                      <a:pt x="1337" y="2030"/>
                    </a:lnTo>
                    <a:lnTo>
                      <a:pt x="1389" y="2570"/>
                    </a:lnTo>
                    <a:lnTo>
                      <a:pt x="1466" y="2981"/>
                    </a:lnTo>
                    <a:lnTo>
                      <a:pt x="1517" y="3161"/>
                    </a:lnTo>
                    <a:lnTo>
                      <a:pt x="1569" y="3264"/>
                    </a:lnTo>
                    <a:lnTo>
                      <a:pt x="1620" y="3341"/>
                    </a:lnTo>
                    <a:lnTo>
                      <a:pt x="1697" y="3367"/>
                    </a:lnTo>
                    <a:lnTo>
                      <a:pt x="1697" y="3367"/>
                    </a:lnTo>
                    <a:lnTo>
                      <a:pt x="1748" y="3341"/>
                    </a:lnTo>
                    <a:lnTo>
                      <a:pt x="1800" y="3264"/>
                    </a:lnTo>
                    <a:lnTo>
                      <a:pt x="1851" y="3161"/>
                    </a:lnTo>
                    <a:lnTo>
                      <a:pt x="1903" y="2981"/>
                    </a:lnTo>
                    <a:lnTo>
                      <a:pt x="1980" y="2570"/>
                    </a:lnTo>
                    <a:lnTo>
                      <a:pt x="2031" y="2030"/>
                    </a:lnTo>
                    <a:lnTo>
                      <a:pt x="2031" y="2030"/>
                    </a:lnTo>
                    <a:lnTo>
                      <a:pt x="2571" y="1979"/>
                    </a:lnTo>
                    <a:lnTo>
                      <a:pt x="2982" y="1902"/>
                    </a:lnTo>
                    <a:lnTo>
                      <a:pt x="3162" y="1876"/>
                    </a:lnTo>
                    <a:lnTo>
                      <a:pt x="3265" y="1799"/>
                    </a:lnTo>
                    <a:lnTo>
                      <a:pt x="3342" y="1748"/>
                    </a:lnTo>
                    <a:lnTo>
                      <a:pt x="3367" y="1696"/>
                    </a:lnTo>
                    <a:lnTo>
                      <a:pt x="3367" y="1696"/>
                    </a:lnTo>
                    <a:lnTo>
                      <a:pt x="3342" y="1619"/>
                    </a:lnTo>
                    <a:lnTo>
                      <a:pt x="3265" y="1568"/>
                    </a:lnTo>
                    <a:lnTo>
                      <a:pt x="3162" y="1516"/>
                    </a:lnTo>
                    <a:lnTo>
                      <a:pt x="2982" y="1465"/>
                    </a:lnTo>
                    <a:lnTo>
                      <a:pt x="2571" y="1388"/>
                    </a:lnTo>
                    <a:lnTo>
                      <a:pt x="2031" y="1362"/>
                    </a:lnTo>
                    <a:lnTo>
                      <a:pt x="2031" y="1362"/>
                    </a:lnTo>
                    <a:lnTo>
                      <a:pt x="1980" y="823"/>
                    </a:lnTo>
                    <a:lnTo>
                      <a:pt x="1903" y="386"/>
                    </a:lnTo>
                    <a:lnTo>
                      <a:pt x="1851" y="231"/>
                    </a:lnTo>
                    <a:lnTo>
                      <a:pt x="1800" y="103"/>
                    </a:lnTo>
                    <a:lnTo>
                      <a:pt x="1748" y="26"/>
                    </a:lnTo>
                    <a:lnTo>
                      <a:pt x="1697" y="0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0" name="Google Shape;21752;p70">
                <a:extLst>
                  <a:ext uri="{FF2B5EF4-FFF2-40B4-BE49-F238E27FC236}">
                    <a16:creationId xmlns:a16="http://schemas.microsoft.com/office/drawing/2014/main" id="{47961294-33C5-7822-1885-D4EA1A0DA97C}"/>
                  </a:ext>
                </a:extLst>
              </p:cNvPr>
              <p:cNvSpPr/>
              <p:nvPr/>
            </p:nvSpPr>
            <p:spPr>
              <a:xfrm>
                <a:off x="2097800" y="33975"/>
                <a:ext cx="102175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087" extrusionOk="0">
                    <a:moveTo>
                      <a:pt x="2031" y="0"/>
                    </a:moveTo>
                    <a:lnTo>
                      <a:pt x="1954" y="26"/>
                    </a:lnTo>
                    <a:lnTo>
                      <a:pt x="1876" y="129"/>
                    </a:lnTo>
                    <a:lnTo>
                      <a:pt x="1825" y="283"/>
                    </a:lnTo>
                    <a:lnTo>
                      <a:pt x="1774" y="463"/>
                    </a:lnTo>
                    <a:lnTo>
                      <a:pt x="1722" y="720"/>
                    </a:lnTo>
                    <a:lnTo>
                      <a:pt x="1671" y="977"/>
                    </a:lnTo>
                    <a:lnTo>
                      <a:pt x="1619" y="1645"/>
                    </a:lnTo>
                    <a:lnTo>
                      <a:pt x="977" y="1697"/>
                    </a:lnTo>
                    <a:lnTo>
                      <a:pt x="694" y="1722"/>
                    </a:lnTo>
                    <a:lnTo>
                      <a:pt x="463" y="1774"/>
                    </a:lnTo>
                    <a:lnTo>
                      <a:pt x="257" y="1851"/>
                    </a:lnTo>
                    <a:lnTo>
                      <a:pt x="103" y="1902"/>
                    </a:lnTo>
                    <a:lnTo>
                      <a:pt x="26" y="1979"/>
                    </a:lnTo>
                    <a:lnTo>
                      <a:pt x="0" y="2056"/>
                    </a:lnTo>
                    <a:lnTo>
                      <a:pt x="26" y="2134"/>
                    </a:lnTo>
                    <a:lnTo>
                      <a:pt x="103" y="2185"/>
                    </a:lnTo>
                    <a:lnTo>
                      <a:pt x="257" y="2262"/>
                    </a:lnTo>
                    <a:lnTo>
                      <a:pt x="463" y="2313"/>
                    </a:lnTo>
                    <a:lnTo>
                      <a:pt x="694" y="2365"/>
                    </a:lnTo>
                    <a:lnTo>
                      <a:pt x="977" y="2416"/>
                    </a:lnTo>
                    <a:lnTo>
                      <a:pt x="1619" y="2468"/>
                    </a:lnTo>
                    <a:lnTo>
                      <a:pt x="1671" y="3110"/>
                    </a:lnTo>
                    <a:lnTo>
                      <a:pt x="1722" y="3393"/>
                    </a:lnTo>
                    <a:lnTo>
                      <a:pt x="1774" y="3624"/>
                    </a:lnTo>
                    <a:lnTo>
                      <a:pt x="1825" y="3830"/>
                    </a:lnTo>
                    <a:lnTo>
                      <a:pt x="1876" y="3958"/>
                    </a:lnTo>
                    <a:lnTo>
                      <a:pt x="1954" y="4061"/>
                    </a:lnTo>
                    <a:lnTo>
                      <a:pt x="2031" y="4087"/>
                    </a:lnTo>
                    <a:lnTo>
                      <a:pt x="2108" y="4061"/>
                    </a:lnTo>
                    <a:lnTo>
                      <a:pt x="2185" y="3958"/>
                    </a:lnTo>
                    <a:lnTo>
                      <a:pt x="2236" y="3830"/>
                    </a:lnTo>
                    <a:lnTo>
                      <a:pt x="2313" y="3624"/>
                    </a:lnTo>
                    <a:lnTo>
                      <a:pt x="2365" y="3393"/>
                    </a:lnTo>
                    <a:lnTo>
                      <a:pt x="2390" y="3110"/>
                    </a:lnTo>
                    <a:lnTo>
                      <a:pt x="2442" y="2468"/>
                    </a:lnTo>
                    <a:lnTo>
                      <a:pt x="3084" y="2416"/>
                    </a:lnTo>
                    <a:lnTo>
                      <a:pt x="3367" y="2365"/>
                    </a:lnTo>
                    <a:lnTo>
                      <a:pt x="3624" y="2313"/>
                    </a:lnTo>
                    <a:lnTo>
                      <a:pt x="3804" y="2262"/>
                    </a:lnTo>
                    <a:lnTo>
                      <a:pt x="3958" y="2185"/>
                    </a:lnTo>
                    <a:lnTo>
                      <a:pt x="4035" y="2134"/>
                    </a:lnTo>
                    <a:lnTo>
                      <a:pt x="4087" y="2056"/>
                    </a:lnTo>
                    <a:lnTo>
                      <a:pt x="4035" y="1979"/>
                    </a:lnTo>
                    <a:lnTo>
                      <a:pt x="3958" y="1902"/>
                    </a:lnTo>
                    <a:lnTo>
                      <a:pt x="3804" y="1851"/>
                    </a:lnTo>
                    <a:lnTo>
                      <a:pt x="3624" y="1774"/>
                    </a:lnTo>
                    <a:lnTo>
                      <a:pt x="3367" y="1722"/>
                    </a:lnTo>
                    <a:lnTo>
                      <a:pt x="3084" y="1697"/>
                    </a:lnTo>
                    <a:lnTo>
                      <a:pt x="2442" y="1645"/>
                    </a:lnTo>
                    <a:lnTo>
                      <a:pt x="2390" y="977"/>
                    </a:lnTo>
                    <a:lnTo>
                      <a:pt x="2365" y="720"/>
                    </a:lnTo>
                    <a:lnTo>
                      <a:pt x="2313" y="463"/>
                    </a:lnTo>
                    <a:lnTo>
                      <a:pt x="2236" y="283"/>
                    </a:lnTo>
                    <a:lnTo>
                      <a:pt x="2185" y="129"/>
                    </a:lnTo>
                    <a:lnTo>
                      <a:pt x="2108" y="26"/>
                    </a:lnTo>
                    <a:lnTo>
                      <a:pt x="20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1" name="Google Shape;21753;p70">
                <a:extLst>
                  <a:ext uri="{FF2B5EF4-FFF2-40B4-BE49-F238E27FC236}">
                    <a16:creationId xmlns:a16="http://schemas.microsoft.com/office/drawing/2014/main" id="{8C14DF1B-6712-A669-A6D5-F6C5E66FF4A7}"/>
                  </a:ext>
                </a:extLst>
              </p:cNvPr>
              <p:cNvSpPr/>
              <p:nvPr/>
            </p:nvSpPr>
            <p:spPr>
              <a:xfrm>
                <a:off x="2097800" y="33975"/>
                <a:ext cx="102175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087" fill="none" extrusionOk="0">
                    <a:moveTo>
                      <a:pt x="2031" y="0"/>
                    </a:moveTo>
                    <a:lnTo>
                      <a:pt x="2031" y="0"/>
                    </a:lnTo>
                    <a:lnTo>
                      <a:pt x="1954" y="26"/>
                    </a:lnTo>
                    <a:lnTo>
                      <a:pt x="1876" y="129"/>
                    </a:lnTo>
                    <a:lnTo>
                      <a:pt x="1825" y="283"/>
                    </a:lnTo>
                    <a:lnTo>
                      <a:pt x="1774" y="463"/>
                    </a:lnTo>
                    <a:lnTo>
                      <a:pt x="1722" y="720"/>
                    </a:lnTo>
                    <a:lnTo>
                      <a:pt x="1671" y="977"/>
                    </a:lnTo>
                    <a:lnTo>
                      <a:pt x="1619" y="1645"/>
                    </a:lnTo>
                    <a:lnTo>
                      <a:pt x="1619" y="1645"/>
                    </a:lnTo>
                    <a:lnTo>
                      <a:pt x="977" y="1697"/>
                    </a:lnTo>
                    <a:lnTo>
                      <a:pt x="694" y="1722"/>
                    </a:lnTo>
                    <a:lnTo>
                      <a:pt x="463" y="1774"/>
                    </a:lnTo>
                    <a:lnTo>
                      <a:pt x="257" y="1851"/>
                    </a:lnTo>
                    <a:lnTo>
                      <a:pt x="103" y="1902"/>
                    </a:lnTo>
                    <a:lnTo>
                      <a:pt x="26" y="1979"/>
                    </a:lnTo>
                    <a:lnTo>
                      <a:pt x="0" y="2056"/>
                    </a:lnTo>
                    <a:lnTo>
                      <a:pt x="0" y="2056"/>
                    </a:lnTo>
                    <a:lnTo>
                      <a:pt x="26" y="2134"/>
                    </a:lnTo>
                    <a:lnTo>
                      <a:pt x="103" y="2185"/>
                    </a:lnTo>
                    <a:lnTo>
                      <a:pt x="257" y="2262"/>
                    </a:lnTo>
                    <a:lnTo>
                      <a:pt x="463" y="2313"/>
                    </a:lnTo>
                    <a:lnTo>
                      <a:pt x="694" y="2365"/>
                    </a:lnTo>
                    <a:lnTo>
                      <a:pt x="977" y="2416"/>
                    </a:lnTo>
                    <a:lnTo>
                      <a:pt x="1619" y="2468"/>
                    </a:lnTo>
                    <a:lnTo>
                      <a:pt x="1619" y="2468"/>
                    </a:lnTo>
                    <a:lnTo>
                      <a:pt x="1671" y="3110"/>
                    </a:lnTo>
                    <a:lnTo>
                      <a:pt x="1722" y="3393"/>
                    </a:lnTo>
                    <a:lnTo>
                      <a:pt x="1774" y="3624"/>
                    </a:lnTo>
                    <a:lnTo>
                      <a:pt x="1825" y="3830"/>
                    </a:lnTo>
                    <a:lnTo>
                      <a:pt x="1876" y="3958"/>
                    </a:lnTo>
                    <a:lnTo>
                      <a:pt x="1954" y="4061"/>
                    </a:lnTo>
                    <a:lnTo>
                      <a:pt x="2031" y="4087"/>
                    </a:lnTo>
                    <a:lnTo>
                      <a:pt x="2031" y="4087"/>
                    </a:lnTo>
                    <a:lnTo>
                      <a:pt x="2108" y="4061"/>
                    </a:lnTo>
                    <a:lnTo>
                      <a:pt x="2185" y="3958"/>
                    </a:lnTo>
                    <a:lnTo>
                      <a:pt x="2236" y="3830"/>
                    </a:lnTo>
                    <a:lnTo>
                      <a:pt x="2313" y="3624"/>
                    </a:lnTo>
                    <a:lnTo>
                      <a:pt x="2365" y="3393"/>
                    </a:lnTo>
                    <a:lnTo>
                      <a:pt x="2390" y="3110"/>
                    </a:lnTo>
                    <a:lnTo>
                      <a:pt x="2442" y="2468"/>
                    </a:lnTo>
                    <a:lnTo>
                      <a:pt x="2442" y="2468"/>
                    </a:lnTo>
                    <a:lnTo>
                      <a:pt x="3084" y="2416"/>
                    </a:lnTo>
                    <a:lnTo>
                      <a:pt x="3367" y="2365"/>
                    </a:lnTo>
                    <a:lnTo>
                      <a:pt x="3624" y="2313"/>
                    </a:lnTo>
                    <a:lnTo>
                      <a:pt x="3804" y="2262"/>
                    </a:lnTo>
                    <a:lnTo>
                      <a:pt x="3958" y="2185"/>
                    </a:lnTo>
                    <a:lnTo>
                      <a:pt x="4035" y="2134"/>
                    </a:lnTo>
                    <a:lnTo>
                      <a:pt x="4087" y="2056"/>
                    </a:lnTo>
                    <a:lnTo>
                      <a:pt x="4087" y="2056"/>
                    </a:lnTo>
                    <a:lnTo>
                      <a:pt x="4035" y="1979"/>
                    </a:lnTo>
                    <a:lnTo>
                      <a:pt x="3958" y="1902"/>
                    </a:lnTo>
                    <a:lnTo>
                      <a:pt x="3804" y="1851"/>
                    </a:lnTo>
                    <a:lnTo>
                      <a:pt x="3624" y="1774"/>
                    </a:lnTo>
                    <a:lnTo>
                      <a:pt x="3367" y="1722"/>
                    </a:lnTo>
                    <a:lnTo>
                      <a:pt x="3084" y="1697"/>
                    </a:lnTo>
                    <a:lnTo>
                      <a:pt x="2442" y="1645"/>
                    </a:lnTo>
                    <a:lnTo>
                      <a:pt x="2442" y="1645"/>
                    </a:lnTo>
                    <a:lnTo>
                      <a:pt x="2390" y="977"/>
                    </a:lnTo>
                    <a:lnTo>
                      <a:pt x="2365" y="720"/>
                    </a:lnTo>
                    <a:lnTo>
                      <a:pt x="2313" y="463"/>
                    </a:lnTo>
                    <a:lnTo>
                      <a:pt x="2236" y="283"/>
                    </a:lnTo>
                    <a:lnTo>
                      <a:pt x="2185" y="129"/>
                    </a:lnTo>
                    <a:lnTo>
                      <a:pt x="2108" y="26"/>
                    </a:lnTo>
                    <a:lnTo>
                      <a:pt x="2031" y="0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2" name="Google Shape;21754;p70">
                <a:extLst>
                  <a:ext uri="{FF2B5EF4-FFF2-40B4-BE49-F238E27FC236}">
                    <a16:creationId xmlns:a16="http://schemas.microsoft.com/office/drawing/2014/main" id="{8EFD9D99-36E0-4B7D-87A2-10F86D96E2B4}"/>
                  </a:ext>
                </a:extLst>
              </p:cNvPr>
              <p:cNvSpPr/>
              <p:nvPr/>
            </p:nvSpPr>
            <p:spPr>
              <a:xfrm>
                <a:off x="2113850" y="-381700"/>
                <a:ext cx="791575" cy="644425"/>
              </a:xfrm>
              <a:custGeom>
                <a:avLst/>
                <a:gdLst/>
                <a:ahLst/>
                <a:cxnLst/>
                <a:rect l="l" t="t" r="r" b="b"/>
                <a:pathLst>
                  <a:path w="31663" h="25777" extrusionOk="0">
                    <a:moveTo>
                      <a:pt x="14007" y="10203"/>
                    </a:moveTo>
                    <a:lnTo>
                      <a:pt x="13673" y="10434"/>
                    </a:lnTo>
                    <a:lnTo>
                      <a:pt x="13339" y="10717"/>
                    </a:lnTo>
                    <a:lnTo>
                      <a:pt x="13030" y="10999"/>
                    </a:lnTo>
                    <a:lnTo>
                      <a:pt x="12953" y="11051"/>
                    </a:lnTo>
                    <a:lnTo>
                      <a:pt x="13030" y="10408"/>
                    </a:lnTo>
                    <a:lnTo>
                      <a:pt x="14007" y="10203"/>
                    </a:lnTo>
                    <a:close/>
                    <a:moveTo>
                      <a:pt x="12182" y="0"/>
                    </a:moveTo>
                    <a:lnTo>
                      <a:pt x="11925" y="51"/>
                    </a:lnTo>
                    <a:lnTo>
                      <a:pt x="1826" y="2313"/>
                    </a:lnTo>
                    <a:lnTo>
                      <a:pt x="1594" y="2390"/>
                    </a:lnTo>
                    <a:lnTo>
                      <a:pt x="1389" y="2467"/>
                    </a:lnTo>
                    <a:lnTo>
                      <a:pt x="1183" y="2570"/>
                    </a:lnTo>
                    <a:lnTo>
                      <a:pt x="977" y="2699"/>
                    </a:lnTo>
                    <a:lnTo>
                      <a:pt x="798" y="2827"/>
                    </a:lnTo>
                    <a:lnTo>
                      <a:pt x="643" y="2981"/>
                    </a:lnTo>
                    <a:lnTo>
                      <a:pt x="489" y="3161"/>
                    </a:lnTo>
                    <a:lnTo>
                      <a:pt x="361" y="3341"/>
                    </a:lnTo>
                    <a:lnTo>
                      <a:pt x="258" y="3547"/>
                    </a:lnTo>
                    <a:lnTo>
                      <a:pt x="181" y="3726"/>
                    </a:lnTo>
                    <a:lnTo>
                      <a:pt x="104" y="3958"/>
                    </a:lnTo>
                    <a:lnTo>
                      <a:pt x="52" y="4163"/>
                    </a:lnTo>
                    <a:lnTo>
                      <a:pt x="27" y="4395"/>
                    </a:lnTo>
                    <a:lnTo>
                      <a:pt x="1" y="4626"/>
                    </a:lnTo>
                    <a:lnTo>
                      <a:pt x="27" y="4857"/>
                    </a:lnTo>
                    <a:lnTo>
                      <a:pt x="78" y="5089"/>
                    </a:lnTo>
                    <a:lnTo>
                      <a:pt x="1312" y="10665"/>
                    </a:lnTo>
                    <a:lnTo>
                      <a:pt x="1389" y="10871"/>
                    </a:lnTo>
                    <a:lnTo>
                      <a:pt x="1440" y="11051"/>
                    </a:lnTo>
                    <a:lnTo>
                      <a:pt x="1543" y="11231"/>
                    </a:lnTo>
                    <a:lnTo>
                      <a:pt x="1620" y="11411"/>
                    </a:lnTo>
                    <a:lnTo>
                      <a:pt x="1748" y="11565"/>
                    </a:lnTo>
                    <a:lnTo>
                      <a:pt x="1877" y="11719"/>
                    </a:lnTo>
                    <a:lnTo>
                      <a:pt x="2005" y="11847"/>
                    </a:lnTo>
                    <a:lnTo>
                      <a:pt x="2134" y="11976"/>
                    </a:lnTo>
                    <a:lnTo>
                      <a:pt x="2314" y="12104"/>
                    </a:lnTo>
                    <a:lnTo>
                      <a:pt x="2468" y="12182"/>
                    </a:lnTo>
                    <a:lnTo>
                      <a:pt x="2648" y="12284"/>
                    </a:lnTo>
                    <a:lnTo>
                      <a:pt x="2828" y="12361"/>
                    </a:lnTo>
                    <a:lnTo>
                      <a:pt x="3008" y="12413"/>
                    </a:lnTo>
                    <a:lnTo>
                      <a:pt x="3188" y="12439"/>
                    </a:lnTo>
                    <a:lnTo>
                      <a:pt x="3393" y="12464"/>
                    </a:lnTo>
                    <a:lnTo>
                      <a:pt x="3573" y="12490"/>
                    </a:lnTo>
                    <a:lnTo>
                      <a:pt x="3830" y="12464"/>
                    </a:lnTo>
                    <a:lnTo>
                      <a:pt x="4087" y="12413"/>
                    </a:lnTo>
                    <a:lnTo>
                      <a:pt x="11103" y="10845"/>
                    </a:lnTo>
                    <a:lnTo>
                      <a:pt x="12388" y="11668"/>
                    </a:lnTo>
                    <a:lnTo>
                      <a:pt x="12182" y="11899"/>
                    </a:lnTo>
                    <a:lnTo>
                      <a:pt x="12080" y="12053"/>
                    </a:lnTo>
                    <a:lnTo>
                      <a:pt x="11874" y="12336"/>
                    </a:lnTo>
                    <a:lnTo>
                      <a:pt x="11797" y="12464"/>
                    </a:lnTo>
                    <a:lnTo>
                      <a:pt x="11540" y="12850"/>
                    </a:lnTo>
                    <a:lnTo>
                      <a:pt x="11514" y="12901"/>
                    </a:lnTo>
                    <a:lnTo>
                      <a:pt x="11514" y="12927"/>
                    </a:lnTo>
                    <a:lnTo>
                      <a:pt x="11257" y="13364"/>
                    </a:lnTo>
                    <a:lnTo>
                      <a:pt x="11180" y="13518"/>
                    </a:lnTo>
                    <a:lnTo>
                      <a:pt x="11052" y="13826"/>
                    </a:lnTo>
                    <a:lnTo>
                      <a:pt x="10949" y="14006"/>
                    </a:lnTo>
                    <a:lnTo>
                      <a:pt x="10897" y="14135"/>
                    </a:lnTo>
                    <a:lnTo>
                      <a:pt x="10846" y="14315"/>
                    </a:lnTo>
                    <a:lnTo>
                      <a:pt x="10769" y="14469"/>
                    </a:lnTo>
                    <a:lnTo>
                      <a:pt x="10640" y="14931"/>
                    </a:lnTo>
                    <a:lnTo>
                      <a:pt x="10615" y="14957"/>
                    </a:lnTo>
                    <a:lnTo>
                      <a:pt x="10615" y="15008"/>
                    </a:lnTo>
                    <a:lnTo>
                      <a:pt x="10512" y="15394"/>
                    </a:lnTo>
                    <a:lnTo>
                      <a:pt x="10126" y="15343"/>
                    </a:lnTo>
                    <a:lnTo>
                      <a:pt x="9741" y="15317"/>
                    </a:lnTo>
                    <a:lnTo>
                      <a:pt x="9510" y="15317"/>
                    </a:lnTo>
                    <a:lnTo>
                      <a:pt x="9253" y="15343"/>
                    </a:lnTo>
                    <a:lnTo>
                      <a:pt x="9047" y="15394"/>
                    </a:lnTo>
                    <a:lnTo>
                      <a:pt x="8816" y="15445"/>
                    </a:lnTo>
                    <a:lnTo>
                      <a:pt x="8610" y="15522"/>
                    </a:lnTo>
                    <a:lnTo>
                      <a:pt x="8405" y="15625"/>
                    </a:lnTo>
                    <a:lnTo>
                      <a:pt x="8199" y="15754"/>
                    </a:lnTo>
                    <a:lnTo>
                      <a:pt x="8019" y="15882"/>
                    </a:lnTo>
                    <a:lnTo>
                      <a:pt x="7839" y="16036"/>
                    </a:lnTo>
                    <a:lnTo>
                      <a:pt x="7685" y="16216"/>
                    </a:lnTo>
                    <a:lnTo>
                      <a:pt x="7531" y="16422"/>
                    </a:lnTo>
                    <a:lnTo>
                      <a:pt x="7402" y="16653"/>
                    </a:lnTo>
                    <a:lnTo>
                      <a:pt x="7274" y="16884"/>
                    </a:lnTo>
                    <a:lnTo>
                      <a:pt x="7171" y="17167"/>
                    </a:lnTo>
                    <a:lnTo>
                      <a:pt x="7094" y="17450"/>
                    </a:lnTo>
                    <a:lnTo>
                      <a:pt x="7017" y="17784"/>
                    </a:lnTo>
                    <a:lnTo>
                      <a:pt x="6991" y="18067"/>
                    </a:lnTo>
                    <a:lnTo>
                      <a:pt x="6965" y="18375"/>
                    </a:lnTo>
                    <a:lnTo>
                      <a:pt x="6991" y="18683"/>
                    </a:lnTo>
                    <a:lnTo>
                      <a:pt x="7042" y="18966"/>
                    </a:lnTo>
                    <a:lnTo>
                      <a:pt x="7120" y="19249"/>
                    </a:lnTo>
                    <a:lnTo>
                      <a:pt x="7222" y="19506"/>
                    </a:lnTo>
                    <a:lnTo>
                      <a:pt x="7325" y="19763"/>
                    </a:lnTo>
                    <a:lnTo>
                      <a:pt x="7479" y="20020"/>
                    </a:lnTo>
                    <a:lnTo>
                      <a:pt x="7659" y="20251"/>
                    </a:lnTo>
                    <a:lnTo>
                      <a:pt x="7865" y="20457"/>
                    </a:lnTo>
                    <a:lnTo>
                      <a:pt x="8070" y="20637"/>
                    </a:lnTo>
                    <a:lnTo>
                      <a:pt x="8302" y="20816"/>
                    </a:lnTo>
                    <a:lnTo>
                      <a:pt x="8559" y="20971"/>
                    </a:lnTo>
                    <a:lnTo>
                      <a:pt x="8816" y="21099"/>
                    </a:lnTo>
                    <a:lnTo>
                      <a:pt x="9098" y="21202"/>
                    </a:lnTo>
                    <a:lnTo>
                      <a:pt x="9407" y="21279"/>
                    </a:lnTo>
                    <a:lnTo>
                      <a:pt x="9690" y="21305"/>
                    </a:lnTo>
                    <a:lnTo>
                      <a:pt x="9947" y="21330"/>
                    </a:lnTo>
                    <a:lnTo>
                      <a:pt x="10306" y="21305"/>
                    </a:lnTo>
                    <a:lnTo>
                      <a:pt x="10640" y="21228"/>
                    </a:lnTo>
                    <a:lnTo>
                      <a:pt x="10974" y="21151"/>
                    </a:lnTo>
                    <a:lnTo>
                      <a:pt x="11309" y="20996"/>
                    </a:lnTo>
                    <a:lnTo>
                      <a:pt x="11591" y="21510"/>
                    </a:lnTo>
                    <a:lnTo>
                      <a:pt x="11900" y="21973"/>
                    </a:lnTo>
                    <a:lnTo>
                      <a:pt x="12259" y="22435"/>
                    </a:lnTo>
                    <a:lnTo>
                      <a:pt x="12619" y="22872"/>
                    </a:lnTo>
                    <a:lnTo>
                      <a:pt x="13030" y="23284"/>
                    </a:lnTo>
                    <a:lnTo>
                      <a:pt x="13442" y="23669"/>
                    </a:lnTo>
                    <a:lnTo>
                      <a:pt x="13878" y="24029"/>
                    </a:lnTo>
                    <a:lnTo>
                      <a:pt x="14341" y="24363"/>
                    </a:lnTo>
                    <a:lnTo>
                      <a:pt x="14906" y="24671"/>
                    </a:lnTo>
                    <a:lnTo>
                      <a:pt x="15420" y="24928"/>
                    </a:lnTo>
                    <a:lnTo>
                      <a:pt x="15934" y="25160"/>
                    </a:lnTo>
                    <a:lnTo>
                      <a:pt x="16474" y="25340"/>
                    </a:lnTo>
                    <a:lnTo>
                      <a:pt x="17014" y="25494"/>
                    </a:lnTo>
                    <a:lnTo>
                      <a:pt x="17553" y="25622"/>
                    </a:lnTo>
                    <a:lnTo>
                      <a:pt x="18119" y="25699"/>
                    </a:lnTo>
                    <a:lnTo>
                      <a:pt x="18684" y="25751"/>
                    </a:lnTo>
                    <a:lnTo>
                      <a:pt x="19250" y="25776"/>
                    </a:lnTo>
                    <a:lnTo>
                      <a:pt x="19635" y="25776"/>
                    </a:lnTo>
                    <a:lnTo>
                      <a:pt x="20021" y="25751"/>
                    </a:lnTo>
                    <a:lnTo>
                      <a:pt x="20406" y="25699"/>
                    </a:lnTo>
                    <a:lnTo>
                      <a:pt x="20792" y="25648"/>
                    </a:lnTo>
                    <a:lnTo>
                      <a:pt x="21177" y="25571"/>
                    </a:lnTo>
                    <a:lnTo>
                      <a:pt x="21537" y="25494"/>
                    </a:lnTo>
                    <a:lnTo>
                      <a:pt x="21922" y="25391"/>
                    </a:lnTo>
                    <a:lnTo>
                      <a:pt x="22282" y="25262"/>
                    </a:lnTo>
                    <a:lnTo>
                      <a:pt x="22745" y="25083"/>
                    </a:lnTo>
                    <a:lnTo>
                      <a:pt x="23182" y="24877"/>
                    </a:lnTo>
                    <a:lnTo>
                      <a:pt x="23593" y="24646"/>
                    </a:lnTo>
                    <a:lnTo>
                      <a:pt x="24004" y="24389"/>
                    </a:lnTo>
                    <a:lnTo>
                      <a:pt x="24210" y="24286"/>
                    </a:lnTo>
                    <a:lnTo>
                      <a:pt x="24724" y="23900"/>
                    </a:lnTo>
                    <a:lnTo>
                      <a:pt x="25212" y="23489"/>
                    </a:lnTo>
                    <a:lnTo>
                      <a:pt x="25674" y="23027"/>
                    </a:lnTo>
                    <a:lnTo>
                      <a:pt x="26086" y="22564"/>
                    </a:lnTo>
                    <a:lnTo>
                      <a:pt x="26497" y="22050"/>
                    </a:lnTo>
                    <a:lnTo>
                      <a:pt x="26857" y="21510"/>
                    </a:lnTo>
                    <a:lnTo>
                      <a:pt x="27165" y="20971"/>
                    </a:lnTo>
                    <a:lnTo>
                      <a:pt x="27448" y="20380"/>
                    </a:lnTo>
                    <a:lnTo>
                      <a:pt x="27730" y="20508"/>
                    </a:lnTo>
                    <a:lnTo>
                      <a:pt x="28039" y="20585"/>
                    </a:lnTo>
                    <a:lnTo>
                      <a:pt x="28373" y="20637"/>
                    </a:lnTo>
                    <a:lnTo>
                      <a:pt x="29015" y="20637"/>
                    </a:lnTo>
                    <a:lnTo>
                      <a:pt x="29349" y="20559"/>
                    </a:lnTo>
                    <a:lnTo>
                      <a:pt x="29709" y="20482"/>
                    </a:lnTo>
                    <a:lnTo>
                      <a:pt x="30018" y="20328"/>
                    </a:lnTo>
                    <a:lnTo>
                      <a:pt x="30300" y="20174"/>
                    </a:lnTo>
                    <a:lnTo>
                      <a:pt x="30532" y="19994"/>
                    </a:lnTo>
                    <a:lnTo>
                      <a:pt x="30763" y="19814"/>
                    </a:lnTo>
                    <a:lnTo>
                      <a:pt x="30968" y="19583"/>
                    </a:lnTo>
                    <a:lnTo>
                      <a:pt x="31123" y="19352"/>
                    </a:lnTo>
                    <a:lnTo>
                      <a:pt x="31277" y="19120"/>
                    </a:lnTo>
                    <a:lnTo>
                      <a:pt x="31405" y="18863"/>
                    </a:lnTo>
                    <a:lnTo>
                      <a:pt x="31508" y="18581"/>
                    </a:lnTo>
                    <a:lnTo>
                      <a:pt x="31585" y="18324"/>
                    </a:lnTo>
                    <a:lnTo>
                      <a:pt x="31637" y="18041"/>
                    </a:lnTo>
                    <a:lnTo>
                      <a:pt x="31662" y="17733"/>
                    </a:lnTo>
                    <a:lnTo>
                      <a:pt x="31662" y="17450"/>
                    </a:lnTo>
                    <a:lnTo>
                      <a:pt x="31637" y="17167"/>
                    </a:lnTo>
                    <a:lnTo>
                      <a:pt x="31560" y="16884"/>
                    </a:lnTo>
                    <a:lnTo>
                      <a:pt x="31457" y="16602"/>
                    </a:lnTo>
                    <a:lnTo>
                      <a:pt x="31354" y="16319"/>
                    </a:lnTo>
                    <a:lnTo>
                      <a:pt x="31097" y="15882"/>
                    </a:lnTo>
                    <a:lnTo>
                      <a:pt x="30840" y="15522"/>
                    </a:lnTo>
                    <a:lnTo>
                      <a:pt x="30557" y="15214"/>
                    </a:lnTo>
                    <a:lnTo>
                      <a:pt x="30249" y="14983"/>
                    </a:lnTo>
                    <a:lnTo>
                      <a:pt x="29915" y="14803"/>
                    </a:lnTo>
                    <a:lnTo>
                      <a:pt x="29581" y="14674"/>
                    </a:lnTo>
                    <a:lnTo>
                      <a:pt x="29247" y="14597"/>
                    </a:lnTo>
                    <a:lnTo>
                      <a:pt x="28913" y="14572"/>
                    </a:lnTo>
                    <a:lnTo>
                      <a:pt x="28656" y="14597"/>
                    </a:lnTo>
                    <a:lnTo>
                      <a:pt x="28399" y="14623"/>
                    </a:lnTo>
                    <a:lnTo>
                      <a:pt x="28142" y="14674"/>
                    </a:lnTo>
                    <a:lnTo>
                      <a:pt x="27885" y="14751"/>
                    </a:lnTo>
                    <a:lnTo>
                      <a:pt x="27859" y="14623"/>
                    </a:lnTo>
                    <a:lnTo>
                      <a:pt x="27756" y="14289"/>
                    </a:lnTo>
                    <a:lnTo>
                      <a:pt x="27705" y="14160"/>
                    </a:lnTo>
                    <a:lnTo>
                      <a:pt x="27550" y="13723"/>
                    </a:lnTo>
                    <a:lnTo>
                      <a:pt x="27499" y="13621"/>
                    </a:lnTo>
                    <a:lnTo>
                      <a:pt x="27345" y="13287"/>
                    </a:lnTo>
                    <a:lnTo>
                      <a:pt x="27268" y="13132"/>
                    </a:lnTo>
                    <a:lnTo>
                      <a:pt x="27139" y="12850"/>
                    </a:lnTo>
                    <a:lnTo>
                      <a:pt x="27037" y="12695"/>
                    </a:lnTo>
                    <a:lnTo>
                      <a:pt x="26882" y="12413"/>
                    </a:lnTo>
                    <a:lnTo>
                      <a:pt x="26805" y="12310"/>
                    </a:lnTo>
                    <a:lnTo>
                      <a:pt x="26523" y="11899"/>
                    </a:lnTo>
                    <a:lnTo>
                      <a:pt x="26163" y="11488"/>
                    </a:lnTo>
                    <a:lnTo>
                      <a:pt x="25803" y="11076"/>
                    </a:lnTo>
                    <a:lnTo>
                      <a:pt x="25392" y="10717"/>
                    </a:lnTo>
                    <a:lnTo>
                      <a:pt x="24955" y="10357"/>
                    </a:lnTo>
                    <a:lnTo>
                      <a:pt x="24518" y="10048"/>
                    </a:lnTo>
                    <a:lnTo>
                      <a:pt x="24030" y="9766"/>
                    </a:lnTo>
                    <a:lnTo>
                      <a:pt x="23541" y="9509"/>
                    </a:lnTo>
                    <a:lnTo>
                      <a:pt x="23053" y="9278"/>
                    </a:lnTo>
                    <a:lnTo>
                      <a:pt x="22616" y="9098"/>
                    </a:lnTo>
                    <a:lnTo>
                      <a:pt x="22179" y="8969"/>
                    </a:lnTo>
                    <a:lnTo>
                      <a:pt x="21742" y="8841"/>
                    </a:lnTo>
                    <a:lnTo>
                      <a:pt x="21306" y="8738"/>
                    </a:lnTo>
                    <a:lnTo>
                      <a:pt x="20843" y="8635"/>
                    </a:lnTo>
                    <a:lnTo>
                      <a:pt x="20355" y="8584"/>
                    </a:lnTo>
                    <a:lnTo>
                      <a:pt x="19866" y="8558"/>
                    </a:lnTo>
                    <a:lnTo>
                      <a:pt x="19404" y="8532"/>
                    </a:lnTo>
                    <a:lnTo>
                      <a:pt x="18890" y="8558"/>
                    </a:lnTo>
                    <a:lnTo>
                      <a:pt x="18376" y="8584"/>
                    </a:lnTo>
                    <a:lnTo>
                      <a:pt x="17888" y="8661"/>
                    </a:lnTo>
                    <a:lnTo>
                      <a:pt x="17399" y="8738"/>
                    </a:lnTo>
                    <a:lnTo>
                      <a:pt x="16911" y="8866"/>
                    </a:lnTo>
                    <a:lnTo>
                      <a:pt x="16423" y="8995"/>
                    </a:lnTo>
                    <a:lnTo>
                      <a:pt x="15934" y="9175"/>
                    </a:lnTo>
                    <a:lnTo>
                      <a:pt x="15472" y="9355"/>
                    </a:lnTo>
                    <a:lnTo>
                      <a:pt x="15626" y="9149"/>
                    </a:lnTo>
                    <a:lnTo>
                      <a:pt x="15755" y="8943"/>
                    </a:lnTo>
                    <a:lnTo>
                      <a:pt x="15857" y="8686"/>
                    </a:lnTo>
                    <a:lnTo>
                      <a:pt x="15934" y="8455"/>
                    </a:lnTo>
                    <a:lnTo>
                      <a:pt x="15986" y="8198"/>
                    </a:lnTo>
                    <a:lnTo>
                      <a:pt x="16012" y="7915"/>
                    </a:lnTo>
                    <a:lnTo>
                      <a:pt x="15986" y="7658"/>
                    </a:lnTo>
                    <a:lnTo>
                      <a:pt x="15960" y="7376"/>
                    </a:lnTo>
                    <a:lnTo>
                      <a:pt x="14701" y="1799"/>
                    </a:lnTo>
                    <a:lnTo>
                      <a:pt x="14649" y="1593"/>
                    </a:lnTo>
                    <a:lnTo>
                      <a:pt x="14572" y="1414"/>
                    </a:lnTo>
                    <a:lnTo>
                      <a:pt x="14495" y="1234"/>
                    </a:lnTo>
                    <a:lnTo>
                      <a:pt x="14392" y="1054"/>
                    </a:lnTo>
                    <a:lnTo>
                      <a:pt x="14290" y="900"/>
                    </a:lnTo>
                    <a:lnTo>
                      <a:pt x="14161" y="745"/>
                    </a:lnTo>
                    <a:lnTo>
                      <a:pt x="14033" y="617"/>
                    </a:lnTo>
                    <a:lnTo>
                      <a:pt x="13878" y="488"/>
                    </a:lnTo>
                    <a:lnTo>
                      <a:pt x="13724" y="386"/>
                    </a:lnTo>
                    <a:lnTo>
                      <a:pt x="13544" y="283"/>
                    </a:lnTo>
                    <a:lnTo>
                      <a:pt x="13390" y="206"/>
                    </a:lnTo>
                    <a:lnTo>
                      <a:pt x="13210" y="129"/>
                    </a:lnTo>
                    <a:lnTo>
                      <a:pt x="13030" y="77"/>
                    </a:lnTo>
                    <a:lnTo>
                      <a:pt x="12825" y="26"/>
                    </a:lnTo>
                    <a:lnTo>
                      <a:pt x="126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3" name="Google Shape;21755;p70">
                <a:extLst>
                  <a:ext uri="{FF2B5EF4-FFF2-40B4-BE49-F238E27FC236}">
                    <a16:creationId xmlns:a16="http://schemas.microsoft.com/office/drawing/2014/main" id="{CF1AAA3B-E0A3-6F10-01D4-C5B96F2CF936}"/>
                  </a:ext>
                </a:extLst>
              </p:cNvPr>
              <p:cNvSpPr/>
              <p:nvPr/>
            </p:nvSpPr>
            <p:spPr>
              <a:xfrm>
                <a:off x="2437675" y="-126650"/>
                <a:ext cx="26350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849" fill="none" extrusionOk="0">
                    <a:moveTo>
                      <a:pt x="0" y="849"/>
                    </a:moveTo>
                    <a:lnTo>
                      <a:pt x="77" y="206"/>
                    </a:lnTo>
                    <a:lnTo>
                      <a:pt x="1054" y="1"/>
                    </a:lnTo>
                    <a:lnTo>
                      <a:pt x="1054" y="1"/>
                    </a:lnTo>
                    <a:lnTo>
                      <a:pt x="720" y="232"/>
                    </a:lnTo>
                    <a:lnTo>
                      <a:pt x="720" y="232"/>
                    </a:lnTo>
                    <a:lnTo>
                      <a:pt x="386" y="515"/>
                    </a:lnTo>
                    <a:lnTo>
                      <a:pt x="77" y="797"/>
                    </a:lnTo>
                    <a:lnTo>
                      <a:pt x="77" y="797"/>
                    </a:lnTo>
                    <a:lnTo>
                      <a:pt x="0" y="849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4" name="Google Shape;21756;p70">
                <a:extLst>
                  <a:ext uri="{FF2B5EF4-FFF2-40B4-BE49-F238E27FC236}">
                    <a16:creationId xmlns:a16="http://schemas.microsoft.com/office/drawing/2014/main" id="{06B2C8F5-22F5-CFC0-E389-1D4614398A82}"/>
                  </a:ext>
                </a:extLst>
              </p:cNvPr>
              <p:cNvSpPr/>
              <p:nvPr/>
            </p:nvSpPr>
            <p:spPr>
              <a:xfrm>
                <a:off x="2113850" y="-381700"/>
                <a:ext cx="791575" cy="644425"/>
              </a:xfrm>
              <a:custGeom>
                <a:avLst/>
                <a:gdLst/>
                <a:ahLst/>
                <a:cxnLst/>
                <a:rect l="l" t="t" r="r" b="b"/>
                <a:pathLst>
                  <a:path w="31663" h="25777" fill="none" extrusionOk="0">
                    <a:moveTo>
                      <a:pt x="12439" y="0"/>
                    </a:moveTo>
                    <a:lnTo>
                      <a:pt x="12439" y="0"/>
                    </a:lnTo>
                    <a:lnTo>
                      <a:pt x="12182" y="0"/>
                    </a:lnTo>
                    <a:lnTo>
                      <a:pt x="11925" y="51"/>
                    </a:lnTo>
                    <a:lnTo>
                      <a:pt x="1826" y="2313"/>
                    </a:lnTo>
                    <a:lnTo>
                      <a:pt x="1826" y="2313"/>
                    </a:lnTo>
                    <a:lnTo>
                      <a:pt x="1594" y="2390"/>
                    </a:lnTo>
                    <a:lnTo>
                      <a:pt x="1389" y="2467"/>
                    </a:lnTo>
                    <a:lnTo>
                      <a:pt x="1183" y="2570"/>
                    </a:lnTo>
                    <a:lnTo>
                      <a:pt x="977" y="2699"/>
                    </a:lnTo>
                    <a:lnTo>
                      <a:pt x="798" y="2827"/>
                    </a:lnTo>
                    <a:lnTo>
                      <a:pt x="643" y="2981"/>
                    </a:lnTo>
                    <a:lnTo>
                      <a:pt x="489" y="3161"/>
                    </a:lnTo>
                    <a:lnTo>
                      <a:pt x="361" y="3341"/>
                    </a:lnTo>
                    <a:lnTo>
                      <a:pt x="258" y="3547"/>
                    </a:lnTo>
                    <a:lnTo>
                      <a:pt x="181" y="3726"/>
                    </a:lnTo>
                    <a:lnTo>
                      <a:pt x="104" y="3958"/>
                    </a:lnTo>
                    <a:lnTo>
                      <a:pt x="52" y="4163"/>
                    </a:lnTo>
                    <a:lnTo>
                      <a:pt x="27" y="4395"/>
                    </a:lnTo>
                    <a:lnTo>
                      <a:pt x="1" y="4626"/>
                    </a:lnTo>
                    <a:lnTo>
                      <a:pt x="27" y="4857"/>
                    </a:lnTo>
                    <a:lnTo>
                      <a:pt x="78" y="5089"/>
                    </a:lnTo>
                    <a:lnTo>
                      <a:pt x="1312" y="10665"/>
                    </a:lnTo>
                    <a:lnTo>
                      <a:pt x="1312" y="10665"/>
                    </a:lnTo>
                    <a:lnTo>
                      <a:pt x="1389" y="10871"/>
                    </a:lnTo>
                    <a:lnTo>
                      <a:pt x="1440" y="11051"/>
                    </a:lnTo>
                    <a:lnTo>
                      <a:pt x="1543" y="11231"/>
                    </a:lnTo>
                    <a:lnTo>
                      <a:pt x="1620" y="11411"/>
                    </a:lnTo>
                    <a:lnTo>
                      <a:pt x="1748" y="11565"/>
                    </a:lnTo>
                    <a:lnTo>
                      <a:pt x="1877" y="11719"/>
                    </a:lnTo>
                    <a:lnTo>
                      <a:pt x="2005" y="11847"/>
                    </a:lnTo>
                    <a:lnTo>
                      <a:pt x="2134" y="11976"/>
                    </a:lnTo>
                    <a:lnTo>
                      <a:pt x="2314" y="12104"/>
                    </a:lnTo>
                    <a:lnTo>
                      <a:pt x="2468" y="12182"/>
                    </a:lnTo>
                    <a:lnTo>
                      <a:pt x="2648" y="12284"/>
                    </a:lnTo>
                    <a:lnTo>
                      <a:pt x="2828" y="12361"/>
                    </a:lnTo>
                    <a:lnTo>
                      <a:pt x="3008" y="12413"/>
                    </a:lnTo>
                    <a:lnTo>
                      <a:pt x="3188" y="12439"/>
                    </a:lnTo>
                    <a:lnTo>
                      <a:pt x="3393" y="12464"/>
                    </a:lnTo>
                    <a:lnTo>
                      <a:pt x="3573" y="12490"/>
                    </a:lnTo>
                    <a:lnTo>
                      <a:pt x="3573" y="12490"/>
                    </a:lnTo>
                    <a:lnTo>
                      <a:pt x="3830" y="12464"/>
                    </a:lnTo>
                    <a:lnTo>
                      <a:pt x="4087" y="12413"/>
                    </a:lnTo>
                    <a:lnTo>
                      <a:pt x="11103" y="10845"/>
                    </a:lnTo>
                    <a:lnTo>
                      <a:pt x="12388" y="11668"/>
                    </a:lnTo>
                    <a:lnTo>
                      <a:pt x="12388" y="11668"/>
                    </a:lnTo>
                    <a:lnTo>
                      <a:pt x="12182" y="11899"/>
                    </a:lnTo>
                    <a:lnTo>
                      <a:pt x="12182" y="11899"/>
                    </a:lnTo>
                    <a:lnTo>
                      <a:pt x="12080" y="12053"/>
                    </a:lnTo>
                    <a:lnTo>
                      <a:pt x="12080" y="12053"/>
                    </a:lnTo>
                    <a:lnTo>
                      <a:pt x="11874" y="12336"/>
                    </a:lnTo>
                    <a:lnTo>
                      <a:pt x="11874" y="12336"/>
                    </a:lnTo>
                    <a:lnTo>
                      <a:pt x="11797" y="12464"/>
                    </a:lnTo>
                    <a:lnTo>
                      <a:pt x="11797" y="12464"/>
                    </a:lnTo>
                    <a:lnTo>
                      <a:pt x="11540" y="12850"/>
                    </a:lnTo>
                    <a:lnTo>
                      <a:pt x="11540" y="12850"/>
                    </a:lnTo>
                    <a:lnTo>
                      <a:pt x="11514" y="12901"/>
                    </a:lnTo>
                    <a:lnTo>
                      <a:pt x="11514" y="12927"/>
                    </a:lnTo>
                    <a:lnTo>
                      <a:pt x="11514" y="12927"/>
                    </a:lnTo>
                    <a:lnTo>
                      <a:pt x="11257" y="13364"/>
                    </a:lnTo>
                    <a:lnTo>
                      <a:pt x="11257" y="13364"/>
                    </a:lnTo>
                    <a:lnTo>
                      <a:pt x="11180" y="13518"/>
                    </a:lnTo>
                    <a:lnTo>
                      <a:pt x="11180" y="13518"/>
                    </a:lnTo>
                    <a:lnTo>
                      <a:pt x="11052" y="13826"/>
                    </a:lnTo>
                    <a:lnTo>
                      <a:pt x="11052" y="13826"/>
                    </a:lnTo>
                    <a:lnTo>
                      <a:pt x="10949" y="14006"/>
                    </a:lnTo>
                    <a:lnTo>
                      <a:pt x="10949" y="14006"/>
                    </a:lnTo>
                    <a:lnTo>
                      <a:pt x="10897" y="14135"/>
                    </a:lnTo>
                    <a:lnTo>
                      <a:pt x="10897" y="14135"/>
                    </a:lnTo>
                    <a:lnTo>
                      <a:pt x="10897" y="14135"/>
                    </a:lnTo>
                    <a:lnTo>
                      <a:pt x="10846" y="14315"/>
                    </a:lnTo>
                    <a:lnTo>
                      <a:pt x="10846" y="14315"/>
                    </a:lnTo>
                    <a:lnTo>
                      <a:pt x="10769" y="14469"/>
                    </a:lnTo>
                    <a:lnTo>
                      <a:pt x="10769" y="14469"/>
                    </a:lnTo>
                    <a:lnTo>
                      <a:pt x="10640" y="14931"/>
                    </a:lnTo>
                    <a:lnTo>
                      <a:pt x="10640" y="14931"/>
                    </a:lnTo>
                    <a:lnTo>
                      <a:pt x="10615" y="14957"/>
                    </a:lnTo>
                    <a:lnTo>
                      <a:pt x="10615" y="14957"/>
                    </a:lnTo>
                    <a:lnTo>
                      <a:pt x="10615" y="14957"/>
                    </a:lnTo>
                    <a:lnTo>
                      <a:pt x="10615" y="14957"/>
                    </a:lnTo>
                    <a:lnTo>
                      <a:pt x="10615" y="15008"/>
                    </a:lnTo>
                    <a:lnTo>
                      <a:pt x="10615" y="15008"/>
                    </a:lnTo>
                    <a:lnTo>
                      <a:pt x="10512" y="15394"/>
                    </a:lnTo>
                    <a:lnTo>
                      <a:pt x="10512" y="15394"/>
                    </a:lnTo>
                    <a:lnTo>
                      <a:pt x="10126" y="15343"/>
                    </a:lnTo>
                    <a:lnTo>
                      <a:pt x="9741" y="15317"/>
                    </a:lnTo>
                    <a:lnTo>
                      <a:pt x="9741" y="15317"/>
                    </a:lnTo>
                    <a:lnTo>
                      <a:pt x="9510" y="15317"/>
                    </a:lnTo>
                    <a:lnTo>
                      <a:pt x="9253" y="15343"/>
                    </a:lnTo>
                    <a:lnTo>
                      <a:pt x="9047" y="15394"/>
                    </a:lnTo>
                    <a:lnTo>
                      <a:pt x="8816" y="15445"/>
                    </a:lnTo>
                    <a:lnTo>
                      <a:pt x="8610" y="15522"/>
                    </a:lnTo>
                    <a:lnTo>
                      <a:pt x="8405" y="15625"/>
                    </a:lnTo>
                    <a:lnTo>
                      <a:pt x="8199" y="15754"/>
                    </a:lnTo>
                    <a:lnTo>
                      <a:pt x="8019" y="15882"/>
                    </a:lnTo>
                    <a:lnTo>
                      <a:pt x="7839" y="16036"/>
                    </a:lnTo>
                    <a:lnTo>
                      <a:pt x="7685" y="16216"/>
                    </a:lnTo>
                    <a:lnTo>
                      <a:pt x="7531" y="16422"/>
                    </a:lnTo>
                    <a:lnTo>
                      <a:pt x="7402" y="16653"/>
                    </a:lnTo>
                    <a:lnTo>
                      <a:pt x="7274" y="16884"/>
                    </a:lnTo>
                    <a:lnTo>
                      <a:pt x="7171" y="17167"/>
                    </a:lnTo>
                    <a:lnTo>
                      <a:pt x="7094" y="17450"/>
                    </a:lnTo>
                    <a:lnTo>
                      <a:pt x="7017" y="17784"/>
                    </a:lnTo>
                    <a:lnTo>
                      <a:pt x="7017" y="17784"/>
                    </a:lnTo>
                    <a:lnTo>
                      <a:pt x="6991" y="18067"/>
                    </a:lnTo>
                    <a:lnTo>
                      <a:pt x="6965" y="18375"/>
                    </a:lnTo>
                    <a:lnTo>
                      <a:pt x="6991" y="18683"/>
                    </a:lnTo>
                    <a:lnTo>
                      <a:pt x="7042" y="18966"/>
                    </a:lnTo>
                    <a:lnTo>
                      <a:pt x="7120" y="19249"/>
                    </a:lnTo>
                    <a:lnTo>
                      <a:pt x="7222" y="19506"/>
                    </a:lnTo>
                    <a:lnTo>
                      <a:pt x="7325" y="19763"/>
                    </a:lnTo>
                    <a:lnTo>
                      <a:pt x="7479" y="20020"/>
                    </a:lnTo>
                    <a:lnTo>
                      <a:pt x="7659" y="20251"/>
                    </a:lnTo>
                    <a:lnTo>
                      <a:pt x="7865" y="20457"/>
                    </a:lnTo>
                    <a:lnTo>
                      <a:pt x="8070" y="20637"/>
                    </a:lnTo>
                    <a:lnTo>
                      <a:pt x="8302" y="20816"/>
                    </a:lnTo>
                    <a:lnTo>
                      <a:pt x="8559" y="20971"/>
                    </a:lnTo>
                    <a:lnTo>
                      <a:pt x="8816" y="21099"/>
                    </a:lnTo>
                    <a:lnTo>
                      <a:pt x="9098" y="21202"/>
                    </a:lnTo>
                    <a:lnTo>
                      <a:pt x="9407" y="21279"/>
                    </a:lnTo>
                    <a:lnTo>
                      <a:pt x="9407" y="21279"/>
                    </a:lnTo>
                    <a:lnTo>
                      <a:pt x="9690" y="21305"/>
                    </a:lnTo>
                    <a:lnTo>
                      <a:pt x="9947" y="21330"/>
                    </a:lnTo>
                    <a:lnTo>
                      <a:pt x="9947" y="21330"/>
                    </a:lnTo>
                    <a:lnTo>
                      <a:pt x="10306" y="21305"/>
                    </a:lnTo>
                    <a:lnTo>
                      <a:pt x="10640" y="21228"/>
                    </a:lnTo>
                    <a:lnTo>
                      <a:pt x="10974" y="21151"/>
                    </a:lnTo>
                    <a:lnTo>
                      <a:pt x="11309" y="20996"/>
                    </a:lnTo>
                    <a:lnTo>
                      <a:pt x="11309" y="20996"/>
                    </a:lnTo>
                    <a:lnTo>
                      <a:pt x="11591" y="21510"/>
                    </a:lnTo>
                    <a:lnTo>
                      <a:pt x="11900" y="21973"/>
                    </a:lnTo>
                    <a:lnTo>
                      <a:pt x="12259" y="22435"/>
                    </a:lnTo>
                    <a:lnTo>
                      <a:pt x="12619" y="22872"/>
                    </a:lnTo>
                    <a:lnTo>
                      <a:pt x="13030" y="23284"/>
                    </a:lnTo>
                    <a:lnTo>
                      <a:pt x="13442" y="23669"/>
                    </a:lnTo>
                    <a:lnTo>
                      <a:pt x="13878" y="24029"/>
                    </a:lnTo>
                    <a:lnTo>
                      <a:pt x="14341" y="24363"/>
                    </a:lnTo>
                    <a:lnTo>
                      <a:pt x="14341" y="24363"/>
                    </a:lnTo>
                    <a:lnTo>
                      <a:pt x="14906" y="24671"/>
                    </a:lnTo>
                    <a:lnTo>
                      <a:pt x="14906" y="24671"/>
                    </a:lnTo>
                    <a:lnTo>
                      <a:pt x="15420" y="24928"/>
                    </a:lnTo>
                    <a:lnTo>
                      <a:pt x="15934" y="25160"/>
                    </a:lnTo>
                    <a:lnTo>
                      <a:pt x="16474" y="25340"/>
                    </a:lnTo>
                    <a:lnTo>
                      <a:pt x="17014" y="25494"/>
                    </a:lnTo>
                    <a:lnTo>
                      <a:pt x="17553" y="25622"/>
                    </a:lnTo>
                    <a:lnTo>
                      <a:pt x="18119" y="25699"/>
                    </a:lnTo>
                    <a:lnTo>
                      <a:pt x="18684" y="25751"/>
                    </a:lnTo>
                    <a:lnTo>
                      <a:pt x="19250" y="25776"/>
                    </a:lnTo>
                    <a:lnTo>
                      <a:pt x="19250" y="25776"/>
                    </a:lnTo>
                    <a:lnTo>
                      <a:pt x="19635" y="25776"/>
                    </a:lnTo>
                    <a:lnTo>
                      <a:pt x="20021" y="25751"/>
                    </a:lnTo>
                    <a:lnTo>
                      <a:pt x="20406" y="25699"/>
                    </a:lnTo>
                    <a:lnTo>
                      <a:pt x="20792" y="25648"/>
                    </a:lnTo>
                    <a:lnTo>
                      <a:pt x="21177" y="25571"/>
                    </a:lnTo>
                    <a:lnTo>
                      <a:pt x="21537" y="25494"/>
                    </a:lnTo>
                    <a:lnTo>
                      <a:pt x="21922" y="25391"/>
                    </a:lnTo>
                    <a:lnTo>
                      <a:pt x="22282" y="25262"/>
                    </a:lnTo>
                    <a:lnTo>
                      <a:pt x="22282" y="25262"/>
                    </a:lnTo>
                    <a:lnTo>
                      <a:pt x="22745" y="25083"/>
                    </a:lnTo>
                    <a:lnTo>
                      <a:pt x="23182" y="24877"/>
                    </a:lnTo>
                    <a:lnTo>
                      <a:pt x="23593" y="24646"/>
                    </a:lnTo>
                    <a:lnTo>
                      <a:pt x="24004" y="24389"/>
                    </a:lnTo>
                    <a:lnTo>
                      <a:pt x="24004" y="24389"/>
                    </a:lnTo>
                    <a:lnTo>
                      <a:pt x="24210" y="24286"/>
                    </a:lnTo>
                    <a:lnTo>
                      <a:pt x="24210" y="24286"/>
                    </a:lnTo>
                    <a:lnTo>
                      <a:pt x="24724" y="23900"/>
                    </a:lnTo>
                    <a:lnTo>
                      <a:pt x="25212" y="23489"/>
                    </a:lnTo>
                    <a:lnTo>
                      <a:pt x="25674" y="23027"/>
                    </a:lnTo>
                    <a:lnTo>
                      <a:pt x="26086" y="22564"/>
                    </a:lnTo>
                    <a:lnTo>
                      <a:pt x="26497" y="22050"/>
                    </a:lnTo>
                    <a:lnTo>
                      <a:pt x="26857" y="21510"/>
                    </a:lnTo>
                    <a:lnTo>
                      <a:pt x="27165" y="20971"/>
                    </a:lnTo>
                    <a:lnTo>
                      <a:pt x="27448" y="20380"/>
                    </a:lnTo>
                    <a:lnTo>
                      <a:pt x="27448" y="20380"/>
                    </a:lnTo>
                    <a:lnTo>
                      <a:pt x="27730" y="20508"/>
                    </a:lnTo>
                    <a:lnTo>
                      <a:pt x="28039" y="20585"/>
                    </a:lnTo>
                    <a:lnTo>
                      <a:pt x="28373" y="20637"/>
                    </a:lnTo>
                    <a:lnTo>
                      <a:pt x="28681" y="20637"/>
                    </a:lnTo>
                    <a:lnTo>
                      <a:pt x="28681" y="20637"/>
                    </a:lnTo>
                    <a:lnTo>
                      <a:pt x="29015" y="20637"/>
                    </a:lnTo>
                    <a:lnTo>
                      <a:pt x="29349" y="20559"/>
                    </a:lnTo>
                    <a:lnTo>
                      <a:pt x="29709" y="20482"/>
                    </a:lnTo>
                    <a:lnTo>
                      <a:pt x="30018" y="20328"/>
                    </a:lnTo>
                    <a:lnTo>
                      <a:pt x="30018" y="20328"/>
                    </a:lnTo>
                    <a:lnTo>
                      <a:pt x="30300" y="20174"/>
                    </a:lnTo>
                    <a:lnTo>
                      <a:pt x="30532" y="19994"/>
                    </a:lnTo>
                    <a:lnTo>
                      <a:pt x="30763" y="19814"/>
                    </a:lnTo>
                    <a:lnTo>
                      <a:pt x="30968" y="19583"/>
                    </a:lnTo>
                    <a:lnTo>
                      <a:pt x="31123" y="19352"/>
                    </a:lnTo>
                    <a:lnTo>
                      <a:pt x="31277" y="19120"/>
                    </a:lnTo>
                    <a:lnTo>
                      <a:pt x="31405" y="18863"/>
                    </a:lnTo>
                    <a:lnTo>
                      <a:pt x="31508" y="18581"/>
                    </a:lnTo>
                    <a:lnTo>
                      <a:pt x="31585" y="18324"/>
                    </a:lnTo>
                    <a:lnTo>
                      <a:pt x="31637" y="18041"/>
                    </a:lnTo>
                    <a:lnTo>
                      <a:pt x="31662" y="17733"/>
                    </a:lnTo>
                    <a:lnTo>
                      <a:pt x="31662" y="17450"/>
                    </a:lnTo>
                    <a:lnTo>
                      <a:pt x="31637" y="17167"/>
                    </a:lnTo>
                    <a:lnTo>
                      <a:pt x="31560" y="16884"/>
                    </a:lnTo>
                    <a:lnTo>
                      <a:pt x="31457" y="16602"/>
                    </a:lnTo>
                    <a:lnTo>
                      <a:pt x="31354" y="16319"/>
                    </a:lnTo>
                    <a:lnTo>
                      <a:pt x="31354" y="16319"/>
                    </a:lnTo>
                    <a:lnTo>
                      <a:pt x="31097" y="15882"/>
                    </a:lnTo>
                    <a:lnTo>
                      <a:pt x="30840" y="15522"/>
                    </a:lnTo>
                    <a:lnTo>
                      <a:pt x="30557" y="15214"/>
                    </a:lnTo>
                    <a:lnTo>
                      <a:pt x="30249" y="14983"/>
                    </a:lnTo>
                    <a:lnTo>
                      <a:pt x="29915" y="14803"/>
                    </a:lnTo>
                    <a:lnTo>
                      <a:pt x="29581" y="14674"/>
                    </a:lnTo>
                    <a:lnTo>
                      <a:pt x="29247" y="14597"/>
                    </a:lnTo>
                    <a:lnTo>
                      <a:pt x="28913" y="14572"/>
                    </a:lnTo>
                    <a:lnTo>
                      <a:pt x="28913" y="14572"/>
                    </a:lnTo>
                    <a:lnTo>
                      <a:pt x="28656" y="14597"/>
                    </a:lnTo>
                    <a:lnTo>
                      <a:pt x="28399" y="14623"/>
                    </a:lnTo>
                    <a:lnTo>
                      <a:pt x="28142" y="14674"/>
                    </a:lnTo>
                    <a:lnTo>
                      <a:pt x="27885" y="14751"/>
                    </a:lnTo>
                    <a:lnTo>
                      <a:pt x="27885" y="14751"/>
                    </a:lnTo>
                    <a:lnTo>
                      <a:pt x="27859" y="14623"/>
                    </a:lnTo>
                    <a:lnTo>
                      <a:pt x="27859" y="14623"/>
                    </a:lnTo>
                    <a:lnTo>
                      <a:pt x="27756" y="14289"/>
                    </a:lnTo>
                    <a:lnTo>
                      <a:pt x="27756" y="14289"/>
                    </a:lnTo>
                    <a:lnTo>
                      <a:pt x="27705" y="14160"/>
                    </a:lnTo>
                    <a:lnTo>
                      <a:pt x="27705" y="14160"/>
                    </a:lnTo>
                    <a:lnTo>
                      <a:pt x="27550" y="13723"/>
                    </a:lnTo>
                    <a:lnTo>
                      <a:pt x="27550" y="13723"/>
                    </a:lnTo>
                    <a:lnTo>
                      <a:pt x="27499" y="13621"/>
                    </a:lnTo>
                    <a:lnTo>
                      <a:pt x="27499" y="13621"/>
                    </a:lnTo>
                    <a:lnTo>
                      <a:pt x="27345" y="13287"/>
                    </a:lnTo>
                    <a:lnTo>
                      <a:pt x="27345" y="13287"/>
                    </a:lnTo>
                    <a:lnTo>
                      <a:pt x="27268" y="13132"/>
                    </a:lnTo>
                    <a:lnTo>
                      <a:pt x="27268" y="13132"/>
                    </a:lnTo>
                    <a:lnTo>
                      <a:pt x="27139" y="12850"/>
                    </a:lnTo>
                    <a:lnTo>
                      <a:pt x="27139" y="12850"/>
                    </a:lnTo>
                    <a:lnTo>
                      <a:pt x="27037" y="12695"/>
                    </a:lnTo>
                    <a:lnTo>
                      <a:pt x="27037" y="12695"/>
                    </a:lnTo>
                    <a:lnTo>
                      <a:pt x="26882" y="12413"/>
                    </a:lnTo>
                    <a:lnTo>
                      <a:pt x="26882" y="12413"/>
                    </a:lnTo>
                    <a:lnTo>
                      <a:pt x="26805" y="12310"/>
                    </a:lnTo>
                    <a:lnTo>
                      <a:pt x="26805" y="12310"/>
                    </a:lnTo>
                    <a:lnTo>
                      <a:pt x="26523" y="11899"/>
                    </a:lnTo>
                    <a:lnTo>
                      <a:pt x="26523" y="11899"/>
                    </a:lnTo>
                    <a:lnTo>
                      <a:pt x="26163" y="11488"/>
                    </a:lnTo>
                    <a:lnTo>
                      <a:pt x="25803" y="11076"/>
                    </a:lnTo>
                    <a:lnTo>
                      <a:pt x="25392" y="10717"/>
                    </a:lnTo>
                    <a:lnTo>
                      <a:pt x="24955" y="10357"/>
                    </a:lnTo>
                    <a:lnTo>
                      <a:pt x="24518" y="10048"/>
                    </a:lnTo>
                    <a:lnTo>
                      <a:pt x="24030" y="9766"/>
                    </a:lnTo>
                    <a:lnTo>
                      <a:pt x="23541" y="9509"/>
                    </a:lnTo>
                    <a:lnTo>
                      <a:pt x="23053" y="9278"/>
                    </a:lnTo>
                    <a:lnTo>
                      <a:pt x="23053" y="9278"/>
                    </a:lnTo>
                    <a:lnTo>
                      <a:pt x="22616" y="9098"/>
                    </a:lnTo>
                    <a:lnTo>
                      <a:pt x="22179" y="8969"/>
                    </a:lnTo>
                    <a:lnTo>
                      <a:pt x="21742" y="8841"/>
                    </a:lnTo>
                    <a:lnTo>
                      <a:pt x="21306" y="8738"/>
                    </a:lnTo>
                    <a:lnTo>
                      <a:pt x="21306" y="8738"/>
                    </a:lnTo>
                    <a:lnTo>
                      <a:pt x="20843" y="8635"/>
                    </a:lnTo>
                    <a:lnTo>
                      <a:pt x="20355" y="8584"/>
                    </a:lnTo>
                    <a:lnTo>
                      <a:pt x="19866" y="8558"/>
                    </a:lnTo>
                    <a:lnTo>
                      <a:pt x="19404" y="8532"/>
                    </a:lnTo>
                    <a:lnTo>
                      <a:pt x="19404" y="8532"/>
                    </a:lnTo>
                    <a:lnTo>
                      <a:pt x="18890" y="8558"/>
                    </a:lnTo>
                    <a:lnTo>
                      <a:pt x="18376" y="8584"/>
                    </a:lnTo>
                    <a:lnTo>
                      <a:pt x="17888" y="8661"/>
                    </a:lnTo>
                    <a:lnTo>
                      <a:pt x="17399" y="8738"/>
                    </a:lnTo>
                    <a:lnTo>
                      <a:pt x="16911" y="8866"/>
                    </a:lnTo>
                    <a:lnTo>
                      <a:pt x="16423" y="8995"/>
                    </a:lnTo>
                    <a:lnTo>
                      <a:pt x="15934" y="9175"/>
                    </a:lnTo>
                    <a:lnTo>
                      <a:pt x="15472" y="9355"/>
                    </a:lnTo>
                    <a:lnTo>
                      <a:pt x="15472" y="9355"/>
                    </a:lnTo>
                    <a:lnTo>
                      <a:pt x="15626" y="9149"/>
                    </a:lnTo>
                    <a:lnTo>
                      <a:pt x="15755" y="8943"/>
                    </a:lnTo>
                    <a:lnTo>
                      <a:pt x="15857" y="8686"/>
                    </a:lnTo>
                    <a:lnTo>
                      <a:pt x="15934" y="8455"/>
                    </a:lnTo>
                    <a:lnTo>
                      <a:pt x="15986" y="8198"/>
                    </a:lnTo>
                    <a:lnTo>
                      <a:pt x="16012" y="7915"/>
                    </a:lnTo>
                    <a:lnTo>
                      <a:pt x="15986" y="7658"/>
                    </a:lnTo>
                    <a:lnTo>
                      <a:pt x="15960" y="7376"/>
                    </a:lnTo>
                    <a:lnTo>
                      <a:pt x="14701" y="1799"/>
                    </a:lnTo>
                    <a:lnTo>
                      <a:pt x="14701" y="1799"/>
                    </a:lnTo>
                    <a:lnTo>
                      <a:pt x="14649" y="1593"/>
                    </a:lnTo>
                    <a:lnTo>
                      <a:pt x="14572" y="1414"/>
                    </a:lnTo>
                    <a:lnTo>
                      <a:pt x="14495" y="1234"/>
                    </a:lnTo>
                    <a:lnTo>
                      <a:pt x="14392" y="1054"/>
                    </a:lnTo>
                    <a:lnTo>
                      <a:pt x="14290" y="900"/>
                    </a:lnTo>
                    <a:lnTo>
                      <a:pt x="14161" y="745"/>
                    </a:lnTo>
                    <a:lnTo>
                      <a:pt x="14033" y="617"/>
                    </a:lnTo>
                    <a:lnTo>
                      <a:pt x="13878" y="488"/>
                    </a:lnTo>
                    <a:lnTo>
                      <a:pt x="13724" y="386"/>
                    </a:lnTo>
                    <a:lnTo>
                      <a:pt x="13544" y="283"/>
                    </a:lnTo>
                    <a:lnTo>
                      <a:pt x="13390" y="206"/>
                    </a:lnTo>
                    <a:lnTo>
                      <a:pt x="13210" y="129"/>
                    </a:lnTo>
                    <a:lnTo>
                      <a:pt x="13030" y="77"/>
                    </a:lnTo>
                    <a:lnTo>
                      <a:pt x="12825" y="26"/>
                    </a:lnTo>
                    <a:lnTo>
                      <a:pt x="12645" y="0"/>
                    </a:lnTo>
                    <a:lnTo>
                      <a:pt x="12439" y="0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5" name="Google Shape;21757;p70">
                <a:extLst>
                  <a:ext uri="{FF2B5EF4-FFF2-40B4-BE49-F238E27FC236}">
                    <a16:creationId xmlns:a16="http://schemas.microsoft.com/office/drawing/2014/main" id="{673E4900-68BF-F162-F76C-F22E1CFC86D4}"/>
                  </a:ext>
                </a:extLst>
              </p:cNvPr>
              <p:cNvSpPr/>
              <p:nvPr/>
            </p:nvSpPr>
            <p:spPr>
              <a:xfrm>
                <a:off x="2582225" y="110425"/>
                <a:ext cx="855825" cy="526225"/>
              </a:xfrm>
              <a:custGeom>
                <a:avLst/>
                <a:gdLst/>
                <a:ahLst/>
                <a:cxnLst/>
                <a:rect l="l" t="t" r="r" b="b"/>
                <a:pathLst>
                  <a:path w="34233" h="21049" extrusionOk="0">
                    <a:moveTo>
                      <a:pt x="26599" y="1"/>
                    </a:moveTo>
                    <a:lnTo>
                      <a:pt x="26265" y="26"/>
                    </a:lnTo>
                    <a:lnTo>
                      <a:pt x="25957" y="78"/>
                    </a:lnTo>
                    <a:lnTo>
                      <a:pt x="25623" y="155"/>
                    </a:lnTo>
                    <a:lnTo>
                      <a:pt x="25314" y="283"/>
                    </a:lnTo>
                    <a:lnTo>
                      <a:pt x="25032" y="438"/>
                    </a:lnTo>
                    <a:lnTo>
                      <a:pt x="24749" y="617"/>
                    </a:lnTo>
                    <a:lnTo>
                      <a:pt x="24466" y="849"/>
                    </a:lnTo>
                    <a:lnTo>
                      <a:pt x="24235" y="1106"/>
                    </a:lnTo>
                    <a:lnTo>
                      <a:pt x="24004" y="1414"/>
                    </a:lnTo>
                    <a:lnTo>
                      <a:pt x="23695" y="1363"/>
                    </a:lnTo>
                    <a:lnTo>
                      <a:pt x="23053" y="1363"/>
                    </a:lnTo>
                    <a:lnTo>
                      <a:pt x="22719" y="1414"/>
                    </a:lnTo>
                    <a:lnTo>
                      <a:pt x="22410" y="1517"/>
                    </a:lnTo>
                    <a:lnTo>
                      <a:pt x="22102" y="1620"/>
                    </a:lnTo>
                    <a:lnTo>
                      <a:pt x="21794" y="1774"/>
                    </a:lnTo>
                    <a:lnTo>
                      <a:pt x="21511" y="1954"/>
                    </a:lnTo>
                    <a:lnTo>
                      <a:pt x="21254" y="2185"/>
                    </a:lnTo>
                    <a:lnTo>
                      <a:pt x="20997" y="2442"/>
                    </a:lnTo>
                    <a:lnTo>
                      <a:pt x="20868" y="2622"/>
                    </a:lnTo>
                    <a:lnTo>
                      <a:pt x="20586" y="2391"/>
                    </a:lnTo>
                    <a:lnTo>
                      <a:pt x="20303" y="2159"/>
                    </a:lnTo>
                    <a:lnTo>
                      <a:pt x="19995" y="1954"/>
                    </a:lnTo>
                    <a:lnTo>
                      <a:pt x="19686" y="1748"/>
                    </a:lnTo>
                    <a:lnTo>
                      <a:pt x="19378" y="1568"/>
                    </a:lnTo>
                    <a:lnTo>
                      <a:pt x="19044" y="1414"/>
                    </a:lnTo>
                    <a:lnTo>
                      <a:pt x="18735" y="1286"/>
                    </a:lnTo>
                    <a:lnTo>
                      <a:pt x="18427" y="1183"/>
                    </a:lnTo>
                    <a:lnTo>
                      <a:pt x="17964" y="1054"/>
                    </a:lnTo>
                    <a:lnTo>
                      <a:pt x="17502" y="952"/>
                    </a:lnTo>
                    <a:lnTo>
                      <a:pt x="16988" y="900"/>
                    </a:lnTo>
                    <a:lnTo>
                      <a:pt x="16474" y="874"/>
                    </a:lnTo>
                    <a:lnTo>
                      <a:pt x="16063" y="900"/>
                    </a:lnTo>
                    <a:lnTo>
                      <a:pt x="15651" y="926"/>
                    </a:lnTo>
                    <a:lnTo>
                      <a:pt x="15240" y="977"/>
                    </a:lnTo>
                    <a:lnTo>
                      <a:pt x="14855" y="1054"/>
                    </a:lnTo>
                    <a:lnTo>
                      <a:pt x="14469" y="1183"/>
                    </a:lnTo>
                    <a:lnTo>
                      <a:pt x="14084" y="1311"/>
                    </a:lnTo>
                    <a:lnTo>
                      <a:pt x="13750" y="1466"/>
                    </a:lnTo>
                    <a:lnTo>
                      <a:pt x="13390" y="1645"/>
                    </a:lnTo>
                    <a:lnTo>
                      <a:pt x="13082" y="1851"/>
                    </a:lnTo>
                    <a:lnTo>
                      <a:pt x="12799" y="2108"/>
                    </a:lnTo>
                    <a:lnTo>
                      <a:pt x="12568" y="2365"/>
                    </a:lnTo>
                    <a:lnTo>
                      <a:pt x="12336" y="2673"/>
                    </a:lnTo>
                    <a:lnTo>
                      <a:pt x="12182" y="2982"/>
                    </a:lnTo>
                    <a:lnTo>
                      <a:pt x="12028" y="3342"/>
                    </a:lnTo>
                    <a:lnTo>
                      <a:pt x="11951" y="3753"/>
                    </a:lnTo>
                    <a:lnTo>
                      <a:pt x="11925" y="4164"/>
                    </a:lnTo>
                    <a:lnTo>
                      <a:pt x="11925" y="4370"/>
                    </a:lnTo>
                    <a:lnTo>
                      <a:pt x="11951" y="4601"/>
                    </a:lnTo>
                    <a:lnTo>
                      <a:pt x="11617" y="4575"/>
                    </a:lnTo>
                    <a:lnTo>
                      <a:pt x="11206" y="4601"/>
                    </a:lnTo>
                    <a:lnTo>
                      <a:pt x="10769" y="4627"/>
                    </a:lnTo>
                    <a:lnTo>
                      <a:pt x="10332" y="4678"/>
                    </a:lnTo>
                    <a:lnTo>
                      <a:pt x="9921" y="4755"/>
                    </a:lnTo>
                    <a:lnTo>
                      <a:pt x="9792" y="4755"/>
                    </a:lnTo>
                    <a:lnTo>
                      <a:pt x="9432" y="4858"/>
                    </a:lnTo>
                    <a:lnTo>
                      <a:pt x="9072" y="4961"/>
                    </a:lnTo>
                    <a:lnTo>
                      <a:pt x="8713" y="5089"/>
                    </a:lnTo>
                    <a:lnTo>
                      <a:pt x="8353" y="5218"/>
                    </a:lnTo>
                    <a:lnTo>
                      <a:pt x="7942" y="5398"/>
                    </a:lnTo>
                    <a:lnTo>
                      <a:pt x="7531" y="5603"/>
                    </a:lnTo>
                    <a:lnTo>
                      <a:pt x="7145" y="5834"/>
                    </a:lnTo>
                    <a:lnTo>
                      <a:pt x="6760" y="6091"/>
                    </a:lnTo>
                    <a:lnTo>
                      <a:pt x="6400" y="6348"/>
                    </a:lnTo>
                    <a:lnTo>
                      <a:pt x="6040" y="6631"/>
                    </a:lnTo>
                    <a:lnTo>
                      <a:pt x="5706" y="6939"/>
                    </a:lnTo>
                    <a:lnTo>
                      <a:pt x="5372" y="7248"/>
                    </a:lnTo>
                    <a:lnTo>
                      <a:pt x="4986" y="7685"/>
                    </a:lnTo>
                    <a:lnTo>
                      <a:pt x="4627" y="8173"/>
                    </a:lnTo>
                    <a:lnTo>
                      <a:pt x="4395" y="8481"/>
                    </a:lnTo>
                    <a:lnTo>
                      <a:pt x="4190" y="8816"/>
                    </a:lnTo>
                    <a:lnTo>
                      <a:pt x="4010" y="9175"/>
                    </a:lnTo>
                    <a:lnTo>
                      <a:pt x="3830" y="9509"/>
                    </a:lnTo>
                    <a:lnTo>
                      <a:pt x="3521" y="9407"/>
                    </a:lnTo>
                    <a:lnTo>
                      <a:pt x="3213" y="9355"/>
                    </a:lnTo>
                    <a:lnTo>
                      <a:pt x="2930" y="9304"/>
                    </a:lnTo>
                    <a:lnTo>
                      <a:pt x="2622" y="9278"/>
                    </a:lnTo>
                    <a:lnTo>
                      <a:pt x="2262" y="9304"/>
                    </a:lnTo>
                    <a:lnTo>
                      <a:pt x="1902" y="9381"/>
                    </a:lnTo>
                    <a:lnTo>
                      <a:pt x="1568" y="9509"/>
                    </a:lnTo>
                    <a:lnTo>
                      <a:pt x="1414" y="9612"/>
                    </a:lnTo>
                    <a:lnTo>
                      <a:pt x="1260" y="9715"/>
                    </a:lnTo>
                    <a:lnTo>
                      <a:pt x="1106" y="9843"/>
                    </a:lnTo>
                    <a:lnTo>
                      <a:pt x="952" y="9972"/>
                    </a:lnTo>
                    <a:lnTo>
                      <a:pt x="823" y="10126"/>
                    </a:lnTo>
                    <a:lnTo>
                      <a:pt x="669" y="10280"/>
                    </a:lnTo>
                    <a:lnTo>
                      <a:pt x="566" y="10486"/>
                    </a:lnTo>
                    <a:lnTo>
                      <a:pt x="438" y="10692"/>
                    </a:lnTo>
                    <a:lnTo>
                      <a:pt x="232" y="11128"/>
                    </a:lnTo>
                    <a:lnTo>
                      <a:pt x="129" y="11411"/>
                    </a:lnTo>
                    <a:lnTo>
                      <a:pt x="52" y="11694"/>
                    </a:lnTo>
                    <a:lnTo>
                      <a:pt x="26" y="11977"/>
                    </a:lnTo>
                    <a:lnTo>
                      <a:pt x="1" y="12259"/>
                    </a:lnTo>
                    <a:lnTo>
                      <a:pt x="26" y="12542"/>
                    </a:lnTo>
                    <a:lnTo>
                      <a:pt x="78" y="12799"/>
                    </a:lnTo>
                    <a:lnTo>
                      <a:pt x="155" y="13056"/>
                    </a:lnTo>
                    <a:lnTo>
                      <a:pt x="232" y="13313"/>
                    </a:lnTo>
                    <a:lnTo>
                      <a:pt x="360" y="13570"/>
                    </a:lnTo>
                    <a:lnTo>
                      <a:pt x="515" y="13801"/>
                    </a:lnTo>
                    <a:lnTo>
                      <a:pt x="669" y="14032"/>
                    </a:lnTo>
                    <a:lnTo>
                      <a:pt x="849" y="14238"/>
                    </a:lnTo>
                    <a:lnTo>
                      <a:pt x="1054" y="14418"/>
                    </a:lnTo>
                    <a:lnTo>
                      <a:pt x="1286" y="14572"/>
                    </a:lnTo>
                    <a:lnTo>
                      <a:pt x="1543" y="14726"/>
                    </a:lnTo>
                    <a:lnTo>
                      <a:pt x="1800" y="14855"/>
                    </a:lnTo>
                    <a:lnTo>
                      <a:pt x="2057" y="14932"/>
                    </a:lnTo>
                    <a:lnTo>
                      <a:pt x="2339" y="15009"/>
                    </a:lnTo>
                    <a:lnTo>
                      <a:pt x="2596" y="15035"/>
                    </a:lnTo>
                    <a:lnTo>
                      <a:pt x="2853" y="15060"/>
                    </a:lnTo>
                    <a:lnTo>
                      <a:pt x="3213" y="15035"/>
                    </a:lnTo>
                    <a:lnTo>
                      <a:pt x="3547" y="14983"/>
                    </a:lnTo>
                    <a:lnTo>
                      <a:pt x="3727" y="15497"/>
                    </a:lnTo>
                    <a:lnTo>
                      <a:pt x="3933" y="15986"/>
                    </a:lnTo>
                    <a:lnTo>
                      <a:pt x="4164" y="16474"/>
                    </a:lnTo>
                    <a:lnTo>
                      <a:pt x="4447" y="16962"/>
                    </a:lnTo>
                    <a:lnTo>
                      <a:pt x="4729" y="17425"/>
                    </a:lnTo>
                    <a:lnTo>
                      <a:pt x="5063" y="17836"/>
                    </a:lnTo>
                    <a:lnTo>
                      <a:pt x="5397" y="18247"/>
                    </a:lnTo>
                    <a:lnTo>
                      <a:pt x="5783" y="18633"/>
                    </a:lnTo>
                    <a:lnTo>
                      <a:pt x="6091" y="18941"/>
                    </a:lnTo>
                    <a:lnTo>
                      <a:pt x="6425" y="19198"/>
                    </a:lnTo>
                    <a:lnTo>
                      <a:pt x="6760" y="19455"/>
                    </a:lnTo>
                    <a:lnTo>
                      <a:pt x="7119" y="19712"/>
                    </a:lnTo>
                    <a:lnTo>
                      <a:pt x="7659" y="20020"/>
                    </a:lnTo>
                    <a:lnTo>
                      <a:pt x="8199" y="20277"/>
                    </a:lnTo>
                    <a:lnTo>
                      <a:pt x="8764" y="20509"/>
                    </a:lnTo>
                    <a:lnTo>
                      <a:pt x="9355" y="20714"/>
                    </a:lnTo>
                    <a:lnTo>
                      <a:pt x="9946" y="20843"/>
                    </a:lnTo>
                    <a:lnTo>
                      <a:pt x="10563" y="20971"/>
                    </a:lnTo>
                    <a:lnTo>
                      <a:pt x="11154" y="21023"/>
                    </a:lnTo>
                    <a:lnTo>
                      <a:pt x="11771" y="21048"/>
                    </a:lnTo>
                    <a:lnTo>
                      <a:pt x="12439" y="21023"/>
                    </a:lnTo>
                    <a:lnTo>
                      <a:pt x="13056" y="20946"/>
                    </a:lnTo>
                    <a:lnTo>
                      <a:pt x="13544" y="20868"/>
                    </a:lnTo>
                    <a:lnTo>
                      <a:pt x="14058" y="20740"/>
                    </a:lnTo>
                    <a:lnTo>
                      <a:pt x="14546" y="20560"/>
                    </a:lnTo>
                    <a:lnTo>
                      <a:pt x="15009" y="20380"/>
                    </a:lnTo>
                    <a:lnTo>
                      <a:pt x="15395" y="20226"/>
                    </a:lnTo>
                    <a:lnTo>
                      <a:pt x="15754" y="20020"/>
                    </a:lnTo>
                    <a:lnTo>
                      <a:pt x="16140" y="19815"/>
                    </a:lnTo>
                    <a:lnTo>
                      <a:pt x="16474" y="19583"/>
                    </a:lnTo>
                    <a:lnTo>
                      <a:pt x="16808" y="19352"/>
                    </a:lnTo>
                    <a:lnTo>
                      <a:pt x="17142" y="19095"/>
                    </a:lnTo>
                    <a:lnTo>
                      <a:pt x="17450" y="18838"/>
                    </a:lnTo>
                    <a:lnTo>
                      <a:pt x="17759" y="18556"/>
                    </a:lnTo>
                    <a:lnTo>
                      <a:pt x="18093" y="18658"/>
                    </a:lnTo>
                    <a:lnTo>
                      <a:pt x="18684" y="18838"/>
                    </a:lnTo>
                    <a:lnTo>
                      <a:pt x="19301" y="18967"/>
                    </a:lnTo>
                    <a:lnTo>
                      <a:pt x="19918" y="19018"/>
                    </a:lnTo>
                    <a:lnTo>
                      <a:pt x="20534" y="19044"/>
                    </a:lnTo>
                    <a:lnTo>
                      <a:pt x="21048" y="19044"/>
                    </a:lnTo>
                    <a:lnTo>
                      <a:pt x="21562" y="18992"/>
                    </a:lnTo>
                    <a:lnTo>
                      <a:pt x="22076" y="18890"/>
                    </a:lnTo>
                    <a:lnTo>
                      <a:pt x="22590" y="18787"/>
                    </a:lnTo>
                    <a:lnTo>
                      <a:pt x="23104" y="18633"/>
                    </a:lnTo>
                    <a:lnTo>
                      <a:pt x="23593" y="18453"/>
                    </a:lnTo>
                    <a:lnTo>
                      <a:pt x="24055" y="18221"/>
                    </a:lnTo>
                    <a:lnTo>
                      <a:pt x="24518" y="17964"/>
                    </a:lnTo>
                    <a:lnTo>
                      <a:pt x="24903" y="17707"/>
                    </a:lnTo>
                    <a:lnTo>
                      <a:pt x="25263" y="17425"/>
                    </a:lnTo>
                    <a:lnTo>
                      <a:pt x="25597" y="17116"/>
                    </a:lnTo>
                    <a:lnTo>
                      <a:pt x="25906" y="16757"/>
                    </a:lnTo>
                    <a:lnTo>
                      <a:pt x="26137" y="16371"/>
                    </a:lnTo>
                    <a:lnTo>
                      <a:pt x="26240" y="16191"/>
                    </a:lnTo>
                    <a:lnTo>
                      <a:pt x="26342" y="15986"/>
                    </a:lnTo>
                    <a:lnTo>
                      <a:pt x="26419" y="15754"/>
                    </a:lnTo>
                    <a:lnTo>
                      <a:pt x="26471" y="15549"/>
                    </a:lnTo>
                    <a:lnTo>
                      <a:pt x="26522" y="15317"/>
                    </a:lnTo>
                    <a:lnTo>
                      <a:pt x="26548" y="15086"/>
                    </a:lnTo>
                    <a:lnTo>
                      <a:pt x="26548" y="14829"/>
                    </a:lnTo>
                    <a:lnTo>
                      <a:pt x="26548" y="14572"/>
                    </a:lnTo>
                    <a:lnTo>
                      <a:pt x="26497" y="14341"/>
                    </a:lnTo>
                    <a:lnTo>
                      <a:pt x="26445" y="14110"/>
                    </a:lnTo>
                    <a:lnTo>
                      <a:pt x="26368" y="13878"/>
                    </a:lnTo>
                    <a:lnTo>
                      <a:pt x="26291" y="13647"/>
                    </a:lnTo>
                    <a:lnTo>
                      <a:pt x="26162" y="13416"/>
                    </a:lnTo>
                    <a:lnTo>
                      <a:pt x="26034" y="13184"/>
                    </a:lnTo>
                    <a:lnTo>
                      <a:pt x="25880" y="12979"/>
                    </a:lnTo>
                    <a:lnTo>
                      <a:pt x="25726" y="12773"/>
                    </a:lnTo>
                    <a:lnTo>
                      <a:pt x="25366" y="12413"/>
                    </a:lnTo>
                    <a:lnTo>
                      <a:pt x="24980" y="12054"/>
                    </a:lnTo>
                    <a:lnTo>
                      <a:pt x="24569" y="11720"/>
                    </a:lnTo>
                    <a:lnTo>
                      <a:pt x="24132" y="11437"/>
                    </a:lnTo>
                    <a:lnTo>
                      <a:pt x="23695" y="11128"/>
                    </a:lnTo>
                    <a:lnTo>
                      <a:pt x="23387" y="10949"/>
                    </a:lnTo>
                    <a:lnTo>
                      <a:pt x="23079" y="10717"/>
                    </a:lnTo>
                    <a:lnTo>
                      <a:pt x="22796" y="10486"/>
                    </a:lnTo>
                    <a:lnTo>
                      <a:pt x="22513" y="10229"/>
                    </a:lnTo>
                    <a:lnTo>
                      <a:pt x="22282" y="9972"/>
                    </a:lnTo>
                    <a:lnTo>
                      <a:pt x="22076" y="9664"/>
                    </a:lnTo>
                    <a:lnTo>
                      <a:pt x="21896" y="9329"/>
                    </a:lnTo>
                    <a:lnTo>
                      <a:pt x="21845" y="9150"/>
                    </a:lnTo>
                    <a:lnTo>
                      <a:pt x="21794" y="8970"/>
                    </a:lnTo>
                    <a:lnTo>
                      <a:pt x="21768" y="8738"/>
                    </a:lnTo>
                    <a:lnTo>
                      <a:pt x="21742" y="8533"/>
                    </a:lnTo>
                    <a:lnTo>
                      <a:pt x="21742" y="8327"/>
                    </a:lnTo>
                    <a:lnTo>
                      <a:pt x="21768" y="8096"/>
                    </a:lnTo>
                    <a:lnTo>
                      <a:pt x="21845" y="7685"/>
                    </a:lnTo>
                    <a:lnTo>
                      <a:pt x="21974" y="7248"/>
                    </a:lnTo>
                    <a:lnTo>
                      <a:pt x="22359" y="7402"/>
                    </a:lnTo>
                    <a:lnTo>
                      <a:pt x="22770" y="7531"/>
                    </a:lnTo>
                    <a:lnTo>
                      <a:pt x="22796" y="7813"/>
                    </a:lnTo>
                    <a:lnTo>
                      <a:pt x="22873" y="8122"/>
                    </a:lnTo>
                    <a:lnTo>
                      <a:pt x="22950" y="8404"/>
                    </a:lnTo>
                    <a:lnTo>
                      <a:pt x="23079" y="8687"/>
                    </a:lnTo>
                    <a:lnTo>
                      <a:pt x="23233" y="8944"/>
                    </a:lnTo>
                    <a:lnTo>
                      <a:pt x="23413" y="9201"/>
                    </a:lnTo>
                    <a:lnTo>
                      <a:pt x="23618" y="9432"/>
                    </a:lnTo>
                    <a:lnTo>
                      <a:pt x="23850" y="9664"/>
                    </a:lnTo>
                    <a:lnTo>
                      <a:pt x="24055" y="9843"/>
                    </a:lnTo>
                    <a:lnTo>
                      <a:pt x="24312" y="9998"/>
                    </a:lnTo>
                    <a:lnTo>
                      <a:pt x="24543" y="10126"/>
                    </a:lnTo>
                    <a:lnTo>
                      <a:pt x="24800" y="10229"/>
                    </a:lnTo>
                    <a:lnTo>
                      <a:pt x="25057" y="10306"/>
                    </a:lnTo>
                    <a:lnTo>
                      <a:pt x="25340" y="10357"/>
                    </a:lnTo>
                    <a:lnTo>
                      <a:pt x="25597" y="10383"/>
                    </a:lnTo>
                    <a:lnTo>
                      <a:pt x="25854" y="10409"/>
                    </a:lnTo>
                    <a:lnTo>
                      <a:pt x="26291" y="10383"/>
                    </a:lnTo>
                    <a:lnTo>
                      <a:pt x="26394" y="10666"/>
                    </a:lnTo>
                    <a:lnTo>
                      <a:pt x="26522" y="10949"/>
                    </a:lnTo>
                    <a:lnTo>
                      <a:pt x="26676" y="11206"/>
                    </a:lnTo>
                    <a:lnTo>
                      <a:pt x="26856" y="11463"/>
                    </a:lnTo>
                    <a:lnTo>
                      <a:pt x="26702" y="11514"/>
                    </a:lnTo>
                    <a:lnTo>
                      <a:pt x="26548" y="11565"/>
                    </a:lnTo>
                    <a:lnTo>
                      <a:pt x="26419" y="11642"/>
                    </a:lnTo>
                    <a:lnTo>
                      <a:pt x="26291" y="11771"/>
                    </a:lnTo>
                    <a:lnTo>
                      <a:pt x="26188" y="11899"/>
                    </a:lnTo>
                    <a:lnTo>
                      <a:pt x="26137" y="12054"/>
                    </a:lnTo>
                    <a:lnTo>
                      <a:pt x="26085" y="12208"/>
                    </a:lnTo>
                    <a:lnTo>
                      <a:pt x="26085" y="12362"/>
                    </a:lnTo>
                    <a:lnTo>
                      <a:pt x="26111" y="12516"/>
                    </a:lnTo>
                    <a:lnTo>
                      <a:pt x="26188" y="12670"/>
                    </a:lnTo>
                    <a:lnTo>
                      <a:pt x="26265" y="12825"/>
                    </a:lnTo>
                    <a:lnTo>
                      <a:pt x="26394" y="12953"/>
                    </a:lnTo>
                    <a:lnTo>
                      <a:pt x="26497" y="13030"/>
                    </a:lnTo>
                    <a:lnTo>
                      <a:pt x="26651" y="13082"/>
                    </a:lnTo>
                    <a:lnTo>
                      <a:pt x="26779" y="13133"/>
                    </a:lnTo>
                    <a:lnTo>
                      <a:pt x="27113" y="13133"/>
                    </a:lnTo>
                    <a:lnTo>
                      <a:pt x="27268" y="13082"/>
                    </a:lnTo>
                    <a:lnTo>
                      <a:pt x="27422" y="12979"/>
                    </a:lnTo>
                    <a:lnTo>
                      <a:pt x="27550" y="12850"/>
                    </a:lnTo>
                    <a:lnTo>
                      <a:pt x="27653" y="12722"/>
                    </a:lnTo>
                    <a:lnTo>
                      <a:pt x="27730" y="12568"/>
                    </a:lnTo>
                    <a:lnTo>
                      <a:pt x="27756" y="12413"/>
                    </a:lnTo>
                    <a:lnTo>
                      <a:pt x="27756" y="12259"/>
                    </a:lnTo>
                    <a:lnTo>
                      <a:pt x="28116" y="12439"/>
                    </a:lnTo>
                    <a:lnTo>
                      <a:pt x="28501" y="12568"/>
                    </a:lnTo>
                    <a:lnTo>
                      <a:pt x="28887" y="12645"/>
                    </a:lnTo>
                    <a:lnTo>
                      <a:pt x="29298" y="12670"/>
                    </a:lnTo>
                    <a:lnTo>
                      <a:pt x="29555" y="12645"/>
                    </a:lnTo>
                    <a:lnTo>
                      <a:pt x="29812" y="12619"/>
                    </a:lnTo>
                    <a:lnTo>
                      <a:pt x="30069" y="12568"/>
                    </a:lnTo>
                    <a:lnTo>
                      <a:pt x="30326" y="12490"/>
                    </a:lnTo>
                    <a:lnTo>
                      <a:pt x="30583" y="12388"/>
                    </a:lnTo>
                    <a:lnTo>
                      <a:pt x="30814" y="12259"/>
                    </a:lnTo>
                    <a:lnTo>
                      <a:pt x="31045" y="12131"/>
                    </a:lnTo>
                    <a:lnTo>
                      <a:pt x="31277" y="11951"/>
                    </a:lnTo>
                    <a:lnTo>
                      <a:pt x="31457" y="12028"/>
                    </a:lnTo>
                    <a:lnTo>
                      <a:pt x="31662" y="12079"/>
                    </a:lnTo>
                    <a:lnTo>
                      <a:pt x="31893" y="12105"/>
                    </a:lnTo>
                    <a:lnTo>
                      <a:pt x="32099" y="12131"/>
                    </a:lnTo>
                    <a:lnTo>
                      <a:pt x="32305" y="12105"/>
                    </a:lnTo>
                    <a:lnTo>
                      <a:pt x="32536" y="12079"/>
                    </a:lnTo>
                    <a:lnTo>
                      <a:pt x="32767" y="12028"/>
                    </a:lnTo>
                    <a:lnTo>
                      <a:pt x="32973" y="11925"/>
                    </a:lnTo>
                    <a:lnTo>
                      <a:pt x="33178" y="11822"/>
                    </a:lnTo>
                    <a:lnTo>
                      <a:pt x="33358" y="11694"/>
                    </a:lnTo>
                    <a:lnTo>
                      <a:pt x="33538" y="11540"/>
                    </a:lnTo>
                    <a:lnTo>
                      <a:pt x="33718" y="11385"/>
                    </a:lnTo>
                    <a:lnTo>
                      <a:pt x="33821" y="11231"/>
                    </a:lnTo>
                    <a:lnTo>
                      <a:pt x="33924" y="11077"/>
                    </a:lnTo>
                    <a:lnTo>
                      <a:pt x="34078" y="10769"/>
                    </a:lnTo>
                    <a:lnTo>
                      <a:pt x="34181" y="10435"/>
                    </a:lnTo>
                    <a:lnTo>
                      <a:pt x="34232" y="10075"/>
                    </a:lnTo>
                    <a:lnTo>
                      <a:pt x="34232" y="9741"/>
                    </a:lnTo>
                    <a:lnTo>
                      <a:pt x="34155" y="9407"/>
                    </a:lnTo>
                    <a:lnTo>
                      <a:pt x="34026" y="9073"/>
                    </a:lnTo>
                    <a:lnTo>
                      <a:pt x="33872" y="8764"/>
                    </a:lnTo>
                    <a:lnTo>
                      <a:pt x="33949" y="8533"/>
                    </a:lnTo>
                    <a:lnTo>
                      <a:pt x="34001" y="8302"/>
                    </a:lnTo>
                    <a:lnTo>
                      <a:pt x="34052" y="8070"/>
                    </a:lnTo>
                    <a:lnTo>
                      <a:pt x="34078" y="7839"/>
                    </a:lnTo>
                    <a:lnTo>
                      <a:pt x="34104" y="7582"/>
                    </a:lnTo>
                    <a:lnTo>
                      <a:pt x="34104" y="7351"/>
                    </a:lnTo>
                    <a:lnTo>
                      <a:pt x="34052" y="7119"/>
                    </a:lnTo>
                    <a:lnTo>
                      <a:pt x="34026" y="6888"/>
                    </a:lnTo>
                    <a:lnTo>
                      <a:pt x="33949" y="6657"/>
                    </a:lnTo>
                    <a:lnTo>
                      <a:pt x="33872" y="6425"/>
                    </a:lnTo>
                    <a:lnTo>
                      <a:pt x="33769" y="6194"/>
                    </a:lnTo>
                    <a:lnTo>
                      <a:pt x="33667" y="5989"/>
                    </a:lnTo>
                    <a:lnTo>
                      <a:pt x="33512" y="5783"/>
                    </a:lnTo>
                    <a:lnTo>
                      <a:pt x="33384" y="5577"/>
                    </a:lnTo>
                    <a:lnTo>
                      <a:pt x="33204" y="5398"/>
                    </a:lnTo>
                    <a:lnTo>
                      <a:pt x="33024" y="5218"/>
                    </a:lnTo>
                    <a:lnTo>
                      <a:pt x="32844" y="5063"/>
                    </a:lnTo>
                    <a:lnTo>
                      <a:pt x="32639" y="4935"/>
                    </a:lnTo>
                    <a:lnTo>
                      <a:pt x="32459" y="4832"/>
                    </a:lnTo>
                    <a:lnTo>
                      <a:pt x="32253" y="4729"/>
                    </a:lnTo>
                    <a:lnTo>
                      <a:pt x="32048" y="4652"/>
                    </a:lnTo>
                    <a:lnTo>
                      <a:pt x="31842" y="4575"/>
                    </a:lnTo>
                    <a:lnTo>
                      <a:pt x="31405" y="4498"/>
                    </a:lnTo>
                    <a:lnTo>
                      <a:pt x="31379" y="4292"/>
                    </a:lnTo>
                    <a:lnTo>
                      <a:pt x="31328" y="4113"/>
                    </a:lnTo>
                    <a:lnTo>
                      <a:pt x="31251" y="3907"/>
                    </a:lnTo>
                    <a:lnTo>
                      <a:pt x="31148" y="3727"/>
                    </a:lnTo>
                    <a:lnTo>
                      <a:pt x="31045" y="3547"/>
                    </a:lnTo>
                    <a:lnTo>
                      <a:pt x="30943" y="3393"/>
                    </a:lnTo>
                    <a:lnTo>
                      <a:pt x="30788" y="3239"/>
                    </a:lnTo>
                    <a:lnTo>
                      <a:pt x="30634" y="3085"/>
                    </a:lnTo>
                    <a:lnTo>
                      <a:pt x="30429" y="2905"/>
                    </a:lnTo>
                    <a:lnTo>
                      <a:pt x="30172" y="2776"/>
                    </a:lnTo>
                    <a:lnTo>
                      <a:pt x="29915" y="2673"/>
                    </a:lnTo>
                    <a:lnTo>
                      <a:pt x="29658" y="2596"/>
                    </a:lnTo>
                    <a:lnTo>
                      <a:pt x="29606" y="2339"/>
                    </a:lnTo>
                    <a:lnTo>
                      <a:pt x="29555" y="2108"/>
                    </a:lnTo>
                    <a:lnTo>
                      <a:pt x="29452" y="1902"/>
                    </a:lnTo>
                    <a:lnTo>
                      <a:pt x="29375" y="1697"/>
                    </a:lnTo>
                    <a:lnTo>
                      <a:pt x="29246" y="1491"/>
                    </a:lnTo>
                    <a:lnTo>
                      <a:pt x="29118" y="1286"/>
                    </a:lnTo>
                    <a:lnTo>
                      <a:pt x="28964" y="1106"/>
                    </a:lnTo>
                    <a:lnTo>
                      <a:pt x="28810" y="926"/>
                    </a:lnTo>
                    <a:lnTo>
                      <a:pt x="28630" y="772"/>
                    </a:lnTo>
                    <a:lnTo>
                      <a:pt x="28398" y="592"/>
                    </a:lnTo>
                    <a:lnTo>
                      <a:pt x="28167" y="438"/>
                    </a:lnTo>
                    <a:lnTo>
                      <a:pt x="27910" y="309"/>
                    </a:lnTo>
                    <a:lnTo>
                      <a:pt x="27653" y="206"/>
                    </a:lnTo>
                    <a:lnTo>
                      <a:pt x="27396" y="129"/>
                    </a:lnTo>
                    <a:lnTo>
                      <a:pt x="27139" y="52"/>
                    </a:lnTo>
                    <a:lnTo>
                      <a:pt x="26856" y="26"/>
                    </a:lnTo>
                    <a:lnTo>
                      <a:pt x="265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6" name="Google Shape;21758;p70">
                <a:extLst>
                  <a:ext uri="{FF2B5EF4-FFF2-40B4-BE49-F238E27FC236}">
                    <a16:creationId xmlns:a16="http://schemas.microsoft.com/office/drawing/2014/main" id="{D1DB70A3-10A1-F3E4-F5D3-E092462D76E1}"/>
                  </a:ext>
                </a:extLst>
              </p:cNvPr>
              <p:cNvSpPr/>
              <p:nvPr/>
            </p:nvSpPr>
            <p:spPr>
              <a:xfrm>
                <a:off x="2582225" y="110425"/>
                <a:ext cx="855825" cy="526225"/>
              </a:xfrm>
              <a:custGeom>
                <a:avLst/>
                <a:gdLst/>
                <a:ahLst/>
                <a:cxnLst/>
                <a:rect l="l" t="t" r="r" b="b"/>
                <a:pathLst>
                  <a:path w="34233" h="21049" fill="none" extrusionOk="0">
                    <a:moveTo>
                      <a:pt x="26599" y="1"/>
                    </a:moveTo>
                    <a:lnTo>
                      <a:pt x="26599" y="1"/>
                    </a:lnTo>
                    <a:lnTo>
                      <a:pt x="26265" y="26"/>
                    </a:lnTo>
                    <a:lnTo>
                      <a:pt x="25957" y="78"/>
                    </a:lnTo>
                    <a:lnTo>
                      <a:pt x="25623" y="155"/>
                    </a:lnTo>
                    <a:lnTo>
                      <a:pt x="25314" y="283"/>
                    </a:lnTo>
                    <a:lnTo>
                      <a:pt x="25032" y="438"/>
                    </a:lnTo>
                    <a:lnTo>
                      <a:pt x="24749" y="617"/>
                    </a:lnTo>
                    <a:lnTo>
                      <a:pt x="24466" y="849"/>
                    </a:lnTo>
                    <a:lnTo>
                      <a:pt x="24235" y="1106"/>
                    </a:lnTo>
                    <a:lnTo>
                      <a:pt x="24235" y="1106"/>
                    </a:lnTo>
                    <a:lnTo>
                      <a:pt x="24004" y="1414"/>
                    </a:lnTo>
                    <a:lnTo>
                      <a:pt x="24004" y="1414"/>
                    </a:lnTo>
                    <a:lnTo>
                      <a:pt x="23695" y="1363"/>
                    </a:lnTo>
                    <a:lnTo>
                      <a:pt x="23361" y="1363"/>
                    </a:lnTo>
                    <a:lnTo>
                      <a:pt x="23361" y="1363"/>
                    </a:lnTo>
                    <a:lnTo>
                      <a:pt x="23053" y="1363"/>
                    </a:lnTo>
                    <a:lnTo>
                      <a:pt x="22719" y="1414"/>
                    </a:lnTo>
                    <a:lnTo>
                      <a:pt x="22410" y="1517"/>
                    </a:lnTo>
                    <a:lnTo>
                      <a:pt x="22102" y="1620"/>
                    </a:lnTo>
                    <a:lnTo>
                      <a:pt x="21794" y="1774"/>
                    </a:lnTo>
                    <a:lnTo>
                      <a:pt x="21511" y="1954"/>
                    </a:lnTo>
                    <a:lnTo>
                      <a:pt x="21254" y="2185"/>
                    </a:lnTo>
                    <a:lnTo>
                      <a:pt x="20997" y="2442"/>
                    </a:lnTo>
                    <a:lnTo>
                      <a:pt x="20997" y="2442"/>
                    </a:lnTo>
                    <a:lnTo>
                      <a:pt x="20868" y="2622"/>
                    </a:lnTo>
                    <a:lnTo>
                      <a:pt x="20868" y="2622"/>
                    </a:lnTo>
                    <a:lnTo>
                      <a:pt x="20586" y="2391"/>
                    </a:lnTo>
                    <a:lnTo>
                      <a:pt x="20303" y="2159"/>
                    </a:lnTo>
                    <a:lnTo>
                      <a:pt x="19995" y="1954"/>
                    </a:lnTo>
                    <a:lnTo>
                      <a:pt x="19686" y="1748"/>
                    </a:lnTo>
                    <a:lnTo>
                      <a:pt x="19378" y="1568"/>
                    </a:lnTo>
                    <a:lnTo>
                      <a:pt x="19044" y="1414"/>
                    </a:lnTo>
                    <a:lnTo>
                      <a:pt x="18735" y="1286"/>
                    </a:lnTo>
                    <a:lnTo>
                      <a:pt x="18427" y="1183"/>
                    </a:lnTo>
                    <a:lnTo>
                      <a:pt x="18427" y="1183"/>
                    </a:lnTo>
                    <a:lnTo>
                      <a:pt x="17964" y="1054"/>
                    </a:lnTo>
                    <a:lnTo>
                      <a:pt x="17502" y="952"/>
                    </a:lnTo>
                    <a:lnTo>
                      <a:pt x="16988" y="900"/>
                    </a:lnTo>
                    <a:lnTo>
                      <a:pt x="16474" y="874"/>
                    </a:lnTo>
                    <a:lnTo>
                      <a:pt x="16474" y="874"/>
                    </a:lnTo>
                    <a:lnTo>
                      <a:pt x="16063" y="900"/>
                    </a:lnTo>
                    <a:lnTo>
                      <a:pt x="15651" y="926"/>
                    </a:lnTo>
                    <a:lnTo>
                      <a:pt x="15240" y="977"/>
                    </a:lnTo>
                    <a:lnTo>
                      <a:pt x="14855" y="1054"/>
                    </a:lnTo>
                    <a:lnTo>
                      <a:pt x="14469" y="1183"/>
                    </a:lnTo>
                    <a:lnTo>
                      <a:pt x="14084" y="1311"/>
                    </a:lnTo>
                    <a:lnTo>
                      <a:pt x="13750" y="1466"/>
                    </a:lnTo>
                    <a:lnTo>
                      <a:pt x="13390" y="1645"/>
                    </a:lnTo>
                    <a:lnTo>
                      <a:pt x="13082" y="1851"/>
                    </a:lnTo>
                    <a:lnTo>
                      <a:pt x="12799" y="2108"/>
                    </a:lnTo>
                    <a:lnTo>
                      <a:pt x="12568" y="2365"/>
                    </a:lnTo>
                    <a:lnTo>
                      <a:pt x="12336" y="2673"/>
                    </a:lnTo>
                    <a:lnTo>
                      <a:pt x="12182" y="2982"/>
                    </a:lnTo>
                    <a:lnTo>
                      <a:pt x="12028" y="3342"/>
                    </a:lnTo>
                    <a:lnTo>
                      <a:pt x="11951" y="3753"/>
                    </a:lnTo>
                    <a:lnTo>
                      <a:pt x="11925" y="4164"/>
                    </a:lnTo>
                    <a:lnTo>
                      <a:pt x="11925" y="4164"/>
                    </a:lnTo>
                    <a:lnTo>
                      <a:pt x="11925" y="4370"/>
                    </a:lnTo>
                    <a:lnTo>
                      <a:pt x="11951" y="4601"/>
                    </a:lnTo>
                    <a:lnTo>
                      <a:pt x="11951" y="4601"/>
                    </a:lnTo>
                    <a:lnTo>
                      <a:pt x="11617" y="4575"/>
                    </a:lnTo>
                    <a:lnTo>
                      <a:pt x="11617" y="4575"/>
                    </a:lnTo>
                    <a:lnTo>
                      <a:pt x="11206" y="4601"/>
                    </a:lnTo>
                    <a:lnTo>
                      <a:pt x="10769" y="4627"/>
                    </a:lnTo>
                    <a:lnTo>
                      <a:pt x="10332" y="4678"/>
                    </a:lnTo>
                    <a:lnTo>
                      <a:pt x="9921" y="4755"/>
                    </a:lnTo>
                    <a:lnTo>
                      <a:pt x="9921" y="4755"/>
                    </a:lnTo>
                    <a:lnTo>
                      <a:pt x="9792" y="4755"/>
                    </a:lnTo>
                    <a:lnTo>
                      <a:pt x="9792" y="4755"/>
                    </a:lnTo>
                    <a:lnTo>
                      <a:pt x="9432" y="4858"/>
                    </a:lnTo>
                    <a:lnTo>
                      <a:pt x="9072" y="4961"/>
                    </a:lnTo>
                    <a:lnTo>
                      <a:pt x="8713" y="5089"/>
                    </a:lnTo>
                    <a:lnTo>
                      <a:pt x="8353" y="5218"/>
                    </a:lnTo>
                    <a:lnTo>
                      <a:pt x="8353" y="5218"/>
                    </a:lnTo>
                    <a:lnTo>
                      <a:pt x="7942" y="5398"/>
                    </a:lnTo>
                    <a:lnTo>
                      <a:pt x="7531" y="5603"/>
                    </a:lnTo>
                    <a:lnTo>
                      <a:pt x="7145" y="5834"/>
                    </a:lnTo>
                    <a:lnTo>
                      <a:pt x="6760" y="6091"/>
                    </a:lnTo>
                    <a:lnTo>
                      <a:pt x="6400" y="6348"/>
                    </a:lnTo>
                    <a:lnTo>
                      <a:pt x="6040" y="6631"/>
                    </a:lnTo>
                    <a:lnTo>
                      <a:pt x="5706" y="6939"/>
                    </a:lnTo>
                    <a:lnTo>
                      <a:pt x="5372" y="7248"/>
                    </a:lnTo>
                    <a:lnTo>
                      <a:pt x="5372" y="7248"/>
                    </a:lnTo>
                    <a:lnTo>
                      <a:pt x="4986" y="7685"/>
                    </a:lnTo>
                    <a:lnTo>
                      <a:pt x="4627" y="8173"/>
                    </a:lnTo>
                    <a:lnTo>
                      <a:pt x="4627" y="8173"/>
                    </a:lnTo>
                    <a:lnTo>
                      <a:pt x="4395" y="8481"/>
                    </a:lnTo>
                    <a:lnTo>
                      <a:pt x="4190" y="8816"/>
                    </a:lnTo>
                    <a:lnTo>
                      <a:pt x="4010" y="9175"/>
                    </a:lnTo>
                    <a:lnTo>
                      <a:pt x="3830" y="9509"/>
                    </a:lnTo>
                    <a:lnTo>
                      <a:pt x="3830" y="9509"/>
                    </a:lnTo>
                    <a:lnTo>
                      <a:pt x="3521" y="9407"/>
                    </a:lnTo>
                    <a:lnTo>
                      <a:pt x="3213" y="9355"/>
                    </a:lnTo>
                    <a:lnTo>
                      <a:pt x="2930" y="9304"/>
                    </a:lnTo>
                    <a:lnTo>
                      <a:pt x="2622" y="9278"/>
                    </a:lnTo>
                    <a:lnTo>
                      <a:pt x="2622" y="9278"/>
                    </a:lnTo>
                    <a:lnTo>
                      <a:pt x="2262" y="9304"/>
                    </a:lnTo>
                    <a:lnTo>
                      <a:pt x="1902" y="9381"/>
                    </a:lnTo>
                    <a:lnTo>
                      <a:pt x="1568" y="9509"/>
                    </a:lnTo>
                    <a:lnTo>
                      <a:pt x="1414" y="9612"/>
                    </a:lnTo>
                    <a:lnTo>
                      <a:pt x="1260" y="9715"/>
                    </a:lnTo>
                    <a:lnTo>
                      <a:pt x="1106" y="9843"/>
                    </a:lnTo>
                    <a:lnTo>
                      <a:pt x="952" y="9972"/>
                    </a:lnTo>
                    <a:lnTo>
                      <a:pt x="823" y="10126"/>
                    </a:lnTo>
                    <a:lnTo>
                      <a:pt x="669" y="10280"/>
                    </a:lnTo>
                    <a:lnTo>
                      <a:pt x="566" y="10486"/>
                    </a:lnTo>
                    <a:lnTo>
                      <a:pt x="438" y="10692"/>
                    </a:lnTo>
                    <a:lnTo>
                      <a:pt x="232" y="11128"/>
                    </a:lnTo>
                    <a:lnTo>
                      <a:pt x="232" y="11128"/>
                    </a:lnTo>
                    <a:lnTo>
                      <a:pt x="129" y="11411"/>
                    </a:lnTo>
                    <a:lnTo>
                      <a:pt x="52" y="11694"/>
                    </a:lnTo>
                    <a:lnTo>
                      <a:pt x="26" y="11977"/>
                    </a:lnTo>
                    <a:lnTo>
                      <a:pt x="1" y="12259"/>
                    </a:lnTo>
                    <a:lnTo>
                      <a:pt x="26" y="12542"/>
                    </a:lnTo>
                    <a:lnTo>
                      <a:pt x="78" y="12799"/>
                    </a:lnTo>
                    <a:lnTo>
                      <a:pt x="155" y="13056"/>
                    </a:lnTo>
                    <a:lnTo>
                      <a:pt x="232" y="13313"/>
                    </a:lnTo>
                    <a:lnTo>
                      <a:pt x="360" y="13570"/>
                    </a:lnTo>
                    <a:lnTo>
                      <a:pt x="515" y="13801"/>
                    </a:lnTo>
                    <a:lnTo>
                      <a:pt x="669" y="14032"/>
                    </a:lnTo>
                    <a:lnTo>
                      <a:pt x="849" y="14238"/>
                    </a:lnTo>
                    <a:lnTo>
                      <a:pt x="1054" y="14418"/>
                    </a:lnTo>
                    <a:lnTo>
                      <a:pt x="1286" y="14572"/>
                    </a:lnTo>
                    <a:lnTo>
                      <a:pt x="1543" y="14726"/>
                    </a:lnTo>
                    <a:lnTo>
                      <a:pt x="1800" y="14855"/>
                    </a:lnTo>
                    <a:lnTo>
                      <a:pt x="1800" y="14855"/>
                    </a:lnTo>
                    <a:lnTo>
                      <a:pt x="2057" y="14932"/>
                    </a:lnTo>
                    <a:lnTo>
                      <a:pt x="2339" y="15009"/>
                    </a:lnTo>
                    <a:lnTo>
                      <a:pt x="2596" y="15035"/>
                    </a:lnTo>
                    <a:lnTo>
                      <a:pt x="2853" y="15060"/>
                    </a:lnTo>
                    <a:lnTo>
                      <a:pt x="2853" y="15060"/>
                    </a:lnTo>
                    <a:lnTo>
                      <a:pt x="3213" y="15035"/>
                    </a:lnTo>
                    <a:lnTo>
                      <a:pt x="3547" y="14983"/>
                    </a:lnTo>
                    <a:lnTo>
                      <a:pt x="3547" y="14983"/>
                    </a:lnTo>
                    <a:lnTo>
                      <a:pt x="3727" y="15497"/>
                    </a:lnTo>
                    <a:lnTo>
                      <a:pt x="3933" y="15986"/>
                    </a:lnTo>
                    <a:lnTo>
                      <a:pt x="4164" y="16474"/>
                    </a:lnTo>
                    <a:lnTo>
                      <a:pt x="4447" y="16962"/>
                    </a:lnTo>
                    <a:lnTo>
                      <a:pt x="4729" y="17425"/>
                    </a:lnTo>
                    <a:lnTo>
                      <a:pt x="5063" y="17836"/>
                    </a:lnTo>
                    <a:lnTo>
                      <a:pt x="5397" y="18247"/>
                    </a:lnTo>
                    <a:lnTo>
                      <a:pt x="5783" y="18633"/>
                    </a:lnTo>
                    <a:lnTo>
                      <a:pt x="5783" y="18633"/>
                    </a:lnTo>
                    <a:lnTo>
                      <a:pt x="6091" y="18941"/>
                    </a:lnTo>
                    <a:lnTo>
                      <a:pt x="6425" y="19198"/>
                    </a:lnTo>
                    <a:lnTo>
                      <a:pt x="6760" y="19455"/>
                    </a:lnTo>
                    <a:lnTo>
                      <a:pt x="7119" y="19712"/>
                    </a:lnTo>
                    <a:lnTo>
                      <a:pt x="7119" y="19712"/>
                    </a:lnTo>
                    <a:lnTo>
                      <a:pt x="7659" y="20020"/>
                    </a:lnTo>
                    <a:lnTo>
                      <a:pt x="8199" y="20277"/>
                    </a:lnTo>
                    <a:lnTo>
                      <a:pt x="8764" y="20509"/>
                    </a:lnTo>
                    <a:lnTo>
                      <a:pt x="9355" y="20714"/>
                    </a:lnTo>
                    <a:lnTo>
                      <a:pt x="9946" y="20843"/>
                    </a:lnTo>
                    <a:lnTo>
                      <a:pt x="10563" y="20971"/>
                    </a:lnTo>
                    <a:lnTo>
                      <a:pt x="11154" y="21023"/>
                    </a:lnTo>
                    <a:lnTo>
                      <a:pt x="11771" y="21048"/>
                    </a:lnTo>
                    <a:lnTo>
                      <a:pt x="11771" y="21048"/>
                    </a:lnTo>
                    <a:lnTo>
                      <a:pt x="12439" y="21023"/>
                    </a:lnTo>
                    <a:lnTo>
                      <a:pt x="12439" y="21023"/>
                    </a:lnTo>
                    <a:lnTo>
                      <a:pt x="13056" y="20946"/>
                    </a:lnTo>
                    <a:lnTo>
                      <a:pt x="13056" y="20946"/>
                    </a:lnTo>
                    <a:lnTo>
                      <a:pt x="13544" y="20868"/>
                    </a:lnTo>
                    <a:lnTo>
                      <a:pt x="14058" y="20740"/>
                    </a:lnTo>
                    <a:lnTo>
                      <a:pt x="14546" y="20560"/>
                    </a:lnTo>
                    <a:lnTo>
                      <a:pt x="15009" y="20380"/>
                    </a:lnTo>
                    <a:lnTo>
                      <a:pt x="15009" y="20380"/>
                    </a:lnTo>
                    <a:lnTo>
                      <a:pt x="15395" y="20226"/>
                    </a:lnTo>
                    <a:lnTo>
                      <a:pt x="15754" y="20020"/>
                    </a:lnTo>
                    <a:lnTo>
                      <a:pt x="16140" y="19815"/>
                    </a:lnTo>
                    <a:lnTo>
                      <a:pt x="16474" y="19583"/>
                    </a:lnTo>
                    <a:lnTo>
                      <a:pt x="16808" y="19352"/>
                    </a:lnTo>
                    <a:lnTo>
                      <a:pt x="17142" y="19095"/>
                    </a:lnTo>
                    <a:lnTo>
                      <a:pt x="17450" y="18838"/>
                    </a:lnTo>
                    <a:lnTo>
                      <a:pt x="17759" y="18556"/>
                    </a:lnTo>
                    <a:lnTo>
                      <a:pt x="17759" y="18556"/>
                    </a:lnTo>
                    <a:lnTo>
                      <a:pt x="18093" y="18658"/>
                    </a:lnTo>
                    <a:lnTo>
                      <a:pt x="18093" y="18658"/>
                    </a:lnTo>
                    <a:lnTo>
                      <a:pt x="18684" y="18838"/>
                    </a:lnTo>
                    <a:lnTo>
                      <a:pt x="19301" y="18967"/>
                    </a:lnTo>
                    <a:lnTo>
                      <a:pt x="19918" y="19018"/>
                    </a:lnTo>
                    <a:lnTo>
                      <a:pt x="20534" y="19044"/>
                    </a:lnTo>
                    <a:lnTo>
                      <a:pt x="20534" y="19044"/>
                    </a:lnTo>
                    <a:lnTo>
                      <a:pt x="21048" y="19044"/>
                    </a:lnTo>
                    <a:lnTo>
                      <a:pt x="21562" y="18992"/>
                    </a:lnTo>
                    <a:lnTo>
                      <a:pt x="22076" y="18890"/>
                    </a:lnTo>
                    <a:lnTo>
                      <a:pt x="22590" y="18787"/>
                    </a:lnTo>
                    <a:lnTo>
                      <a:pt x="23104" y="18633"/>
                    </a:lnTo>
                    <a:lnTo>
                      <a:pt x="23593" y="18453"/>
                    </a:lnTo>
                    <a:lnTo>
                      <a:pt x="24055" y="18221"/>
                    </a:lnTo>
                    <a:lnTo>
                      <a:pt x="24518" y="17964"/>
                    </a:lnTo>
                    <a:lnTo>
                      <a:pt x="24518" y="17964"/>
                    </a:lnTo>
                    <a:lnTo>
                      <a:pt x="24903" y="17707"/>
                    </a:lnTo>
                    <a:lnTo>
                      <a:pt x="25263" y="17425"/>
                    </a:lnTo>
                    <a:lnTo>
                      <a:pt x="25597" y="17116"/>
                    </a:lnTo>
                    <a:lnTo>
                      <a:pt x="25906" y="16757"/>
                    </a:lnTo>
                    <a:lnTo>
                      <a:pt x="26137" y="16371"/>
                    </a:lnTo>
                    <a:lnTo>
                      <a:pt x="26240" y="16191"/>
                    </a:lnTo>
                    <a:lnTo>
                      <a:pt x="26342" y="15986"/>
                    </a:lnTo>
                    <a:lnTo>
                      <a:pt x="26419" y="15754"/>
                    </a:lnTo>
                    <a:lnTo>
                      <a:pt x="26471" y="15549"/>
                    </a:lnTo>
                    <a:lnTo>
                      <a:pt x="26522" y="15317"/>
                    </a:lnTo>
                    <a:lnTo>
                      <a:pt x="26548" y="15086"/>
                    </a:lnTo>
                    <a:lnTo>
                      <a:pt x="26548" y="15086"/>
                    </a:lnTo>
                    <a:lnTo>
                      <a:pt x="26548" y="14829"/>
                    </a:lnTo>
                    <a:lnTo>
                      <a:pt x="26548" y="14572"/>
                    </a:lnTo>
                    <a:lnTo>
                      <a:pt x="26497" y="14341"/>
                    </a:lnTo>
                    <a:lnTo>
                      <a:pt x="26445" y="14110"/>
                    </a:lnTo>
                    <a:lnTo>
                      <a:pt x="26445" y="14110"/>
                    </a:lnTo>
                    <a:lnTo>
                      <a:pt x="26368" y="13878"/>
                    </a:lnTo>
                    <a:lnTo>
                      <a:pt x="26291" y="13647"/>
                    </a:lnTo>
                    <a:lnTo>
                      <a:pt x="26162" y="13416"/>
                    </a:lnTo>
                    <a:lnTo>
                      <a:pt x="26034" y="13184"/>
                    </a:lnTo>
                    <a:lnTo>
                      <a:pt x="25880" y="12979"/>
                    </a:lnTo>
                    <a:lnTo>
                      <a:pt x="25726" y="12773"/>
                    </a:lnTo>
                    <a:lnTo>
                      <a:pt x="25366" y="12413"/>
                    </a:lnTo>
                    <a:lnTo>
                      <a:pt x="24980" y="12054"/>
                    </a:lnTo>
                    <a:lnTo>
                      <a:pt x="24569" y="11720"/>
                    </a:lnTo>
                    <a:lnTo>
                      <a:pt x="24132" y="11437"/>
                    </a:lnTo>
                    <a:lnTo>
                      <a:pt x="23695" y="11128"/>
                    </a:lnTo>
                    <a:lnTo>
                      <a:pt x="23695" y="11128"/>
                    </a:lnTo>
                    <a:lnTo>
                      <a:pt x="23387" y="10949"/>
                    </a:lnTo>
                    <a:lnTo>
                      <a:pt x="23079" y="10717"/>
                    </a:lnTo>
                    <a:lnTo>
                      <a:pt x="22796" y="10486"/>
                    </a:lnTo>
                    <a:lnTo>
                      <a:pt x="22513" y="10229"/>
                    </a:lnTo>
                    <a:lnTo>
                      <a:pt x="22282" y="9972"/>
                    </a:lnTo>
                    <a:lnTo>
                      <a:pt x="22076" y="9664"/>
                    </a:lnTo>
                    <a:lnTo>
                      <a:pt x="21896" y="9329"/>
                    </a:lnTo>
                    <a:lnTo>
                      <a:pt x="21845" y="9150"/>
                    </a:lnTo>
                    <a:lnTo>
                      <a:pt x="21794" y="8970"/>
                    </a:lnTo>
                    <a:lnTo>
                      <a:pt x="21794" y="8970"/>
                    </a:lnTo>
                    <a:lnTo>
                      <a:pt x="21768" y="8738"/>
                    </a:lnTo>
                    <a:lnTo>
                      <a:pt x="21742" y="8533"/>
                    </a:lnTo>
                    <a:lnTo>
                      <a:pt x="21742" y="8327"/>
                    </a:lnTo>
                    <a:lnTo>
                      <a:pt x="21768" y="8096"/>
                    </a:lnTo>
                    <a:lnTo>
                      <a:pt x="21845" y="7685"/>
                    </a:lnTo>
                    <a:lnTo>
                      <a:pt x="21974" y="7248"/>
                    </a:lnTo>
                    <a:lnTo>
                      <a:pt x="21974" y="7248"/>
                    </a:lnTo>
                    <a:lnTo>
                      <a:pt x="22359" y="7402"/>
                    </a:lnTo>
                    <a:lnTo>
                      <a:pt x="22770" y="7531"/>
                    </a:lnTo>
                    <a:lnTo>
                      <a:pt x="22770" y="7531"/>
                    </a:lnTo>
                    <a:lnTo>
                      <a:pt x="22796" y="7813"/>
                    </a:lnTo>
                    <a:lnTo>
                      <a:pt x="22873" y="8122"/>
                    </a:lnTo>
                    <a:lnTo>
                      <a:pt x="22950" y="8404"/>
                    </a:lnTo>
                    <a:lnTo>
                      <a:pt x="23079" y="8687"/>
                    </a:lnTo>
                    <a:lnTo>
                      <a:pt x="23233" y="8944"/>
                    </a:lnTo>
                    <a:lnTo>
                      <a:pt x="23413" y="9201"/>
                    </a:lnTo>
                    <a:lnTo>
                      <a:pt x="23618" y="9432"/>
                    </a:lnTo>
                    <a:lnTo>
                      <a:pt x="23850" y="9664"/>
                    </a:lnTo>
                    <a:lnTo>
                      <a:pt x="23850" y="9664"/>
                    </a:lnTo>
                    <a:lnTo>
                      <a:pt x="24055" y="9843"/>
                    </a:lnTo>
                    <a:lnTo>
                      <a:pt x="24312" y="9998"/>
                    </a:lnTo>
                    <a:lnTo>
                      <a:pt x="24543" y="10126"/>
                    </a:lnTo>
                    <a:lnTo>
                      <a:pt x="24800" y="10229"/>
                    </a:lnTo>
                    <a:lnTo>
                      <a:pt x="25057" y="10306"/>
                    </a:lnTo>
                    <a:lnTo>
                      <a:pt x="25340" y="10357"/>
                    </a:lnTo>
                    <a:lnTo>
                      <a:pt x="25597" y="10383"/>
                    </a:lnTo>
                    <a:lnTo>
                      <a:pt x="25854" y="10409"/>
                    </a:lnTo>
                    <a:lnTo>
                      <a:pt x="25854" y="10409"/>
                    </a:lnTo>
                    <a:lnTo>
                      <a:pt x="26291" y="10383"/>
                    </a:lnTo>
                    <a:lnTo>
                      <a:pt x="26291" y="10383"/>
                    </a:lnTo>
                    <a:lnTo>
                      <a:pt x="26394" y="10666"/>
                    </a:lnTo>
                    <a:lnTo>
                      <a:pt x="26522" y="10949"/>
                    </a:lnTo>
                    <a:lnTo>
                      <a:pt x="26676" y="11206"/>
                    </a:lnTo>
                    <a:lnTo>
                      <a:pt x="26856" y="11463"/>
                    </a:lnTo>
                    <a:lnTo>
                      <a:pt x="26856" y="11463"/>
                    </a:lnTo>
                    <a:lnTo>
                      <a:pt x="26702" y="11514"/>
                    </a:lnTo>
                    <a:lnTo>
                      <a:pt x="26548" y="11565"/>
                    </a:lnTo>
                    <a:lnTo>
                      <a:pt x="26419" y="11642"/>
                    </a:lnTo>
                    <a:lnTo>
                      <a:pt x="26291" y="11771"/>
                    </a:lnTo>
                    <a:lnTo>
                      <a:pt x="26291" y="11771"/>
                    </a:lnTo>
                    <a:lnTo>
                      <a:pt x="26188" y="11899"/>
                    </a:lnTo>
                    <a:lnTo>
                      <a:pt x="26137" y="12054"/>
                    </a:lnTo>
                    <a:lnTo>
                      <a:pt x="26085" y="12208"/>
                    </a:lnTo>
                    <a:lnTo>
                      <a:pt x="26085" y="12362"/>
                    </a:lnTo>
                    <a:lnTo>
                      <a:pt x="26111" y="12516"/>
                    </a:lnTo>
                    <a:lnTo>
                      <a:pt x="26188" y="12670"/>
                    </a:lnTo>
                    <a:lnTo>
                      <a:pt x="26265" y="12825"/>
                    </a:lnTo>
                    <a:lnTo>
                      <a:pt x="26394" y="12953"/>
                    </a:lnTo>
                    <a:lnTo>
                      <a:pt x="26394" y="12953"/>
                    </a:lnTo>
                    <a:lnTo>
                      <a:pt x="26497" y="13030"/>
                    </a:lnTo>
                    <a:lnTo>
                      <a:pt x="26651" y="13082"/>
                    </a:lnTo>
                    <a:lnTo>
                      <a:pt x="26779" y="13133"/>
                    </a:lnTo>
                    <a:lnTo>
                      <a:pt x="26933" y="13133"/>
                    </a:lnTo>
                    <a:lnTo>
                      <a:pt x="26933" y="13133"/>
                    </a:lnTo>
                    <a:lnTo>
                      <a:pt x="27113" y="13133"/>
                    </a:lnTo>
                    <a:lnTo>
                      <a:pt x="27268" y="13082"/>
                    </a:lnTo>
                    <a:lnTo>
                      <a:pt x="27422" y="12979"/>
                    </a:lnTo>
                    <a:lnTo>
                      <a:pt x="27550" y="12850"/>
                    </a:lnTo>
                    <a:lnTo>
                      <a:pt x="27550" y="12850"/>
                    </a:lnTo>
                    <a:lnTo>
                      <a:pt x="27653" y="12722"/>
                    </a:lnTo>
                    <a:lnTo>
                      <a:pt x="27730" y="12568"/>
                    </a:lnTo>
                    <a:lnTo>
                      <a:pt x="27756" y="12413"/>
                    </a:lnTo>
                    <a:lnTo>
                      <a:pt x="27756" y="12259"/>
                    </a:lnTo>
                    <a:lnTo>
                      <a:pt x="27756" y="12259"/>
                    </a:lnTo>
                    <a:lnTo>
                      <a:pt x="28116" y="12439"/>
                    </a:lnTo>
                    <a:lnTo>
                      <a:pt x="28501" y="12568"/>
                    </a:lnTo>
                    <a:lnTo>
                      <a:pt x="28887" y="12645"/>
                    </a:lnTo>
                    <a:lnTo>
                      <a:pt x="29298" y="12670"/>
                    </a:lnTo>
                    <a:lnTo>
                      <a:pt x="29298" y="12670"/>
                    </a:lnTo>
                    <a:lnTo>
                      <a:pt x="29555" y="12645"/>
                    </a:lnTo>
                    <a:lnTo>
                      <a:pt x="29812" y="12619"/>
                    </a:lnTo>
                    <a:lnTo>
                      <a:pt x="30069" y="12568"/>
                    </a:lnTo>
                    <a:lnTo>
                      <a:pt x="30326" y="12490"/>
                    </a:lnTo>
                    <a:lnTo>
                      <a:pt x="30583" y="12388"/>
                    </a:lnTo>
                    <a:lnTo>
                      <a:pt x="30814" y="12259"/>
                    </a:lnTo>
                    <a:lnTo>
                      <a:pt x="31045" y="12131"/>
                    </a:lnTo>
                    <a:lnTo>
                      <a:pt x="31277" y="11951"/>
                    </a:lnTo>
                    <a:lnTo>
                      <a:pt x="31277" y="11951"/>
                    </a:lnTo>
                    <a:lnTo>
                      <a:pt x="31457" y="12028"/>
                    </a:lnTo>
                    <a:lnTo>
                      <a:pt x="31662" y="12079"/>
                    </a:lnTo>
                    <a:lnTo>
                      <a:pt x="31893" y="12105"/>
                    </a:lnTo>
                    <a:lnTo>
                      <a:pt x="32099" y="12131"/>
                    </a:lnTo>
                    <a:lnTo>
                      <a:pt x="32099" y="12131"/>
                    </a:lnTo>
                    <a:lnTo>
                      <a:pt x="32305" y="12105"/>
                    </a:lnTo>
                    <a:lnTo>
                      <a:pt x="32536" y="12079"/>
                    </a:lnTo>
                    <a:lnTo>
                      <a:pt x="32767" y="12028"/>
                    </a:lnTo>
                    <a:lnTo>
                      <a:pt x="32973" y="11925"/>
                    </a:lnTo>
                    <a:lnTo>
                      <a:pt x="33178" y="11822"/>
                    </a:lnTo>
                    <a:lnTo>
                      <a:pt x="33358" y="11694"/>
                    </a:lnTo>
                    <a:lnTo>
                      <a:pt x="33538" y="11540"/>
                    </a:lnTo>
                    <a:lnTo>
                      <a:pt x="33718" y="11385"/>
                    </a:lnTo>
                    <a:lnTo>
                      <a:pt x="33718" y="11385"/>
                    </a:lnTo>
                    <a:lnTo>
                      <a:pt x="33821" y="11231"/>
                    </a:lnTo>
                    <a:lnTo>
                      <a:pt x="33924" y="11077"/>
                    </a:lnTo>
                    <a:lnTo>
                      <a:pt x="34078" y="10769"/>
                    </a:lnTo>
                    <a:lnTo>
                      <a:pt x="34181" y="10435"/>
                    </a:lnTo>
                    <a:lnTo>
                      <a:pt x="34232" y="10075"/>
                    </a:lnTo>
                    <a:lnTo>
                      <a:pt x="34232" y="9741"/>
                    </a:lnTo>
                    <a:lnTo>
                      <a:pt x="34155" y="9407"/>
                    </a:lnTo>
                    <a:lnTo>
                      <a:pt x="34026" y="9073"/>
                    </a:lnTo>
                    <a:lnTo>
                      <a:pt x="33872" y="8764"/>
                    </a:lnTo>
                    <a:lnTo>
                      <a:pt x="33872" y="8764"/>
                    </a:lnTo>
                    <a:lnTo>
                      <a:pt x="33949" y="8533"/>
                    </a:lnTo>
                    <a:lnTo>
                      <a:pt x="34001" y="8302"/>
                    </a:lnTo>
                    <a:lnTo>
                      <a:pt x="34052" y="8070"/>
                    </a:lnTo>
                    <a:lnTo>
                      <a:pt x="34078" y="7839"/>
                    </a:lnTo>
                    <a:lnTo>
                      <a:pt x="34104" y="7582"/>
                    </a:lnTo>
                    <a:lnTo>
                      <a:pt x="34104" y="7351"/>
                    </a:lnTo>
                    <a:lnTo>
                      <a:pt x="34052" y="7119"/>
                    </a:lnTo>
                    <a:lnTo>
                      <a:pt x="34026" y="6888"/>
                    </a:lnTo>
                    <a:lnTo>
                      <a:pt x="33949" y="6657"/>
                    </a:lnTo>
                    <a:lnTo>
                      <a:pt x="33872" y="6425"/>
                    </a:lnTo>
                    <a:lnTo>
                      <a:pt x="33769" y="6194"/>
                    </a:lnTo>
                    <a:lnTo>
                      <a:pt x="33667" y="5989"/>
                    </a:lnTo>
                    <a:lnTo>
                      <a:pt x="33512" y="5783"/>
                    </a:lnTo>
                    <a:lnTo>
                      <a:pt x="33384" y="5577"/>
                    </a:lnTo>
                    <a:lnTo>
                      <a:pt x="33204" y="5398"/>
                    </a:lnTo>
                    <a:lnTo>
                      <a:pt x="33024" y="5218"/>
                    </a:lnTo>
                    <a:lnTo>
                      <a:pt x="33024" y="5218"/>
                    </a:lnTo>
                    <a:lnTo>
                      <a:pt x="32844" y="5063"/>
                    </a:lnTo>
                    <a:lnTo>
                      <a:pt x="32639" y="4935"/>
                    </a:lnTo>
                    <a:lnTo>
                      <a:pt x="32459" y="4832"/>
                    </a:lnTo>
                    <a:lnTo>
                      <a:pt x="32253" y="4729"/>
                    </a:lnTo>
                    <a:lnTo>
                      <a:pt x="32048" y="4652"/>
                    </a:lnTo>
                    <a:lnTo>
                      <a:pt x="31842" y="4575"/>
                    </a:lnTo>
                    <a:lnTo>
                      <a:pt x="31405" y="4498"/>
                    </a:lnTo>
                    <a:lnTo>
                      <a:pt x="31405" y="4498"/>
                    </a:lnTo>
                    <a:lnTo>
                      <a:pt x="31379" y="4292"/>
                    </a:lnTo>
                    <a:lnTo>
                      <a:pt x="31328" y="4113"/>
                    </a:lnTo>
                    <a:lnTo>
                      <a:pt x="31251" y="3907"/>
                    </a:lnTo>
                    <a:lnTo>
                      <a:pt x="31148" y="3727"/>
                    </a:lnTo>
                    <a:lnTo>
                      <a:pt x="31045" y="3547"/>
                    </a:lnTo>
                    <a:lnTo>
                      <a:pt x="30943" y="3393"/>
                    </a:lnTo>
                    <a:lnTo>
                      <a:pt x="30788" y="3239"/>
                    </a:lnTo>
                    <a:lnTo>
                      <a:pt x="30634" y="3085"/>
                    </a:lnTo>
                    <a:lnTo>
                      <a:pt x="30634" y="3085"/>
                    </a:lnTo>
                    <a:lnTo>
                      <a:pt x="30429" y="2905"/>
                    </a:lnTo>
                    <a:lnTo>
                      <a:pt x="30172" y="2776"/>
                    </a:lnTo>
                    <a:lnTo>
                      <a:pt x="29915" y="2673"/>
                    </a:lnTo>
                    <a:lnTo>
                      <a:pt x="29658" y="2596"/>
                    </a:lnTo>
                    <a:lnTo>
                      <a:pt x="29658" y="2596"/>
                    </a:lnTo>
                    <a:lnTo>
                      <a:pt x="29606" y="2339"/>
                    </a:lnTo>
                    <a:lnTo>
                      <a:pt x="29606" y="2339"/>
                    </a:lnTo>
                    <a:lnTo>
                      <a:pt x="29555" y="2108"/>
                    </a:lnTo>
                    <a:lnTo>
                      <a:pt x="29452" y="1902"/>
                    </a:lnTo>
                    <a:lnTo>
                      <a:pt x="29375" y="1697"/>
                    </a:lnTo>
                    <a:lnTo>
                      <a:pt x="29246" y="1491"/>
                    </a:lnTo>
                    <a:lnTo>
                      <a:pt x="29118" y="1286"/>
                    </a:lnTo>
                    <a:lnTo>
                      <a:pt x="28964" y="1106"/>
                    </a:lnTo>
                    <a:lnTo>
                      <a:pt x="28810" y="926"/>
                    </a:lnTo>
                    <a:lnTo>
                      <a:pt x="28630" y="772"/>
                    </a:lnTo>
                    <a:lnTo>
                      <a:pt x="28630" y="772"/>
                    </a:lnTo>
                    <a:lnTo>
                      <a:pt x="28398" y="592"/>
                    </a:lnTo>
                    <a:lnTo>
                      <a:pt x="28167" y="438"/>
                    </a:lnTo>
                    <a:lnTo>
                      <a:pt x="27910" y="309"/>
                    </a:lnTo>
                    <a:lnTo>
                      <a:pt x="27653" y="206"/>
                    </a:lnTo>
                    <a:lnTo>
                      <a:pt x="27396" y="129"/>
                    </a:lnTo>
                    <a:lnTo>
                      <a:pt x="27139" y="52"/>
                    </a:lnTo>
                    <a:lnTo>
                      <a:pt x="26856" y="26"/>
                    </a:lnTo>
                    <a:lnTo>
                      <a:pt x="26599" y="1"/>
                    </a:lnTo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5E91E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21759;p70">
              <a:extLst>
                <a:ext uri="{FF2B5EF4-FFF2-40B4-BE49-F238E27FC236}">
                  <a16:creationId xmlns:a16="http://schemas.microsoft.com/office/drawing/2014/main" id="{78BDA74C-1797-DCDB-A5F9-80793A6FBB24}"/>
                </a:ext>
              </a:extLst>
            </p:cNvPr>
            <p:cNvGrpSpPr/>
            <p:nvPr/>
          </p:nvGrpSpPr>
          <p:grpSpPr>
            <a:xfrm rot="899944">
              <a:off x="6574083" y="761035"/>
              <a:ext cx="2233690" cy="1566430"/>
              <a:chOff x="5930850" y="-396475"/>
              <a:chExt cx="1499575" cy="1051750"/>
            </a:xfrm>
          </p:grpSpPr>
          <p:sp>
            <p:nvSpPr>
              <p:cNvPr id="127" name="Google Shape;21760;p70">
                <a:extLst>
                  <a:ext uri="{FF2B5EF4-FFF2-40B4-BE49-F238E27FC236}">
                    <a16:creationId xmlns:a16="http://schemas.microsoft.com/office/drawing/2014/main" id="{818A7064-EDA3-2B10-A53B-1338D90AD7CF}"/>
                  </a:ext>
                </a:extLst>
              </p:cNvPr>
              <p:cNvSpPr/>
              <p:nvPr/>
            </p:nvSpPr>
            <p:spPr>
              <a:xfrm>
                <a:off x="6872725" y="118150"/>
                <a:ext cx="365600" cy="454250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8170" extrusionOk="0">
                    <a:moveTo>
                      <a:pt x="4523" y="0"/>
                    </a:moveTo>
                    <a:lnTo>
                      <a:pt x="3984" y="26"/>
                    </a:lnTo>
                    <a:lnTo>
                      <a:pt x="3444" y="77"/>
                    </a:lnTo>
                    <a:lnTo>
                      <a:pt x="2904" y="180"/>
                    </a:lnTo>
                    <a:lnTo>
                      <a:pt x="2416" y="334"/>
                    </a:lnTo>
                    <a:lnTo>
                      <a:pt x="1928" y="514"/>
                    </a:lnTo>
                    <a:lnTo>
                      <a:pt x="1465" y="771"/>
                    </a:lnTo>
                    <a:lnTo>
                      <a:pt x="1260" y="900"/>
                    </a:lnTo>
                    <a:lnTo>
                      <a:pt x="1054" y="1054"/>
                    </a:lnTo>
                    <a:lnTo>
                      <a:pt x="874" y="1208"/>
                    </a:lnTo>
                    <a:lnTo>
                      <a:pt x="720" y="1388"/>
                    </a:lnTo>
                    <a:lnTo>
                      <a:pt x="566" y="1568"/>
                    </a:lnTo>
                    <a:lnTo>
                      <a:pt x="411" y="1773"/>
                    </a:lnTo>
                    <a:lnTo>
                      <a:pt x="309" y="2005"/>
                    </a:lnTo>
                    <a:lnTo>
                      <a:pt x="206" y="2236"/>
                    </a:lnTo>
                    <a:lnTo>
                      <a:pt x="103" y="2467"/>
                    </a:lnTo>
                    <a:lnTo>
                      <a:pt x="52" y="2724"/>
                    </a:lnTo>
                    <a:lnTo>
                      <a:pt x="0" y="2981"/>
                    </a:lnTo>
                    <a:lnTo>
                      <a:pt x="0" y="3290"/>
                    </a:lnTo>
                    <a:lnTo>
                      <a:pt x="26" y="3675"/>
                    </a:lnTo>
                    <a:lnTo>
                      <a:pt x="77" y="4061"/>
                    </a:lnTo>
                    <a:lnTo>
                      <a:pt x="257" y="4832"/>
                    </a:lnTo>
                    <a:lnTo>
                      <a:pt x="360" y="5371"/>
                    </a:lnTo>
                    <a:lnTo>
                      <a:pt x="437" y="5885"/>
                    </a:lnTo>
                    <a:lnTo>
                      <a:pt x="489" y="6425"/>
                    </a:lnTo>
                    <a:lnTo>
                      <a:pt x="540" y="6965"/>
                    </a:lnTo>
                    <a:lnTo>
                      <a:pt x="617" y="8044"/>
                    </a:lnTo>
                    <a:lnTo>
                      <a:pt x="668" y="9123"/>
                    </a:lnTo>
                    <a:lnTo>
                      <a:pt x="771" y="10203"/>
                    </a:lnTo>
                    <a:lnTo>
                      <a:pt x="823" y="10742"/>
                    </a:lnTo>
                    <a:lnTo>
                      <a:pt x="900" y="11282"/>
                    </a:lnTo>
                    <a:lnTo>
                      <a:pt x="1003" y="11796"/>
                    </a:lnTo>
                    <a:lnTo>
                      <a:pt x="1105" y="12310"/>
                    </a:lnTo>
                    <a:lnTo>
                      <a:pt x="1260" y="12824"/>
                    </a:lnTo>
                    <a:lnTo>
                      <a:pt x="1439" y="13338"/>
                    </a:lnTo>
                    <a:lnTo>
                      <a:pt x="1619" y="13698"/>
                    </a:lnTo>
                    <a:lnTo>
                      <a:pt x="1799" y="14083"/>
                    </a:lnTo>
                    <a:lnTo>
                      <a:pt x="2005" y="14443"/>
                    </a:lnTo>
                    <a:lnTo>
                      <a:pt x="2236" y="14803"/>
                    </a:lnTo>
                    <a:lnTo>
                      <a:pt x="2493" y="15137"/>
                    </a:lnTo>
                    <a:lnTo>
                      <a:pt x="2750" y="15445"/>
                    </a:lnTo>
                    <a:lnTo>
                      <a:pt x="3033" y="15754"/>
                    </a:lnTo>
                    <a:lnTo>
                      <a:pt x="3315" y="16062"/>
                    </a:lnTo>
                    <a:lnTo>
                      <a:pt x="3624" y="16345"/>
                    </a:lnTo>
                    <a:lnTo>
                      <a:pt x="3958" y="16602"/>
                    </a:lnTo>
                    <a:lnTo>
                      <a:pt x="4292" y="16833"/>
                    </a:lnTo>
                    <a:lnTo>
                      <a:pt x="4652" y="17064"/>
                    </a:lnTo>
                    <a:lnTo>
                      <a:pt x="5012" y="17270"/>
                    </a:lnTo>
                    <a:lnTo>
                      <a:pt x="5397" y="17450"/>
                    </a:lnTo>
                    <a:lnTo>
                      <a:pt x="5757" y="17630"/>
                    </a:lnTo>
                    <a:lnTo>
                      <a:pt x="6168" y="17784"/>
                    </a:lnTo>
                    <a:lnTo>
                      <a:pt x="6554" y="17887"/>
                    </a:lnTo>
                    <a:lnTo>
                      <a:pt x="6965" y="17990"/>
                    </a:lnTo>
                    <a:lnTo>
                      <a:pt x="7376" y="18067"/>
                    </a:lnTo>
                    <a:lnTo>
                      <a:pt x="7787" y="18118"/>
                    </a:lnTo>
                    <a:lnTo>
                      <a:pt x="8198" y="18169"/>
                    </a:lnTo>
                    <a:lnTo>
                      <a:pt x="8610" y="18169"/>
                    </a:lnTo>
                    <a:lnTo>
                      <a:pt x="9046" y="18144"/>
                    </a:lnTo>
                    <a:lnTo>
                      <a:pt x="9458" y="18118"/>
                    </a:lnTo>
                    <a:lnTo>
                      <a:pt x="9869" y="18067"/>
                    </a:lnTo>
                    <a:lnTo>
                      <a:pt x="10280" y="17990"/>
                    </a:lnTo>
                    <a:lnTo>
                      <a:pt x="10691" y="17887"/>
                    </a:lnTo>
                    <a:lnTo>
                      <a:pt x="11077" y="17758"/>
                    </a:lnTo>
                    <a:lnTo>
                      <a:pt x="11488" y="17630"/>
                    </a:lnTo>
                    <a:lnTo>
                      <a:pt x="11848" y="17476"/>
                    </a:lnTo>
                    <a:lnTo>
                      <a:pt x="12233" y="17296"/>
                    </a:lnTo>
                    <a:lnTo>
                      <a:pt x="12593" y="17090"/>
                    </a:lnTo>
                    <a:lnTo>
                      <a:pt x="12978" y="16833"/>
                    </a:lnTo>
                    <a:lnTo>
                      <a:pt x="13338" y="16550"/>
                    </a:lnTo>
                    <a:lnTo>
                      <a:pt x="13672" y="16216"/>
                    </a:lnTo>
                    <a:lnTo>
                      <a:pt x="13981" y="15882"/>
                    </a:lnTo>
                    <a:lnTo>
                      <a:pt x="14212" y="15497"/>
                    </a:lnTo>
                    <a:lnTo>
                      <a:pt x="14315" y="15291"/>
                    </a:lnTo>
                    <a:lnTo>
                      <a:pt x="14418" y="15086"/>
                    </a:lnTo>
                    <a:lnTo>
                      <a:pt x="14495" y="14880"/>
                    </a:lnTo>
                    <a:lnTo>
                      <a:pt x="14546" y="14649"/>
                    </a:lnTo>
                    <a:lnTo>
                      <a:pt x="14597" y="14417"/>
                    </a:lnTo>
                    <a:lnTo>
                      <a:pt x="14623" y="14186"/>
                    </a:lnTo>
                    <a:lnTo>
                      <a:pt x="14623" y="13929"/>
                    </a:lnTo>
                    <a:lnTo>
                      <a:pt x="14623" y="13698"/>
                    </a:lnTo>
                    <a:lnTo>
                      <a:pt x="14572" y="13466"/>
                    </a:lnTo>
                    <a:lnTo>
                      <a:pt x="14520" y="13235"/>
                    </a:lnTo>
                    <a:lnTo>
                      <a:pt x="14443" y="12978"/>
                    </a:lnTo>
                    <a:lnTo>
                      <a:pt x="14366" y="12747"/>
                    </a:lnTo>
                    <a:lnTo>
                      <a:pt x="14238" y="12516"/>
                    </a:lnTo>
                    <a:lnTo>
                      <a:pt x="14109" y="12310"/>
                    </a:lnTo>
                    <a:lnTo>
                      <a:pt x="13955" y="12104"/>
                    </a:lnTo>
                    <a:lnTo>
                      <a:pt x="13801" y="11899"/>
                    </a:lnTo>
                    <a:lnTo>
                      <a:pt x="13441" y="11513"/>
                    </a:lnTo>
                    <a:lnTo>
                      <a:pt x="13055" y="11179"/>
                    </a:lnTo>
                    <a:lnTo>
                      <a:pt x="12644" y="10845"/>
                    </a:lnTo>
                    <a:lnTo>
                      <a:pt x="12207" y="10537"/>
                    </a:lnTo>
                    <a:lnTo>
                      <a:pt x="11771" y="10254"/>
                    </a:lnTo>
                    <a:lnTo>
                      <a:pt x="11462" y="10048"/>
                    </a:lnTo>
                    <a:lnTo>
                      <a:pt x="11154" y="9843"/>
                    </a:lnTo>
                    <a:lnTo>
                      <a:pt x="10871" y="9612"/>
                    </a:lnTo>
                    <a:lnTo>
                      <a:pt x="10588" y="9355"/>
                    </a:lnTo>
                    <a:lnTo>
                      <a:pt x="10357" y="9072"/>
                    </a:lnTo>
                    <a:lnTo>
                      <a:pt x="10151" y="8764"/>
                    </a:lnTo>
                    <a:lnTo>
                      <a:pt x="9972" y="8429"/>
                    </a:lnTo>
                    <a:lnTo>
                      <a:pt x="9920" y="8275"/>
                    </a:lnTo>
                    <a:lnTo>
                      <a:pt x="9869" y="8070"/>
                    </a:lnTo>
                    <a:lnTo>
                      <a:pt x="9843" y="7864"/>
                    </a:lnTo>
                    <a:lnTo>
                      <a:pt x="9817" y="7684"/>
                    </a:lnTo>
                    <a:lnTo>
                      <a:pt x="9843" y="7273"/>
                    </a:lnTo>
                    <a:lnTo>
                      <a:pt x="9920" y="6862"/>
                    </a:lnTo>
                    <a:lnTo>
                      <a:pt x="9997" y="6476"/>
                    </a:lnTo>
                    <a:lnTo>
                      <a:pt x="10229" y="5654"/>
                    </a:lnTo>
                    <a:lnTo>
                      <a:pt x="10306" y="5243"/>
                    </a:lnTo>
                    <a:lnTo>
                      <a:pt x="10357" y="4832"/>
                    </a:lnTo>
                    <a:lnTo>
                      <a:pt x="10357" y="4446"/>
                    </a:lnTo>
                    <a:lnTo>
                      <a:pt x="10306" y="4061"/>
                    </a:lnTo>
                    <a:lnTo>
                      <a:pt x="10229" y="3675"/>
                    </a:lnTo>
                    <a:lnTo>
                      <a:pt x="10074" y="3315"/>
                    </a:lnTo>
                    <a:lnTo>
                      <a:pt x="9894" y="2955"/>
                    </a:lnTo>
                    <a:lnTo>
                      <a:pt x="9689" y="2621"/>
                    </a:lnTo>
                    <a:lnTo>
                      <a:pt x="9458" y="2287"/>
                    </a:lnTo>
                    <a:lnTo>
                      <a:pt x="9175" y="1979"/>
                    </a:lnTo>
                    <a:lnTo>
                      <a:pt x="8892" y="1696"/>
                    </a:lnTo>
                    <a:lnTo>
                      <a:pt x="8584" y="1439"/>
                    </a:lnTo>
                    <a:lnTo>
                      <a:pt x="8250" y="1182"/>
                    </a:lnTo>
                    <a:lnTo>
                      <a:pt x="7916" y="951"/>
                    </a:lnTo>
                    <a:lnTo>
                      <a:pt x="7556" y="745"/>
                    </a:lnTo>
                    <a:lnTo>
                      <a:pt x="7196" y="565"/>
                    </a:lnTo>
                    <a:lnTo>
                      <a:pt x="6862" y="411"/>
                    </a:lnTo>
                    <a:lnTo>
                      <a:pt x="6502" y="283"/>
                    </a:lnTo>
                    <a:lnTo>
                      <a:pt x="6040" y="154"/>
                    </a:lnTo>
                    <a:lnTo>
                      <a:pt x="5551" y="77"/>
                    </a:lnTo>
                    <a:lnTo>
                      <a:pt x="5037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8" name="Google Shape;21761;p70">
                <a:extLst>
                  <a:ext uri="{FF2B5EF4-FFF2-40B4-BE49-F238E27FC236}">
                    <a16:creationId xmlns:a16="http://schemas.microsoft.com/office/drawing/2014/main" id="{573CA589-B0B9-211D-63DF-3638E580293B}"/>
                  </a:ext>
                </a:extLst>
              </p:cNvPr>
              <p:cNvSpPr/>
              <p:nvPr/>
            </p:nvSpPr>
            <p:spPr>
              <a:xfrm>
                <a:off x="6872725" y="118150"/>
                <a:ext cx="365600" cy="454250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8170" fill="none" extrusionOk="0">
                    <a:moveTo>
                      <a:pt x="14520" y="13235"/>
                    </a:moveTo>
                    <a:lnTo>
                      <a:pt x="14520" y="13235"/>
                    </a:lnTo>
                    <a:lnTo>
                      <a:pt x="14443" y="12978"/>
                    </a:lnTo>
                    <a:lnTo>
                      <a:pt x="14366" y="12747"/>
                    </a:lnTo>
                    <a:lnTo>
                      <a:pt x="14238" y="12516"/>
                    </a:lnTo>
                    <a:lnTo>
                      <a:pt x="14109" y="12310"/>
                    </a:lnTo>
                    <a:lnTo>
                      <a:pt x="13955" y="12104"/>
                    </a:lnTo>
                    <a:lnTo>
                      <a:pt x="13801" y="11899"/>
                    </a:lnTo>
                    <a:lnTo>
                      <a:pt x="13441" y="11513"/>
                    </a:lnTo>
                    <a:lnTo>
                      <a:pt x="13055" y="11179"/>
                    </a:lnTo>
                    <a:lnTo>
                      <a:pt x="12644" y="10845"/>
                    </a:lnTo>
                    <a:lnTo>
                      <a:pt x="12207" y="10537"/>
                    </a:lnTo>
                    <a:lnTo>
                      <a:pt x="11771" y="10254"/>
                    </a:lnTo>
                    <a:lnTo>
                      <a:pt x="11771" y="10254"/>
                    </a:lnTo>
                    <a:lnTo>
                      <a:pt x="11462" y="10048"/>
                    </a:lnTo>
                    <a:lnTo>
                      <a:pt x="11154" y="9843"/>
                    </a:lnTo>
                    <a:lnTo>
                      <a:pt x="10871" y="9612"/>
                    </a:lnTo>
                    <a:lnTo>
                      <a:pt x="10588" y="9355"/>
                    </a:lnTo>
                    <a:lnTo>
                      <a:pt x="10357" y="9072"/>
                    </a:lnTo>
                    <a:lnTo>
                      <a:pt x="10151" y="8764"/>
                    </a:lnTo>
                    <a:lnTo>
                      <a:pt x="9972" y="8429"/>
                    </a:lnTo>
                    <a:lnTo>
                      <a:pt x="9920" y="8275"/>
                    </a:lnTo>
                    <a:lnTo>
                      <a:pt x="9869" y="8070"/>
                    </a:lnTo>
                    <a:lnTo>
                      <a:pt x="9869" y="8070"/>
                    </a:lnTo>
                    <a:lnTo>
                      <a:pt x="9843" y="7864"/>
                    </a:lnTo>
                    <a:lnTo>
                      <a:pt x="9817" y="7684"/>
                    </a:lnTo>
                    <a:lnTo>
                      <a:pt x="9843" y="7273"/>
                    </a:lnTo>
                    <a:lnTo>
                      <a:pt x="9920" y="6862"/>
                    </a:lnTo>
                    <a:lnTo>
                      <a:pt x="9997" y="6476"/>
                    </a:lnTo>
                    <a:lnTo>
                      <a:pt x="10229" y="5654"/>
                    </a:lnTo>
                    <a:lnTo>
                      <a:pt x="10306" y="5243"/>
                    </a:lnTo>
                    <a:lnTo>
                      <a:pt x="10357" y="4832"/>
                    </a:lnTo>
                    <a:lnTo>
                      <a:pt x="10357" y="4832"/>
                    </a:lnTo>
                    <a:lnTo>
                      <a:pt x="10357" y="4446"/>
                    </a:lnTo>
                    <a:lnTo>
                      <a:pt x="10306" y="4061"/>
                    </a:lnTo>
                    <a:lnTo>
                      <a:pt x="10229" y="3675"/>
                    </a:lnTo>
                    <a:lnTo>
                      <a:pt x="10074" y="3315"/>
                    </a:lnTo>
                    <a:lnTo>
                      <a:pt x="9894" y="2955"/>
                    </a:lnTo>
                    <a:lnTo>
                      <a:pt x="9689" y="2621"/>
                    </a:lnTo>
                    <a:lnTo>
                      <a:pt x="9458" y="2287"/>
                    </a:lnTo>
                    <a:lnTo>
                      <a:pt x="9175" y="1979"/>
                    </a:lnTo>
                    <a:lnTo>
                      <a:pt x="8892" y="1696"/>
                    </a:lnTo>
                    <a:lnTo>
                      <a:pt x="8584" y="1439"/>
                    </a:lnTo>
                    <a:lnTo>
                      <a:pt x="8250" y="1182"/>
                    </a:lnTo>
                    <a:lnTo>
                      <a:pt x="7916" y="951"/>
                    </a:lnTo>
                    <a:lnTo>
                      <a:pt x="7556" y="745"/>
                    </a:lnTo>
                    <a:lnTo>
                      <a:pt x="7196" y="565"/>
                    </a:lnTo>
                    <a:lnTo>
                      <a:pt x="6862" y="411"/>
                    </a:lnTo>
                    <a:lnTo>
                      <a:pt x="6502" y="283"/>
                    </a:lnTo>
                    <a:lnTo>
                      <a:pt x="6502" y="283"/>
                    </a:lnTo>
                    <a:lnTo>
                      <a:pt x="6040" y="154"/>
                    </a:lnTo>
                    <a:lnTo>
                      <a:pt x="5551" y="77"/>
                    </a:lnTo>
                    <a:lnTo>
                      <a:pt x="5037" y="0"/>
                    </a:lnTo>
                    <a:lnTo>
                      <a:pt x="4523" y="0"/>
                    </a:lnTo>
                    <a:lnTo>
                      <a:pt x="3984" y="26"/>
                    </a:lnTo>
                    <a:lnTo>
                      <a:pt x="3444" y="77"/>
                    </a:lnTo>
                    <a:lnTo>
                      <a:pt x="2904" y="180"/>
                    </a:lnTo>
                    <a:lnTo>
                      <a:pt x="2416" y="334"/>
                    </a:lnTo>
                    <a:lnTo>
                      <a:pt x="1928" y="514"/>
                    </a:lnTo>
                    <a:lnTo>
                      <a:pt x="1465" y="771"/>
                    </a:lnTo>
                    <a:lnTo>
                      <a:pt x="1260" y="900"/>
                    </a:lnTo>
                    <a:lnTo>
                      <a:pt x="1054" y="1054"/>
                    </a:lnTo>
                    <a:lnTo>
                      <a:pt x="874" y="1208"/>
                    </a:lnTo>
                    <a:lnTo>
                      <a:pt x="720" y="1388"/>
                    </a:lnTo>
                    <a:lnTo>
                      <a:pt x="566" y="1568"/>
                    </a:lnTo>
                    <a:lnTo>
                      <a:pt x="411" y="1773"/>
                    </a:lnTo>
                    <a:lnTo>
                      <a:pt x="309" y="2005"/>
                    </a:lnTo>
                    <a:lnTo>
                      <a:pt x="206" y="2236"/>
                    </a:lnTo>
                    <a:lnTo>
                      <a:pt x="103" y="2467"/>
                    </a:lnTo>
                    <a:lnTo>
                      <a:pt x="52" y="2724"/>
                    </a:lnTo>
                    <a:lnTo>
                      <a:pt x="0" y="2981"/>
                    </a:lnTo>
                    <a:lnTo>
                      <a:pt x="0" y="3290"/>
                    </a:lnTo>
                    <a:lnTo>
                      <a:pt x="0" y="3290"/>
                    </a:lnTo>
                    <a:lnTo>
                      <a:pt x="26" y="3675"/>
                    </a:lnTo>
                    <a:lnTo>
                      <a:pt x="77" y="4061"/>
                    </a:lnTo>
                    <a:lnTo>
                      <a:pt x="257" y="4832"/>
                    </a:lnTo>
                    <a:lnTo>
                      <a:pt x="257" y="4832"/>
                    </a:lnTo>
                    <a:lnTo>
                      <a:pt x="360" y="5371"/>
                    </a:lnTo>
                    <a:lnTo>
                      <a:pt x="437" y="5885"/>
                    </a:lnTo>
                    <a:lnTo>
                      <a:pt x="489" y="6425"/>
                    </a:lnTo>
                    <a:lnTo>
                      <a:pt x="540" y="6965"/>
                    </a:lnTo>
                    <a:lnTo>
                      <a:pt x="617" y="8044"/>
                    </a:lnTo>
                    <a:lnTo>
                      <a:pt x="668" y="9123"/>
                    </a:lnTo>
                    <a:lnTo>
                      <a:pt x="771" y="10203"/>
                    </a:lnTo>
                    <a:lnTo>
                      <a:pt x="823" y="10742"/>
                    </a:lnTo>
                    <a:lnTo>
                      <a:pt x="900" y="11282"/>
                    </a:lnTo>
                    <a:lnTo>
                      <a:pt x="1003" y="11796"/>
                    </a:lnTo>
                    <a:lnTo>
                      <a:pt x="1105" y="12310"/>
                    </a:lnTo>
                    <a:lnTo>
                      <a:pt x="1260" y="12824"/>
                    </a:lnTo>
                    <a:lnTo>
                      <a:pt x="1439" y="13338"/>
                    </a:lnTo>
                    <a:lnTo>
                      <a:pt x="1439" y="13338"/>
                    </a:lnTo>
                    <a:lnTo>
                      <a:pt x="1619" y="13698"/>
                    </a:lnTo>
                    <a:lnTo>
                      <a:pt x="1799" y="14083"/>
                    </a:lnTo>
                    <a:lnTo>
                      <a:pt x="2005" y="14443"/>
                    </a:lnTo>
                    <a:lnTo>
                      <a:pt x="2236" y="14803"/>
                    </a:lnTo>
                    <a:lnTo>
                      <a:pt x="2493" y="15137"/>
                    </a:lnTo>
                    <a:lnTo>
                      <a:pt x="2750" y="15445"/>
                    </a:lnTo>
                    <a:lnTo>
                      <a:pt x="3033" y="15754"/>
                    </a:lnTo>
                    <a:lnTo>
                      <a:pt x="3315" y="16062"/>
                    </a:lnTo>
                    <a:lnTo>
                      <a:pt x="3624" y="16345"/>
                    </a:lnTo>
                    <a:lnTo>
                      <a:pt x="3958" y="16602"/>
                    </a:lnTo>
                    <a:lnTo>
                      <a:pt x="4292" y="16833"/>
                    </a:lnTo>
                    <a:lnTo>
                      <a:pt x="4652" y="17064"/>
                    </a:lnTo>
                    <a:lnTo>
                      <a:pt x="5012" y="17270"/>
                    </a:lnTo>
                    <a:lnTo>
                      <a:pt x="5397" y="17450"/>
                    </a:lnTo>
                    <a:lnTo>
                      <a:pt x="5757" y="17630"/>
                    </a:lnTo>
                    <a:lnTo>
                      <a:pt x="6168" y="17784"/>
                    </a:lnTo>
                    <a:lnTo>
                      <a:pt x="6168" y="17784"/>
                    </a:lnTo>
                    <a:lnTo>
                      <a:pt x="6554" y="17887"/>
                    </a:lnTo>
                    <a:lnTo>
                      <a:pt x="6965" y="17990"/>
                    </a:lnTo>
                    <a:lnTo>
                      <a:pt x="7376" y="18067"/>
                    </a:lnTo>
                    <a:lnTo>
                      <a:pt x="7787" y="18118"/>
                    </a:lnTo>
                    <a:lnTo>
                      <a:pt x="8198" y="18169"/>
                    </a:lnTo>
                    <a:lnTo>
                      <a:pt x="8610" y="18169"/>
                    </a:lnTo>
                    <a:lnTo>
                      <a:pt x="9046" y="18144"/>
                    </a:lnTo>
                    <a:lnTo>
                      <a:pt x="9458" y="18118"/>
                    </a:lnTo>
                    <a:lnTo>
                      <a:pt x="9869" y="18067"/>
                    </a:lnTo>
                    <a:lnTo>
                      <a:pt x="10280" y="17990"/>
                    </a:lnTo>
                    <a:lnTo>
                      <a:pt x="10691" y="17887"/>
                    </a:lnTo>
                    <a:lnTo>
                      <a:pt x="11077" y="17758"/>
                    </a:lnTo>
                    <a:lnTo>
                      <a:pt x="11488" y="17630"/>
                    </a:lnTo>
                    <a:lnTo>
                      <a:pt x="11848" y="17476"/>
                    </a:lnTo>
                    <a:lnTo>
                      <a:pt x="12233" y="17296"/>
                    </a:lnTo>
                    <a:lnTo>
                      <a:pt x="12593" y="17090"/>
                    </a:lnTo>
                    <a:lnTo>
                      <a:pt x="12593" y="17090"/>
                    </a:lnTo>
                    <a:lnTo>
                      <a:pt x="12978" y="16833"/>
                    </a:lnTo>
                    <a:lnTo>
                      <a:pt x="13338" y="16550"/>
                    </a:lnTo>
                    <a:lnTo>
                      <a:pt x="13672" y="16216"/>
                    </a:lnTo>
                    <a:lnTo>
                      <a:pt x="13981" y="15882"/>
                    </a:lnTo>
                    <a:lnTo>
                      <a:pt x="14212" y="15497"/>
                    </a:lnTo>
                    <a:lnTo>
                      <a:pt x="14315" y="15291"/>
                    </a:lnTo>
                    <a:lnTo>
                      <a:pt x="14418" y="15086"/>
                    </a:lnTo>
                    <a:lnTo>
                      <a:pt x="14495" y="14880"/>
                    </a:lnTo>
                    <a:lnTo>
                      <a:pt x="14546" y="14649"/>
                    </a:lnTo>
                    <a:lnTo>
                      <a:pt x="14597" y="14417"/>
                    </a:lnTo>
                    <a:lnTo>
                      <a:pt x="14623" y="14186"/>
                    </a:lnTo>
                    <a:lnTo>
                      <a:pt x="14623" y="14186"/>
                    </a:lnTo>
                    <a:lnTo>
                      <a:pt x="14623" y="13929"/>
                    </a:lnTo>
                    <a:lnTo>
                      <a:pt x="14623" y="13698"/>
                    </a:lnTo>
                    <a:lnTo>
                      <a:pt x="14572" y="13466"/>
                    </a:lnTo>
                    <a:lnTo>
                      <a:pt x="14520" y="132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9" name="Google Shape;21762;p70">
                <a:extLst>
                  <a:ext uri="{FF2B5EF4-FFF2-40B4-BE49-F238E27FC236}">
                    <a16:creationId xmlns:a16="http://schemas.microsoft.com/office/drawing/2014/main" id="{993A797B-AF27-8E99-52C9-329F094ADF87}"/>
                  </a:ext>
                </a:extLst>
              </p:cNvPr>
              <p:cNvSpPr/>
              <p:nvPr/>
            </p:nvSpPr>
            <p:spPr>
              <a:xfrm>
                <a:off x="6871425" y="190750"/>
                <a:ext cx="1741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66" h="6734" extrusionOk="0">
                    <a:moveTo>
                      <a:pt x="3496" y="0"/>
                    </a:moveTo>
                    <a:lnTo>
                      <a:pt x="3136" y="26"/>
                    </a:lnTo>
                    <a:lnTo>
                      <a:pt x="2776" y="77"/>
                    </a:lnTo>
                    <a:lnTo>
                      <a:pt x="2442" y="154"/>
                    </a:lnTo>
                    <a:lnTo>
                      <a:pt x="2134" y="257"/>
                    </a:lnTo>
                    <a:lnTo>
                      <a:pt x="1826" y="411"/>
                    </a:lnTo>
                    <a:lnTo>
                      <a:pt x="1543" y="591"/>
                    </a:lnTo>
                    <a:lnTo>
                      <a:pt x="1260" y="771"/>
                    </a:lnTo>
                    <a:lnTo>
                      <a:pt x="1029" y="1002"/>
                    </a:lnTo>
                    <a:lnTo>
                      <a:pt x="798" y="1234"/>
                    </a:lnTo>
                    <a:lnTo>
                      <a:pt x="592" y="1491"/>
                    </a:lnTo>
                    <a:lnTo>
                      <a:pt x="412" y="1773"/>
                    </a:lnTo>
                    <a:lnTo>
                      <a:pt x="284" y="2056"/>
                    </a:lnTo>
                    <a:lnTo>
                      <a:pt x="155" y="2364"/>
                    </a:lnTo>
                    <a:lnTo>
                      <a:pt x="78" y="2699"/>
                    </a:lnTo>
                    <a:lnTo>
                      <a:pt x="27" y="3033"/>
                    </a:lnTo>
                    <a:lnTo>
                      <a:pt x="1" y="3367"/>
                    </a:lnTo>
                    <a:lnTo>
                      <a:pt x="27" y="3726"/>
                    </a:lnTo>
                    <a:lnTo>
                      <a:pt x="78" y="4061"/>
                    </a:lnTo>
                    <a:lnTo>
                      <a:pt x="155" y="4369"/>
                    </a:lnTo>
                    <a:lnTo>
                      <a:pt x="284" y="4677"/>
                    </a:lnTo>
                    <a:lnTo>
                      <a:pt x="412" y="4986"/>
                    </a:lnTo>
                    <a:lnTo>
                      <a:pt x="592" y="5268"/>
                    </a:lnTo>
                    <a:lnTo>
                      <a:pt x="798" y="5525"/>
                    </a:lnTo>
                    <a:lnTo>
                      <a:pt x="1029" y="5757"/>
                    </a:lnTo>
                    <a:lnTo>
                      <a:pt x="1260" y="5988"/>
                    </a:lnTo>
                    <a:lnTo>
                      <a:pt x="1543" y="6168"/>
                    </a:lnTo>
                    <a:lnTo>
                      <a:pt x="1826" y="6348"/>
                    </a:lnTo>
                    <a:lnTo>
                      <a:pt x="2134" y="6476"/>
                    </a:lnTo>
                    <a:lnTo>
                      <a:pt x="2442" y="6605"/>
                    </a:lnTo>
                    <a:lnTo>
                      <a:pt x="2776" y="6682"/>
                    </a:lnTo>
                    <a:lnTo>
                      <a:pt x="3136" y="6733"/>
                    </a:lnTo>
                    <a:lnTo>
                      <a:pt x="3830" y="6733"/>
                    </a:lnTo>
                    <a:lnTo>
                      <a:pt x="4190" y="6682"/>
                    </a:lnTo>
                    <a:lnTo>
                      <a:pt x="4524" y="6605"/>
                    </a:lnTo>
                    <a:lnTo>
                      <a:pt x="4832" y="6476"/>
                    </a:lnTo>
                    <a:lnTo>
                      <a:pt x="5141" y="6348"/>
                    </a:lnTo>
                    <a:lnTo>
                      <a:pt x="5423" y="6168"/>
                    </a:lnTo>
                    <a:lnTo>
                      <a:pt x="5706" y="5988"/>
                    </a:lnTo>
                    <a:lnTo>
                      <a:pt x="5937" y="5757"/>
                    </a:lnTo>
                    <a:lnTo>
                      <a:pt x="6169" y="5525"/>
                    </a:lnTo>
                    <a:lnTo>
                      <a:pt x="6374" y="5268"/>
                    </a:lnTo>
                    <a:lnTo>
                      <a:pt x="6554" y="4986"/>
                    </a:lnTo>
                    <a:lnTo>
                      <a:pt x="6683" y="4677"/>
                    </a:lnTo>
                    <a:lnTo>
                      <a:pt x="6811" y="4369"/>
                    </a:lnTo>
                    <a:lnTo>
                      <a:pt x="6888" y="4061"/>
                    </a:lnTo>
                    <a:lnTo>
                      <a:pt x="6940" y="3726"/>
                    </a:lnTo>
                    <a:lnTo>
                      <a:pt x="6965" y="3367"/>
                    </a:lnTo>
                    <a:lnTo>
                      <a:pt x="6940" y="3033"/>
                    </a:lnTo>
                    <a:lnTo>
                      <a:pt x="6888" y="2699"/>
                    </a:lnTo>
                    <a:lnTo>
                      <a:pt x="6811" y="2364"/>
                    </a:lnTo>
                    <a:lnTo>
                      <a:pt x="6683" y="2056"/>
                    </a:lnTo>
                    <a:lnTo>
                      <a:pt x="6554" y="1773"/>
                    </a:lnTo>
                    <a:lnTo>
                      <a:pt x="6374" y="1491"/>
                    </a:lnTo>
                    <a:lnTo>
                      <a:pt x="6169" y="1234"/>
                    </a:lnTo>
                    <a:lnTo>
                      <a:pt x="5937" y="1002"/>
                    </a:lnTo>
                    <a:lnTo>
                      <a:pt x="5706" y="771"/>
                    </a:lnTo>
                    <a:lnTo>
                      <a:pt x="5423" y="591"/>
                    </a:lnTo>
                    <a:lnTo>
                      <a:pt x="5141" y="411"/>
                    </a:lnTo>
                    <a:lnTo>
                      <a:pt x="4832" y="257"/>
                    </a:lnTo>
                    <a:lnTo>
                      <a:pt x="4524" y="154"/>
                    </a:lnTo>
                    <a:lnTo>
                      <a:pt x="4190" y="77"/>
                    </a:lnTo>
                    <a:lnTo>
                      <a:pt x="3830" y="26"/>
                    </a:lnTo>
                    <a:lnTo>
                      <a:pt x="3496" y="0"/>
                    </a:lnTo>
                    <a:close/>
                  </a:path>
                </a:pathLst>
              </a:custGeom>
              <a:solidFill>
                <a:srgbClr val="5E91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0" name="Google Shape;21763;p70">
                <a:extLst>
                  <a:ext uri="{FF2B5EF4-FFF2-40B4-BE49-F238E27FC236}">
                    <a16:creationId xmlns:a16="http://schemas.microsoft.com/office/drawing/2014/main" id="{7BBAE8E6-C01B-CB01-EB99-200E95520E74}"/>
                  </a:ext>
                </a:extLst>
              </p:cNvPr>
              <p:cNvSpPr/>
              <p:nvPr/>
            </p:nvSpPr>
            <p:spPr>
              <a:xfrm>
                <a:off x="6575250" y="328225"/>
                <a:ext cx="142650" cy="143950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5758" extrusionOk="0">
                    <a:moveTo>
                      <a:pt x="2288" y="1"/>
                    </a:moveTo>
                    <a:lnTo>
                      <a:pt x="2031" y="52"/>
                    </a:lnTo>
                    <a:lnTo>
                      <a:pt x="1799" y="129"/>
                    </a:lnTo>
                    <a:lnTo>
                      <a:pt x="1542" y="232"/>
                    </a:lnTo>
                    <a:lnTo>
                      <a:pt x="1311" y="361"/>
                    </a:lnTo>
                    <a:lnTo>
                      <a:pt x="1106" y="515"/>
                    </a:lnTo>
                    <a:lnTo>
                      <a:pt x="900" y="720"/>
                    </a:lnTo>
                    <a:lnTo>
                      <a:pt x="694" y="952"/>
                    </a:lnTo>
                    <a:lnTo>
                      <a:pt x="515" y="1209"/>
                    </a:lnTo>
                    <a:lnTo>
                      <a:pt x="335" y="1517"/>
                    </a:lnTo>
                    <a:lnTo>
                      <a:pt x="206" y="1851"/>
                    </a:lnTo>
                    <a:lnTo>
                      <a:pt x="103" y="2134"/>
                    </a:lnTo>
                    <a:lnTo>
                      <a:pt x="26" y="2391"/>
                    </a:lnTo>
                    <a:lnTo>
                      <a:pt x="1" y="2673"/>
                    </a:lnTo>
                    <a:lnTo>
                      <a:pt x="1" y="2956"/>
                    </a:lnTo>
                    <a:lnTo>
                      <a:pt x="1" y="3239"/>
                    </a:lnTo>
                    <a:lnTo>
                      <a:pt x="52" y="3522"/>
                    </a:lnTo>
                    <a:lnTo>
                      <a:pt x="129" y="3778"/>
                    </a:lnTo>
                    <a:lnTo>
                      <a:pt x="232" y="4035"/>
                    </a:lnTo>
                    <a:lnTo>
                      <a:pt x="335" y="4267"/>
                    </a:lnTo>
                    <a:lnTo>
                      <a:pt x="489" y="4524"/>
                    </a:lnTo>
                    <a:lnTo>
                      <a:pt x="643" y="4729"/>
                    </a:lnTo>
                    <a:lnTo>
                      <a:pt x="823" y="4935"/>
                    </a:lnTo>
                    <a:lnTo>
                      <a:pt x="1028" y="5115"/>
                    </a:lnTo>
                    <a:lnTo>
                      <a:pt x="1260" y="5295"/>
                    </a:lnTo>
                    <a:lnTo>
                      <a:pt x="1517" y="5449"/>
                    </a:lnTo>
                    <a:lnTo>
                      <a:pt x="1774" y="5552"/>
                    </a:lnTo>
                    <a:lnTo>
                      <a:pt x="2056" y="5655"/>
                    </a:lnTo>
                    <a:lnTo>
                      <a:pt x="2339" y="5732"/>
                    </a:lnTo>
                    <a:lnTo>
                      <a:pt x="2622" y="5757"/>
                    </a:lnTo>
                    <a:lnTo>
                      <a:pt x="3162" y="5757"/>
                    </a:lnTo>
                    <a:lnTo>
                      <a:pt x="3444" y="5706"/>
                    </a:lnTo>
                    <a:lnTo>
                      <a:pt x="3701" y="5629"/>
                    </a:lnTo>
                    <a:lnTo>
                      <a:pt x="3958" y="5526"/>
                    </a:lnTo>
                    <a:lnTo>
                      <a:pt x="4215" y="5423"/>
                    </a:lnTo>
                    <a:lnTo>
                      <a:pt x="4446" y="5269"/>
                    </a:lnTo>
                    <a:lnTo>
                      <a:pt x="4678" y="5115"/>
                    </a:lnTo>
                    <a:lnTo>
                      <a:pt x="4858" y="4935"/>
                    </a:lnTo>
                    <a:lnTo>
                      <a:pt x="5063" y="4704"/>
                    </a:lnTo>
                    <a:lnTo>
                      <a:pt x="5217" y="4498"/>
                    </a:lnTo>
                    <a:lnTo>
                      <a:pt x="5372" y="4241"/>
                    </a:lnTo>
                    <a:lnTo>
                      <a:pt x="5500" y="3984"/>
                    </a:lnTo>
                    <a:lnTo>
                      <a:pt x="5577" y="3701"/>
                    </a:lnTo>
                    <a:lnTo>
                      <a:pt x="5654" y="3419"/>
                    </a:lnTo>
                    <a:lnTo>
                      <a:pt x="5680" y="3136"/>
                    </a:lnTo>
                    <a:lnTo>
                      <a:pt x="5706" y="2853"/>
                    </a:lnTo>
                    <a:lnTo>
                      <a:pt x="5680" y="2596"/>
                    </a:lnTo>
                    <a:lnTo>
                      <a:pt x="5629" y="2314"/>
                    </a:lnTo>
                    <a:lnTo>
                      <a:pt x="5577" y="2057"/>
                    </a:lnTo>
                    <a:lnTo>
                      <a:pt x="5474" y="1800"/>
                    </a:lnTo>
                    <a:lnTo>
                      <a:pt x="5346" y="1543"/>
                    </a:lnTo>
                    <a:lnTo>
                      <a:pt x="5217" y="1311"/>
                    </a:lnTo>
                    <a:lnTo>
                      <a:pt x="5038" y="1080"/>
                    </a:lnTo>
                    <a:lnTo>
                      <a:pt x="4858" y="874"/>
                    </a:lnTo>
                    <a:lnTo>
                      <a:pt x="4652" y="695"/>
                    </a:lnTo>
                    <a:lnTo>
                      <a:pt x="4421" y="540"/>
                    </a:lnTo>
                    <a:lnTo>
                      <a:pt x="4164" y="386"/>
                    </a:lnTo>
                    <a:lnTo>
                      <a:pt x="3907" y="258"/>
                    </a:lnTo>
                    <a:lnTo>
                      <a:pt x="3624" y="155"/>
                    </a:lnTo>
                    <a:lnTo>
                      <a:pt x="3367" y="78"/>
                    </a:lnTo>
                    <a:lnTo>
                      <a:pt x="3084" y="26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EB9E7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1" name="Google Shape;21764;p70">
                <a:extLst>
                  <a:ext uri="{FF2B5EF4-FFF2-40B4-BE49-F238E27FC236}">
                    <a16:creationId xmlns:a16="http://schemas.microsoft.com/office/drawing/2014/main" id="{B2276C21-531F-1733-77C0-15F641A89468}"/>
                  </a:ext>
                </a:extLst>
              </p:cNvPr>
              <p:cNvSpPr/>
              <p:nvPr/>
            </p:nvSpPr>
            <p:spPr>
              <a:xfrm>
                <a:off x="6604800" y="359075"/>
                <a:ext cx="58500" cy="88050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3522" extrusionOk="0">
                    <a:moveTo>
                      <a:pt x="1" y="0"/>
                    </a:moveTo>
                    <a:lnTo>
                      <a:pt x="438" y="206"/>
                    </a:lnTo>
                    <a:lnTo>
                      <a:pt x="823" y="437"/>
                    </a:lnTo>
                    <a:lnTo>
                      <a:pt x="1183" y="720"/>
                    </a:lnTo>
                    <a:lnTo>
                      <a:pt x="1337" y="874"/>
                    </a:lnTo>
                    <a:lnTo>
                      <a:pt x="1466" y="1028"/>
                    </a:lnTo>
                    <a:lnTo>
                      <a:pt x="1337" y="1080"/>
                    </a:lnTo>
                    <a:lnTo>
                      <a:pt x="1209" y="1131"/>
                    </a:lnTo>
                    <a:lnTo>
                      <a:pt x="1080" y="1208"/>
                    </a:lnTo>
                    <a:lnTo>
                      <a:pt x="977" y="1285"/>
                    </a:lnTo>
                    <a:lnTo>
                      <a:pt x="900" y="1388"/>
                    </a:lnTo>
                    <a:lnTo>
                      <a:pt x="823" y="1491"/>
                    </a:lnTo>
                    <a:lnTo>
                      <a:pt x="746" y="1594"/>
                    </a:lnTo>
                    <a:lnTo>
                      <a:pt x="695" y="1722"/>
                    </a:lnTo>
                    <a:lnTo>
                      <a:pt x="643" y="1979"/>
                    </a:lnTo>
                    <a:lnTo>
                      <a:pt x="643" y="2262"/>
                    </a:lnTo>
                    <a:lnTo>
                      <a:pt x="695" y="2544"/>
                    </a:lnTo>
                    <a:lnTo>
                      <a:pt x="797" y="2827"/>
                    </a:lnTo>
                    <a:lnTo>
                      <a:pt x="926" y="3110"/>
                    </a:lnTo>
                    <a:lnTo>
                      <a:pt x="874" y="2801"/>
                    </a:lnTo>
                    <a:lnTo>
                      <a:pt x="849" y="2544"/>
                    </a:lnTo>
                    <a:lnTo>
                      <a:pt x="823" y="2288"/>
                    </a:lnTo>
                    <a:lnTo>
                      <a:pt x="849" y="2056"/>
                    </a:lnTo>
                    <a:lnTo>
                      <a:pt x="926" y="1825"/>
                    </a:lnTo>
                    <a:lnTo>
                      <a:pt x="1029" y="1619"/>
                    </a:lnTo>
                    <a:lnTo>
                      <a:pt x="1157" y="1439"/>
                    </a:lnTo>
                    <a:lnTo>
                      <a:pt x="1337" y="1285"/>
                    </a:lnTo>
                    <a:lnTo>
                      <a:pt x="1568" y="1157"/>
                    </a:lnTo>
                    <a:lnTo>
                      <a:pt x="1748" y="1439"/>
                    </a:lnTo>
                    <a:lnTo>
                      <a:pt x="1902" y="1722"/>
                    </a:lnTo>
                    <a:lnTo>
                      <a:pt x="2031" y="2056"/>
                    </a:lnTo>
                    <a:lnTo>
                      <a:pt x="2108" y="2390"/>
                    </a:lnTo>
                    <a:lnTo>
                      <a:pt x="2211" y="2956"/>
                    </a:lnTo>
                    <a:lnTo>
                      <a:pt x="2288" y="3521"/>
                    </a:lnTo>
                    <a:lnTo>
                      <a:pt x="2314" y="3213"/>
                    </a:lnTo>
                    <a:lnTo>
                      <a:pt x="2339" y="2904"/>
                    </a:lnTo>
                    <a:lnTo>
                      <a:pt x="2339" y="2622"/>
                    </a:lnTo>
                    <a:lnTo>
                      <a:pt x="2288" y="2313"/>
                    </a:lnTo>
                    <a:lnTo>
                      <a:pt x="2237" y="2031"/>
                    </a:lnTo>
                    <a:lnTo>
                      <a:pt x="2159" y="1748"/>
                    </a:lnTo>
                    <a:lnTo>
                      <a:pt x="2057" y="1491"/>
                    </a:lnTo>
                    <a:lnTo>
                      <a:pt x="1928" y="1234"/>
                    </a:lnTo>
                    <a:lnTo>
                      <a:pt x="1774" y="1003"/>
                    </a:lnTo>
                    <a:lnTo>
                      <a:pt x="1594" y="771"/>
                    </a:lnTo>
                    <a:lnTo>
                      <a:pt x="1388" y="591"/>
                    </a:lnTo>
                    <a:lnTo>
                      <a:pt x="1157" y="411"/>
                    </a:lnTo>
                    <a:lnTo>
                      <a:pt x="900" y="283"/>
                    </a:lnTo>
                    <a:lnTo>
                      <a:pt x="617" y="154"/>
                    </a:lnTo>
                    <a:lnTo>
                      <a:pt x="335" y="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2" name="Google Shape;21765;p70">
                <a:extLst>
                  <a:ext uri="{FF2B5EF4-FFF2-40B4-BE49-F238E27FC236}">
                    <a16:creationId xmlns:a16="http://schemas.microsoft.com/office/drawing/2014/main" id="{4953E89A-A38A-55BF-196C-D4F03F64E6B0}"/>
                  </a:ext>
                </a:extLst>
              </p:cNvPr>
              <p:cNvSpPr/>
              <p:nvPr/>
            </p:nvSpPr>
            <p:spPr>
              <a:xfrm>
                <a:off x="7016625" y="398900"/>
                <a:ext cx="142675" cy="1439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58" extrusionOk="0">
                    <a:moveTo>
                      <a:pt x="2905" y="1"/>
                    </a:moveTo>
                    <a:lnTo>
                      <a:pt x="2648" y="26"/>
                    </a:lnTo>
                    <a:lnTo>
                      <a:pt x="2365" y="78"/>
                    </a:lnTo>
                    <a:lnTo>
                      <a:pt x="2083" y="155"/>
                    </a:lnTo>
                    <a:lnTo>
                      <a:pt x="1800" y="258"/>
                    </a:lnTo>
                    <a:lnTo>
                      <a:pt x="1543" y="360"/>
                    </a:lnTo>
                    <a:lnTo>
                      <a:pt x="1286" y="515"/>
                    </a:lnTo>
                    <a:lnTo>
                      <a:pt x="1080" y="669"/>
                    </a:lnTo>
                    <a:lnTo>
                      <a:pt x="849" y="849"/>
                    </a:lnTo>
                    <a:lnTo>
                      <a:pt x="669" y="1054"/>
                    </a:lnTo>
                    <a:lnTo>
                      <a:pt x="515" y="1260"/>
                    </a:lnTo>
                    <a:lnTo>
                      <a:pt x="361" y="1517"/>
                    </a:lnTo>
                    <a:lnTo>
                      <a:pt x="232" y="1748"/>
                    </a:lnTo>
                    <a:lnTo>
                      <a:pt x="129" y="2005"/>
                    </a:lnTo>
                    <a:lnTo>
                      <a:pt x="52" y="2262"/>
                    </a:lnTo>
                    <a:lnTo>
                      <a:pt x="27" y="2545"/>
                    </a:lnTo>
                    <a:lnTo>
                      <a:pt x="1" y="2828"/>
                    </a:lnTo>
                    <a:lnTo>
                      <a:pt x="1" y="3110"/>
                    </a:lnTo>
                    <a:lnTo>
                      <a:pt x="27" y="3393"/>
                    </a:lnTo>
                    <a:lnTo>
                      <a:pt x="104" y="3676"/>
                    </a:lnTo>
                    <a:lnTo>
                      <a:pt x="181" y="3958"/>
                    </a:lnTo>
                    <a:lnTo>
                      <a:pt x="309" y="4215"/>
                    </a:lnTo>
                    <a:lnTo>
                      <a:pt x="463" y="4447"/>
                    </a:lnTo>
                    <a:lnTo>
                      <a:pt x="618" y="4678"/>
                    </a:lnTo>
                    <a:lnTo>
                      <a:pt x="798" y="4883"/>
                    </a:lnTo>
                    <a:lnTo>
                      <a:pt x="1003" y="5089"/>
                    </a:lnTo>
                    <a:lnTo>
                      <a:pt x="1209" y="5243"/>
                    </a:lnTo>
                    <a:lnTo>
                      <a:pt x="1440" y="5397"/>
                    </a:lnTo>
                    <a:lnTo>
                      <a:pt x="1697" y="5526"/>
                    </a:lnTo>
                    <a:lnTo>
                      <a:pt x="1954" y="5603"/>
                    </a:lnTo>
                    <a:lnTo>
                      <a:pt x="2211" y="5680"/>
                    </a:lnTo>
                    <a:lnTo>
                      <a:pt x="2494" y="5732"/>
                    </a:lnTo>
                    <a:lnTo>
                      <a:pt x="2776" y="5757"/>
                    </a:lnTo>
                    <a:lnTo>
                      <a:pt x="3059" y="5757"/>
                    </a:lnTo>
                    <a:lnTo>
                      <a:pt x="3342" y="5706"/>
                    </a:lnTo>
                    <a:lnTo>
                      <a:pt x="3625" y="5654"/>
                    </a:lnTo>
                    <a:lnTo>
                      <a:pt x="3907" y="5552"/>
                    </a:lnTo>
                    <a:lnTo>
                      <a:pt x="4164" y="5449"/>
                    </a:lnTo>
                    <a:lnTo>
                      <a:pt x="4395" y="5295"/>
                    </a:lnTo>
                    <a:lnTo>
                      <a:pt x="4627" y="5140"/>
                    </a:lnTo>
                    <a:lnTo>
                      <a:pt x="4832" y="4961"/>
                    </a:lnTo>
                    <a:lnTo>
                      <a:pt x="5012" y="4755"/>
                    </a:lnTo>
                    <a:lnTo>
                      <a:pt x="5192" y="4524"/>
                    </a:lnTo>
                    <a:lnTo>
                      <a:pt x="5346" y="4292"/>
                    </a:lnTo>
                    <a:lnTo>
                      <a:pt x="5449" y="4061"/>
                    </a:lnTo>
                    <a:lnTo>
                      <a:pt x="5552" y="3804"/>
                    </a:lnTo>
                    <a:lnTo>
                      <a:pt x="5629" y="3521"/>
                    </a:lnTo>
                    <a:lnTo>
                      <a:pt x="5680" y="3264"/>
                    </a:lnTo>
                    <a:lnTo>
                      <a:pt x="5706" y="2982"/>
                    </a:lnTo>
                    <a:lnTo>
                      <a:pt x="5706" y="2699"/>
                    </a:lnTo>
                    <a:lnTo>
                      <a:pt x="5655" y="2416"/>
                    </a:lnTo>
                    <a:lnTo>
                      <a:pt x="5603" y="2134"/>
                    </a:lnTo>
                    <a:lnTo>
                      <a:pt x="5475" y="1774"/>
                    </a:lnTo>
                    <a:lnTo>
                      <a:pt x="5346" y="1465"/>
                    </a:lnTo>
                    <a:lnTo>
                      <a:pt x="5192" y="1183"/>
                    </a:lnTo>
                    <a:lnTo>
                      <a:pt x="5038" y="926"/>
                    </a:lnTo>
                    <a:lnTo>
                      <a:pt x="4832" y="720"/>
                    </a:lnTo>
                    <a:lnTo>
                      <a:pt x="4652" y="540"/>
                    </a:lnTo>
                    <a:lnTo>
                      <a:pt x="4421" y="360"/>
                    </a:lnTo>
                    <a:lnTo>
                      <a:pt x="4190" y="258"/>
                    </a:lnTo>
                    <a:lnTo>
                      <a:pt x="3959" y="155"/>
                    </a:lnTo>
                    <a:lnTo>
                      <a:pt x="3702" y="78"/>
                    </a:lnTo>
                    <a:lnTo>
                      <a:pt x="3445" y="26"/>
                    </a:lnTo>
                    <a:lnTo>
                      <a:pt x="3188" y="1"/>
                    </a:lnTo>
                    <a:close/>
                  </a:path>
                </a:pathLst>
              </a:custGeom>
              <a:solidFill>
                <a:srgbClr val="EB9E7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3" name="Google Shape;21766;p70">
                <a:extLst>
                  <a:ext uri="{FF2B5EF4-FFF2-40B4-BE49-F238E27FC236}">
                    <a16:creationId xmlns:a16="http://schemas.microsoft.com/office/drawing/2014/main" id="{A8D4E2CA-9AC5-A1BA-F813-D2EC93C5C526}"/>
                  </a:ext>
                </a:extLst>
              </p:cNvPr>
              <p:cNvSpPr/>
              <p:nvPr/>
            </p:nvSpPr>
            <p:spPr>
              <a:xfrm>
                <a:off x="7066750" y="436175"/>
                <a:ext cx="7135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085" extrusionOk="0">
                    <a:moveTo>
                      <a:pt x="2519" y="0"/>
                    </a:moveTo>
                    <a:lnTo>
                      <a:pt x="2211" y="26"/>
                    </a:lnTo>
                    <a:lnTo>
                      <a:pt x="1928" y="103"/>
                    </a:lnTo>
                    <a:lnTo>
                      <a:pt x="1645" y="206"/>
                    </a:lnTo>
                    <a:lnTo>
                      <a:pt x="1388" y="334"/>
                    </a:lnTo>
                    <a:lnTo>
                      <a:pt x="1157" y="488"/>
                    </a:lnTo>
                    <a:lnTo>
                      <a:pt x="951" y="668"/>
                    </a:lnTo>
                    <a:lnTo>
                      <a:pt x="746" y="874"/>
                    </a:lnTo>
                    <a:lnTo>
                      <a:pt x="566" y="1105"/>
                    </a:lnTo>
                    <a:lnTo>
                      <a:pt x="437" y="1337"/>
                    </a:lnTo>
                    <a:lnTo>
                      <a:pt x="309" y="1619"/>
                    </a:lnTo>
                    <a:lnTo>
                      <a:pt x="180" y="1876"/>
                    </a:lnTo>
                    <a:lnTo>
                      <a:pt x="103" y="2185"/>
                    </a:lnTo>
                    <a:lnTo>
                      <a:pt x="52" y="2467"/>
                    </a:lnTo>
                    <a:lnTo>
                      <a:pt x="26" y="2776"/>
                    </a:lnTo>
                    <a:lnTo>
                      <a:pt x="0" y="3084"/>
                    </a:lnTo>
                    <a:lnTo>
                      <a:pt x="155" y="2544"/>
                    </a:lnTo>
                    <a:lnTo>
                      <a:pt x="360" y="2005"/>
                    </a:lnTo>
                    <a:lnTo>
                      <a:pt x="514" y="1671"/>
                    </a:lnTo>
                    <a:lnTo>
                      <a:pt x="669" y="1362"/>
                    </a:lnTo>
                    <a:lnTo>
                      <a:pt x="874" y="1105"/>
                    </a:lnTo>
                    <a:lnTo>
                      <a:pt x="1106" y="874"/>
                    </a:lnTo>
                    <a:lnTo>
                      <a:pt x="1260" y="1002"/>
                    </a:lnTo>
                    <a:lnTo>
                      <a:pt x="1414" y="1157"/>
                    </a:lnTo>
                    <a:lnTo>
                      <a:pt x="1517" y="1311"/>
                    </a:lnTo>
                    <a:lnTo>
                      <a:pt x="1594" y="1491"/>
                    </a:lnTo>
                    <a:lnTo>
                      <a:pt x="1645" y="1671"/>
                    </a:lnTo>
                    <a:lnTo>
                      <a:pt x="1671" y="1876"/>
                    </a:lnTo>
                    <a:lnTo>
                      <a:pt x="1645" y="2082"/>
                    </a:lnTo>
                    <a:lnTo>
                      <a:pt x="1594" y="2313"/>
                    </a:lnTo>
                    <a:lnTo>
                      <a:pt x="1517" y="2596"/>
                    </a:lnTo>
                    <a:lnTo>
                      <a:pt x="1414" y="2904"/>
                    </a:lnTo>
                    <a:lnTo>
                      <a:pt x="1594" y="2647"/>
                    </a:lnTo>
                    <a:lnTo>
                      <a:pt x="1722" y="2467"/>
                    </a:lnTo>
                    <a:lnTo>
                      <a:pt x="1799" y="2262"/>
                    </a:lnTo>
                    <a:lnTo>
                      <a:pt x="1851" y="2056"/>
                    </a:lnTo>
                    <a:lnTo>
                      <a:pt x="1876" y="1851"/>
                    </a:lnTo>
                    <a:lnTo>
                      <a:pt x="1876" y="1619"/>
                    </a:lnTo>
                    <a:lnTo>
                      <a:pt x="1851" y="1414"/>
                    </a:lnTo>
                    <a:lnTo>
                      <a:pt x="1774" y="1234"/>
                    </a:lnTo>
                    <a:lnTo>
                      <a:pt x="1620" y="1054"/>
                    </a:lnTo>
                    <a:lnTo>
                      <a:pt x="1440" y="874"/>
                    </a:lnTo>
                    <a:lnTo>
                      <a:pt x="1234" y="745"/>
                    </a:lnTo>
                    <a:lnTo>
                      <a:pt x="1388" y="617"/>
                    </a:lnTo>
                    <a:lnTo>
                      <a:pt x="1568" y="488"/>
                    </a:lnTo>
                    <a:lnTo>
                      <a:pt x="1954" y="283"/>
                    </a:lnTo>
                    <a:lnTo>
                      <a:pt x="2390" y="103"/>
                    </a:lnTo>
                    <a:lnTo>
                      <a:pt x="2853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4" name="Google Shape;21767;p70">
                <a:extLst>
                  <a:ext uri="{FF2B5EF4-FFF2-40B4-BE49-F238E27FC236}">
                    <a16:creationId xmlns:a16="http://schemas.microsoft.com/office/drawing/2014/main" id="{41317B73-9E15-A6E9-E1FA-7E93F7BAB08A}"/>
                  </a:ext>
                </a:extLst>
              </p:cNvPr>
              <p:cNvSpPr/>
              <p:nvPr/>
            </p:nvSpPr>
            <p:spPr>
              <a:xfrm>
                <a:off x="6653625" y="215800"/>
                <a:ext cx="426650" cy="406075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43" extrusionOk="0">
                    <a:moveTo>
                      <a:pt x="8636" y="0"/>
                    </a:moveTo>
                    <a:lnTo>
                      <a:pt x="8070" y="26"/>
                    </a:lnTo>
                    <a:lnTo>
                      <a:pt x="7505" y="52"/>
                    </a:lnTo>
                    <a:lnTo>
                      <a:pt x="7042" y="129"/>
                    </a:lnTo>
                    <a:lnTo>
                      <a:pt x="6606" y="206"/>
                    </a:lnTo>
                    <a:lnTo>
                      <a:pt x="6169" y="283"/>
                    </a:lnTo>
                    <a:lnTo>
                      <a:pt x="5732" y="412"/>
                    </a:lnTo>
                    <a:lnTo>
                      <a:pt x="5321" y="540"/>
                    </a:lnTo>
                    <a:lnTo>
                      <a:pt x="4909" y="694"/>
                    </a:lnTo>
                    <a:lnTo>
                      <a:pt x="4498" y="874"/>
                    </a:lnTo>
                    <a:lnTo>
                      <a:pt x="4087" y="1080"/>
                    </a:lnTo>
                    <a:lnTo>
                      <a:pt x="3727" y="1285"/>
                    </a:lnTo>
                    <a:lnTo>
                      <a:pt x="3342" y="1542"/>
                    </a:lnTo>
                    <a:lnTo>
                      <a:pt x="2982" y="1799"/>
                    </a:lnTo>
                    <a:lnTo>
                      <a:pt x="2648" y="2056"/>
                    </a:lnTo>
                    <a:lnTo>
                      <a:pt x="2314" y="2365"/>
                    </a:lnTo>
                    <a:lnTo>
                      <a:pt x="2005" y="2673"/>
                    </a:lnTo>
                    <a:lnTo>
                      <a:pt x="1723" y="3007"/>
                    </a:lnTo>
                    <a:lnTo>
                      <a:pt x="1466" y="3367"/>
                    </a:lnTo>
                    <a:lnTo>
                      <a:pt x="1183" y="3804"/>
                    </a:lnTo>
                    <a:lnTo>
                      <a:pt x="926" y="4215"/>
                    </a:lnTo>
                    <a:lnTo>
                      <a:pt x="695" y="4678"/>
                    </a:lnTo>
                    <a:lnTo>
                      <a:pt x="515" y="5140"/>
                    </a:lnTo>
                    <a:lnTo>
                      <a:pt x="335" y="5603"/>
                    </a:lnTo>
                    <a:lnTo>
                      <a:pt x="206" y="6091"/>
                    </a:lnTo>
                    <a:lnTo>
                      <a:pt x="104" y="6554"/>
                    </a:lnTo>
                    <a:lnTo>
                      <a:pt x="27" y="7068"/>
                    </a:lnTo>
                    <a:lnTo>
                      <a:pt x="1" y="7505"/>
                    </a:lnTo>
                    <a:lnTo>
                      <a:pt x="1" y="7993"/>
                    </a:lnTo>
                    <a:lnTo>
                      <a:pt x="27" y="8455"/>
                    </a:lnTo>
                    <a:lnTo>
                      <a:pt x="104" y="8918"/>
                    </a:lnTo>
                    <a:lnTo>
                      <a:pt x="232" y="9612"/>
                    </a:lnTo>
                    <a:lnTo>
                      <a:pt x="412" y="10280"/>
                    </a:lnTo>
                    <a:lnTo>
                      <a:pt x="669" y="10948"/>
                    </a:lnTo>
                    <a:lnTo>
                      <a:pt x="952" y="11591"/>
                    </a:lnTo>
                    <a:lnTo>
                      <a:pt x="1311" y="12207"/>
                    </a:lnTo>
                    <a:lnTo>
                      <a:pt x="1697" y="12799"/>
                    </a:lnTo>
                    <a:lnTo>
                      <a:pt x="2134" y="13338"/>
                    </a:lnTo>
                    <a:lnTo>
                      <a:pt x="2622" y="13852"/>
                    </a:lnTo>
                    <a:lnTo>
                      <a:pt x="2931" y="14135"/>
                    </a:lnTo>
                    <a:lnTo>
                      <a:pt x="3265" y="14418"/>
                    </a:lnTo>
                    <a:lnTo>
                      <a:pt x="3624" y="14675"/>
                    </a:lnTo>
                    <a:lnTo>
                      <a:pt x="3959" y="14906"/>
                    </a:lnTo>
                    <a:lnTo>
                      <a:pt x="4575" y="15266"/>
                    </a:lnTo>
                    <a:lnTo>
                      <a:pt x="5192" y="15548"/>
                    </a:lnTo>
                    <a:lnTo>
                      <a:pt x="5860" y="15805"/>
                    </a:lnTo>
                    <a:lnTo>
                      <a:pt x="6528" y="15985"/>
                    </a:lnTo>
                    <a:lnTo>
                      <a:pt x="7197" y="16139"/>
                    </a:lnTo>
                    <a:lnTo>
                      <a:pt x="7891" y="16217"/>
                    </a:lnTo>
                    <a:lnTo>
                      <a:pt x="8584" y="16242"/>
                    </a:lnTo>
                    <a:lnTo>
                      <a:pt x="9278" y="16217"/>
                    </a:lnTo>
                    <a:lnTo>
                      <a:pt x="9895" y="16165"/>
                    </a:lnTo>
                    <a:lnTo>
                      <a:pt x="10383" y="16062"/>
                    </a:lnTo>
                    <a:lnTo>
                      <a:pt x="10897" y="15934"/>
                    </a:lnTo>
                    <a:lnTo>
                      <a:pt x="11386" y="15780"/>
                    </a:lnTo>
                    <a:lnTo>
                      <a:pt x="11848" y="15600"/>
                    </a:lnTo>
                    <a:lnTo>
                      <a:pt x="12465" y="15317"/>
                    </a:lnTo>
                    <a:lnTo>
                      <a:pt x="13056" y="14983"/>
                    </a:lnTo>
                    <a:lnTo>
                      <a:pt x="13596" y="14598"/>
                    </a:lnTo>
                    <a:lnTo>
                      <a:pt x="14135" y="14186"/>
                    </a:lnTo>
                    <a:lnTo>
                      <a:pt x="14624" y="13724"/>
                    </a:lnTo>
                    <a:lnTo>
                      <a:pt x="15086" y="13235"/>
                    </a:lnTo>
                    <a:lnTo>
                      <a:pt x="15497" y="12721"/>
                    </a:lnTo>
                    <a:lnTo>
                      <a:pt x="15857" y="12182"/>
                    </a:lnTo>
                    <a:lnTo>
                      <a:pt x="16114" y="11745"/>
                    </a:lnTo>
                    <a:lnTo>
                      <a:pt x="16346" y="11257"/>
                    </a:lnTo>
                    <a:lnTo>
                      <a:pt x="16525" y="10845"/>
                    </a:lnTo>
                    <a:lnTo>
                      <a:pt x="16680" y="10434"/>
                    </a:lnTo>
                    <a:lnTo>
                      <a:pt x="16808" y="9997"/>
                    </a:lnTo>
                    <a:lnTo>
                      <a:pt x="16911" y="9586"/>
                    </a:lnTo>
                    <a:lnTo>
                      <a:pt x="17014" y="8995"/>
                    </a:lnTo>
                    <a:lnTo>
                      <a:pt x="17014" y="8969"/>
                    </a:lnTo>
                    <a:lnTo>
                      <a:pt x="17065" y="8404"/>
                    </a:lnTo>
                    <a:lnTo>
                      <a:pt x="17065" y="7839"/>
                    </a:lnTo>
                    <a:lnTo>
                      <a:pt x="17014" y="7299"/>
                    </a:lnTo>
                    <a:lnTo>
                      <a:pt x="16937" y="6759"/>
                    </a:lnTo>
                    <a:lnTo>
                      <a:pt x="16808" y="6245"/>
                    </a:lnTo>
                    <a:lnTo>
                      <a:pt x="16628" y="5731"/>
                    </a:lnTo>
                    <a:lnTo>
                      <a:pt x="16423" y="5192"/>
                    </a:lnTo>
                    <a:lnTo>
                      <a:pt x="16191" y="4678"/>
                    </a:lnTo>
                    <a:lnTo>
                      <a:pt x="16011" y="4344"/>
                    </a:lnTo>
                    <a:lnTo>
                      <a:pt x="15832" y="4035"/>
                    </a:lnTo>
                    <a:lnTo>
                      <a:pt x="15626" y="3727"/>
                    </a:lnTo>
                    <a:lnTo>
                      <a:pt x="15395" y="3418"/>
                    </a:lnTo>
                    <a:lnTo>
                      <a:pt x="15163" y="3110"/>
                    </a:lnTo>
                    <a:lnTo>
                      <a:pt x="14932" y="2827"/>
                    </a:lnTo>
                    <a:lnTo>
                      <a:pt x="14675" y="2570"/>
                    </a:lnTo>
                    <a:lnTo>
                      <a:pt x="14418" y="2288"/>
                    </a:lnTo>
                    <a:lnTo>
                      <a:pt x="14135" y="2056"/>
                    </a:lnTo>
                    <a:lnTo>
                      <a:pt x="13853" y="1799"/>
                    </a:lnTo>
                    <a:lnTo>
                      <a:pt x="13544" y="1568"/>
                    </a:lnTo>
                    <a:lnTo>
                      <a:pt x="13236" y="1362"/>
                    </a:lnTo>
                    <a:lnTo>
                      <a:pt x="12928" y="1183"/>
                    </a:lnTo>
                    <a:lnTo>
                      <a:pt x="12593" y="977"/>
                    </a:lnTo>
                    <a:lnTo>
                      <a:pt x="12285" y="823"/>
                    </a:lnTo>
                    <a:lnTo>
                      <a:pt x="11925" y="669"/>
                    </a:lnTo>
                    <a:lnTo>
                      <a:pt x="11386" y="463"/>
                    </a:lnTo>
                    <a:lnTo>
                      <a:pt x="10846" y="283"/>
                    </a:lnTo>
                    <a:lnTo>
                      <a:pt x="10306" y="180"/>
                    </a:lnTo>
                    <a:lnTo>
                      <a:pt x="9767" y="77"/>
                    </a:lnTo>
                    <a:lnTo>
                      <a:pt x="9201" y="26"/>
                    </a:lnTo>
                    <a:lnTo>
                      <a:pt x="8636" y="0"/>
                    </a:lnTo>
                    <a:close/>
                  </a:path>
                </a:pathLst>
              </a:custGeom>
              <a:solidFill>
                <a:srgbClr val="EB9E7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5" name="Google Shape;21768;p70">
                <a:extLst>
                  <a:ext uri="{FF2B5EF4-FFF2-40B4-BE49-F238E27FC236}">
                    <a16:creationId xmlns:a16="http://schemas.microsoft.com/office/drawing/2014/main" id="{4B6AFFBA-AE8A-04E7-E1C1-80DE1699892C}"/>
                  </a:ext>
                </a:extLst>
              </p:cNvPr>
              <p:cNvSpPr/>
              <p:nvPr/>
            </p:nvSpPr>
            <p:spPr>
              <a:xfrm>
                <a:off x="6885575" y="504275"/>
                <a:ext cx="164500" cy="116950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4678" extrusionOk="0">
                    <a:moveTo>
                      <a:pt x="4343" y="0"/>
                    </a:moveTo>
                    <a:lnTo>
                      <a:pt x="3907" y="26"/>
                    </a:lnTo>
                    <a:lnTo>
                      <a:pt x="3470" y="103"/>
                    </a:lnTo>
                    <a:lnTo>
                      <a:pt x="3058" y="206"/>
                    </a:lnTo>
                    <a:lnTo>
                      <a:pt x="2647" y="334"/>
                    </a:lnTo>
                    <a:lnTo>
                      <a:pt x="2262" y="540"/>
                    </a:lnTo>
                    <a:lnTo>
                      <a:pt x="1902" y="746"/>
                    </a:lnTo>
                    <a:lnTo>
                      <a:pt x="1568" y="1003"/>
                    </a:lnTo>
                    <a:lnTo>
                      <a:pt x="1260" y="1285"/>
                    </a:lnTo>
                    <a:lnTo>
                      <a:pt x="977" y="1594"/>
                    </a:lnTo>
                    <a:lnTo>
                      <a:pt x="746" y="1928"/>
                    </a:lnTo>
                    <a:lnTo>
                      <a:pt x="514" y="2288"/>
                    </a:lnTo>
                    <a:lnTo>
                      <a:pt x="334" y="2647"/>
                    </a:lnTo>
                    <a:lnTo>
                      <a:pt x="180" y="3059"/>
                    </a:lnTo>
                    <a:lnTo>
                      <a:pt x="77" y="3470"/>
                    </a:lnTo>
                    <a:lnTo>
                      <a:pt x="26" y="3907"/>
                    </a:lnTo>
                    <a:lnTo>
                      <a:pt x="0" y="4343"/>
                    </a:lnTo>
                    <a:lnTo>
                      <a:pt x="0" y="4678"/>
                    </a:lnTo>
                    <a:lnTo>
                      <a:pt x="617" y="4626"/>
                    </a:lnTo>
                    <a:lnTo>
                      <a:pt x="1105" y="4523"/>
                    </a:lnTo>
                    <a:lnTo>
                      <a:pt x="1619" y="4395"/>
                    </a:lnTo>
                    <a:lnTo>
                      <a:pt x="2108" y="4241"/>
                    </a:lnTo>
                    <a:lnTo>
                      <a:pt x="2570" y="4061"/>
                    </a:lnTo>
                    <a:lnTo>
                      <a:pt x="3187" y="3778"/>
                    </a:lnTo>
                    <a:lnTo>
                      <a:pt x="3778" y="3444"/>
                    </a:lnTo>
                    <a:lnTo>
                      <a:pt x="4318" y="3059"/>
                    </a:lnTo>
                    <a:lnTo>
                      <a:pt x="4857" y="2647"/>
                    </a:lnTo>
                    <a:lnTo>
                      <a:pt x="5346" y="2185"/>
                    </a:lnTo>
                    <a:lnTo>
                      <a:pt x="5808" y="1696"/>
                    </a:lnTo>
                    <a:lnTo>
                      <a:pt x="6219" y="1182"/>
                    </a:lnTo>
                    <a:lnTo>
                      <a:pt x="6579" y="643"/>
                    </a:lnTo>
                    <a:lnTo>
                      <a:pt x="6348" y="489"/>
                    </a:lnTo>
                    <a:lnTo>
                      <a:pt x="6065" y="360"/>
                    </a:lnTo>
                    <a:lnTo>
                      <a:pt x="5808" y="257"/>
                    </a:lnTo>
                    <a:lnTo>
                      <a:pt x="5526" y="180"/>
                    </a:lnTo>
                    <a:lnTo>
                      <a:pt x="5243" y="103"/>
                    </a:lnTo>
                    <a:lnTo>
                      <a:pt x="4935" y="52"/>
                    </a:lnTo>
                    <a:lnTo>
                      <a:pt x="4652" y="26"/>
                    </a:lnTo>
                    <a:lnTo>
                      <a:pt x="4343" y="0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6" name="Google Shape;21769;p70">
                <a:extLst>
                  <a:ext uri="{FF2B5EF4-FFF2-40B4-BE49-F238E27FC236}">
                    <a16:creationId xmlns:a16="http://schemas.microsoft.com/office/drawing/2014/main" id="{DE5F1BB0-9BEB-DDA2-B891-FB4E0E058591}"/>
                  </a:ext>
                </a:extLst>
              </p:cNvPr>
              <p:cNvSpPr/>
              <p:nvPr/>
            </p:nvSpPr>
            <p:spPr>
              <a:xfrm>
                <a:off x="6676125" y="299950"/>
                <a:ext cx="402850" cy="155525"/>
              </a:xfrm>
              <a:custGeom>
                <a:avLst/>
                <a:gdLst/>
                <a:ahLst/>
                <a:cxnLst/>
                <a:rect l="l" t="t" r="r" b="b"/>
                <a:pathLst>
                  <a:path w="16114" h="6221" extrusionOk="0">
                    <a:moveTo>
                      <a:pt x="566" y="1"/>
                    </a:moveTo>
                    <a:lnTo>
                      <a:pt x="283" y="464"/>
                    </a:lnTo>
                    <a:lnTo>
                      <a:pt x="0" y="900"/>
                    </a:lnTo>
                    <a:lnTo>
                      <a:pt x="643" y="1132"/>
                    </a:lnTo>
                    <a:lnTo>
                      <a:pt x="1311" y="1337"/>
                    </a:lnTo>
                    <a:lnTo>
                      <a:pt x="2031" y="1517"/>
                    </a:lnTo>
                    <a:lnTo>
                      <a:pt x="2750" y="1671"/>
                    </a:lnTo>
                    <a:lnTo>
                      <a:pt x="3495" y="1800"/>
                    </a:lnTo>
                    <a:lnTo>
                      <a:pt x="4266" y="1903"/>
                    </a:lnTo>
                    <a:lnTo>
                      <a:pt x="5063" y="1980"/>
                    </a:lnTo>
                    <a:lnTo>
                      <a:pt x="5885" y="2005"/>
                    </a:lnTo>
                    <a:lnTo>
                      <a:pt x="6656" y="2031"/>
                    </a:lnTo>
                    <a:lnTo>
                      <a:pt x="7427" y="2005"/>
                    </a:lnTo>
                    <a:lnTo>
                      <a:pt x="8173" y="1980"/>
                    </a:lnTo>
                    <a:lnTo>
                      <a:pt x="8892" y="1903"/>
                    </a:lnTo>
                    <a:lnTo>
                      <a:pt x="9612" y="1800"/>
                    </a:lnTo>
                    <a:lnTo>
                      <a:pt x="10280" y="1697"/>
                    </a:lnTo>
                    <a:lnTo>
                      <a:pt x="10948" y="1543"/>
                    </a:lnTo>
                    <a:lnTo>
                      <a:pt x="11591" y="1389"/>
                    </a:lnTo>
                    <a:lnTo>
                      <a:pt x="11616" y="1800"/>
                    </a:lnTo>
                    <a:lnTo>
                      <a:pt x="11719" y="2185"/>
                    </a:lnTo>
                    <a:lnTo>
                      <a:pt x="11822" y="2571"/>
                    </a:lnTo>
                    <a:lnTo>
                      <a:pt x="11976" y="2931"/>
                    </a:lnTo>
                    <a:lnTo>
                      <a:pt x="12182" y="3265"/>
                    </a:lnTo>
                    <a:lnTo>
                      <a:pt x="12387" y="3599"/>
                    </a:lnTo>
                    <a:lnTo>
                      <a:pt x="12644" y="3907"/>
                    </a:lnTo>
                    <a:lnTo>
                      <a:pt x="12927" y="4190"/>
                    </a:lnTo>
                    <a:lnTo>
                      <a:pt x="13235" y="4473"/>
                    </a:lnTo>
                    <a:lnTo>
                      <a:pt x="13570" y="4755"/>
                    </a:lnTo>
                    <a:lnTo>
                      <a:pt x="13929" y="5012"/>
                    </a:lnTo>
                    <a:lnTo>
                      <a:pt x="14289" y="5244"/>
                    </a:lnTo>
                    <a:lnTo>
                      <a:pt x="15111" y="5732"/>
                    </a:lnTo>
                    <a:lnTo>
                      <a:pt x="16011" y="6220"/>
                    </a:lnTo>
                    <a:lnTo>
                      <a:pt x="16114" y="5629"/>
                    </a:lnTo>
                    <a:lnTo>
                      <a:pt x="15677" y="5423"/>
                    </a:lnTo>
                    <a:lnTo>
                      <a:pt x="15291" y="5192"/>
                    </a:lnTo>
                    <a:lnTo>
                      <a:pt x="14906" y="4935"/>
                    </a:lnTo>
                    <a:lnTo>
                      <a:pt x="14546" y="4678"/>
                    </a:lnTo>
                    <a:lnTo>
                      <a:pt x="14212" y="4396"/>
                    </a:lnTo>
                    <a:lnTo>
                      <a:pt x="13878" y="4113"/>
                    </a:lnTo>
                    <a:lnTo>
                      <a:pt x="13595" y="3804"/>
                    </a:lnTo>
                    <a:lnTo>
                      <a:pt x="13313" y="3496"/>
                    </a:lnTo>
                    <a:lnTo>
                      <a:pt x="13056" y="3162"/>
                    </a:lnTo>
                    <a:lnTo>
                      <a:pt x="12850" y="2828"/>
                    </a:lnTo>
                    <a:lnTo>
                      <a:pt x="12644" y="2468"/>
                    </a:lnTo>
                    <a:lnTo>
                      <a:pt x="12464" y="2134"/>
                    </a:lnTo>
                    <a:lnTo>
                      <a:pt x="12336" y="1748"/>
                    </a:lnTo>
                    <a:lnTo>
                      <a:pt x="12233" y="1389"/>
                    </a:lnTo>
                    <a:lnTo>
                      <a:pt x="12130" y="1003"/>
                    </a:lnTo>
                    <a:lnTo>
                      <a:pt x="12079" y="618"/>
                    </a:lnTo>
                    <a:lnTo>
                      <a:pt x="11539" y="772"/>
                    </a:lnTo>
                    <a:lnTo>
                      <a:pt x="10948" y="926"/>
                    </a:lnTo>
                    <a:lnTo>
                      <a:pt x="10357" y="1055"/>
                    </a:lnTo>
                    <a:lnTo>
                      <a:pt x="9740" y="1157"/>
                    </a:lnTo>
                    <a:lnTo>
                      <a:pt x="9098" y="1235"/>
                    </a:lnTo>
                    <a:lnTo>
                      <a:pt x="8430" y="1312"/>
                    </a:lnTo>
                    <a:lnTo>
                      <a:pt x="7761" y="1337"/>
                    </a:lnTo>
                    <a:lnTo>
                      <a:pt x="7068" y="1363"/>
                    </a:lnTo>
                    <a:lnTo>
                      <a:pt x="6142" y="1337"/>
                    </a:lnTo>
                    <a:lnTo>
                      <a:pt x="5217" y="1260"/>
                    </a:lnTo>
                    <a:lnTo>
                      <a:pt x="4343" y="1157"/>
                    </a:lnTo>
                    <a:lnTo>
                      <a:pt x="3495" y="1003"/>
                    </a:lnTo>
                    <a:lnTo>
                      <a:pt x="2699" y="798"/>
                    </a:lnTo>
                    <a:lnTo>
                      <a:pt x="1928" y="566"/>
                    </a:lnTo>
                    <a:lnTo>
                      <a:pt x="1208" y="309"/>
                    </a:lnTo>
                    <a:lnTo>
                      <a:pt x="566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7" name="Google Shape;21770;p70">
                <a:extLst>
                  <a:ext uri="{FF2B5EF4-FFF2-40B4-BE49-F238E27FC236}">
                    <a16:creationId xmlns:a16="http://schemas.microsoft.com/office/drawing/2014/main" id="{79699F78-A177-AE4B-5ECA-4163D8F18177}"/>
                  </a:ext>
                </a:extLst>
              </p:cNvPr>
              <p:cNvSpPr/>
              <p:nvPr/>
            </p:nvSpPr>
            <p:spPr>
              <a:xfrm>
                <a:off x="6690250" y="210650"/>
                <a:ext cx="390650" cy="230050"/>
              </a:xfrm>
              <a:custGeom>
                <a:avLst/>
                <a:gdLst/>
                <a:ahLst/>
                <a:cxnLst/>
                <a:rect l="l" t="t" r="r" b="b"/>
                <a:pathLst>
                  <a:path w="15626" h="9202" extrusionOk="0">
                    <a:moveTo>
                      <a:pt x="6631" y="1"/>
                    </a:moveTo>
                    <a:lnTo>
                      <a:pt x="5963" y="52"/>
                    </a:lnTo>
                    <a:lnTo>
                      <a:pt x="5295" y="155"/>
                    </a:lnTo>
                    <a:lnTo>
                      <a:pt x="5166" y="181"/>
                    </a:lnTo>
                    <a:lnTo>
                      <a:pt x="4806" y="258"/>
                    </a:lnTo>
                    <a:lnTo>
                      <a:pt x="4447" y="361"/>
                    </a:lnTo>
                    <a:lnTo>
                      <a:pt x="4087" y="489"/>
                    </a:lnTo>
                    <a:lnTo>
                      <a:pt x="3727" y="618"/>
                    </a:lnTo>
                    <a:lnTo>
                      <a:pt x="3264" y="823"/>
                    </a:lnTo>
                    <a:lnTo>
                      <a:pt x="2828" y="1054"/>
                    </a:lnTo>
                    <a:lnTo>
                      <a:pt x="2391" y="1311"/>
                    </a:lnTo>
                    <a:lnTo>
                      <a:pt x="1980" y="1594"/>
                    </a:lnTo>
                    <a:lnTo>
                      <a:pt x="1594" y="1903"/>
                    </a:lnTo>
                    <a:lnTo>
                      <a:pt x="1209" y="2237"/>
                    </a:lnTo>
                    <a:lnTo>
                      <a:pt x="849" y="2571"/>
                    </a:lnTo>
                    <a:lnTo>
                      <a:pt x="515" y="2956"/>
                    </a:lnTo>
                    <a:lnTo>
                      <a:pt x="232" y="3265"/>
                    </a:lnTo>
                    <a:lnTo>
                      <a:pt x="26" y="3547"/>
                    </a:lnTo>
                    <a:lnTo>
                      <a:pt x="1" y="3573"/>
                    </a:lnTo>
                    <a:lnTo>
                      <a:pt x="643" y="3881"/>
                    </a:lnTo>
                    <a:lnTo>
                      <a:pt x="1363" y="4138"/>
                    </a:lnTo>
                    <a:lnTo>
                      <a:pt x="2134" y="4370"/>
                    </a:lnTo>
                    <a:lnTo>
                      <a:pt x="2930" y="4575"/>
                    </a:lnTo>
                    <a:lnTo>
                      <a:pt x="3778" y="4729"/>
                    </a:lnTo>
                    <a:lnTo>
                      <a:pt x="4652" y="4832"/>
                    </a:lnTo>
                    <a:lnTo>
                      <a:pt x="5577" y="4909"/>
                    </a:lnTo>
                    <a:lnTo>
                      <a:pt x="6503" y="4935"/>
                    </a:lnTo>
                    <a:lnTo>
                      <a:pt x="7196" y="4909"/>
                    </a:lnTo>
                    <a:lnTo>
                      <a:pt x="7865" y="4884"/>
                    </a:lnTo>
                    <a:lnTo>
                      <a:pt x="8533" y="4807"/>
                    </a:lnTo>
                    <a:lnTo>
                      <a:pt x="9175" y="4729"/>
                    </a:lnTo>
                    <a:lnTo>
                      <a:pt x="9792" y="4627"/>
                    </a:lnTo>
                    <a:lnTo>
                      <a:pt x="10383" y="4498"/>
                    </a:lnTo>
                    <a:lnTo>
                      <a:pt x="10974" y="4344"/>
                    </a:lnTo>
                    <a:lnTo>
                      <a:pt x="11514" y="4190"/>
                    </a:lnTo>
                    <a:lnTo>
                      <a:pt x="11565" y="4575"/>
                    </a:lnTo>
                    <a:lnTo>
                      <a:pt x="11668" y="4961"/>
                    </a:lnTo>
                    <a:lnTo>
                      <a:pt x="11771" y="5320"/>
                    </a:lnTo>
                    <a:lnTo>
                      <a:pt x="11899" y="5706"/>
                    </a:lnTo>
                    <a:lnTo>
                      <a:pt x="12079" y="6040"/>
                    </a:lnTo>
                    <a:lnTo>
                      <a:pt x="12285" y="6400"/>
                    </a:lnTo>
                    <a:lnTo>
                      <a:pt x="12491" y="6734"/>
                    </a:lnTo>
                    <a:lnTo>
                      <a:pt x="12748" y="7068"/>
                    </a:lnTo>
                    <a:lnTo>
                      <a:pt x="13030" y="7376"/>
                    </a:lnTo>
                    <a:lnTo>
                      <a:pt x="13313" y="7685"/>
                    </a:lnTo>
                    <a:lnTo>
                      <a:pt x="13647" y="7968"/>
                    </a:lnTo>
                    <a:lnTo>
                      <a:pt x="13981" y="8250"/>
                    </a:lnTo>
                    <a:lnTo>
                      <a:pt x="14341" y="8507"/>
                    </a:lnTo>
                    <a:lnTo>
                      <a:pt x="14726" y="8764"/>
                    </a:lnTo>
                    <a:lnTo>
                      <a:pt x="15112" y="8995"/>
                    </a:lnTo>
                    <a:lnTo>
                      <a:pt x="15549" y="9201"/>
                    </a:lnTo>
                    <a:lnTo>
                      <a:pt x="15549" y="9175"/>
                    </a:lnTo>
                    <a:lnTo>
                      <a:pt x="15600" y="8584"/>
                    </a:lnTo>
                    <a:lnTo>
                      <a:pt x="15626" y="8019"/>
                    </a:lnTo>
                    <a:lnTo>
                      <a:pt x="15600" y="7428"/>
                    </a:lnTo>
                    <a:lnTo>
                      <a:pt x="15523" y="6862"/>
                    </a:lnTo>
                    <a:lnTo>
                      <a:pt x="15420" y="6271"/>
                    </a:lnTo>
                    <a:lnTo>
                      <a:pt x="15266" y="5732"/>
                    </a:lnTo>
                    <a:lnTo>
                      <a:pt x="15086" y="5166"/>
                    </a:lnTo>
                    <a:lnTo>
                      <a:pt x="14855" y="4652"/>
                    </a:lnTo>
                    <a:lnTo>
                      <a:pt x="14675" y="4318"/>
                    </a:lnTo>
                    <a:lnTo>
                      <a:pt x="14495" y="3984"/>
                    </a:lnTo>
                    <a:lnTo>
                      <a:pt x="14289" y="3676"/>
                    </a:lnTo>
                    <a:lnTo>
                      <a:pt x="14058" y="3393"/>
                    </a:lnTo>
                    <a:lnTo>
                      <a:pt x="13827" y="3085"/>
                    </a:lnTo>
                    <a:lnTo>
                      <a:pt x="13570" y="2828"/>
                    </a:lnTo>
                    <a:lnTo>
                      <a:pt x="13313" y="2545"/>
                    </a:lnTo>
                    <a:lnTo>
                      <a:pt x="13056" y="2288"/>
                    </a:lnTo>
                    <a:lnTo>
                      <a:pt x="12773" y="2057"/>
                    </a:lnTo>
                    <a:lnTo>
                      <a:pt x="12491" y="1825"/>
                    </a:lnTo>
                    <a:lnTo>
                      <a:pt x="12182" y="1594"/>
                    </a:lnTo>
                    <a:lnTo>
                      <a:pt x="11874" y="1389"/>
                    </a:lnTo>
                    <a:lnTo>
                      <a:pt x="11540" y="1209"/>
                    </a:lnTo>
                    <a:lnTo>
                      <a:pt x="11231" y="1029"/>
                    </a:lnTo>
                    <a:lnTo>
                      <a:pt x="10897" y="849"/>
                    </a:lnTo>
                    <a:lnTo>
                      <a:pt x="10537" y="695"/>
                    </a:lnTo>
                    <a:lnTo>
                      <a:pt x="9921" y="463"/>
                    </a:lnTo>
                    <a:lnTo>
                      <a:pt x="9278" y="283"/>
                    </a:lnTo>
                    <a:lnTo>
                      <a:pt x="8636" y="129"/>
                    </a:lnTo>
                    <a:lnTo>
                      <a:pt x="7967" y="52"/>
                    </a:lnTo>
                    <a:lnTo>
                      <a:pt x="7299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8" name="Google Shape;21771;p70">
                <a:extLst>
                  <a:ext uri="{FF2B5EF4-FFF2-40B4-BE49-F238E27FC236}">
                    <a16:creationId xmlns:a16="http://schemas.microsoft.com/office/drawing/2014/main" id="{D7E2E377-F922-CE55-F8B2-446EE1629E90}"/>
                  </a:ext>
                </a:extLst>
              </p:cNvPr>
              <p:cNvSpPr/>
              <p:nvPr/>
            </p:nvSpPr>
            <p:spPr>
              <a:xfrm>
                <a:off x="6656200" y="436800"/>
                <a:ext cx="11182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6066" extrusionOk="0">
                    <a:moveTo>
                      <a:pt x="669" y="1"/>
                    </a:moveTo>
                    <a:lnTo>
                      <a:pt x="335" y="27"/>
                    </a:lnTo>
                    <a:lnTo>
                      <a:pt x="1" y="78"/>
                    </a:lnTo>
                    <a:lnTo>
                      <a:pt x="129" y="772"/>
                    </a:lnTo>
                    <a:lnTo>
                      <a:pt x="309" y="1440"/>
                    </a:lnTo>
                    <a:lnTo>
                      <a:pt x="566" y="2108"/>
                    </a:lnTo>
                    <a:lnTo>
                      <a:pt x="849" y="2751"/>
                    </a:lnTo>
                    <a:lnTo>
                      <a:pt x="1208" y="3367"/>
                    </a:lnTo>
                    <a:lnTo>
                      <a:pt x="1594" y="3959"/>
                    </a:lnTo>
                    <a:lnTo>
                      <a:pt x="2031" y="4498"/>
                    </a:lnTo>
                    <a:lnTo>
                      <a:pt x="2519" y="5012"/>
                    </a:lnTo>
                    <a:lnTo>
                      <a:pt x="2828" y="5295"/>
                    </a:lnTo>
                    <a:lnTo>
                      <a:pt x="3162" y="5578"/>
                    </a:lnTo>
                    <a:lnTo>
                      <a:pt x="3521" y="5835"/>
                    </a:lnTo>
                    <a:lnTo>
                      <a:pt x="3856" y="6066"/>
                    </a:lnTo>
                    <a:lnTo>
                      <a:pt x="4010" y="5835"/>
                    </a:lnTo>
                    <a:lnTo>
                      <a:pt x="4138" y="5578"/>
                    </a:lnTo>
                    <a:lnTo>
                      <a:pt x="4241" y="5321"/>
                    </a:lnTo>
                    <a:lnTo>
                      <a:pt x="4318" y="5064"/>
                    </a:lnTo>
                    <a:lnTo>
                      <a:pt x="4395" y="4781"/>
                    </a:lnTo>
                    <a:lnTo>
                      <a:pt x="4447" y="4524"/>
                    </a:lnTo>
                    <a:lnTo>
                      <a:pt x="4472" y="4216"/>
                    </a:lnTo>
                    <a:lnTo>
                      <a:pt x="4472" y="3933"/>
                    </a:lnTo>
                    <a:lnTo>
                      <a:pt x="4472" y="3522"/>
                    </a:lnTo>
                    <a:lnTo>
                      <a:pt x="4395" y="3136"/>
                    </a:lnTo>
                    <a:lnTo>
                      <a:pt x="4318" y="2776"/>
                    </a:lnTo>
                    <a:lnTo>
                      <a:pt x="4190" y="2417"/>
                    </a:lnTo>
                    <a:lnTo>
                      <a:pt x="4010" y="2057"/>
                    </a:lnTo>
                    <a:lnTo>
                      <a:pt x="3830" y="1748"/>
                    </a:lnTo>
                    <a:lnTo>
                      <a:pt x="3599" y="1440"/>
                    </a:lnTo>
                    <a:lnTo>
                      <a:pt x="3367" y="1157"/>
                    </a:lnTo>
                    <a:lnTo>
                      <a:pt x="3085" y="900"/>
                    </a:lnTo>
                    <a:lnTo>
                      <a:pt x="2802" y="669"/>
                    </a:lnTo>
                    <a:lnTo>
                      <a:pt x="2493" y="489"/>
                    </a:lnTo>
                    <a:lnTo>
                      <a:pt x="2159" y="309"/>
                    </a:lnTo>
                    <a:lnTo>
                      <a:pt x="1800" y="181"/>
                    </a:lnTo>
                    <a:lnTo>
                      <a:pt x="1440" y="78"/>
                    </a:lnTo>
                    <a:lnTo>
                      <a:pt x="1054" y="27"/>
                    </a:lnTo>
                    <a:lnTo>
                      <a:pt x="669" y="1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9" name="Google Shape;21772;p70">
                <a:extLst>
                  <a:ext uri="{FF2B5EF4-FFF2-40B4-BE49-F238E27FC236}">
                    <a16:creationId xmlns:a16="http://schemas.microsoft.com/office/drawing/2014/main" id="{7A7041DE-7F10-CAFA-8421-09F7F6EFA904}"/>
                  </a:ext>
                </a:extLst>
              </p:cNvPr>
              <p:cNvSpPr/>
              <p:nvPr/>
            </p:nvSpPr>
            <p:spPr>
              <a:xfrm>
                <a:off x="6899050" y="398250"/>
                <a:ext cx="106050" cy="106050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4242" extrusionOk="0">
                    <a:moveTo>
                      <a:pt x="1980" y="1"/>
                    </a:moveTo>
                    <a:lnTo>
                      <a:pt x="1774" y="27"/>
                    </a:lnTo>
                    <a:lnTo>
                      <a:pt x="1569" y="52"/>
                    </a:lnTo>
                    <a:lnTo>
                      <a:pt x="1389" y="129"/>
                    </a:lnTo>
                    <a:lnTo>
                      <a:pt x="1183" y="207"/>
                    </a:lnTo>
                    <a:lnTo>
                      <a:pt x="1003" y="309"/>
                    </a:lnTo>
                    <a:lnTo>
                      <a:pt x="926" y="361"/>
                    </a:lnTo>
                    <a:lnTo>
                      <a:pt x="772" y="489"/>
                    </a:lnTo>
                    <a:lnTo>
                      <a:pt x="618" y="618"/>
                    </a:lnTo>
                    <a:lnTo>
                      <a:pt x="464" y="772"/>
                    </a:lnTo>
                    <a:lnTo>
                      <a:pt x="361" y="926"/>
                    </a:lnTo>
                    <a:lnTo>
                      <a:pt x="258" y="1106"/>
                    </a:lnTo>
                    <a:lnTo>
                      <a:pt x="155" y="1286"/>
                    </a:lnTo>
                    <a:lnTo>
                      <a:pt x="78" y="1466"/>
                    </a:lnTo>
                    <a:lnTo>
                      <a:pt x="27" y="1671"/>
                    </a:lnTo>
                    <a:lnTo>
                      <a:pt x="1" y="1877"/>
                    </a:lnTo>
                    <a:lnTo>
                      <a:pt x="1" y="2057"/>
                    </a:lnTo>
                    <a:lnTo>
                      <a:pt x="1" y="2262"/>
                    </a:lnTo>
                    <a:lnTo>
                      <a:pt x="27" y="2468"/>
                    </a:lnTo>
                    <a:lnTo>
                      <a:pt x="52" y="2674"/>
                    </a:lnTo>
                    <a:lnTo>
                      <a:pt x="129" y="2854"/>
                    </a:lnTo>
                    <a:lnTo>
                      <a:pt x="207" y="3059"/>
                    </a:lnTo>
                    <a:lnTo>
                      <a:pt x="309" y="3239"/>
                    </a:lnTo>
                    <a:lnTo>
                      <a:pt x="412" y="3393"/>
                    </a:lnTo>
                    <a:lnTo>
                      <a:pt x="541" y="3547"/>
                    </a:lnTo>
                    <a:lnTo>
                      <a:pt x="669" y="3676"/>
                    </a:lnTo>
                    <a:lnTo>
                      <a:pt x="798" y="3804"/>
                    </a:lnTo>
                    <a:lnTo>
                      <a:pt x="952" y="3907"/>
                    </a:lnTo>
                    <a:lnTo>
                      <a:pt x="1106" y="3984"/>
                    </a:lnTo>
                    <a:lnTo>
                      <a:pt x="1440" y="4139"/>
                    </a:lnTo>
                    <a:lnTo>
                      <a:pt x="1646" y="4190"/>
                    </a:lnTo>
                    <a:lnTo>
                      <a:pt x="1877" y="4241"/>
                    </a:lnTo>
                    <a:lnTo>
                      <a:pt x="2340" y="4241"/>
                    </a:lnTo>
                    <a:lnTo>
                      <a:pt x="2571" y="4190"/>
                    </a:lnTo>
                    <a:lnTo>
                      <a:pt x="2802" y="4139"/>
                    </a:lnTo>
                    <a:lnTo>
                      <a:pt x="3033" y="4036"/>
                    </a:lnTo>
                    <a:lnTo>
                      <a:pt x="3239" y="3933"/>
                    </a:lnTo>
                    <a:lnTo>
                      <a:pt x="3419" y="3804"/>
                    </a:lnTo>
                    <a:lnTo>
                      <a:pt x="3573" y="3650"/>
                    </a:lnTo>
                    <a:lnTo>
                      <a:pt x="3727" y="3496"/>
                    </a:lnTo>
                    <a:lnTo>
                      <a:pt x="3856" y="3342"/>
                    </a:lnTo>
                    <a:lnTo>
                      <a:pt x="3959" y="3162"/>
                    </a:lnTo>
                    <a:lnTo>
                      <a:pt x="4061" y="2982"/>
                    </a:lnTo>
                    <a:lnTo>
                      <a:pt x="4139" y="2802"/>
                    </a:lnTo>
                    <a:lnTo>
                      <a:pt x="4190" y="2597"/>
                    </a:lnTo>
                    <a:lnTo>
                      <a:pt x="4216" y="2391"/>
                    </a:lnTo>
                    <a:lnTo>
                      <a:pt x="4241" y="2185"/>
                    </a:lnTo>
                    <a:lnTo>
                      <a:pt x="4241" y="1980"/>
                    </a:lnTo>
                    <a:lnTo>
                      <a:pt x="4216" y="1774"/>
                    </a:lnTo>
                    <a:lnTo>
                      <a:pt x="4164" y="1569"/>
                    </a:lnTo>
                    <a:lnTo>
                      <a:pt x="4113" y="1389"/>
                    </a:lnTo>
                    <a:lnTo>
                      <a:pt x="4036" y="1183"/>
                    </a:lnTo>
                    <a:lnTo>
                      <a:pt x="3933" y="1003"/>
                    </a:lnTo>
                    <a:lnTo>
                      <a:pt x="3804" y="823"/>
                    </a:lnTo>
                    <a:lnTo>
                      <a:pt x="3650" y="643"/>
                    </a:lnTo>
                    <a:lnTo>
                      <a:pt x="3496" y="515"/>
                    </a:lnTo>
                    <a:lnTo>
                      <a:pt x="3342" y="386"/>
                    </a:lnTo>
                    <a:lnTo>
                      <a:pt x="3162" y="258"/>
                    </a:lnTo>
                    <a:lnTo>
                      <a:pt x="2982" y="181"/>
                    </a:lnTo>
                    <a:lnTo>
                      <a:pt x="2802" y="104"/>
                    </a:lnTo>
                    <a:lnTo>
                      <a:pt x="2597" y="52"/>
                    </a:lnTo>
                    <a:lnTo>
                      <a:pt x="23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0" name="Google Shape;21773;p70">
                <a:extLst>
                  <a:ext uri="{FF2B5EF4-FFF2-40B4-BE49-F238E27FC236}">
                    <a16:creationId xmlns:a16="http://schemas.microsoft.com/office/drawing/2014/main" id="{0D46EF7A-70C0-B390-9BB2-B3A019CA3B64}"/>
                  </a:ext>
                </a:extLst>
              </p:cNvPr>
              <p:cNvSpPr/>
              <p:nvPr/>
            </p:nvSpPr>
            <p:spPr>
              <a:xfrm>
                <a:off x="6899050" y="407250"/>
                <a:ext cx="597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779" extrusionOk="0">
                    <a:moveTo>
                      <a:pt x="926" y="1"/>
                    </a:moveTo>
                    <a:lnTo>
                      <a:pt x="772" y="129"/>
                    </a:lnTo>
                    <a:lnTo>
                      <a:pt x="618" y="258"/>
                    </a:lnTo>
                    <a:lnTo>
                      <a:pt x="464" y="412"/>
                    </a:lnTo>
                    <a:lnTo>
                      <a:pt x="361" y="566"/>
                    </a:lnTo>
                    <a:lnTo>
                      <a:pt x="258" y="746"/>
                    </a:lnTo>
                    <a:lnTo>
                      <a:pt x="155" y="926"/>
                    </a:lnTo>
                    <a:lnTo>
                      <a:pt x="78" y="1106"/>
                    </a:lnTo>
                    <a:lnTo>
                      <a:pt x="27" y="1311"/>
                    </a:lnTo>
                    <a:lnTo>
                      <a:pt x="1" y="1517"/>
                    </a:lnTo>
                    <a:lnTo>
                      <a:pt x="1" y="1697"/>
                    </a:lnTo>
                    <a:lnTo>
                      <a:pt x="1" y="1902"/>
                    </a:lnTo>
                    <a:lnTo>
                      <a:pt x="27" y="2108"/>
                    </a:lnTo>
                    <a:lnTo>
                      <a:pt x="52" y="2314"/>
                    </a:lnTo>
                    <a:lnTo>
                      <a:pt x="129" y="2494"/>
                    </a:lnTo>
                    <a:lnTo>
                      <a:pt x="207" y="2699"/>
                    </a:lnTo>
                    <a:lnTo>
                      <a:pt x="309" y="2879"/>
                    </a:lnTo>
                    <a:lnTo>
                      <a:pt x="412" y="3033"/>
                    </a:lnTo>
                    <a:lnTo>
                      <a:pt x="541" y="3187"/>
                    </a:lnTo>
                    <a:lnTo>
                      <a:pt x="669" y="3316"/>
                    </a:lnTo>
                    <a:lnTo>
                      <a:pt x="798" y="3444"/>
                    </a:lnTo>
                    <a:lnTo>
                      <a:pt x="952" y="3547"/>
                    </a:lnTo>
                    <a:lnTo>
                      <a:pt x="1106" y="3624"/>
                    </a:lnTo>
                    <a:lnTo>
                      <a:pt x="1440" y="3779"/>
                    </a:lnTo>
                    <a:lnTo>
                      <a:pt x="1594" y="3650"/>
                    </a:lnTo>
                    <a:lnTo>
                      <a:pt x="1748" y="3496"/>
                    </a:lnTo>
                    <a:lnTo>
                      <a:pt x="1903" y="3342"/>
                    </a:lnTo>
                    <a:lnTo>
                      <a:pt x="2031" y="3187"/>
                    </a:lnTo>
                    <a:lnTo>
                      <a:pt x="2134" y="3008"/>
                    </a:lnTo>
                    <a:lnTo>
                      <a:pt x="2211" y="2828"/>
                    </a:lnTo>
                    <a:lnTo>
                      <a:pt x="2288" y="2648"/>
                    </a:lnTo>
                    <a:lnTo>
                      <a:pt x="2340" y="2442"/>
                    </a:lnTo>
                    <a:lnTo>
                      <a:pt x="2365" y="2262"/>
                    </a:lnTo>
                    <a:lnTo>
                      <a:pt x="2391" y="2057"/>
                    </a:lnTo>
                    <a:lnTo>
                      <a:pt x="2365" y="1851"/>
                    </a:lnTo>
                    <a:lnTo>
                      <a:pt x="2340" y="1645"/>
                    </a:lnTo>
                    <a:lnTo>
                      <a:pt x="2314" y="1466"/>
                    </a:lnTo>
                    <a:lnTo>
                      <a:pt x="2237" y="1260"/>
                    </a:lnTo>
                    <a:lnTo>
                      <a:pt x="2160" y="1080"/>
                    </a:lnTo>
                    <a:lnTo>
                      <a:pt x="2057" y="874"/>
                    </a:lnTo>
                    <a:lnTo>
                      <a:pt x="1954" y="720"/>
                    </a:lnTo>
                    <a:lnTo>
                      <a:pt x="1826" y="592"/>
                    </a:lnTo>
                    <a:lnTo>
                      <a:pt x="1697" y="438"/>
                    </a:lnTo>
                    <a:lnTo>
                      <a:pt x="1569" y="335"/>
                    </a:lnTo>
                    <a:lnTo>
                      <a:pt x="1414" y="232"/>
                    </a:lnTo>
                    <a:lnTo>
                      <a:pt x="1260" y="129"/>
                    </a:lnTo>
                    <a:lnTo>
                      <a:pt x="92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1" name="Google Shape;21774;p70">
                <a:extLst>
                  <a:ext uri="{FF2B5EF4-FFF2-40B4-BE49-F238E27FC236}">
                    <a16:creationId xmlns:a16="http://schemas.microsoft.com/office/drawing/2014/main" id="{E91DE8ED-2723-200C-968D-5B1244239BE2}"/>
                  </a:ext>
                </a:extLst>
              </p:cNvPr>
              <p:cNvSpPr/>
              <p:nvPr/>
            </p:nvSpPr>
            <p:spPr>
              <a:xfrm>
                <a:off x="6714675" y="352000"/>
                <a:ext cx="104750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4190" extrusionOk="0">
                    <a:moveTo>
                      <a:pt x="1979" y="1"/>
                    </a:moveTo>
                    <a:lnTo>
                      <a:pt x="1774" y="26"/>
                    </a:lnTo>
                    <a:lnTo>
                      <a:pt x="1568" y="78"/>
                    </a:lnTo>
                    <a:lnTo>
                      <a:pt x="1362" y="129"/>
                    </a:lnTo>
                    <a:lnTo>
                      <a:pt x="1182" y="232"/>
                    </a:lnTo>
                    <a:lnTo>
                      <a:pt x="1003" y="335"/>
                    </a:lnTo>
                    <a:lnTo>
                      <a:pt x="925" y="360"/>
                    </a:lnTo>
                    <a:lnTo>
                      <a:pt x="771" y="489"/>
                    </a:lnTo>
                    <a:lnTo>
                      <a:pt x="617" y="617"/>
                    </a:lnTo>
                    <a:lnTo>
                      <a:pt x="489" y="772"/>
                    </a:lnTo>
                    <a:lnTo>
                      <a:pt x="360" y="951"/>
                    </a:lnTo>
                    <a:lnTo>
                      <a:pt x="257" y="1106"/>
                    </a:lnTo>
                    <a:lnTo>
                      <a:pt x="180" y="1286"/>
                    </a:lnTo>
                    <a:lnTo>
                      <a:pt x="103" y="1465"/>
                    </a:lnTo>
                    <a:lnTo>
                      <a:pt x="52" y="1671"/>
                    </a:lnTo>
                    <a:lnTo>
                      <a:pt x="26" y="1851"/>
                    </a:lnTo>
                    <a:lnTo>
                      <a:pt x="0" y="2057"/>
                    </a:lnTo>
                    <a:lnTo>
                      <a:pt x="26" y="2262"/>
                    </a:lnTo>
                    <a:lnTo>
                      <a:pt x="26" y="2442"/>
                    </a:lnTo>
                    <a:lnTo>
                      <a:pt x="77" y="2648"/>
                    </a:lnTo>
                    <a:lnTo>
                      <a:pt x="154" y="2827"/>
                    </a:lnTo>
                    <a:lnTo>
                      <a:pt x="232" y="3033"/>
                    </a:lnTo>
                    <a:lnTo>
                      <a:pt x="334" y="3213"/>
                    </a:lnTo>
                    <a:lnTo>
                      <a:pt x="437" y="3367"/>
                    </a:lnTo>
                    <a:lnTo>
                      <a:pt x="540" y="3496"/>
                    </a:lnTo>
                    <a:lnTo>
                      <a:pt x="668" y="3624"/>
                    </a:lnTo>
                    <a:lnTo>
                      <a:pt x="823" y="3753"/>
                    </a:lnTo>
                    <a:lnTo>
                      <a:pt x="1105" y="3933"/>
                    </a:lnTo>
                    <a:lnTo>
                      <a:pt x="1439" y="4087"/>
                    </a:lnTo>
                    <a:lnTo>
                      <a:pt x="1645" y="4138"/>
                    </a:lnTo>
                    <a:lnTo>
                      <a:pt x="1876" y="4190"/>
                    </a:lnTo>
                    <a:lnTo>
                      <a:pt x="2339" y="4190"/>
                    </a:lnTo>
                    <a:lnTo>
                      <a:pt x="2544" y="4138"/>
                    </a:lnTo>
                    <a:lnTo>
                      <a:pt x="2776" y="4087"/>
                    </a:lnTo>
                    <a:lnTo>
                      <a:pt x="3007" y="3984"/>
                    </a:lnTo>
                    <a:lnTo>
                      <a:pt x="3213" y="3881"/>
                    </a:lnTo>
                    <a:lnTo>
                      <a:pt x="3393" y="3753"/>
                    </a:lnTo>
                    <a:lnTo>
                      <a:pt x="3547" y="3624"/>
                    </a:lnTo>
                    <a:lnTo>
                      <a:pt x="3675" y="3470"/>
                    </a:lnTo>
                    <a:lnTo>
                      <a:pt x="3804" y="3290"/>
                    </a:lnTo>
                    <a:lnTo>
                      <a:pt x="3932" y="3136"/>
                    </a:lnTo>
                    <a:lnTo>
                      <a:pt x="4009" y="2956"/>
                    </a:lnTo>
                    <a:lnTo>
                      <a:pt x="4086" y="2750"/>
                    </a:lnTo>
                    <a:lnTo>
                      <a:pt x="4138" y="2571"/>
                    </a:lnTo>
                    <a:lnTo>
                      <a:pt x="4164" y="2365"/>
                    </a:lnTo>
                    <a:lnTo>
                      <a:pt x="4189" y="2159"/>
                    </a:lnTo>
                    <a:lnTo>
                      <a:pt x="4189" y="1979"/>
                    </a:lnTo>
                    <a:lnTo>
                      <a:pt x="4164" y="1774"/>
                    </a:lnTo>
                    <a:lnTo>
                      <a:pt x="4112" y="1568"/>
                    </a:lnTo>
                    <a:lnTo>
                      <a:pt x="4061" y="1363"/>
                    </a:lnTo>
                    <a:lnTo>
                      <a:pt x="3984" y="1183"/>
                    </a:lnTo>
                    <a:lnTo>
                      <a:pt x="3881" y="1003"/>
                    </a:lnTo>
                    <a:lnTo>
                      <a:pt x="3752" y="823"/>
                    </a:lnTo>
                    <a:lnTo>
                      <a:pt x="3624" y="669"/>
                    </a:lnTo>
                    <a:lnTo>
                      <a:pt x="3470" y="515"/>
                    </a:lnTo>
                    <a:lnTo>
                      <a:pt x="3290" y="386"/>
                    </a:lnTo>
                    <a:lnTo>
                      <a:pt x="3136" y="283"/>
                    </a:lnTo>
                    <a:lnTo>
                      <a:pt x="2956" y="180"/>
                    </a:lnTo>
                    <a:lnTo>
                      <a:pt x="2750" y="129"/>
                    </a:lnTo>
                    <a:lnTo>
                      <a:pt x="2570" y="52"/>
                    </a:lnTo>
                    <a:lnTo>
                      <a:pt x="2365" y="26"/>
                    </a:lnTo>
                    <a:lnTo>
                      <a:pt x="2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2" name="Google Shape;21775;p70">
                <a:extLst>
                  <a:ext uri="{FF2B5EF4-FFF2-40B4-BE49-F238E27FC236}">
                    <a16:creationId xmlns:a16="http://schemas.microsoft.com/office/drawing/2014/main" id="{34ABB03D-82F5-6042-F4A6-B57D5D467BF5}"/>
                  </a:ext>
                </a:extLst>
              </p:cNvPr>
              <p:cNvSpPr/>
              <p:nvPr/>
            </p:nvSpPr>
            <p:spPr>
              <a:xfrm>
                <a:off x="6714675" y="361000"/>
                <a:ext cx="59125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3727" extrusionOk="0">
                    <a:moveTo>
                      <a:pt x="925" y="0"/>
                    </a:moveTo>
                    <a:lnTo>
                      <a:pt x="771" y="129"/>
                    </a:lnTo>
                    <a:lnTo>
                      <a:pt x="617" y="257"/>
                    </a:lnTo>
                    <a:lnTo>
                      <a:pt x="489" y="412"/>
                    </a:lnTo>
                    <a:lnTo>
                      <a:pt x="360" y="591"/>
                    </a:lnTo>
                    <a:lnTo>
                      <a:pt x="257" y="746"/>
                    </a:lnTo>
                    <a:lnTo>
                      <a:pt x="180" y="926"/>
                    </a:lnTo>
                    <a:lnTo>
                      <a:pt x="103" y="1105"/>
                    </a:lnTo>
                    <a:lnTo>
                      <a:pt x="52" y="1311"/>
                    </a:lnTo>
                    <a:lnTo>
                      <a:pt x="26" y="1491"/>
                    </a:lnTo>
                    <a:lnTo>
                      <a:pt x="0" y="1697"/>
                    </a:lnTo>
                    <a:lnTo>
                      <a:pt x="26" y="1902"/>
                    </a:lnTo>
                    <a:lnTo>
                      <a:pt x="26" y="2082"/>
                    </a:lnTo>
                    <a:lnTo>
                      <a:pt x="77" y="2288"/>
                    </a:lnTo>
                    <a:lnTo>
                      <a:pt x="154" y="2467"/>
                    </a:lnTo>
                    <a:lnTo>
                      <a:pt x="232" y="2673"/>
                    </a:lnTo>
                    <a:lnTo>
                      <a:pt x="334" y="2853"/>
                    </a:lnTo>
                    <a:lnTo>
                      <a:pt x="437" y="3007"/>
                    </a:lnTo>
                    <a:lnTo>
                      <a:pt x="540" y="3136"/>
                    </a:lnTo>
                    <a:lnTo>
                      <a:pt x="668" y="3264"/>
                    </a:lnTo>
                    <a:lnTo>
                      <a:pt x="823" y="3393"/>
                    </a:lnTo>
                    <a:lnTo>
                      <a:pt x="1105" y="3573"/>
                    </a:lnTo>
                    <a:lnTo>
                      <a:pt x="1439" y="3727"/>
                    </a:lnTo>
                    <a:lnTo>
                      <a:pt x="1594" y="3598"/>
                    </a:lnTo>
                    <a:lnTo>
                      <a:pt x="1748" y="3470"/>
                    </a:lnTo>
                    <a:lnTo>
                      <a:pt x="1876" y="3316"/>
                    </a:lnTo>
                    <a:lnTo>
                      <a:pt x="2005" y="3136"/>
                    </a:lnTo>
                    <a:lnTo>
                      <a:pt x="2108" y="2981"/>
                    </a:lnTo>
                    <a:lnTo>
                      <a:pt x="2185" y="2802"/>
                    </a:lnTo>
                    <a:lnTo>
                      <a:pt x="2262" y="2622"/>
                    </a:lnTo>
                    <a:lnTo>
                      <a:pt x="2313" y="2416"/>
                    </a:lnTo>
                    <a:lnTo>
                      <a:pt x="2339" y="2236"/>
                    </a:lnTo>
                    <a:lnTo>
                      <a:pt x="2365" y="2031"/>
                    </a:lnTo>
                    <a:lnTo>
                      <a:pt x="2365" y="1825"/>
                    </a:lnTo>
                    <a:lnTo>
                      <a:pt x="2339" y="1645"/>
                    </a:lnTo>
                    <a:lnTo>
                      <a:pt x="2287" y="1440"/>
                    </a:lnTo>
                    <a:lnTo>
                      <a:pt x="2236" y="1260"/>
                    </a:lnTo>
                    <a:lnTo>
                      <a:pt x="2133" y="1054"/>
                    </a:lnTo>
                    <a:lnTo>
                      <a:pt x="2030" y="874"/>
                    </a:lnTo>
                    <a:lnTo>
                      <a:pt x="1928" y="720"/>
                    </a:lnTo>
                    <a:lnTo>
                      <a:pt x="1825" y="591"/>
                    </a:lnTo>
                    <a:lnTo>
                      <a:pt x="1696" y="463"/>
                    </a:lnTo>
                    <a:lnTo>
                      <a:pt x="1542" y="334"/>
                    </a:lnTo>
                    <a:lnTo>
                      <a:pt x="1260" y="155"/>
                    </a:lnTo>
                    <a:lnTo>
                      <a:pt x="9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3" name="Google Shape;21776;p70">
                <a:extLst>
                  <a:ext uri="{FF2B5EF4-FFF2-40B4-BE49-F238E27FC236}">
                    <a16:creationId xmlns:a16="http://schemas.microsoft.com/office/drawing/2014/main" id="{824D1C02-25CD-0713-BA97-38B1F66CF18F}"/>
                  </a:ext>
                </a:extLst>
              </p:cNvPr>
              <p:cNvSpPr/>
              <p:nvPr/>
            </p:nvSpPr>
            <p:spPr>
              <a:xfrm>
                <a:off x="6862450" y="458650"/>
                <a:ext cx="128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38" extrusionOk="0">
                    <a:moveTo>
                      <a:pt x="386" y="1"/>
                    </a:moveTo>
                    <a:lnTo>
                      <a:pt x="360" y="26"/>
                    </a:lnTo>
                    <a:lnTo>
                      <a:pt x="283" y="78"/>
                    </a:lnTo>
                    <a:lnTo>
                      <a:pt x="206" y="155"/>
                    </a:lnTo>
                    <a:lnTo>
                      <a:pt x="129" y="206"/>
                    </a:lnTo>
                    <a:lnTo>
                      <a:pt x="51" y="258"/>
                    </a:lnTo>
                    <a:lnTo>
                      <a:pt x="0" y="309"/>
                    </a:lnTo>
                    <a:lnTo>
                      <a:pt x="26" y="360"/>
                    </a:lnTo>
                    <a:lnTo>
                      <a:pt x="51" y="412"/>
                    </a:lnTo>
                    <a:lnTo>
                      <a:pt x="129" y="438"/>
                    </a:lnTo>
                    <a:lnTo>
                      <a:pt x="231" y="438"/>
                    </a:lnTo>
                    <a:lnTo>
                      <a:pt x="334" y="360"/>
                    </a:lnTo>
                    <a:lnTo>
                      <a:pt x="437" y="232"/>
                    </a:lnTo>
                    <a:lnTo>
                      <a:pt x="488" y="155"/>
                    </a:lnTo>
                    <a:lnTo>
                      <a:pt x="514" y="103"/>
                    </a:lnTo>
                    <a:lnTo>
                      <a:pt x="488" y="52"/>
                    </a:lnTo>
                    <a:lnTo>
                      <a:pt x="43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4" name="Google Shape;21777;p70">
                <a:extLst>
                  <a:ext uri="{FF2B5EF4-FFF2-40B4-BE49-F238E27FC236}">
                    <a16:creationId xmlns:a16="http://schemas.microsoft.com/office/drawing/2014/main" id="{00A63109-6379-7073-6168-760261DB1462}"/>
                  </a:ext>
                </a:extLst>
              </p:cNvPr>
              <p:cNvSpPr/>
              <p:nvPr/>
            </p:nvSpPr>
            <p:spPr>
              <a:xfrm>
                <a:off x="6825825" y="404675"/>
                <a:ext cx="47550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520" extrusionOk="0">
                    <a:moveTo>
                      <a:pt x="1851" y="1"/>
                    </a:moveTo>
                    <a:lnTo>
                      <a:pt x="1722" y="284"/>
                    </a:lnTo>
                    <a:lnTo>
                      <a:pt x="1619" y="386"/>
                    </a:lnTo>
                    <a:lnTo>
                      <a:pt x="1516" y="489"/>
                    </a:lnTo>
                    <a:lnTo>
                      <a:pt x="1362" y="566"/>
                    </a:lnTo>
                    <a:lnTo>
                      <a:pt x="1208" y="618"/>
                    </a:lnTo>
                    <a:lnTo>
                      <a:pt x="848" y="669"/>
                    </a:lnTo>
                    <a:lnTo>
                      <a:pt x="643" y="746"/>
                    </a:lnTo>
                    <a:lnTo>
                      <a:pt x="437" y="849"/>
                    </a:lnTo>
                    <a:lnTo>
                      <a:pt x="283" y="1003"/>
                    </a:lnTo>
                    <a:lnTo>
                      <a:pt x="129" y="1183"/>
                    </a:lnTo>
                    <a:lnTo>
                      <a:pt x="52" y="1363"/>
                    </a:lnTo>
                    <a:lnTo>
                      <a:pt x="0" y="1594"/>
                    </a:lnTo>
                    <a:lnTo>
                      <a:pt x="0" y="1826"/>
                    </a:lnTo>
                    <a:lnTo>
                      <a:pt x="52" y="2031"/>
                    </a:lnTo>
                    <a:lnTo>
                      <a:pt x="154" y="2211"/>
                    </a:lnTo>
                    <a:lnTo>
                      <a:pt x="334" y="2365"/>
                    </a:lnTo>
                    <a:lnTo>
                      <a:pt x="411" y="2417"/>
                    </a:lnTo>
                    <a:lnTo>
                      <a:pt x="514" y="2468"/>
                    </a:lnTo>
                    <a:lnTo>
                      <a:pt x="617" y="2494"/>
                    </a:lnTo>
                    <a:lnTo>
                      <a:pt x="720" y="2519"/>
                    </a:lnTo>
                    <a:lnTo>
                      <a:pt x="591" y="2417"/>
                    </a:lnTo>
                    <a:lnTo>
                      <a:pt x="489" y="2262"/>
                    </a:lnTo>
                    <a:lnTo>
                      <a:pt x="437" y="2108"/>
                    </a:lnTo>
                    <a:lnTo>
                      <a:pt x="386" y="1954"/>
                    </a:lnTo>
                    <a:lnTo>
                      <a:pt x="360" y="1800"/>
                    </a:lnTo>
                    <a:lnTo>
                      <a:pt x="386" y="1671"/>
                    </a:lnTo>
                    <a:lnTo>
                      <a:pt x="411" y="1517"/>
                    </a:lnTo>
                    <a:lnTo>
                      <a:pt x="463" y="1389"/>
                    </a:lnTo>
                    <a:lnTo>
                      <a:pt x="566" y="1286"/>
                    </a:lnTo>
                    <a:lnTo>
                      <a:pt x="668" y="1209"/>
                    </a:lnTo>
                    <a:lnTo>
                      <a:pt x="797" y="1157"/>
                    </a:lnTo>
                    <a:lnTo>
                      <a:pt x="925" y="1106"/>
                    </a:lnTo>
                    <a:lnTo>
                      <a:pt x="1182" y="1029"/>
                    </a:lnTo>
                    <a:lnTo>
                      <a:pt x="1439" y="952"/>
                    </a:lnTo>
                    <a:lnTo>
                      <a:pt x="1568" y="875"/>
                    </a:lnTo>
                    <a:lnTo>
                      <a:pt x="1671" y="798"/>
                    </a:lnTo>
                    <a:lnTo>
                      <a:pt x="1773" y="695"/>
                    </a:lnTo>
                    <a:lnTo>
                      <a:pt x="1851" y="566"/>
                    </a:lnTo>
                    <a:lnTo>
                      <a:pt x="1902" y="438"/>
                    </a:lnTo>
                    <a:lnTo>
                      <a:pt x="1902" y="284"/>
                    </a:lnTo>
                    <a:lnTo>
                      <a:pt x="1902" y="155"/>
                    </a:lnTo>
                    <a:lnTo>
                      <a:pt x="185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5" name="Google Shape;21778;p70">
                <a:extLst>
                  <a:ext uri="{FF2B5EF4-FFF2-40B4-BE49-F238E27FC236}">
                    <a16:creationId xmlns:a16="http://schemas.microsoft.com/office/drawing/2014/main" id="{90DC35B8-D6E3-B2B9-CA0F-6A11D1FBEAC9}"/>
                  </a:ext>
                </a:extLst>
              </p:cNvPr>
              <p:cNvSpPr/>
              <p:nvPr/>
            </p:nvSpPr>
            <p:spPr>
              <a:xfrm>
                <a:off x="6815550" y="478575"/>
                <a:ext cx="7710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594" extrusionOk="0">
                    <a:moveTo>
                      <a:pt x="3084" y="0"/>
                    </a:moveTo>
                    <a:lnTo>
                      <a:pt x="2724" y="206"/>
                    </a:lnTo>
                    <a:lnTo>
                      <a:pt x="2364" y="360"/>
                    </a:lnTo>
                    <a:lnTo>
                      <a:pt x="1979" y="437"/>
                    </a:lnTo>
                    <a:lnTo>
                      <a:pt x="1593" y="489"/>
                    </a:lnTo>
                    <a:lnTo>
                      <a:pt x="1208" y="489"/>
                    </a:lnTo>
                    <a:lnTo>
                      <a:pt x="822" y="437"/>
                    </a:lnTo>
                    <a:lnTo>
                      <a:pt x="411" y="334"/>
                    </a:lnTo>
                    <a:lnTo>
                      <a:pt x="0" y="180"/>
                    </a:lnTo>
                    <a:lnTo>
                      <a:pt x="51" y="412"/>
                    </a:lnTo>
                    <a:lnTo>
                      <a:pt x="103" y="643"/>
                    </a:lnTo>
                    <a:lnTo>
                      <a:pt x="180" y="823"/>
                    </a:lnTo>
                    <a:lnTo>
                      <a:pt x="283" y="977"/>
                    </a:lnTo>
                    <a:lnTo>
                      <a:pt x="386" y="1131"/>
                    </a:lnTo>
                    <a:lnTo>
                      <a:pt x="514" y="1234"/>
                    </a:lnTo>
                    <a:lnTo>
                      <a:pt x="643" y="1337"/>
                    </a:lnTo>
                    <a:lnTo>
                      <a:pt x="771" y="1414"/>
                    </a:lnTo>
                    <a:lnTo>
                      <a:pt x="1002" y="1517"/>
                    </a:lnTo>
                    <a:lnTo>
                      <a:pt x="1182" y="1568"/>
                    </a:lnTo>
                    <a:lnTo>
                      <a:pt x="1336" y="1594"/>
                    </a:lnTo>
                    <a:lnTo>
                      <a:pt x="1670" y="1594"/>
                    </a:lnTo>
                    <a:lnTo>
                      <a:pt x="1825" y="1568"/>
                    </a:lnTo>
                    <a:lnTo>
                      <a:pt x="2005" y="1542"/>
                    </a:lnTo>
                    <a:lnTo>
                      <a:pt x="2159" y="1491"/>
                    </a:lnTo>
                    <a:lnTo>
                      <a:pt x="2313" y="1414"/>
                    </a:lnTo>
                    <a:lnTo>
                      <a:pt x="2519" y="1285"/>
                    </a:lnTo>
                    <a:lnTo>
                      <a:pt x="2698" y="1131"/>
                    </a:lnTo>
                    <a:lnTo>
                      <a:pt x="2853" y="951"/>
                    </a:lnTo>
                    <a:lnTo>
                      <a:pt x="2955" y="746"/>
                    </a:lnTo>
                    <a:lnTo>
                      <a:pt x="3033" y="566"/>
                    </a:lnTo>
                    <a:lnTo>
                      <a:pt x="3058" y="386"/>
                    </a:lnTo>
                    <a:lnTo>
                      <a:pt x="3084" y="103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6" name="Google Shape;21779;p70">
                <a:extLst>
                  <a:ext uri="{FF2B5EF4-FFF2-40B4-BE49-F238E27FC236}">
                    <a16:creationId xmlns:a16="http://schemas.microsoft.com/office/drawing/2014/main" id="{07AC8D12-1F21-39C0-1343-5E1C1C421060}"/>
                  </a:ext>
                </a:extLst>
              </p:cNvPr>
              <p:cNvSpPr/>
              <p:nvPr/>
            </p:nvSpPr>
            <p:spPr>
              <a:xfrm>
                <a:off x="6834825" y="495925"/>
                <a:ext cx="482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900" extrusionOk="0">
                    <a:moveTo>
                      <a:pt x="874" y="0"/>
                    </a:moveTo>
                    <a:lnTo>
                      <a:pt x="694" y="52"/>
                    </a:lnTo>
                    <a:lnTo>
                      <a:pt x="540" y="103"/>
                    </a:lnTo>
                    <a:lnTo>
                      <a:pt x="411" y="180"/>
                    </a:lnTo>
                    <a:lnTo>
                      <a:pt x="283" y="309"/>
                    </a:lnTo>
                    <a:lnTo>
                      <a:pt x="154" y="411"/>
                    </a:lnTo>
                    <a:lnTo>
                      <a:pt x="77" y="566"/>
                    </a:lnTo>
                    <a:lnTo>
                      <a:pt x="0" y="720"/>
                    </a:lnTo>
                    <a:lnTo>
                      <a:pt x="231" y="823"/>
                    </a:lnTo>
                    <a:lnTo>
                      <a:pt x="411" y="874"/>
                    </a:lnTo>
                    <a:lnTo>
                      <a:pt x="565" y="900"/>
                    </a:lnTo>
                    <a:lnTo>
                      <a:pt x="899" y="900"/>
                    </a:lnTo>
                    <a:lnTo>
                      <a:pt x="1054" y="874"/>
                    </a:lnTo>
                    <a:lnTo>
                      <a:pt x="1234" y="848"/>
                    </a:lnTo>
                    <a:lnTo>
                      <a:pt x="1388" y="797"/>
                    </a:lnTo>
                    <a:lnTo>
                      <a:pt x="1542" y="720"/>
                    </a:lnTo>
                    <a:lnTo>
                      <a:pt x="1748" y="591"/>
                    </a:lnTo>
                    <a:lnTo>
                      <a:pt x="1927" y="437"/>
                    </a:lnTo>
                    <a:lnTo>
                      <a:pt x="1748" y="257"/>
                    </a:lnTo>
                    <a:lnTo>
                      <a:pt x="1542" y="103"/>
                    </a:lnTo>
                    <a:lnTo>
                      <a:pt x="1311" y="26"/>
                    </a:lnTo>
                    <a:lnTo>
                      <a:pt x="1182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7" name="Google Shape;21780;p70">
                <a:extLst>
                  <a:ext uri="{FF2B5EF4-FFF2-40B4-BE49-F238E27FC236}">
                    <a16:creationId xmlns:a16="http://schemas.microsoft.com/office/drawing/2014/main" id="{AA4E1E09-5B77-DFB2-9F0F-87BD0955F3A0}"/>
                  </a:ext>
                </a:extLst>
              </p:cNvPr>
              <p:cNvSpPr/>
              <p:nvPr/>
            </p:nvSpPr>
            <p:spPr>
              <a:xfrm>
                <a:off x="6732025" y="321175"/>
                <a:ext cx="7197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977" extrusionOk="0">
                    <a:moveTo>
                      <a:pt x="1773" y="0"/>
                    </a:moveTo>
                    <a:lnTo>
                      <a:pt x="1439" y="26"/>
                    </a:lnTo>
                    <a:lnTo>
                      <a:pt x="1157" y="77"/>
                    </a:lnTo>
                    <a:lnTo>
                      <a:pt x="848" y="206"/>
                    </a:lnTo>
                    <a:lnTo>
                      <a:pt x="591" y="334"/>
                    </a:lnTo>
                    <a:lnTo>
                      <a:pt x="437" y="463"/>
                    </a:lnTo>
                    <a:lnTo>
                      <a:pt x="283" y="591"/>
                    </a:lnTo>
                    <a:lnTo>
                      <a:pt x="129" y="720"/>
                    </a:lnTo>
                    <a:lnTo>
                      <a:pt x="26" y="874"/>
                    </a:lnTo>
                    <a:lnTo>
                      <a:pt x="0" y="925"/>
                    </a:lnTo>
                    <a:lnTo>
                      <a:pt x="26" y="977"/>
                    </a:lnTo>
                    <a:lnTo>
                      <a:pt x="77" y="977"/>
                    </a:lnTo>
                    <a:lnTo>
                      <a:pt x="771" y="745"/>
                    </a:lnTo>
                    <a:lnTo>
                      <a:pt x="1105" y="643"/>
                    </a:lnTo>
                    <a:lnTo>
                      <a:pt x="1439" y="540"/>
                    </a:lnTo>
                    <a:lnTo>
                      <a:pt x="1799" y="488"/>
                    </a:lnTo>
                    <a:lnTo>
                      <a:pt x="2133" y="463"/>
                    </a:lnTo>
                    <a:lnTo>
                      <a:pt x="2467" y="488"/>
                    </a:lnTo>
                    <a:lnTo>
                      <a:pt x="2827" y="540"/>
                    </a:lnTo>
                    <a:lnTo>
                      <a:pt x="2853" y="540"/>
                    </a:lnTo>
                    <a:lnTo>
                      <a:pt x="2878" y="514"/>
                    </a:lnTo>
                    <a:lnTo>
                      <a:pt x="2878" y="463"/>
                    </a:lnTo>
                    <a:lnTo>
                      <a:pt x="2878" y="437"/>
                    </a:lnTo>
                    <a:lnTo>
                      <a:pt x="2750" y="334"/>
                    </a:lnTo>
                    <a:lnTo>
                      <a:pt x="2621" y="257"/>
                    </a:lnTo>
                    <a:lnTo>
                      <a:pt x="2493" y="180"/>
                    </a:lnTo>
                    <a:lnTo>
                      <a:pt x="2364" y="103"/>
                    </a:lnTo>
                    <a:lnTo>
                      <a:pt x="2056" y="26"/>
                    </a:lnTo>
                    <a:lnTo>
                      <a:pt x="17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8" name="Google Shape;21781;p70">
                <a:extLst>
                  <a:ext uri="{FF2B5EF4-FFF2-40B4-BE49-F238E27FC236}">
                    <a16:creationId xmlns:a16="http://schemas.microsoft.com/office/drawing/2014/main" id="{E0178A96-9790-C61A-4D06-1963D15CD3F1}"/>
                  </a:ext>
                </a:extLst>
              </p:cNvPr>
              <p:cNvSpPr/>
              <p:nvPr/>
            </p:nvSpPr>
            <p:spPr>
              <a:xfrm>
                <a:off x="6958175" y="373850"/>
                <a:ext cx="62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134" extrusionOk="0">
                    <a:moveTo>
                      <a:pt x="283" y="0"/>
                    </a:moveTo>
                    <a:lnTo>
                      <a:pt x="52" y="26"/>
                    </a:lnTo>
                    <a:lnTo>
                      <a:pt x="26" y="26"/>
                    </a:lnTo>
                    <a:lnTo>
                      <a:pt x="0" y="77"/>
                    </a:lnTo>
                    <a:lnTo>
                      <a:pt x="0" y="103"/>
                    </a:lnTo>
                    <a:lnTo>
                      <a:pt x="52" y="129"/>
                    </a:lnTo>
                    <a:lnTo>
                      <a:pt x="411" y="283"/>
                    </a:lnTo>
                    <a:lnTo>
                      <a:pt x="746" y="463"/>
                    </a:lnTo>
                    <a:lnTo>
                      <a:pt x="1054" y="669"/>
                    </a:lnTo>
                    <a:lnTo>
                      <a:pt x="1362" y="926"/>
                    </a:lnTo>
                    <a:lnTo>
                      <a:pt x="1645" y="1208"/>
                    </a:lnTo>
                    <a:lnTo>
                      <a:pt x="1902" y="1491"/>
                    </a:lnTo>
                    <a:lnTo>
                      <a:pt x="2416" y="2133"/>
                    </a:lnTo>
                    <a:lnTo>
                      <a:pt x="2493" y="2133"/>
                    </a:lnTo>
                    <a:lnTo>
                      <a:pt x="2467" y="1902"/>
                    </a:lnTo>
                    <a:lnTo>
                      <a:pt x="2416" y="1697"/>
                    </a:lnTo>
                    <a:lnTo>
                      <a:pt x="2365" y="1491"/>
                    </a:lnTo>
                    <a:lnTo>
                      <a:pt x="2262" y="1285"/>
                    </a:lnTo>
                    <a:lnTo>
                      <a:pt x="2159" y="1080"/>
                    </a:lnTo>
                    <a:lnTo>
                      <a:pt x="2031" y="874"/>
                    </a:lnTo>
                    <a:lnTo>
                      <a:pt x="1876" y="720"/>
                    </a:lnTo>
                    <a:lnTo>
                      <a:pt x="1722" y="540"/>
                    </a:lnTo>
                    <a:lnTo>
                      <a:pt x="1542" y="412"/>
                    </a:lnTo>
                    <a:lnTo>
                      <a:pt x="1337" y="283"/>
                    </a:lnTo>
                    <a:lnTo>
                      <a:pt x="1157" y="180"/>
                    </a:lnTo>
                    <a:lnTo>
                      <a:pt x="925" y="77"/>
                    </a:lnTo>
                    <a:lnTo>
                      <a:pt x="720" y="26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9" name="Google Shape;21782;p70">
                <a:extLst>
                  <a:ext uri="{FF2B5EF4-FFF2-40B4-BE49-F238E27FC236}">
                    <a16:creationId xmlns:a16="http://schemas.microsoft.com/office/drawing/2014/main" id="{0C64B18C-A7B2-5ED2-93F1-8D753F3291F3}"/>
                  </a:ext>
                </a:extLst>
              </p:cNvPr>
              <p:cNvSpPr/>
              <p:nvPr/>
            </p:nvSpPr>
            <p:spPr>
              <a:xfrm>
                <a:off x="6748725" y="291600"/>
                <a:ext cx="21460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8584" h="875" extrusionOk="0">
                    <a:moveTo>
                      <a:pt x="0" y="1"/>
                    </a:moveTo>
                    <a:lnTo>
                      <a:pt x="232" y="155"/>
                    </a:lnTo>
                    <a:lnTo>
                      <a:pt x="463" y="258"/>
                    </a:lnTo>
                    <a:lnTo>
                      <a:pt x="746" y="361"/>
                    </a:lnTo>
                    <a:lnTo>
                      <a:pt x="1003" y="438"/>
                    </a:lnTo>
                    <a:lnTo>
                      <a:pt x="1542" y="541"/>
                    </a:lnTo>
                    <a:lnTo>
                      <a:pt x="2082" y="643"/>
                    </a:lnTo>
                    <a:lnTo>
                      <a:pt x="2827" y="746"/>
                    </a:lnTo>
                    <a:lnTo>
                      <a:pt x="3650" y="823"/>
                    </a:lnTo>
                    <a:lnTo>
                      <a:pt x="4523" y="875"/>
                    </a:lnTo>
                    <a:lnTo>
                      <a:pt x="5423" y="875"/>
                    </a:lnTo>
                    <a:lnTo>
                      <a:pt x="5885" y="849"/>
                    </a:lnTo>
                    <a:lnTo>
                      <a:pt x="6322" y="823"/>
                    </a:lnTo>
                    <a:lnTo>
                      <a:pt x="6759" y="772"/>
                    </a:lnTo>
                    <a:lnTo>
                      <a:pt x="7170" y="695"/>
                    </a:lnTo>
                    <a:lnTo>
                      <a:pt x="7582" y="592"/>
                    </a:lnTo>
                    <a:lnTo>
                      <a:pt x="7941" y="463"/>
                    </a:lnTo>
                    <a:lnTo>
                      <a:pt x="8275" y="309"/>
                    </a:lnTo>
                    <a:lnTo>
                      <a:pt x="8584" y="129"/>
                    </a:lnTo>
                    <a:lnTo>
                      <a:pt x="8070" y="258"/>
                    </a:lnTo>
                    <a:lnTo>
                      <a:pt x="7530" y="361"/>
                    </a:lnTo>
                    <a:lnTo>
                      <a:pt x="6991" y="412"/>
                    </a:lnTo>
                    <a:lnTo>
                      <a:pt x="6451" y="438"/>
                    </a:lnTo>
                    <a:lnTo>
                      <a:pt x="5371" y="438"/>
                    </a:lnTo>
                    <a:lnTo>
                      <a:pt x="4292" y="412"/>
                    </a:lnTo>
                    <a:lnTo>
                      <a:pt x="3213" y="361"/>
                    </a:lnTo>
                    <a:lnTo>
                      <a:pt x="2133" y="284"/>
                    </a:lnTo>
                    <a:lnTo>
                      <a:pt x="1054" y="206"/>
                    </a:lnTo>
                    <a:lnTo>
                      <a:pt x="489" y="129"/>
                    </a:lnTo>
                    <a:lnTo>
                      <a:pt x="232" y="7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0" name="Google Shape;21783;p70">
                <a:extLst>
                  <a:ext uri="{FF2B5EF4-FFF2-40B4-BE49-F238E27FC236}">
                    <a16:creationId xmlns:a16="http://schemas.microsoft.com/office/drawing/2014/main" id="{8EA1AED9-F3F4-140D-DCD1-B00F7BED6B97}"/>
                  </a:ext>
                </a:extLst>
              </p:cNvPr>
              <p:cNvSpPr/>
              <p:nvPr/>
            </p:nvSpPr>
            <p:spPr>
              <a:xfrm>
                <a:off x="6799475" y="264625"/>
                <a:ext cx="1311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244" h="618" extrusionOk="0">
                    <a:moveTo>
                      <a:pt x="5243" y="0"/>
                    </a:moveTo>
                    <a:lnTo>
                      <a:pt x="3933" y="78"/>
                    </a:lnTo>
                    <a:lnTo>
                      <a:pt x="3290" y="129"/>
                    </a:lnTo>
                    <a:lnTo>
                      <a:pt x="1311" y="129"/>
                    </a:lnTo>
                    <a:lnTo>
                      <a:pt x="1" y="78"/>
                    </a:lnTo>
                    <a:lnTo>
                      <a:pt x="1" y="78"/>
                    </a:lnTo>
                    <a:lnTo>
                      <a:pt x="309" y="206"/>
                    </a:lnTo>
                    <a:lnTo>
                      <a:pt x="617" y="309"/>
                    </a:lnTo>
                    <a:lnTo>
                      <a:pt x="951" y="412"/>
                    </a:lnTo>
                    <a:lnTo>
                      <a:pt x="1286" y="489"/>
                    </a:lnTo>
                    <a:lnTo>
                      <a:pt x="1620" y="540"/>
                    </a:lnTo>
                    <a:lnTo>
                      <a:pt x="1954" y="592"/>
                    </a:lnTo>
                    <a:lnTo>
                      <a:pt x="2288" y="592"/>
                    </a:lnTo>
                    <a:lnTo>
                      <a:pt x="2622" y="617"/>
                    </a:lnTo>
                    <a:lnTo>
                      <a:pt x="2982" y="592"/>
                    </a:lnTo>
                    <a:lnTo>
                      <a:pt x="3316" y="566"/>
                    </a:lnTo>
                    <a:lnTo>
                      <a:pt x="3650" y="514"/>
                    </a:lnTo>
                    <a:lnTo>
                      <a:pt x="3984" y="463"/>
                    </a:lnTo>
                    <a:lnTo>
                      <a:pt x="4318" y="360"/>
                    </a:lnTo>
                    <a:lnTo>
                      <a:pt x="4626" y="257"/>
                    </a:lnTo>
                    <a:lnTo>
                      <a:pt x="4935" y="155"/>
                    </a:lnTo>
                    <a:lnTo>
                      <a:pt x="5243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1" name="Google Shape;21784;p70">
                <a:extLst>
                  <a:ext uri="{FF2B5EF4-FFF2-40B4-BE49-F238E27FC236}">
                    <a16:creationId xmlns:a16="http://schemas.microsoft.com/office/drawing/2014/main" id="{683CA04A-F7BF-E1E2-4083-1BC8087C1BD3}"/>
                  </a:ext>
                </a:extLst>
              </p:cNvPr>
              <p:cNvSpPr/>
              <p:nvPr/>
            </p:nvSpPr>
            <p:spPr>
              <a:xfrm>
                <a:off x="7005725" y="313450"/>
                <a:ext cx="5270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2725" extrusionOk="0">
                    <a:moveTo>
                      <a:pt x="0" y="1"/>
                    </a:moveTo>
                    <a:lnTo>
                      <a:pt x="0" y="258"/>
                    </a:lnTo>
                    <a:lnTo>
                      <a:pt x="0" y="463"/>
                    </a:lnTo>
                    <a:lnTo>
                      <a:pt x="51" y="695"/>
                    </a:lnTo>
                    <a:lnTo>
                      <a:pt x="103" y="926"/>
                    </a:lnTo>
                    <a:lnTo>
                      <a:pt x="206" y="1131"/>
                    </a:lnTo>
                    <a:lnTo>
                      <a:pt x="308" y="1337"/>
                    </a:lnTo>
                    <a:lnTo>
                      <a:pt x="411" y="1543"/>
                    </a:lnTo>
                    <a:lnTo>
                      <a:pt x="565" y="1722"/>
                    </a:lnTo>
                    <a:lnTo>
                      <a:pt x="720" y="1902"/>
                    </a:lnTo>
                    <a:lnTo>
                      <a:pt x="899" y="2057"/>
                    </a:lnTo>
                    <a:lnTo>
                      <a:pt x="1079" y="2211"/>
                    </a:lnTo>
                    <a:lnTo>
                      <a:pt x="1259" y="2339"/>
                    </a:lnTo>
                    <a:lnTo>
                      <a:pt x="1465" y="2468"/>
                    </a:lnTo>
                    <a:lnTo>
                      <a:pt x="1670" y="2571"/>
                    </a:lnTo>
                    <a:lnTo>
                      <a:pt x="1876" y="2648"/>
                    </a:lnTo>
                    <a:lnTo>
                      <a:pt x="2107" y="2725"/>
                    </a:lnTo>
                    <a:lnTo>
                      <a:pt x="1799" y="2391"/>
                    </a:lnTo>
                    <a:lnTo>
                      <a:pt x="1516" y="2082"/>
                    </a:lnTo>
                    <a:lnTo>
                      <a:pt x="1208" y="1748"/>
                    </a:lnTo>
                    <a:lnTo>
                      <a:pt x="925" y="1440"/>
                    </a:lnTo>
                    <a:lnTo>
                      <a:pt x="668" y="1106"/>
                    </a:lnTo>
                    <a:lnTo>
                      <a:pt x="437" y="746"/>
                    </a:lnTo>
                    <a:lnTo>
                      <a:pt x="206" y="38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2" name="Google Shape;21785;p70">
                <a:extLst>
                  <a:ext uri="{FF2B5EF4-FFF2-40B4-BE49-F238E27FC236}">
                    <a16:creationId xmlns:a16="http://schemas.microsoft.com/office/drawing/2014/main" id="{EDE35CFA-356E-B0A7-6836-AAA80AD5E547}"/>
                  </a:ext>
                </a:extLst>
              </p:cNvPr>
              <p:cNvSpPr/>
              <p:nvPr/>
            </p:nvSpPr>
            <p:spPr>
              <a:xfrm>
                <a:off x="6904850" y="135475"/>
                <a:ext cx="296850" cy="414425"/>
              </a:xfrm>
              <a:custGeom>
                <a:avLst/>
                <a:gdLst/>
                <a:ahLst/>
                <a:cxnLst/>
                <a:rect l="l" t="t" r="r" b="b"/>
                <a:pathLst>
                  <a:path w="11874" h="16577" extrusionOk="0">
                    <a:moveTo>
                      <a:pt x="2442" y="1"/>
                    </a:moveTo>
                    <a:lnTo>
                      <a:pt x="2133" y="52"/>
                    </a:lnTo>
                    <a:lnTo>
                      <a:pt x="1825" y="104"/>
                    </a:lnTo>
                    <a:lnTo>
                      <a:pt x="1542" y="207"/>
                    </a:lnTo>
                    <a:lnTo>
                      <a:pt x="1260" y="309"/>
                    </a:lnTo>
                    <a:lnTo>
                      <a:pt x="977" y="464"/>
                    </a:lnTo>
                    <a:lnTo>
                      <a:pt x="746" y="643"/>
                    </a:lnTo>
                    <a:lnTo>
                      <a:pt x="514" y="849"/>
                    </a:lnTo>
                    <a:lnTo>
                      <a:pt x="309" y="1080"/>
                    </a:lnTo>
                    <a:lnTo>
                      <a:pt x="154" y="1363"/>
                    </a:lnTo>
                    <a:lnTo>
                      <a:pt x="0" y="1671"/>
                    </a:lnTo>
                    <a:lnTo>
                      <a:pt x="154" y="1389"/>
                    </a:lnTo>
                    <a:lnTo>
                      <a:pt x="360" y="1132"/>
                    </a:lnTo>
                    <a:lnTo>
                      <a:pt x="566" y="926"/>
                    </a:lnTo>
                    <a:lnTo>
                      <a:pt x="771" y="721"/>
                    </a:lnTo>
                    <a:lnTo>
                      <a:pt x="1028" y="566"/>
                    </a:lnTo>
                    <a:lnTo>
                      <a:pt x="1285" y="464"/>
                    </a:lnTo>
                    <a:lnTo>
                      <a:pt x="1568" y="361"/>
                    </a:lnTo>
                    <a:lnTo>
                      <a:pt x="1851" y="284"/>
                    </a:lnTo>
                    <a:lnTo>
                      <a:pt x="2159" y="232"/>
                    </a:lnTo>
                    <a:lnTo>
                      <a:pt x="3058" y="232"/>
                    </a:lnTo>
                    <a:lnTo>
                      <a:pt x="3367" y="284"/>
                    </a:lnTo>
                    <a:lnTo>
                      <a:pt x="3675" y="335"/>
                    </a:lnTo>
                    <a:lnTo>
                      <a:pt x="3958" y="412"/>
                    </a:lnTo>
                    <a:lnTo>
                      <a:pt x="4241" y="515"/>
                    </a:lnTo>
                    <a:lnTo>
                      <a:pt x="4523" y="618"/>
                    </a:lnTo>
                    <a:lnTo>
                      <a:pt x="4780" y="746"/>
                    </a:lnTo>
                    <a:lnTo>
                      <a:pt x="5063" y="875"/>
                    </a:lnTo>
                    <a:lnTo>
                      <a:pt x="5320" y="1029"/>
                    </a:lnTo>
                    <a:lnTo>
                      <a:pt x="5551" y="1183"/>
                    </a:lnTo>
                    <a:lnTo>
                      <a:pt x="5808" y="1363"/>
                    </a:lnTo>
                    <a:lnTo>
                      <a:pt x="6040" y="1543"/>
                    </a:lnTo>
                    <a:lnTo>
                      <a:pt x="6245" y="1748"/>
                    </a:lnTo>
                    <a:lnTo>
                      <a:pt x="6451" y="1954"/>
                    </a:lnTo>
                    <a:lnTo>
                      <a:pt x="6656" y="2185"/>
                    </a:lnTo>
                    <a:lnTo>
                      <a:pt x="6811" y="2417"/>
                    </a:lnTo>
                    <a:lnTo>
                      <a:pt x="6990" y="2648"/>
                    </a:lnTo>
                    <a:lnTo>
                      <a:pt x="7119" y="2931"/>
                    </a:lnTo>
                    <a:lnTo>
                      <a:pt x="7247" y="3188"/>
                    </a:lnTo>
                    <a:lnTo>
                      <a:pt x="7350" y="3470"/>
                    </a:lnTo>
                    <a:lnTo>
                      <a:pt x="7427" y="3753"/>
                    </a:lnTo>
                    <a:lnTo>
                      <a:pt x="7453" y="3959"/>
                    </a:lnTo>
                    <a:lnTo>
                      <a:pt x="7479" y="4164"/>
                    </a:lnTo>
                    <a:lnTo>
                      <a:pt x="7453" y="4550"/>
                    </a:lnTo>
                    <a:lnTo>
                      <a:pt x="7402" y="4935"/>
                    </a:lnTo>
                    <a:lnTo>
                      <a:pt x="7299" y="5321"/>
                    </a:lnTo>
                    <a:lnTo>
                      <a:pt x="7068" y="6092"/>
                    </a:lnTo>
                    <a:lnTo>
                      <a:pt x="6965" y="6503"/>
                    </a:lnTo>
                    <a:lnTo>
                      <a:pt x="6913" y="6914"/>
                    </a:lnTo>
                    <a:lnTo>
                      <a:pt x="6913" y="7248"/>
                    </a:lnTo>
                    <a:lnTo>
                      <a:pt x="6939" y="7582"/>
                    </a:lnTo>
                    <a:lnTo>
                      <a:pt x="7016" y="7891"/>
                    </a:lnTo>
                    <a:lnTo>
                      <a:pt x="7119" y="8173"/>
                    </a:lnTo>
                    <a:lnTo>
                      <a:pt x="7273" y="8456"/>
                    </a:lnTo>
                    <a:lnTo>
                      <a:pt x="7453" y="8713"/>
                    </a:lnTo>
                    <a:lnTo>
                      <a:pt x="7633" y="8944"/>
                    </a:lnTo>
                    <a:lnTo>
                      <a:pt x="7864" y="9201"/>
                    </a:lnTo>
                    <a:lnTo>
                      <a:pt x="8096" y="9407"/>
                    </a:lnTo>
                    <a:lnTo>
                      <a:pt x="8352" y="9638"/>
                    </a:lnTo>
                    <a:lnTo>
                      <a:pt x="8892" y="10024"/>
                    </a:lnTo>
                    <a:lnTo>
                      <a:pt x="9946" y="10743"/>
                    </a:lnTo>
                    <a:lnTo>
                      <a:pt x="10408" y="11103"/>
                    </a:lnTo>
                    <a:lnTo>
                      <a:pt x="10640" y="11309"/>
                    </a:lnTo>
                    <a:lnTo>
                      <a:pt x="10845" y="11514"/>
                    </a:lnTo>
                    <a:lnTo>
                      <a:pt x="11025" y="11720"/>
                    </a:lnTo>
                    <a:lnTo>
                      <a:pt x="11179" y="11977"/>
                    </a:lnTo>
                    <a:lnTo>
                      <a:pt x="11334" y="12234"/>
                    </a:lnTo>
                    <a:lnTo>
                      <a:pt x="11436" y="12491"/>
                    </a:lnTo>
                    <a:lnTo>
                      <a:pt x="11514" y="12748"/>
                    </a:lnTo>
                    <a:lnTo>
                      <a:pt x="11539" y="12979"/>
                    </a:lnTo>
                    <a:lnTo>
                      <a:pt x="11565" y="13236"/>
                    </a:lnTo>
                    <a:lnTo>
                      <a:pt x="11565" y="13467"/>
                    </a:lnTo>
                    <a:lnTo>
                      <a:pt x="11514" y="13724"/>
                    </a:lnTo>
                    <a:lnTo>
                      <a:pt x="11462" y="13956"/>
                    </a:lnTo>
                    <a:lnTo>
                      <a:pt x="11411" y="14187"/>
                    </a:lnTo>
                    <a:lnTo>
                      <a:pt x="11308" y="14418"/>
                    </a:lnTo>
                    <a:lnTo>
                      <a:pt x="11205" y="14624"/>
                    </a:lnTo>
                    <a:lnTo>
                      <a:pt x="11077" y="14855"/>
                    </a:lnTo>
                    <a:lnTo>
                      <a:pt x="10922" y="15061"/>
                    </a:lnTo>
                    <a:lnTo>
                      <a:pt x="10768" y="15241"/>
                    </a:lnTo>
                    <a:lnTo>
                      <a:pt x="10614" y="15420"/>
                    </a:lnTo>
                    <a:lnTo>
                      <a:pt x="10434" y="15600"/>
                    </a:lnTo>
                    <a:lnTo>
                      <a:pt x="10229" y="15755"/>
                    </a:lnTo>
                    <a:lnTo>
                      <a:pt x="10049" y="15909"/>
                    </a:lnTo>
                    <a:lnTo>
                      <a:pt x="9689" y="16114"/>
                    </a:lnTo>
                    <a:lnTo>
                      <a:pt x="9329" y="16294"/>
                    </a:lnTo>
                    <a:lnTo>
                      <a:pt x="8944" y="16448"/>
                    </a:lnTo>
                    <a:lnTo>
                      <a:pt x="8558" y="16577"/>
                    </a:lnTo>
                    <a:lnTo>
                      <a:pt x="8969" y="16474"/>
                    </a:lnTo>
                    <a:lnTo>
                      <a:pt x="9355" y="16346"/>
                    </a:lnTo>
                    <a:lnTo>
                      <a:pt x="9740" y="16191"/>
                    </a:lnTo>
                    <a:lnTo>
                      <a:pt x="10100" y="16012"/>
                    </a:lnTo>
                    <a:lnTo>
                      <a:pt x="10331" y="15857"/>
                    </a:lnTo>
                    <a:lnTo>
                      <a:pt x="10537" y="15703"/>
                    </a:lnTo>
                    <a:lnTo>
                      <a:pt x="10743" y="15549"/>
                    </a:lnTo>
                    <a:lnTo>
                      <a:pt x="10948" y="15343"/>
                    </a:lnTo>
                    <a:lnTo>
                      <a:pt x="11128" y="15163"/>
                    </a:lnTo>
                    <a:lnTo>
                      <a:pt x="11282" y="14932"/>
                    </a:lnTo>
                    <a:lnTo>
                      <a:pt x="11436" y="14701"/>
                    </a:lnTo>
                    <a:lnTo>
                      <a:pt x="11539" y="14470"/>
                    </a:lnTo>
                    <a:lnTo>
                      <a:pt x="11668" y="14238"/>
                    </a:lnTo>
                    <a:lnTo>
                      <a:pt x="11745" y="13981"/>
                    </a:lnTo>
                    <a:lnTo>
                      <a:pt x="11822" y="13724"/>
                    </a:lnTo>
                    <a:lnTo>
                      <a:pt x="11848" y="13467"/>
                    </a:lnTo>
                    <a:lnTo>
                      <a:pt x="11873" y="13185"/>
                    </a:lnTo>
                    <a:lnTo>
                      <a:pt x="11848" y="12928"/>
                    </a:lnTo>
                    <a:lnTo>
                      <a:pt x="11822" y="12671"/>
                    </a:lnTo>
                    <a:lnTo>
                      <a:pt x="11770" y="12388"/>
                    </a:lnTo>
                    <a:lnTo>
                      <a:pt x="11642" y="12105"/>
                    </a:lnTo>
                    <a:lnTo>
                      <a:pt x="11514" y="11797"/>
                    </a:lnTo>
                    <a:lnTo>
                      <a:pt x="11334" y="11540"/>
                    </a:lnTo>
                    <a:lnTo>
                      <a:pt x="11128" y="11283"/>
                    </a:lnTo>
                    <a:lnTo>
                      <a:pt x="10922" y="11026"/>
                    </a:lnTo>
                    <a:lnTo>
                      <a:pt x="10665" y="10820"/>
                    </a:lnTo>
                    <a:lnTo>
                      <a:pt x="10434" y="10615"/>
                    </a:lnTo>
                    <a:lnTo>
                      <a:pt x="10177" y="10409"/>
                    </a:lnTo>
                    <a:lnTo>
                      <a:pt x="9715" y="10075"/>
                    </a:lnTo>
                    <a:lnTo>
                      <a:pt x="9226" y="9741"/>
                    </a:lnTo>
                    <a:lnTo>
                      <a:pt x="8738" y="9381"/>
                    </a:lnTo>
                    <a:lnTo>
                      <a:pt x="8275" y="8970"/>
                    </a:lnTo>
                    <a:lnTo>
                      <a:pt x="8070" y="8764"/>
                    </a:lnTo>
                    <a:lnTo>
                      <a:pt x="7890" y="8559"/>
                    </a:lnTo>
                    <a:lnTo>
                      <a:pt x="7736" y="8327"/>
                    </a:lnTo>
                    <a:lnTo>
                      <a:pt x="7582" y="8071"/>
                    </a:lnTo>
                    <a:lnTo>
                      <a:pt x="7479" y="7814"/>
                    </a:lnTo>
                    <a:lnTo>
                      <a:pt x="7402" y="7531"/>
                    </a:lnTo>
                    <a:lnTo>
                      <a:pt x="7376" y="7248"/>
                    </a:lnTo>
                    <a:lnTo>
                      <a:pt x="7376" y="6940"/>
                    </a:lnTo>
                    <a:lnTo>
                      <a:pt x="7427" y="6554"/>
                    </a:lnTo>
                    <a:lnTo>
                      <a:pt x="7530" y="6169"/>
                    </a:lnTo>
                    <a:lnTo>
                      <a:pt x="7761" y="5398"/>
                    </a:lnTo>
                    <a:lnTo>
                      <a:pt x="7839" y="4961"/>
                    </a:lnTo>
                    <a:lnTo>
                      <a:pt x="7916" y="4524"/>
                    </a:lnTo>
                    <a:lnTo>
                      <a:pt x="7916" y="4087"/>
                    </a:lnTo>
                    <a:lnTo>
                      <a:pt x="7890" y="3882"/>
                    </a:lnTo>
                    <a:lnTo>
                      <a:pt x="7839" y="3650"/>
                    </a:lnTo>
                    <a:lnTo>
                      <a:pt x="7761" y="3342"/>
                    </a:lnTo>
                    <a:lnTo>
                      <a:pt x="7659" y="3059"/>
                    </a:lnTo>
                    <a:lnTo>
                      <a:pt x="7504" y="2751"/>
                    </a:lnTo>
                    <a:lnTo>
                      <a:pt x="7350" y="2468"/>
                    </a:lnTo>
                    <a:lnTo>
                      <a:pt x="7170" y="2211"/>
                    </a:lnTo>
                    <a:lnTo>
                      <a:pt x="6990" y="1954"/>
                    </a:lnTo>
                    <a:lnTo>
                      <a:pt x="6785" y="1723"/>
                    </a:lnTo>
                    <a:lnTo>
                      <a:pt x="6554" y="1492"/>
                    </a:lnTo>
                    <a:lnTo>
                      <a:pt x="6297" y="1286"/>
                    </a:lnTo>
                    <a:lnTo>
                      <a:pt x="6040" y="1080"/>
                    </a:lnTo>
                    <a:lnTo>
                      <a:pt x="5783" y="900"/>
                    </a:lnTo>
                    <a:lnTo>
                      <a:pt x="5500" y="721"/>
                    </a:lnTo>
                    <a:lnTo>
                      <a:pt x="5217" y="566"/>
                    </a:lnTo>
                    <a:lnTo>
                      <a:pt x="4934" y="438"/>
                    </a:lnTo>
                    <a:lnTo>
                      <a:pt x="4626" y="335"/>
                    </a:lnTo>
                    <a:lnTo>
                      <a:pt x="4343" y="232"/>
                    </a:lnTo>
                    <a:lnTo>
                      <a:pt x="4035" y="155"/>
                    </a:lnTo>
                    <a:lnTo>
                      <a:pt x="3727" y="78"/>
                    </a:lnTo>
                    <a:lnTo>
                      <a:pt x="3418" y="2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3" name="Google Shape;21786;p70">
                <a:extLst>
                  <a:ext uri="{FF2B5EF4-FFF2-40B4-BE49-F238E27FC236}">
                    <a16:creationId xmlns:a16="http://schemas.microsoft.com/office/drawing/2014/main" id="{FB8A4364-DB25-DC84-D1E4-B2F8CF5792F6}"/>
                  </a:ext>
                </a:extLst>
              </p:cNvPr>
              <p:cNvSpPr/>
              <p:nvPr/>
            </p:nvSpPr>
            <p:spPr>
              <a:xfrm>
                <a:off x="6988375" y="175975"/>
                <a:ext cx="75175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05" extrusionOk="0">
                    <a:moveTo>
                      <a:pt x="900" y="0"/>
                    </a:moveTo>
                    <a:lnTo>
                      <a:pt x="591" y="26"/>
                    </a:lnTo>
                    <a:lnTo>
                      <a:pt x="437" y="51"/>
                    </a:lnTo>
                    <a:lnTo>
                      <a:pt x="283" y="103"/>
                    </a:lnTo>
                    <a:lnTo>
                      <a:pt x="129" y="154"/>
                    </a:lnTo>
                    <a:lnTo>
                      <a:pt x="0" y="231"/>
                    </a:lnTo>
                    <a:lnTo>
                      <a:pt x="411" y="231"/>
                    </a:lnTo>
                    <a:lnTo>
                      <a:pt x="617" y="257"/>
                    </a:lnTo>
                    <a:lnTo>
                      <a:pt x="823" y="283"/>
                    </a:lnTo>
                    <a:lnTo>
                      <a:pt x="1028" y="334"/>
                    </a:lnTo>
                    <a:lnTo>
                      <a:pt x="1208" y="411"/>
                    </a:lnTo>
                    <a:lnTo>
                      <a:pt x="1388" y="488"/>
                    </a:lnTo>
                    <a:lnTo>
                      <a:pt x="1568" y="591"/>
                    </a:lnTo>
                    <a:lnTo>
                      <a:pt x="1722" y="694"/>
                    </a:lnTo>
                    <a:lnTo>
                      <a:pt x="1876" y="822"/>
                    </a:lnTo>
                    <a:lnTo>
                      <a:pt x="2159" y="1105"/>
                    </a:lnTo>
                    <a:lnTo>
                      <a:pt x="2287" y="1259"/>
                    </a:lnTo>
                    <a:lnTo>
                      <a:pt x="2416" y="1439"/>
                    </a:lnTo>
                    <a:lnTo>
                      <a:pt x="2519" y="1619"/>
                    </a:lnTo>
                    <a:lnTo>
                      <a:pt x="2596" y="1799"/>
                    </a:lnTo>
                    <a:lnTo>
                      <a:pt x="2699" y="2056"/>
                    </a:lnTo>
                    <a:lnTo>
                      <a:pt x="2776" y="2339"/>
                    </a:lnTo>
                    <a:lnTo>
                      <a:pt x="2827" y="2596"/>
                    </a:lnTo>
                    <a:lnTo>
                      <a:pt x="2853" y="2904"/>
                    </a:lnTo>
                    <a:lnTo>
                      <a:pt x="2956" y="2596"/>
                    </a:lnTo>
                    <a:lnTo>
                      <a:pt x="3007" y="2287"/>
                    </a:lnTo>
                    <a:lnTo>
                      <a:pt x="3007" y="1979"/>
                    </a:lnTo>
                    <a:lnTo>
                      <a:pt x="2930" y="1670"/>
                    </a:lnTo>
                    <a:lnTo>
                      <a:pt x="2853" y="1388"/>
                    </a:lnTo>
                    <a:lnTo>
                      <a:pt x="2699" y="1079"/>
                    </a:lnTo>
                    <a:lnTo>
                      <a:pt x="2519" y="822"/>
                    </a:lnTo>
                    <a:lnTo>
                      <a:pt x="2313" y="591"/>
                    </a:lnTo>
                    <a:lnTo>
                      <a:pt x="2082" y="385"/>
                    </a:lnTo>
                    <a:lnTo>
                      <a:pt x="1825" y="231"/>
                    </a:lnTo>
                    <a:lnTo>
                      <a:pt x="1516" y="103"/>
                    </a:lnTo>
                    <a:lnTo>
                      <a:pt x="1208" y="26"/>
                    </a:lnTo>
                    <a:lnTo>
                      <a:pt x="900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4" name="Google Shape;21787;p70">
                <a:extLst>
                  <a:ext uri="{FF2B5EF4-FFF2-40B4-BE49-F238E27FC236}">
                    <a16:creationId xmlns:a16="http://schemas.microsoft.com/office/drawing/2014/main" id="{0B669B6A-65CA-5793-55A1-850A1D99FBA9}"/>
                  </a:ext>
                </a:extLst>
              </p:cNvPr>
              <p:cNvSpPr/>
              <p:nvPr/>
            </p:nvSpPr>
            <p:spPr>
              <a:xfrm>
                <a:off x="6336250" y="328875"/>
                <a:ext cx="136875" cy="136875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5475" extrusionOk="0">
                    <a:moveTo>
                      <a:pt x="2493" y="0"/>
                    </a:moveTo>
                    <a:lnTo>
                      <a:pt x="2211" y="52"/>
                    </a:lnTo>
                    <a:lnTo>
                      <a:pt x="1928" y="129"/>
                    </a:lnTo>
                    <a:lnTo>
                      <a:pt x="1671" y="206"/>
                    </a:lnTo>
                    <a:lnTo>
                      <a:pt x="1440" y="335"/>
                    </a:lnTo>
                    <a:lnTo>
                      <a:pt x="1208" y="463"/>
                    </a:lnTo>
                    <a:lnTo>
                      <a:pt x="1003" y="617"/>
                    </a:lnTo>
                    <a:lnTo>
                      <a:pt x="797" y="797"/>
                    </a:lnTo>
                    <a:lnTo>
                      <a:pt x="617" y="1003"/>
                    </a:lnTo>
                    <a:lnTo>
                      <a:pt x="463" y="1208"/>
                    </a:lnTo>
                    <a:lnTo>
                      <a:pt x="334" y="1440"/>
                    </a:lnTo>
                    <a:lnTo>
                      <a:pt x="206" y="1671"/>
                    </a:lnTo>
                    <a:lnTo>
                      <a:pt x="129" y="1928"/>
                    </a:lnTo>
                    <a:lnTo>
                      <a:pt x="52" y="2185"/>
                    </a:lnTo>
                    <a:lnTo>
                      <a:pt x="26" y="2442"/>
                    </a:lnTo>
                    <a:lnTo>
                      <a:pt x="0" y="2725"/>
                    </a:lnTo>
                    <a:lnTo>
                      <a:pt x="0" y="2982"/>
                    </a:lnTo>
                    <a:lnTo>
                      <a:pt x="52" y="3264"/>
                    </a:lnTo>
                    <a:lnTo>
                      <a:pt x="129" y="3547"/>
                    </a:lnTo>
                    <a:lnTo>
                      <a:pt x="206" y="3804"/>
                    </a:lnTo>
                    <a:lnTo>
                      <a:pt x="334" y="4035"/>
                    </a:lnTo>
                    <a:lnTo>
                      <a:pt x="463" y="4266"/>
                    </a:lnTo>
                    <a:lnTo>
                      <a:pt x="617" y="4472"/>
                    </a:lnTo>
                    <a:lnTo>
                      <a:pt x="797" y="4678"/>
                    </a:lnTo>
                    <a:lnTo>
                      <a:pt x="1003" y="4858"/>
                    </a:lnTo>
                    <a:lnTo>
                      <a:pt x="1208" y="5012"/>
                    </a:lnTo>
                    <a:lnTo>
                      <a:pt x="1440" y="5140"/>
                    </a:lnTo>
                    <a:lnTo>
                      <a:pt x="1671" y="5269"/>
                    </a:lnTo>
                    <a:lnTo>
                      <a:pt x="1928" y="5346"/>
                    </a:lnTo>
                    <a:lnTo>
                      <a:pt x="2185" y="5423"/>
                    </a:lnTo>
                    <a:lnTo>
                      <a:pt x="2442" y="5449"/>
                    </a:lnTo>
                    <a:lnTo>
                      <a:pt x="2725" y="5474"/>
                    </a:lnTo>
                    <a:lnTo>
                      <a:pt x="2982" y="5474"/>
                    </a:lnTo>
                    <a:lnTo>
                      <a:pt x="3264" y="5423"/>
                    </a:lnTo>
                    <a:lnTo>
                      <a:pt x="3547" y="5346"/>
                    </a:lnTo>
                    <a:lnTo>
                      <a:pt x="3804" y="5269"/>
                    </a:lnTo>
                    <a:lnTo>
                      <a:pt x="4035" y="5140"/>
                    </a:lnTo>
                    <a:lnTo>
                      <a:pt x="4266" y="5012"/>
                    </a:lnTo>
                    <a:lnTo>
                      <a:pt x="4472" y="4858"/>
                    </a:lnTo>
                    <a:lnTo>
                      <a:pt x="4678" y="4678"/>
                    </a:lnTo>
                    <a:lnTo>
                      <a:pt x="4858" y="4472"/>
                    </a:lnTo>
                    <a:lnTo>
                      <a:pt x="5012" y="4266"/>
                    </a:lnTo>
                    <a:lnTo>
                      <a:pt x="5140" y="4035"/>
                    </a:lnTo>
                    <a:lnTo>
                      <a:pt x="5269" y="3804"/>
                    </a:lnTo>
                    <a:lnTo>
                      <a:pt x="5346" y="3547"/>
                    </a:lnTo>
                    <a:lnTo>
                      <a:pt x="5423" y="3290"/>
                    </a:lnTo>
                    <a:lnTo>
                      <a:pt x="5449" y="3033"/>
                    </a:lnTo>
                    <a:lnTo>
                      <a:pt x="5474" y="2750"/>
                    </a:lnTo>
                    <a:lnTo>
                      <a:pt x="5474" y="2493"/>
                    </a:lnTo>
                    <a:lnTo>
                      <a:pt x="5423" y="2211"/>
                    </a:lnTo>
                    <a:lnTo>
                      <a:pt x="5346" y="1928"/>
                    </a:lnTo>
                    <a:lnTo>
                      <a:pt x="5269" y="1671"/>
                    </a:lnTo>
                    <a:lnTo>
                      <a:pt x="5140" y="1440"/>
                    </a:lnTo>
                    <a:lnTo>
                      <a:pt x="5012" y="1208"/>
                    </a:lnTo>
                    <a:lnTo>
                      <a:pt x="4858" y="1003"/>
                    </a:lnTo>
                    <a:lnTo>
                      <a:pt x="4678" y="797"/>
                    </a:lnTo>
                    <a:lnTo>
                      <a:pt x="4472" y="617"/>
                    </a:lnTo>
                    <a:lnTo>
                      <a:pt x="4266" y="463"/>
                    </a:lnTo>
                    <a:lnTo>
                      <a:pt x="4035" y="335"/>
                    </a:lnTo>
                    <a:lnTo>
                      <a:pt x="3804" y="206"/>
                    </a:lnTo>
                    <a:lnTo>
                      <a:pt x="3547" y="129"/>
                    </a:lnTo>
                    <a:lnTo>
                      <a:pt x="3290" y="52"/>
                    </a:lnTo>
                    <a:lnTo>
                      <a:pt x="3033" y="26"/>
                    </a:lnTo>
                    <a:lnTo>
                      <a:pt x="2750" y="0"/>
                    </a:lnTo>
                    <a:close/>
                  </a:path>
                </a:pathLst>
              </a:custGeom>
              <a:solidFill>
                <a:srgbClr val="E7C59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5" name="Google Shape;21788;p70">
                <a:extLst>
                  <a:ext uri="{FF2B5EF4-FFF2-40B4-BE49-F238E27FC236}">
                    <a16:creationId xmlns:a16="http://schemas.microsoft.com/office/drawing/2014/main" id="{DB224D9A-CCA2-C3DF-0E57-863B0FC0380D}"/>
                  </a:ext>
                </a:extLst>
              </p:cNvPr>
              <p:cNvSpPr/>
              <p:nvPr/>
            </p:nvSpPr>
            <p:spPr>
              <a:xfrm>
                <a:off x="6405000" y="357150"/>
                <a:ext cx="34700" cy="94450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3778" extrusionOk="0">
                    <a:moveTo>
                      <a:pt x="1311" y="0"/>
                    </a:moveTo>
                    <a:lnTo>
                      <a:pt x="1054" y="154"/>
                    </a:lnTo>
                    <a:lnTo>
                      <a:pt x="848" y="309"/>
                    </a:lnTo>
                    <a:lnTo>
                      <a:pt x="668" y="463"/>
                    </a:lnTo>
                    <a:lnTo>
                      <a:pt x="514" y="617"/>
                    </a:lnTo>
                    <a:lnTo>
                      <a:pt x="386" y="771"/>
                    </a:lnTo>
                    <a:lnTo>
                      <a:pt x="283" y="925"/>
                    </a:lnTo>
                    <a:lnTo>
                      <a:pt x="180" y="1105"/>
                    </a:lnTo>
                    <a:lnTo>
                      <a:pt x="129" y="1285"/>
                    </a:lnTo>
                    <a:lnTo>
                      <a:pt x="103" y="1285"/>
                    </a:lnTo>
                    <a:lnTo>
                      <a:pt x="103" y="1362"/>
                    </a:lnTo>
                    <a:lnTo>
                      <a:pt x="26" y="1671"/>
                    </a:lnTo>
                    <a:lnTo>
                      <a:pt x="0" y="1979"/>
                    </a:lnTo>
                    <a:lnTo>
                      <a:pt x="0" y="2313"/>
                    </a:lnTo>
                    <a:lnTo>
                      <a:pt x="26" y="2699"/>
                    </a:lnTo>
                    <a:lnTo>
                      <a:pt x="52" y="3007"/>
                    </a:lnTo>
                    <a:lnTo>
                      <a:pt x="77" y="3367"/>
                    </a:lnTo>
                    <a:lnTo>
                      <a:pt x="129" y="3778"/>
                    </a:lnTo>
                    <a:lnTo>
                      <a:pt x="129" y="3110"/>
                    </a:lnTo>
                    <a:lnTo>
                      <a:pt x="180" y="2493"/>
                    </a:lnTo>
                    <a:lnTo>
                      <a:pt x="257" y="1953"/>
                    </a:lnTo>
                    <a:lnTo>
                      <a:pt x="411" y="1465"/>
                    </a:lnTo>
                    <a:lnTo>
                      <a:pt x="566" y="1542"/>
                    </a:lnTo>
                    <a:lnTo>
                      <a:pt x="694" y="1619"/>
                    </a:lnTo>
                    <a:lnTo>
                      <a:pt x="823" y="1722"/>
                    </a:lnTo>
                    <a:lnTo>
                      <a:pt x="925" y="1825"/>
                    </a:lnTo>
                    <a:lnTo>
                      <a:pt x="1028" y="1953"/>
                    </a:lnTo>
                    <a:lnTo>
                      <a:pt x="1105" y="2108"/>
                    </a:lnTo>
                    <a:lnTo>
                      <a:pt x="1157" y="2287"/>
                    </a:lnTo>
                    <a:lnTo>
                      <a:pt x="1208" y="2467"/>
                    </a:lnTo>
                    <a:lnTo>
                      <a:pt x="1285" y="3058"/>
                    </a:lnTo>
                    <a:lnTo>
                      <a:pt x="1362" y="2750"/>
                    </a:lnTo>
                    <a:lnTo>
                      <a:pt x="1388" y="2493"/>
                    </a:lnTo>
                    <a:lnTo>
                      <a:pt x="1362" y="2236"/>
                    </a:lnTo>
                    <a:lnTo>
                      <a:pt x="1311" y="2005"/>
                    </a:lnTo>
                    <a:lnTo>
                      <a:pt x="1208" y="1773"/>
                    </a:lnTo>
                    <a:lnTo>
                      <a:pt x="1080" y="1594"/>
                    </a:lnTo>
                    <a:lnTo>
                      <a:pt x="925" y="1439"/>
                    </a:lnTo>
                    <a:lnTo>
                      <a:pt x="720" y="1311"/>
                    </a:lnTo>
                    <a:lnTo>
                      <a:pt x="591" y="1285"/>
                    </a:lnTo>
                    <a:lnTo>
                      <a:pt x="489" y="1259"/>
                    </a:lnTo>
                    <a:lnTo>
                      <a:pt x="643" y="925"/>
                    </a:lnTo>
                    <a:lnTo>
                      <a:pt x="848" y="591"/>
                    </a:lnTo>
                    <a:lnTo>
                      <a:pt x="1054" y="309"/>
                    </a:lnTo>
                    <a:lnTo>
                      <a:pt x="1311" y="26"/>
                    </a:lnTo>
                    <a:lnTo>
                      <a:pt x="1311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6" name="Google Shape;21789;p70">
                <a:extLst>
                  <a:ext uri="{FF2B5EF4-FFF2-40B4-BE49-F238E27FC236}">
                    <a16:creationId xmlns:a16="http://schemas.microsoft.com/office/drawing/2014/main" id="{84AC579A-5785-3A83-D75D-0320AEC012D9}"/>
                  </a:ext>
                </a:extLst>
              </p:cNvPr>
              <p:cNvSpPr/>
              <p:nvPr/>
            </p:nvSpPr>
            <p:spPr>
              <a:xfrm>
                <a:off x="5957175" y="481150"/>
                <a:ext cx="137525" cy="136875"/>
              </a:xfrm>
              <a:custGeom>
                <a:avLst/>
                <a:gdLst/>
                <a:ahLst/>
                <a:cxnLst/>
                <a:rect l="l" t="t" r="r" b="b"/>
                <a:pathLst>
                  <a:path w="5501" h="5475" extrusionOk="0">
                    <a:moveTo>
                      <a:pt x="2776" y="0"/>
                    </a:moveTo>
                    <a:lnTo>
                      <a:pt x="2494" y="26"/>
                    </a:lnTo>
                    <a:lnTo>
                      <a:pt x="2237" y="52"/>
                    </a:lnTo>
                    <a:lnTo>
                      <a:pt x="1954" y="129"/>
                    </a:lnTo>
                    <a:lnTo>
                      <a:pt x="1697" y="206"/>
                    </a:lnTo>
                    <a:lnTo>
                      <a:pt x="1440" y="309"/>
                    </a:lnTo>
                    <a:lnTo>
                      <a:pt x="1209" y="411"/>
                    </a:lnTo>
                    <a:lnTo>
                      <a:pt x="1003" y="540"/>
                    </a:lnTo>
                    <a:lnTo>
                      <a:pt x="798" y="694"/>
                    </a:lnTo>
                    <a:lnTo>
                      <a:pt x="618" y="874"/>
                    </a:lnTo>
                    <a:lnTo>
                      <a:pt x="438" y="1054"/>
                    </a:lnTo>
                    <a:lnTo>
                      <a:pt x="309" y="1259"/>
                    </a:lnTo>
                    <a:lnTo>
                      <a:pt x="181" y="1491"/>
                    </a:lnTo>
                    <a:lnTo>
                      <a:pt x="104" y="1748"/>
                    </a:lnTo>
                    <a:lnTo>
                      <a:pt x="27" y="2005"/>
                    </a:lnTo>
                    <a:lnTo>
                      <a:pt x="1" y="2287"/>
                    </a:lnTo>
                    <a:lnTo>
                      <a:pt x="1" y="2596"/>
                    </a:lnTo>
                    <a:lnTo>
                      <a:pt x="1" y="2930"/>
                    </a:lnTo>
                    <a:lnTo>
                      <a:pt x="78" y="3290"/>
                    </a:lnTo>
                    <a:lnTo>
                      <a:pt x="129" y="3547"/>
                    </a:lnTo>
                    <a:lnTo>
                      <a:pt x="232" y="3804"/>
                    </a:lnTo>
                    <a:lnTo>
                      <a:pt x="335" y="4061"/>
                    </a:lnTo>
                    <a:lnTo>
                      <a:pt x="489" y="4292"/>
                    </a:lnTo>
                    <a:lnTo>
                      <a:pt x="643" y="4497"/>
                    </a:lnTo>
                    <a:lnTo>
                      <a:pt x="823" y="4677"/>
                    </a:lnTo>
                    <a:lnTo>
                      <a:pt x="1029" y="4857"/>
                    </a:lnTo>
                    <a:lnTo>
                      <a:pt x="1234" y="5011"/>
                    </a:lnTo>
                    <a:lnTo>
                      <a:pt x="1440" y="5166"/>
                    </a:lnTo>
                    <a:lnTo>
                      <a:pt x="1697" y="5268"/>
                    </a:lnTo>
                    <a:lnTo>
                      <a:pt x="1928" y="5371"/>
                    </a:lnTo>
                    <a:lnTo>
                      <a:pt x="2185" y="5423"/>
                    </a:lnTo>
                    <a:lnTo>
                      <a:pt x="2468" y="5474"/>
                    </a:lnTo>
                    <a:lnTo>
                      <a:pt x="3008" y="5474"/>
                    </a:lnTo>
                    <a:lnTo>
                      <a:pt x="3290" y="5423"/>
                    </a:lnTo>
                    <a:lnTo>
                      <a:pt x="3547" y="5371"/>
                    </a:lnTo>
                    <a:lnTo>
                      <a:pt x="3804" y="5268"/>
                    </a:lnTo>
                    <a:lnTo>
                      <a:pt x="4061" y="5166"/>
                    </a:lnTo>
                    <a:lnTo>
                      <a:pt x="4293" y="5011"/>
                    </a:lnTo>
                    <a:lnTo>
                      <a:pt x="4498" y="4857"/>
                    </a:lnTo>
                    <a:lnTo>
                      <a:pt x="4704" y="4677"/>
                    </a:lnTo>
                    <a:lnTo>
                      <a:pt x="4858" y="4497"/>
                    </a:lnTo>
                    <a:lnTo>
                      <a:pt x="5038" y="4266"/>
                    </a:lnTo>
                    <a:lnTo>
                      <a:pt x="5166" y="4061"/>
                    </a:lnTo>
                    <a:lnTo>
                      <a:pt x="5269" y="3804"/>
                    </a:lnTo>
                    <a:lnTo>
                      <a:pt x="5372" y="3572"/>
                    </a:lnTo>
                    <a:lnTo>
                      <a:pt x="5423" y="3315"/>
                    </a:lnTo>
                    <a:lnTo>
                      <a:pt x="5475" y="3033"/>
                    </a:lnTo>
                    <a:lnTo>
                      <a:pt x="5500" y="2776"/>
                    </a:lnTo>
                    <a:lnTo>
                      <a:pt x="5475" y="2493"/>
                    </a:lnTo>
                    <a:lnTo>
                      <a:pt x="5449" y="2210"/>
                    </a:lnTo>
                    <a:lnTo>
                      <a:pt x="5372" y="1953"/>
                    </a:lnTo>
                    <a:lnTo>
                      <a:pt x="5269" y="1696"/>
                    </a:lnTo>
                    <a:lnTo>
                      <a:pt x="5166" y="1439"/>
                    </a:lnTo>
                    <a:lnTo>
                      <a:pt x="5012" y="1208"/>
                    </a:lnTo>
                    <a:lnTo>
                      <a:pt x="4858" y="1002"/>
                    </a:lnTo>
                    <a:lnTo>
                      <a:pt x="4678" y="797"/>
                    </a:lnTo>
                    <a:lnTo>
                      <a:pt x="4498" y="643"/>
                    </a:lnTo>
                    <a:lnTo>
                      <a:pt x="4267" y="488"/>
                    </a:lnTo>
                    <a:lnTo>
                      <a:pt x="4061" y="334"/>
                    </a:lnTo>
                    <a:lnTo>
                      <a:pt x="3830" y="231"/>
                    </a:lnTo>
                    <a:lnTo>
                      <a:pt x="3573" y="129"/>
                    </a:lnTo>
                    <a:lnTo>
                      <a:pt x="3316" y="77"/>
                    </a:lnTo>
                    <a:lnTo>
                      <a:pt x="3059" y="26"/>
                    </a:lnTo>
                    <a:lnTo>
                      <a:pt x="2776" y="0"/>
                    </a:lnTo>
                    <a:close/>
                  </a:path>
                </a:pathLst>
              </a:custGeom>
              <a:solidFill>
                <a:srgbClr val="E7C59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7" name="Google Shape;21790;p70">
                <a:extLst>
                  <a:ext uri="{FF2B5EF4-FFF2-40B4-BE49-F238E27FC236}">
                    <a16:creationId xmlns:a16="http://schemas.microsoft.com/office/drawing/2014/main" id="{9DB6DC05-CDC7-2132-F986-2AD2C18469A8}"/>
                  </a:ext>
                </a:extLst>
              </p:cNvPr>
              <p:cNvSpPr/>
              <p:nvPr/>
            </p:nvSpPr>
            <p:spPr>
              <a:xfrm>
                <a:off x="5977750" y="520325"/>
                <a:ext cx="80325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342" extrusionOk="0">
                    <a:moveTo>
                      <a:pt x="823" y="1"/>
                    </a:moveTo>
                    <a:lnTo>
                      <a:pt x="694" y="26"/>
                    </a:lnTo>
                    <a:lnTo>
                      <a:pt x="566" y="52"/>
                    </a:lnTo>
                    <a:lnTo>
                      <a:pt x="437" y="104"/>
                    </a:lnTo>
                    <a:lnTo>
                      <a:pt x="334" y="181"/>
                    </a:lnTo>
                    <a:lnTo>
                      <a:pt x="257" y="283"/>
                    </a:lnTo>
                    <a:lnTo>
                      <a:pt x="180" y="386"/>
                    </a:lnTo>
                    <a:lnTo>
                      <a:pt x="103" y="489"/>
                    </a:lnTo>
                    <a:lnTo>
                      <a:pt x="52" y="618"/>
                    </a:lnTo>
                    <a:lnTo>
                      <a:pt x="26" y="772"/>
                    </a:lnTo>
                    <a:lnTo>
                      <a:pt x="0" y="900"/>
                    </a:lnTo>
                    <a:lnTo>
                      <a:pt x="0" y="1054"/>
                    </a:lnTo>
                    <a:lnTo>
                      <a:pt x="0" y="1234"/>
                    </a:lnTo>
                    <a:lnTo>
                      <a:pt x="26" y="1389"/>
                    </a:lnTo>
                    <a:lnTo>
                      <a:pt x="52" y="1568"/>
                    </a:lnTo>
                    <a:lnTo>
                      <a:pt x="129" y="1748"/>
                    </a:lnTo>
                    <a:lnTo>
                      <a:pt x="180" y="1928"/>
                    </a:lnTo>
                    <a:lnTo>
                      <a:pt x="283" y="2108"/>
                    </a:lnTo>
                    <a:lnTo>
                      <a:pt x="386" y="2288"/>
                    </a:lnTo>
                    <a:lnTo>
                      <a:pt x="514" y="2468"/>
                    </a:lnTo>
                    <a:lnTo>
                      <a:pt x="668" y="2648"/>
                    </a:lnTo>
                    <a:lnTo>
                      <a:pt x="797" y="2776"/>
                    </a:lnTo>
                    <a:lnTo>
                      <a:pt x="925" y="2879"/>
                    </a:lnTo>
                    <a:lnTo>
                      <a:pt x="1208" y="3059"/>
                    </a:lnTo>
                    <a:lnTo>
                      <a:pt x="1542" y="3213"/>
                    </a:lnTo>
                    <a:lnTo>
                      <a:pt x="1876" y="3290"/>
                    </a:lnTo>
                    <a:lnTo>
                      <a:pt x="2210" y="3342"/>
                    </a:lnTo>
                    <a:lnTo>
                      <a:pt x="2519" y="3342"/>
                    </a:lnTo>
                    <a:lnTo>
                      <a:pt x="2801" y="3290"/>
                    </a:lnTo>
                    <a:lnTo>
                      <a:pt x="3058" y="3187"/>
                    </a:lnTo>
                    <a:lnTo>
                      <a:pt x="3136" y="3136"/>
                    </a:lnTo>
                    <a:lnTo>
                      <a:pt x="3187" y="3059"/>
                    </a:lnTo>
                    <a:lnTo>
                      <a:pt x="3213" y="2982"/>
                    </a:lnTo>
                    <a:lnTo>
                      <a:pt x="3213" y="2905"/>
                    </a:lnTo>
                    <a:lnTo>
                      <a:pt x="3187" y="2519"/>
                    </a:lnTo>
                    <a:lnTo>
                      <a:pt x="3136" y="2288"/>
                    </a:lnTo>
                    <a:lnTo>
                      <a:pt x="3084" y="2031"/>
                    </a:lnTo>
                    <a:lnTo>
                      <a:pt x="2981" y="1748"/>
                    </a:lnTo>
                    <a:lnTo>
                      <a:pt x="2879" y="1491"/>
                    </a:lnTo>
                    <a:lnTo>
                      <a:pt x="2750" y="1234"/>
                    </a:lnTo>
                    <a:lnTo>
                      <a:pt x="2570" y="1003"/>
                    </a:lnTo>
                    <a:lnTo>
                      <a:pt x="2313" y="720"/>
                    </a:lnTo>
                    <a:lnTo>
                      <a:pt x="2005" y="489"/>
                    </a:lnTo>
                    <a:lnTo>
                      <a:pt x="1722" y="283"/>
                    </a:lnTo>
                    <a:lnTo>
                      <a:pt x="1414" y="129"/>
                    </a:lnTo>
                    <a:lnTo>
                      <a:pt x="1105" y="52"/>
                    </a:lnTo>
                    <a:lnTo>
                      <a:pt x="951" y="26"/>
                    </a:lnTo>
                    <a:lnTo>
                      <a:pt x="823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8" name="Google Shape;21791;p70">
                <a:extLst>
                  <a:ext uri="{FF2B5EF4-FFF2-40B4-BE49-F238E27FC236}">
                    <a16:creationId xmlns:a16="http://schemas.microsoft.com/office/drawing/2014/main" id="{1864569E-11B5-6E0D-19AC-93626396139D}"/>
                  </a:ext>
                </a:extLst>
              </p:cNvPr>
              <p:cNvSpPr/>
              <p:nvPr/>
            </p:nvSpPr>
            <p:spPr>
              <a:xfrm>
                <a:off x="5993150" y="520325"/>
                <a:ext cx="65575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3085" extrusionOk="0">
                    <a:moveTo>
                      <a:pt x="1" y="1"/>
                    </a:moveTo>
                    <a:lnTo>
                      <a:pt x="438" y="155"/>
                    </a:lnTo>
                    <a:lnTo>
                      <a:pt x="823" y="335"/>
                    </a:lnTo>
                    <a:lnTo>
                      <a:pt x="1183" y="540"/>
                    </a:lnTo>
                    <a:lnTo>
                      <a:pt x="1517" y="797"/>
                    </a:lnTo>
                    <a:lnTo>
                      <a:pt x="1389" y="849"/>
                    </a:lnTo>
                    <a:lnTo>
                      <a:pt x="1260" y="926"/>
                    </a:lnTo>
                    <a:lnTo>
                      <a:pt x="1157" y="1003"/>
                    </a:lnTo>
                    <a:lnTo>
                      <a:pt x="1080" y="1106"/>
                    </a:lnTo>
                    <a:lnTo>
                      <a:pt x="1003" y="1209"/>
                    </a:lnTo>
                    <a:lnTo>
                      <a:pt x="952" y="1311"/>
                    </a:lnTo>
                    <a:lnTo>
                      <a:pt x="875" y="1543"/>
                    </a:lnTo>
                    <a:lnTo>
                      <a:pt x="849" y="1800"/>
                    </a:lnTo>
                    <a:lnTo>
                      <a:pt x="875" y="2082"/>
                    </a:lnTo>
                    <a:lnTo>
                      <a:pt x="978" y="2339"/>
                    </a:lnTo>
                    <a:lnTo>
                      <a:pt x="1106" y="2596"/>
                    </a:lnTo>
                    <a:lnTo>
                      <a:pt x="1286" y="2853"/>
                    </a:lnTo>
                    <a:lnTo>
                      <a:pt x="1183" y="2545"/>
                    </a:lnTo>
                    <a:lnTo>
                      <a:pt x="1132" y="2314"/>
                    </a:lnTo>
                    <a:lnTo>
                      <a:pt x="1106" y="2082"/>
                    </a:lnTo>
                    <a:lnTo>
                      <a:pt x="1080" y="1851"/>
                    </a:lnTo>
                    <a:lnTo>
                      <a:pt x="1132" y="1620"/>
                    </a:lnTo>
                    <a:lnTo>
                      <a:pt x="1183" y="1440"/>
                    </a:lnTo>
                    <a:lnTo>
                      <a:pt x="1286" y="1234"/>
                    </a:lnTo>
                    <a:lnTo>
                      <a:pt x="1440" y="1080"/>
                    </a:lnTo>
                    <a:lnTo>
                      <a:pt x="1646" y="926"/>
                    </a:lnTo>
                    <a:lnTo>
                      <a:pt x="1851" y="1157"/>
                    </a:lnTo>
                    <a:lnTo>
                      <a:pt x="2031" y="1414"/>
                    </a:lnTo>
                    <a:lnTo>
                      <a:pt x="2185" y="1697"/>
                    </a:lnTo>
                    <a:lnTo>
                      <a:pt x="2314" y="2031"/>
                    </a:lnTo>
                    <a:lnTo>
                      <a:pt x="2468" y="2545"/>
                    </a:lnTo>
                    <a:lnTo>
                      <a:pt x="2597" y="3085"/>
                    </a:lnTo>
                    <a:lnTo>
                      <a:pt x="2622" y="2776"/>
                    </a:lnTo>
                    <a:lnTo>
                      <a:pt x="2597" y="2468"/>
                    </a:lnTo>
                    <a:lnTo>
                      <a:pt x="2545" y="2185"/>
                    </a:lnTo>
                    <a:lnTo>
                      <a:pt x="2494" y="1903"/>
                    </a:lnTo>
                    <a:lnTo>
                      <a:pt x="2391" y="1646"/>
                    </a:lnTo>
                    <a:lnTo>
                      <a:pt x="2288" y="1389"/>
                    </a:lnTo>
                    <a:lnTo>
                      <a:pt x="2160" y="1157"/>
                    </a:lnTo>
                    <a:lnTo>
                      <a:pt x="2006" y="926"/>
                    </a:lnTo>
                    <a:lnTo>
                      <a:pt x="1826" y="720"/>
                    </a:lnTo>
                    <a:lnTo>
                      <a:pt x="1620" y="540"/>
                    </a:lnTo>
                    <a:lnTo>
                      <a:pt x="1389" y="386"/>
                    </a:lnTo>
                    <a:lnTo>
                      <a:pt x="1157" y="232"/>
                    </a:lnTo>
                    <a:lnTo>
                      <a:pt x="900" y="129"/>
                    </a:lnTo>
                    <a:lnTo>
                      <a:pt x="618" y="52"/>
                    </a:lnTo>
                    <a:lnTo>
                      <a:pt x="335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9" name="Google Shape;21792;p70">
                <a:extLst>
                  <a:ext uri="{FF2B5EF4-FFF2-40B4-BE49-F238E27FC236}">
                    <a16:creationId xmlns:a16="http://schemas.microsoft.com/office/drawing/2014/main" id="{1B259D12-E038-034E-90D0-DF043DF750DE}"/>
                  </a:ext>
                </a:extLst>
              </p:cNvPr>
              <p:cNvSpPr/>
              <p:nvPr/>
            </p:nvSpPr>
            <p:spPr>
              <a:xfrm>
                <a:off x="6014375" y="244075"/>
                <a:ext cx="413775" cy="411200"/>
              </a:xfrm>
              <a:custGeom>
                <a:avLst/>
                <a:gdLst/>
                <a:ahLst/>
                <a:cxnLst/>
                <a:rect l="l" t="t" r="r" b="b"/>
                <a:pathLst>
                  <a:path w="16551" h="16448" extrusionOk="0">
                    <a:moveTo>
                      <a:pt x="8892" y="0"/>
                    </a:moveTo>
                    <a:lnTo>
                      <a:pt x="8198" y="52"/>
                    </a:lnTo>
                    <a:lnTo>
                      <a:pt x="7479" y="154"/>
                    </a:lnTo>
                    <a:lnTo>
                      <a:pt x="6733" y="334"/>
                    </a:lnTo>
                    <a:lnTo>
                      <a:pt x="6091" y="514"/>
                    </a:lnTo>
                    <a:lnTo>
                      <a:pt x="5474" y="694"/>
                    </a:lnTo>
                    <a:lnTo>
                      <a:pt x="4909" y="874"/>
                    </a:lnTo>
                    <a:lnTo>
                      <a:pt x="4395" y="1079"/>
                    </a:lnTo>
                    <a:lnTo>
                      <a:pt x="3881" y="1285"/>
                    </a:lnTo>
                    <a:lnTo>
                      <a:pt x="3444" y="1491"/>
                    </a:lnTo>
                    <a:lnTo>
                      <a:pt x="3007" y="1722"/>
                    </a:lnTo>
                    <a:lnTo>
                      <a:pt x="2621" y="1928"/>
                    </a:lnTo>
                    <a:lnTo>
                      <a:pt x="2262" y="2159"/>
                    </a:lnTo>
                    <a:lnTo>
                      <a:pt x="1928" y="2390"/>
                    </a:lnTo>
                    <a:lnTo>
                      <a:pt x="1645" y="2621"/>
                    </a:lnTo>
                    <a:lnTo>
                      <a:pt x="1362" y="2878"/>
                    </a:lnTo>
                    <a:lnTo>
                      <a:pt x="1131" y="3135"/>
                    </a:lnTo>
                    <a:lnTo>
                      <a:pt x="925" y="3392"/>
                    </a:lnTo>
                    <a:lnTo>
                      <a:pt x="720" y="3675"/>
                    </a:lnTo>
                    <a:lnTo>
                      <a:pt x="565" y="3932"/>
                    </a:lnTo>
                    <a:lnTo>
                      <a:pt x="411" y="4215"/>
                    </a:lnTo>
                    <a:lnTo>
                      <a:pt x="308" y="4523"/>
                    </a:lnTo>
                    <a:lnTo>
                      <a:pt x="206" y="4806"/>
                    </a:lnTo>
                    <a:lnTo>
                      <a:pt x="129" y="5114"/>
                    </a:lnTo>
                    <a:lnTo>
                      <a:pt x="77" y="5423"/>
                    </a:lnTo>
                    <a:lnTo>
                      <a:pt x="26" y="5757"/>
                    </a:lnTo>
                    <a:lnTo>
                      <a:pt x="0" y="6065"/>
                    </a:lnTo>
                    <a:lnTo>
                      <a:pt x="0" y="6399"/>
                    </a:lnTo>
                    <a:lnTo>
                      <a:pt x="26" y="7119"/>
                    </a:lnTo>
                    <a:lnTo>
                      <a:pt x="103" y="7838"/>
                    </a:lnTo>
                    <a:lnTo>
                      <a:pt x="206" y="8609"/>
                    </a:lnTo>
                    <a:lnTo>
                      <a:pt x="360" y="9406"/>
                    </a:lnTo>
                    <a:lnTo>
                      <a:pt x="463" y="9869"/>
                    </a:lnTo>
                    <a:lnTo>
                      <a:pt x="591" y="10331"/>
                    </a:lnTo>
                    <a:lnTo>
                      <a:pt x="745" y="10794"/>
                    </a:lnTo>
                    <a:lnTo>
                      <a:pt x="925" y="11231"/>
                    </a:lnTo>
                    <a:lnTo>
                      <a:pt x="1131" y="11668"/>
                    </a:lnTo>
                    <a:lnTo>
                      <a:pt x="1336" y="12104"/>
                    </a:lnTo>
                    <a:lnTo>
                      <a:pt x="1568" y="12516"/>
                    </a:lnTo>
                    <a:lnTo>
                      <a:pt x="1825" y="12927"/>
                    </a:lnTo>
                    <a:lnTo>
                      <a:pt x="2082" y="13312"/>
                    </a:lnTo>
                    <a:lnTo>
                      <a:pt x="2364" y="13698"/>
                    </a:lnTo>
                    <a:lnTo>
                      <a:pt x="2673" y="14083"/>
                    </a:lnTo>
                    <a:lnTo>
                      <a:pt x="3007" y="14443"/>
                    </a:lnTo>
                    <a:lnTo>
                      <a:pt x="3367" y="14777"/>
                    </a:lnTo>
                    <a:lnTo>
                      <a:pt x="3752" y="15086"/>
                    </a:lnTo>
                    <a:lnTo>
                      <a:pt x="4138" y="15368"/>
                    </a:lnTo>
                    <a:lnTo>
                      <a:pt x="4549" y="15625"/>
                    </a:lnTo>
                    <a:lnTo>
                      <a:pt x="4986" y="15857"/>
                    </a:lnTo>
                    <a:lnTo>
                      <a:pt x="5448" y="16036"/>
                    </a:lnTo>
                    <a:lnTo>
                      <a:pt x="5911" y="16191"/>
                    </a:lnTo>
                    <a:lnTo>
                      <a:pt x="6399" y="16319"/>
                    </a:lnTo>
                    <a:lnTo>
                      <a:pt x="6913" y="16396"/>
                    </a:lnTo>
                    <a:lnTo>
                      <a:pt x="7453" y="16448"/>
                    </a:lnTo>
                    <a:lnTo>
                      <a:pt x="7993" y="16448"/>
                    </a:lnTo>
                    <a:lnTo>
                      <a:pt x="8558" y="16422"/>
                    </a:lnTo>
                    <a:lnTo>
                      <a:pt x="9149" y="16345"/>
                    </a:lnTo>
                    <a:lnTo>
                      <a:pt x="9766" y="16216"/>
                    </a:lnTo>
                    <a:lnTo>
                      <a:pt x="10151" y="16114"/>
                    </a:lnTo>
                    <a:lnTo>
                      <a:pt x="10537" y="15985"/>
                    </a:lnTo>
                    <a:lnTo>
                      <a:pt x="10948" y="15831"/>
                    </a:lnTo>
                    <a:lnTo>
                      <a:pt x="11359" y="15677"/>
                    </a:lnTo>
                    <a:lnTo>
                      <a:pt x="11873" y="15471"/>
                    </a:lnTo>
                    <a:lnTo>
                      <a:pt x="12361" y="15240"/>
                    </a:lnTo>
                    <a:lnTo>
                      <a:pt x="12875" y="14983"/>
                    </a:lnTo>
                    <a:lnTo>
                      <a:pt x="13364" y="14700"/>
                    </a:lnTo>
                    <a:lnTo>
                      <a:pt x="13826" y="14417"/>
                    </a:lnTo>
                    <a:lnTo>
                      <a:pt x="14263" y="14083"/>
                    </a:lnTo>
                    <a:lnTo>
                      <a:pt x="14700" y="13749"/>
                    </a:lnTo>
                    <a:lnTo>
                      <a:pt x="15086" y="13338"/>
                    </a:lnTo>
                    <a:lnTo>
                      <a:pt x="15368" y="13004"/>
                    </a:lnTo>
                    <a:lnTo>
                      <a:pt x="15625" y="12644"/>
                    </a:lnTo>
                    <a:lnTo>
                      <a:pt x="15831" y="12284"/>
                    </a:lnTo>
                    <a:lnTo>
                      <a:pt x="16036" y="11925"/>
                    </a:lnTo>
                    <a:lnTo>
                      <a:pt x="16191" y="11539"/>
                    </a:lnTo>
                    <a:lnTo>
                      <a:pt x="16319" y="11154"/>
                    </a:lnTo>
                    <a:lnTo>
                      <a:pt x="16422" y="10768"/>
                    </a:lnTo>
                    <a:lnTo>
                      <a:pt x="16473" y="10357"/>
                    </a:lnTo>
                    <a:lnTo>
                      <a:pt x="16525" y="9971"/>
                    </a:lnTo>
                    <a:lnTo>
                      <a:pt x="16550" y="9560"/>
                    </a:lnTo>
                    <a:lnTo>
                      <a:pt x="16550" y="9149"/>
                    </a:lnTo>
                    <a:lnTo>
                      <a:pt x="16550" y="8738"/>
                    </a:lnTo>
                    <a:lnTo>
                      <a:pt x="16499" y="8327"/>
                    </a:lnTo>
                    <a:lnTo>
                      <a:pt x="16422" y="7915"/>
                    </a:lnTo>
                    <a:lnTo>
                      <a:pt x="16345" y="7504"/>
                    </a:lnTo>
                    <a:lnTo>
                      <a:pt x="16242" y="7119"/>
                    </a:lnTo>
                    <a:lnTo>
                      <a:pt x="16139" y="6708"/>
                    </a:lnTo>
                    <a:lnTo>
                      <a:pt x="16011" y="6322"/>
                    </a:lnTo>
                    <a:lnTo>
                      <a:pt x="15934" y="6091"/>
                    </a:lnTo>
                    <a:lnTo>
                      <a:pt x="15677" y="5474"/>
                    </a:lnTo>
                    <a:lnTo>
                      <a:pt x="15394" y="4883"/>
                    </a:lnTo>
                    <a:lnTo>
                      <a:pt x="15111" y="4292"/>
                    </a:lnTo>
                    <a:lnTo>
                      <a:pt x="14803" y="3701"/>
                    </a:lnTo>
                    <a:lnTo>
                      <a:pt x="14520" y="3213"/>
                    </a:lnTo>
                    <a:lnTo>
                      <a:pt x="14212" y="2750"/>
                    </a:lnTo>
                    <a:lnTo>
                      <a:pt x="13852" y="2313"/>
                    </a:lnTo>
                    <a:lnTo>
                      <a:pt x="13492" y="1902"/>
                    </a:lnTo>
                    <a:lnTo>
                      <a:pt x="13107" y="1516"/>
                    </a:lnTo>
                    <a:lnTo>
                      <a:pt x="12696" y="1182"/>
                    </a:lnTo>
                    <a:lnTo>
                      <a:pt x="12233" y="874"/>
                    </a:lnTo>
                    <a:lnTo>
                      <a:pt x="11770" y="617"/>
                    </a:lnTo>
                    <a:lnTo>
                      <a:pt x="11256" y="386"/>
                    </a:lnTo>
                    <a:lnTo>
                      <a:pt x="10717" y="206"/>
                    </a:lnTo>
                    <a:lnTo>
                      <a:pt x="10126" y="77"/>
                    </a:lnTo>
                    <a:lnTo>
                      <a:pt x="9534" y="26"/>
                    </a:lnTo>
                    <a:lnTo>
                      <a:pt x="8892" y="0"/>
                    </a:lnTo>
                    <a:close/>
                  </a:path>
                </a:pathLst>
              </a:custGeom>
              <a:solidFill>
                <a:srgbClr val="E7C59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0" name="Google Shape;21793;p70">
                <a:extLst>
                  <a:ext uri="{FF2B5EF4-FFF2-40B4-BE49-F238E27FC236}">
                    <a16:creationId xmlns:a16="http://schemas.microsoft.com/office/drawing/2014/main" id="{124DE66C-EDCF-93DF-BDA6-742AEC7F5752}"/>
                  </a:ext>
                </a:extLst>
              </p:cNvPr>
              <p:cNvSpPr/>
              <p:nvPr/>
            </p:nvSpPr>
            <p:spPr>
              <a:xfrm>
                <a:off x="5930850" y="131625"/>
                <a:ext cx="522350" cy="391950"/>
              </a:xfrm>
              <a:custGeom>
                <a:avLst/>
                <a:gdLst/>
                <a:ahLst/>
                <a:cxnLst/>
                <a:rect l="l" t="t" r="r" b="b"/>
                <a:pathLst>
                  <a:path w="20894" h="15678" extrusionOk="0">
                    <a:moveTo>
                      <a:pt x="13749" y="1"/>
                    </a:moveTo>
                    <a:lnTo>
                      <a:pt x="13441" y="26"/>
                    </a:lnTo>
                    <a:lnTo>
                      <a:pt x="13158" y="78"/>
                    </a:lnTo>
                    <a:lnTo>
                      <a:pt x="12875" y="181"/>
                    </a:lnTo>
                    <a:lnTo>
                      <a:pt x="12619" y="309"/>
                    </a:lnTo>
                    <a:lnTo>
                      <a:pt x="12362" y="463"/>
                    </a:lnTo>
                    <a:lnTo>
                      <a:pt x="12130" y="643"/>
                    </a:lnTo>
                    <a:lnTo>
                      <a:pt x="11925" y="849"/>
                    </a:lnTo>
                    <a:lnTo>
                      <a:pt x="11745" y="1080"/>
                    </a:lnTo>
                    <a:lnTo>
                      <a:pt x="11488" y="875"/>
                    </a:lnTo>
                    <a:lnTo>
                      <a:pt x="11179" y="720"/>
                    </a:lnTo>
                    <a:lnTo>
                      <a:pt x="10871" y="618"/>
                    </a:lnTo>
                    <a:lnTo>
                      <a:pt x="10537" y="540"/>
                    </a:lnTo>
                    <a:lnTo>
                      <a:pt x="10203" y="515"/>
                    </a:lnTo>
                    <a:lnTo>
                      <a:pt x="9843" y="489"/>
                    </a:lnTo>
                    <a:lnTo>
                      <a:pt x="9483" y="515"/>
                    </a:lnTo>
                    <a:lnTo>
                      <a:pt x="9149" y="540"/>
                    </a:lnTo>
                    <a:lnTo>
                      <a:pt x="8532" y="643"/>
                    </a:lnTo>
                    <a:lnTo>
                      <a:pt x="8250" y="695"/>
                    </a:lnTo>
                    <a:lnTo>
                      <a:pt x="7941" y="772"/>
                    </a:lnTo>
                    <a:lnTo>
                      <a:pt x="7659" y="875"/>
                    </a:lnTo>
                    <a:lnTo>
                      <a:pt x="7376" y="977"/>
                    </a:lnTo>
                    <a:lnTo>
                      <a:pt x="7093" y="1106"/>
                    </a:lnTo>
                    <a:lnTo>
                      <a:pt x="6836" y="1260"/>
                    </a:lnTo>
                    <a:lnTo>
                      <a:pt x="6605" y="1440"/>
                    </a:lnTo>
                    <a:lnTo>
                      <a:pt x="6374" y="1646"/>
                    </a:lnTo>
                    <a:lnTo>
                      <a:pt x="6168" y="1877"/>
                    </a:lnTo>
                    <a:lnTo>
                      <a:pt x="5962" y="2134"/>
                    </a:lnTo>
                    <a:lnTo>
                      <a:pt x="5834" y="2391"/>
                    </a:lnTo>
                    <a:lnTo>
                      <a:pt x="5705" y="2673"/>
                    </a:lnTo>
                    <a:lnTo>
                      <a:pt x="5628" y="2956"/>
                    </a:lnTo>
                    <a:lnTo>
                      <a:pt x="5603" y="3265"/>
                    </a:lnTo>
                    <a:lnTo>
                      <a:pt x="5397" y="3213"/>
                    </a:lnTo>
                    <a:lnTo>
                      <a:pt x="5217" y="3162"/>
                    </a:lnTo>
                    <a:lnTo>
                      <a:pt x="4806" y="3136"/>
                    </a:lnTo>
                    <a:lnTo>
                      <a:pt x="4395" y="3162"/>
                    </a:lnTo>
                    <a:lnTo>
                      <a:pt x="4009" y="3213"/>
                    </a:lnTo>
                    <a:lnTo>
                      <a:pt x="3624" y="3290"/>
                    </a:lnTo>
                    <a:lnTo>
                      <a:pt x="3238" y="3419"/>
                    </a:lnTo>
                    <a:lnTo>
                      <a:pt x="2853" y="3547"/>
                    </a:lnTo>
                    <a:lnTo>
                      <a:pt x="2493" y="3701"/>
                    </a:lnTo>
                    <a:lnTo>
                      <a:pt x="2159" y="3907"/>
                    </a:lnTo>
                    <a:lnTo>
                      <a:pt x="1825" y="4138"/>
                    </a:lnTo>
                    <a:lnTo>
                      <a:pt x="1542" y="4395"/>
                    </a:lnTo>
                    <a:lnTo>
                      <a:pt x="1285" y="4678"/>
                    </a:lnTo>
                    <a:lnTo>
                      <a:pt x="1182" y="4858"/>
                    </a:lnTo>
                    <a:lnTo>
                      <a:pt x="1080" y="5038"/>
                    </a:lnTo>
                    <a:lnTo>
                      <a:pt x="1002" y="5218"/>
                    </a:lnTo>
                    <a:lnTo>
                      <a:pt x="951" y="5398"/>
                    </a:lnTo>
                    <a:lnTo>
                      <a:pt x="900" y="5603"/>
                    </a:lnTo>
                    <a:lnTo>
                      <a:pt x="848" y="5783"/>
                    </a:lnTo>
                    <a:lnTo>
                      <a:pt x="823" y="5989"/>
                    </a:lnTo>
                    <a:lnTo>
                      <a:pt x="823" y="6194"/>
                    </a:lnTo>
                    <a:lnTo>
                      <a:pt x="848" y="6374"/>
                    </a:lnTo>
                    <a:lnTo>
                      <a:pt x="874" y="6580"/>
                    </a:lnTo>
                    <a:lnTo>
                      <a:pt x="925" y="6760"/>
                    </a:lnTo>
                    <a:lnTo>
                      <a:pt x="977" y="6940"/>
                    </a:lnTo>
                    <a:lnTo>
                      <a:pt x="1054" y="7119"/>
                    </a:lnTo>
                    <a:lnTo>
                      <a:pt x="1157" y="7274"/>
                    </a:lnTo>
                    <a:lnTo>
                      <a:pt x="1285" y="7428"/>
                    </a:lnTo>
                    <a:lnTo>
                      <a:pt x="1414" y="7582"/>
                    </a:lnTo>
                    <a:lnTo>
                      <a:pt x="1131" y="7865"/>
                    </a:lnTo>
                    <a:lnTo>
                      <a:pt x="900" y="8199"/>
                    </a:lnTo>
                    <a:lnTo>
                      <a:pt x="668" y="8533"/>
                    </a:lnTo>
                    <a:lnTo>
                      <a:pt x="488" y="8893"/>
                    </a:lnTo>
                    <a:lnTo>
                      <a:pt x="334" y="9252"/>
                    </a:lnTo>
                    <a:lnTo>
                      <a:pt x="180" y="9638"/>
                    </a:lnTo>
                    <a:lnTo>
                      <a:pt x="103" y="10023"/>
                    </a:lnTo>
                    <a:lnTo>
                      <a:pt x="26" y="10409"/>
                    </a:lnTo>
                    <a:lnTo>
                      <a:pt x="0" y="10820"/>
                    </a:lnTo>
                    <a:lnTo>
                      <a:pt x="26" y="11231"/>
                    </a:lnTo>
                    <a:lnTo>
                      <a:pt x="77" y="11617"/>
                    </a:lnTo>
                    <a:lnTo>
                      <a:pt x="180" y="12028"/>
                    </a:lnTo>
                    <a:lnTo>
                      <a:pt x="309" y="12388"/>
                    </a:lnTo>
                    <a:lnTo>
                      <a:pt x="488" y="12748"/>
                    </a:lnTo>
                    <a:lnTo>
                      <a:pt x="694" y="13107"/>
                    </a:lnTo>
                    <a:lnTo>
                      <a:pt x="951" y="13416"/>
                    </a:lnTo>
                    <a:lnTo>
                      <a:pt x="1157" y="13621"/>
                    </a:lnTo>
                    <a:lnTo>
                      <a:pt x="1388" y="13827"/>
                    </a:lnTo>
                    <a:lnTo>
                      <a:pt x="1645" y="13955"/>
                    </a:lnTo>
                    <a:lnTo>
                      <a:pt x="1928" y="14084"/>
                    </a:lnTo>
                    <a:lnTo>
                      <a:pt x="2159" y="14110"/>
                    </a:lnTo>
                    <a:lnTo>
                      <a:pt x="2159" y="14367"/>
                    </a:lnTo>
                    <a:lnTo>
                      <a:pt x="2185" y="14649"/>
                    </a:lnTo>
                    <a:lnTo>
                      <a:pt x="2262" y="14881"/>
                    </a:lnTo>
                    <a:lnTo>
                      <a:pt x="2390" y="15112"/>
                    </a:lnTo>
                    <a:lnTo>
                      <a:pt x="2570" y="15292"/>
                    </a:lnTo>
                    <a:lnTo>
                      <a:pt x="2750" y="15446"/>
                    </a:lnTo>
                    <a:lnTo>
                      <a:pt x="2956" y="15549"/>
                    </a:lnTo>
                    <a:lnTo>
                      <a:pt x="3187" y="15626"/>
                    </a:lnTo>
                    <a:lnTo>
                      <a:pt x="3418" y="15677"/>
                    </a:lnTo>
                    <a:lnTo>
                      <a:pt x="3649" y="15677"/>
                    </a:lnTo>
                    <a:lnTo>
                      <a:pt x="3906" y="15652"/>
                    </a:lnTo>
                    <a:lnTo>
                      <a:pt x="4138" y="15600"/>
                    </a:lnTo>
                    <a:lnTo>
                      <a:pt x="4343" y="15497"/>
                    </a:lnTo>
                    <a:lnTo>
                      <a:pt x="4549" y="15343"/>
                    </a:lnTo>
                    <a:lnTo>
                      <a:pt x="4703" y="15189"/>
                    </a:lnTo>
                    <a:lnTo>
                      <a:pt x="4857" y="15009"/>
                    </a:lnTo>
                    <a:lnTo>
                      <a:pt x="4986" y="14804"/>
                    </a:lnTo>
                    <a:lnTo>
                      <a:pt x="5089" y="14572"/>
                    </a:lnTo>
                    <a:lnTo>
                      <a:pt x="5140" y="14341"/>
                    </a:lnTo>
                    <a:lnTo>
                      <a:pt x="5166" y="14110"/>
                    </a:lnTo>
                    <a:lnTo>
                      <a:pt x="5371" y="14084"/>
                    </a:lnTo>
                    <a:lnTo>
                      <a:pt x="5551" y="14058"/>
                    </a:lnTo>
                    <a:lnTo>
                      <a:pt x="5731" y="13981"/>
                    </a:lnTo>
                    <a:lnTo>
                      <a:pt x="5911" y="13930"/>
                    </a:lnTo>
                    <a:lnTo>
                      <a:pt x="6091" y="13827"/>
                    </a:lnTo>
                    <a:lnTo>
                      <a:pt x="6271" y="13724"/>
                    </a:lnTo>
                    <a:lnTo>
                      <a:pt x="6425" y="13621"/>
                    </a:lnTo>
                    <a:lnTo>
                      <a:pt x="6553" y="13493"/>
                    </a:lnTo>
                    <a:lnTo>
                      <a:pt x="6708" y="13339"/>
                    </a:lnTo>
                    <a:lnTo>
                      <a:pt x="6810" y="13184"/>
                    </a:lnTo>
                    <a:lnTo>
                      <a:pt x="6939" y="13030"/>
                    </a:lnTo>
                    <a:lnTo>
                      <a:pt x="7042" y="12876"/>
                    </a:lnTo>
                    <a:lnTo>
                      <a:pt x="7119" y="12696"/>
                    </a:lnTo>
                    <a:lnTo>
                      <a:pt x="7196" y="12516"/>
                    </a:lnTo>
                    <a:lnTo>
                      <a:pt x="7247" y="12311"/>
                    </a:lnTo>
                    <a:lnTo>
                      <a:pt x="7273" y="12131"/>
                    </a:lnTo>
                    <a:lnTo>
                      <a:pt x="7299" y="11848"/>
                    </a:lnTo>
                    <a:lnTo>
                      <a:pt x="7299" y="11540"/>
                    </a:lnTo>
                    <a:lnTo>
                      <a:pt x="7247" y="11257"/>
                    </a:lnTo>
                    <a:lnTo>
                      <a:pt x="7170" y="11000"/>
                    </a:lnTo>
                    <a:lnTo>
                      <a:pt x="7067" y="10717"/>
                    </a:lnTo>
                    <a:lnTo>
                      <a:pt x="6965" y="10460"/>
                    </a:lnTo>
                    <a:lnTo>
                      <a:pt x="6810" y="10203"/>
                    </a:lnTo>
                    <a:lnTo>
                      <a:pt x="6631" y="9972"/>
                    </a:lnTo>
                    <a:lnTo>
                      <a:pt x="6862" y="10075"/>
                    </a:lnTo>
                    <a:lnTo>
                      <a:pt x="7093" y="10126"/>
                    </a:lnTo>
                    <a:lnTo>
                      <a:pt x="7350" y="10152"/>
                    </a:lnTo>
                    <a:lnTo>
                      <a:pt x="7607" y="10152"/>
                    </a:lnTo>
                    <a:lnTo>
                      <a:pt x="7864" y="10126"/>
                    </a:lnTo>
                    <a:lnTo>
                      <a:pt x="8095" y="10049"/>
                    </a:lnTo>
                    <a:lnTo>
                      <a:pt x="8352" y="9972"/>
                    </a:lnTo>
                    <a:lnTo>
                      <a:pt x="8584" y="9844"/>
                    </a:lnTo>
                    <a:lnTo>
                      <a:pt x="8892" y="9638"/>
                    </a:lnTo>
                    <a:lnTo>
                      <a:pt x="9175" y="9355"/>
                    </a:lnTo>
                    <a:lnTo>
                      <a:pt x="9432" y="9047"/>
                    </a:lnTo>
                    <a:lnTo>
                      <a:pt x="9612" y="8713"/>
                    </a:lnTo>
                    <a:lnTo>
                      <a:pt x="9766" y="8353"/>
                    </a:lnTo>
                    <a:lnTo>
                      <a:pt x="9869" y="7968"/>
                    </a:lnTo>
                    <a:lnTo>
                      <a:pt x="9920" y="7582"/>
                    </a:lnTo>
                    <a:lnTo>
                      <a:pt x="9920" y="7197"/>
                    </a:lnTo>
                    <a:lnTo>
                      <a:pt x="9946" y="7376"/>
                    </a:lnTo>
                    <a:lnTo>
                      <a:pt x="9997" y="7556"/>
                    </a:lnTo>
                    <a:lnTo>
                      <a:pt x="10074" y="7736"/>
                    </a:lnTo>
                    <a:lnTo>
                      <a:pt x="10177" y="7890"/>
                    </a:lnTo>
                    <a:lnTo>
                      <a:pt x="10280" y="8019"/>
                    </a:lnTo>
                    <a:lnTo>
                      <a:pt x="10408" y="8147"/>
                    </a:lnTo>
                    <a:lnTo>
                      <a:pt x="10563" y="8276"/>
                    </a:lnTo>
                    <a:lnTo>
                      <a:pt x="10717" y="8379"/>
                    </a:lnTo>
                    <a:lnTo>
                      <a:pt x="10897" y="8481"/>
                    </a:lnTo>
                    <a:lnTo>
                      <a:pt x="11051" y="8559"/>
                    </a:lnTo>
                    <a:lnTo>
                      <a:pt x="11256" y="8610"/>
                    </a:lnTo>
                    <a:lnTo>
                      <a:pt x="11436" y="8661"/>
                    </a:lnTo>
                    <a:lnTo>
                      <a:pt x="11616" y="8687"/>
                    </a:lnTo>
                    <a:lnTo>
                      <a:pt x="12002" y="8687"/>
                    </a:lnTo>
                    <a:lnTo>
                      <a:pt x="12182" y="8636"/>
                    </a:lnTo>
                    <a:lnTo>
                      <a:pt x="12516" y="8533"/>
                    </a:lnTo>
                    <a:lnTo>
                      <a:pt x="12850" y="8379"/>
                    </a:lnTo>
                    <a:lnTo>
                      <a:pt x="13132" y="8199"/>
                    </a:lnTo>
                    <a:lnTo>
                      <a:pt x="13389" y="7942"/>
                    </a:lnTo>
                    <a:lnTo>
                      <a:pt x="13621" y="7685"/>
                    </a:lnTo>
                    <a:lnTo>
                      <a:pt x="13826" y="7376"/>
                    </a:lnTo>
                    <a:lnTo>
                      <a:pt x="13981" y="7068"/>
                    </a:lnTo>
                    <a:lnTo>
                      <a:pt x="14109" y="6734"/>
                    </a:lnTo>
                    <a:lnTo>
                      <a:pt x="14109" y="6940"/>
                    </a:lnTo>
                    <a:lnTo>
                      <a:pt x="14135" y="7145"/>
                    </a:lnTo>
                    <a:lnTo>
                      <a:pt x="14212" y="7351"/>
                    </a:lnTo>
                    <a:lnTo>
                      <a:pt x="14315" y="7531"/>
                    </a:lnTo>
                    <a:lnTo>
                      <a:pt x="14443" y="7711"/>
                    </a:lnTo>
                    <a:lnTo>
                      <a:pt x="14597" y="7865"/>
                    </a:lnTo>
                    <a:lnTo>
                      <a:pt x="14777" y="8019"/>
                    </a:lnTo>
                    <a:lnTo>
                      <a:pt x="14957" y="8147"/>
                    </a:lnTo>
                    <a:lnTo>
                      <a:pt x="15137" y="8250"/>
                    </a:lnTo>
                    <a:lnTo>
                      <a:pt x="15343" y="8327"/>
                    </a:lnTo>
                    <a:lnTo>
                      <a:pt x="15523" y="8404"/>
                    </a:lnTo>
                    <a:lnTo>
                      <a:pt x="15728" y="8430"/>
                    </a:lnTo>
                    <a:lnTo>
                      <a:pt x="15934" y="8481"/>
                    </a:lnTo>
                    <a:lnTo>
                      <a:pt x="16139" y="8481"/>
                    </a:lnTo>
                    <a:lnTo>
                      <a:pt x="16345" y="8456"/>
                    </a:lnTo>
                    <a:lnTo>
                      <a:pt x="16550" y="8430"/>
                    </a:lnTo>
                    <a:lnTo>
                      <a:pt x="16730" y="8353"/>
                    </a:lnTo>
                    <a:lnTo>
                      <a:pt x="16910" y="8250"/>
                    </a:lnTo>
                    <a:lnTo>
                      <a:pt x="17090" y="8147"/>
                    </a:lnTo>
                    <a:lnTo>
                      <a:pt x="17244" y="7993"/>
                    </a:lnTo>
                    <a:lnTo>
                      <a:pt x="17347" y="7839"/>
                    </a:lnTo>
                    <a:lnTo>
                      <a:pt x="17450" y="7659"/>
                    </a:lnTo>
                    <a:lnTo>
                      <a:pt x="17501" y="7479"/>
                    </a:lnTo>
                    <a:lnTo>
                      <a:pt x="17527" y="7274"/>
                    </a:lnTo>
                    <a:lnTo>
                      <a:pt x="17553" y="7711"/>
                    </a:lnTo>
                    <a:lnTo>
                      <a:pt x="17578" y="8122"/>
                    </a:lnTo>
                    <a:lnTo>
                      <a:pt x="17630" y="8353"/>
                    </a:lnTo>
                    <a:lnTo>
                      <a:pt x="17681" y="8559"/>
                    </a:lnTo>
                    <a:lnTo>
                      <a:pt x="17758" y="8764"/>
                    </a:lnTo>
                    <a:lnTo>
                      <a:pt x="17835" y="8944"/>
                    </a:lnTo>
                    <a:lnTo>
                      <a:pt x="17964" y="9124"/>
                    </a:lnTo>
                    <a:lnTo>
                      <a:pt x="18092" y="9304"/>
                    </a:lnTo>
                    <a:lnTo>
                      <a:pt x="18272" y="9432"/>
                    </a:lnTo>
                    <a:lnTo>
                      <a:pt x="18452" y="9561"/>
                    </a:lnTo>
                    <a:lnTo>
                      <a:pt x="18632" y="9664"/>
                    </a:lnTo>
                    <a:lnTo>
                      <a:pt x="18838" y="9715"/>
                    </a:lnTo>
                    <a:lnTo>
                      <a:pt x="19043" y="9741"/>
                    </a:lnTo>
                    <a:lnTo>
                      <a:pt x="19249" y="9689"/>
                    </a:lnTo>
                    <a:lnTo>
                      <a:pt x="19403" y="9664"/>
                    </a:lnTo>
                    <a:lnTo>
                      <a:pt x="19532" y="9587"/>
                    </a:lnTo>
                    <a:lnTo>
                      <a:pt x="19634" y="9509"/>
                    </a:lnTo>
                    <a:lnTo>
                      <a:pt x="19763" y="9432"/>
                    </a:lnTo>
                    <a:lnTo>
                      <a:pt x="19968" y="9201"/>
                    </a:lnTo>
                    <a:lnTo>
                      <a:pt x="20148" y="8970"/>
                    </a:lnTo>
                    <a:lnTo>
                      <a:pt x="20405" y="8559"/>
                    </a:lnTo>
                    <a:lnTo>
                      <a:pt x="20611" y="8122"/>
                    </a:lnTo>
                    <a:lnTo>
                      <a:pt x="20739" y="7659"/>
                    </a:lnTo>
                    <a:lnTo>
                      <a:pt x="20842" y="7171"/>
                    </a:lnTo>
                    <a:lnTo>
                      <a:pt x="20894" y="6683"/>
                    </a:lnTo>
                    <a:lnTo>
                      <a:pt x="20868" y="6220"/>
                    </a:lnTo>
                    <a:lnTo>
                      <a:pt x="20817" y="5963"/>
                    </a:lnTo>
                    <a:lnTo>
                      <a:pt x="20791" y="5732"/>
                    </a:lnTo>
                    <a:lnTo>
                      <a:pt x="20714" y="5500"/>
                    </a:lnTo>
                    <a:lnTo>
                      <a:pt x="20637" y="5269"/>
                    </a:lnTo>
                    <a:lnTo>
                      <a:pt x="20534" y="5064"/>
                    </a:lnTo>
                    <a:lnTo>
                      <a:pt x="20405" y="4858"/>
                    </a:lnTo>
                    <a:lnTo>
                      <a:pt x="20277" y="4652"/>
                    </a:lnTo>
                    <a:lnTo>
                      <a:pt x="20148" y="4447"/>
                    </a:lnTo>
                    <a:lnTo>
                      <a:pt x="19968" y="4267"/>
                    </a:lnTo>
                    <a:lnTo>
                      <a:pt x="19814" y="4087"/>
                    </a:lnTo>
                    <a:lnTo>
                      <a:pt x="19609" y="3933"/>
                    </a:lnTo>
                    <a:lnTo>
                      <a:pt x="19429" y="3804"/>
                    </a:lnTo>
                    <a:lnTo>
                      <a:pt x="19223" y="3676"/>
                    </a:lnTo>
                    <a:lnTo>
                      <a:pt x="19018" y="3547"/>
                    </a:lnTo>
                    <a:lnTo>
                      <a:pt x="18786" y="3470"/>
                    </a:lnTo>
                    <a:lnTo>
                      <a:pt x="18555" y="3393"/>
                    </a:lnTo>
                    <a:lnTo>
                      <a:pt x="18324" y="3316"/>
                    </a:lnTo>
                    <a:lnTo>
                      <a:pt x="18092" y="3290"/>
                    </a:lnTo>
                    <a:lnTo>
                      <a:pt x="17861" y="3265"/>
                    </a:lnTo>
                    <a:lnTo>
                      <a:pt x="17604" y="3265"/>
                    </a:lnTo>
                    <a:lnTo>
                      <a:pt x="17604" y="3059"/>
                    </a:lnTo>
                    <a:lnTo>
                      <a:pt x="17578" y="2879"/>
                    </a:lnTo>
                    <a:lnTo>
                      <a:pt x="17553" y="2673"/>
                    </a:lnTo>
                    <a:lnTo>
                      <a:pt x="17501" y="2494"/>
                    </a:lnTo>
                    <a:lnTo>
                      <a:pt x="17347" y="2108"/>
                    </a:lnTo>
                    <a:lnTo>
                      <a:pt x="17142" y="1774"/>
                    </a:lnTo>
                    <a:lnTo>
                      <a:pt x="16885" y="1466"/>
                    </a:lnTo>
                    <a:lnTo>
                      <a:pt x="16602" y="1157"/>
                    </a:lnTo>
                    <a:lnTo>
                      <a:pt x="16293" y="900"/>
                    </a:lnTo>
                    <a:lnTo>
                      <a:pt x="15959" y="669"/>
                    </a:lnTo>
                    <a:lnTo>
                      <a:pt x="15702" y="515"/>
                    </a:lnTo>
                    <a:lnTo>
                      <a:pt x="15445" y="386"/>
                    </a:lnTo>
                    <a:lnTo>
                      <a:pt x="15163" y="258"/>
                    </a:lnTo>
                    <a:lnTo>
                      <a:pt x="14906" y="155"/>
                    </a:lnTo>
                    <a:lnTo>
                      <a:pt x="14623" y="78"/>
                    </a:lnTo>
                    <a:lnTo>
                      <a:pt x="14315" y="26"/>
                    </a:lnTo>
                    <a:lnTo>
                      <a:pt x="14032" y="1"/>
                    </a:lnTo>
                    <a:close/>
                  </a:path>
                </a:pathLst>
              </a:custGeom>
              <a:solidFill>
                <a:srgbClr val="9257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1" name="Google Shape;21794;p70">
                <a:extLst>
                  <a:ext uri="{FF2B5EF4-FFF2-40B4-BE49-F238E27FC236}">
                    <a16:creationId xmlns:a16="http://schemas.microsoft.com/office/drawing/2014/main" id="{F321A2EB-FEFF-416A-C6A8-0CE496E379B9}"/>
                  </a:ext>
                </a:extLst>
              </p:cNvPr>
              <p:cNvSpPr/>
              <p:nvPr/>
            </p:nvSpPr>
            <p:spPr>
              <a:xfrm>
                <a:off x="6410775" y="252425"/>
                <a:ext cx="26375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3162" extrusionOk="0">
                    <a:moveTo>
                      <a:pt x="1" y="0"/>
                    </a:moveTo>
                    <a:lnTo>
                      <a:pt x="155" y="257"/>
                    </a:lnTo>
                    <a:lnTo>
                      <a:pt x="309" y="540"/>
                    </a:lnTo>
                    <a:lnTo>
                      <a:pt x="412" y="823"/>
                    </a:lnTo>
                    <a:lnTo>
                      <a:pt x="514" y="1105"/>
                    </a:lnTo>
                    <a:lnTo>
                      <a:pt x="566" y="1414"/>
                    </a:lnTo>
                    <a:lnTo>
                      <a:pt x="617" y="1722"/>
                    </a:lnTo>
                    <a:lnTo>
                      <a:pt x="617" y="2005"/>
                    </a:lnTo>
                    <a:lnTo>
                      <a:pt x="592" y="2339"/>
                    </a:lnTo>
                    <a:lnTo>
                      <a:pt x="514" y="2750"/>
                    </a:lnTo>
                    <a:lnTo>
                      <a:pt x="412" y="3161"/>
                    </a:lnTo>
                    <a:lnTo>
                      <a:pt x="592" y="3007"/>
                    </a:lnTo>
                    <a:lnTo>
                      <a:pt x="720" y="2827"/>
                    </a:lnTo>
                    <a:lnTo>
                      <a:pt x="849" y="2622"/>
                    </a:lnTo>
                    <a:lnTo>
                      <a:pt x="926" y="2416"/>
                    </a:lnTo>
                    <a:lnTo>
                      <a:pt x="1003" y="2185"/>
                    </a:lnTo>
                    <a:lnTo>
                      <a:pt x="1028" y="1953"/>
                    </a:lnTo>
                    <a:lnTo>
                      <a:pt x="1054" y="1722"/>
                    </a:lnTo>
                    <a:lnTo>
                      <a:pt x="1028" y="1465"/>
                    </a:lnTo>
                    <a:lnTo>
                      <a:pt x="977" y="1234"/>
                    </a:lnTo>
                    <a:lnTo>
                      <a:pt x="926" y="1002"/>
                    </a:lnTo>
                    <a:lnTo>
                      <a:pt x="823" y="797"/>
                    </a:lnTo>
                    <a:lnTo>
                      <a:pt x="720" y="591"/>
                    </a:lnTo>
                    <a:lnTo>
                      <a:pt x="566" y="411"/>
                    </a:lnTo>
                    <a:lnTo>
                      <a:pt x="412" y="232"/>
                    </a:lnTo>
                    <a:lnTo>
                      <a:pt x="206" y="1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2" name="Google Shape;21795;p70">
                <a:extLst>
                  <a:ext uri="{FF2B5EF4-FFF2-40B4-BE49-F238E27FC236}">
                    <a16:creationId xmlns:a16="http://schemas.microsoft.com/office/drawing/2014/main" id="{04DA13F1-6568-CBE4-8F31-71FFCCDD612C}"/>
                  </a:ext>
                </a:extLst>
              </p:cNvPr>
              <p:cNvSpPr/>
              <p:nvPr/>
            </p:nvSpPr>
            <p:spPr>
              <a:xfrm>
                <a:off x="6264925" y="147700"/>
                <a:ext cx="7777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902" extrusionOk="0">
                    <a:moveTo>
                      <a:pt x="977" y="0"/>
                    </a:moveTo>
                    <a:lnTo>
                      <a:pt x="720" y="26"/>
                    </a:lnTo>
                    <a:lnTo>
                      <a:pt x="463" y="103"/>
                    </a:lnTo>
                    <a:lnTo>
                      <a:pt x="232" y="232"/>
                    </a:lnTo>
                    <a:lnTo>
                      <a:pt x="1" y="386"/>
                    </a:lnTo>
                    <a:lnTo>
                      <a:pt x="335" y="334"/>
                    </a:lnTo>
                    <a:lnTo>
                      <a:pt x="695" y="334"/>
                    </a:lnTo>
                    <a:lnTo>
                      <a:pt x="1029" y="360"/>
                    </a:lnTo>
                    <a:lnTo>
                      <a:pt x="1363" y="437"/>
                    </a:lnTo>
                    <a:lnTo>
                      <a:pt x="1697" y="540"/>
                    </a:lnTo>
                    <a:lnTo>
                      <a:pt x="1980" y="694"/>
                    </a:lnTo>
                    <a:lnTo>
                      <a:pt x="2288" y="900"/>
                    </a:lnTo>
                    <a:lnTo>
                      <a:pt x="2545" y="1131"/>
                    </a:lnTo>
                    <a:lnTo>
                      <a:pt x="2699" y="1285"/>
                    </a:lnTo>
                    <a:lnTo>
                      <a:pt x="2853" y="1491"/>
                    </a:lnTo>
                    <a:lnTo>
                      <a:pt x="2982" y="1671"/>
                    </a:lnTo>
                    <a:lnTo>
                      <a:pt x="3110" y="1902"/>
                    </a:lnTo>
                    <a:lnTo>
                      <a:pt x="3085" y="1619"/>
                    </a:lnTo>
                    <a:lnTo>
                      <a:pt x="3033" y="1362"/>
                    </a:lnTo>
                    <a:lnTo>
                      <a:pt x="2930" y="1105"/>
                    </a:lnTo>
                    <a:lnTo>
                      <a:pt x="2802" y="874"/>
                    </a:lnTo>
                    <a:lnTo>
                      <a:pt x="2648" y="668"/>
                    </a:lnTo>
                    <a:lnTo>
                      <a:pt x="2442" y="489"/>
                    </a:lnTo>
                    <a:lnTo>
                      <a:pt x="2237" y="334"/>
                    </a:lnTo>
                    <a:lnTo>
                      <a:pt x="2005" y="206"/>
                    </a:lnTo>
                    <a:lnTo>
                      <a:pt x="1748" y="103"/>
                    </a:lnTo>
                    <a:lnTo>
                      <a:pt x="1517" y="26"/>
                    </a:lnTo>
                    <a:lnTo>
                      <a:pt x="1234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3" name="Google Shape;21796;p70">
                <a:extLst>
                  <a:ext uri="{FF2B5EF4-FFF2-40B4-BE49-F238E27FC236}">
                    <a16:creationId xmlns:a16="http://schemas.microsoft.com/office/drawing/2014/main" id="{C14F80EC-7A04-DA9B-891C-F47D125E6C71}"/>
                  </a:ext>
                </a:extLst>
              </p:cNvPr>
              <p:cNvSpPr/>
              <p:nvPr/>
            </p:nvSpPr>
            <p:spPr>
              <a:xfrm>
                <a:off x="6099175" y="160550"/>
                <a:ext cx="964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825" extrusionOk="0">
                    <a:moveTo>
                      <a:pt x="2442" y="0"/>
                    </a:moveTo>
                    <a:lnTo>
                      <a:pt x="2159" y="26"/>
                    </a:lnTo>
                    <a:lnTo>
                      <a:pt x="1851" y="77"/>
                    </a:lnTo>
                    <a:lnTo>
                      <a:pt x="1568" y="154"/>
                    </a:lnTo>
                    <a:lnTo>
                      <a:pt x="1285" y="257"/>
                    </a:lnTo>
                    <a:lnTo>
                      <a:pt x="1028" y="411"/>
                    </a:lnTo>
                    <a:lnTo>
                      <a:pt x="797" y="591"/>
                    </a:lnTo>
                    <a:lnTo>
                      <a:pt x="566" y="797"/>
                    </a:lnTo>
                    <a:lnTo>
                      <a:pt x="386" y="1002"/>
                    </a:lnTo>
                    <a:lnTo>
                      <a:pt x="206" y="1259"/>
                    </a:lnTo>
                    <a:lnTo>
                      <a:pt x="103" y="1542"/>
                    </a:lnTo>
                    <a:lnTo>
                      <a:pt x="0" y="1825"/>
                    </a:lnTo>
                    <a:lnTo>
                      <a:pt x="283" y="1516"/>
                    </a:lnTo>
                    <a:lnTo>
                      <a:pt x="566" y="1259"/>
                    </a:lnTo>
                    <a:lnTo>
                      <a:pt x="874" y="1002"/>
                    </a:lnTo>
                    <a:lnTo>
                      <a:pt x="1208" y="797"/>
                    </a:lnTo>
                    <a:lnTo>
                      <a:pt x="1568" y="617"/>
                    </a:lnTo>
                    <a:lnTo>
                      <a:pt x="1954" y="489"/>
                    </a:lnTo>
                    <a:lnTo>
                      <a:pt x="2339" y="411"/>
                    </a:lnTo>
                    <a:lnTo>
                      <a:pt x="2750" y="360"/>
                    </a:lnTo>
                    <a:lnTo>
                      <a:pt x="3007" y="360"/>
                    </a:lnTo>
                    <a:lnTo>
                      <a:pt x="3290" y="386"/>
                    </a:lnTo>
                    <a:lnTo>
                      <a:pt x="3573" y="411"/>
                    </a:lnTo>
                    <a:lnTo>
                      <a:pt x="3855" y="489"/>
                    </a:lnTo>
                    <a:lnTo>
                      <a:pt x="3598" y="309"/>
                    </a:lnTo>
                    <a:lnTo>
                      <a:pt x="3316" y="154"/>
                    </a:lnTo>
                    <a:lnTo>
                      <a:pt x="3033" y="77"/>
                    </a:lnTo>
                    <a:lnTo>
                      <a:pt x="2750" y="26"/>
                    </a:lnTo>
                    <a:lnTo>
                      <a:pt x="2442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4" name="Google Shape;21797;p70">
                <a:extLst>
                  <a:ext uri="{FF2B5EF4-FFF2-40B4-BE49-F238E27FC236}">
                    <a16:creationId xmlns:a16="http://schemas.microsoft.com/office/drawing/2014/main" id="{321BBB6C-3FCA-3809-8829-C71756F6F5D6}"/>
                  </a:ext>
                </a:extLst>
              </p:cNvPr>
              <p:cNvSpPr/>
              <p:nvPr/>
            </p:nvSpPr>
            <p:spPr>
              <a:xfrm>
                <a:off x="5970675" y="252425"/>
                <a:ext cx="308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108" extrusionOk="0">
                    <a:moveTo>
                      <a:pt x="1028" y="0"/>
                    </a:moveTo>
                    <a:lnTo>
                      <a:pt x="849" y="26"/>
                    </a:lnTo>
                    <a:lnTo>
                      <a:pt x="669" y="77"/>
                    </a:lnTo>
                    <a:lnTo>
                      <a:pt x="515" y="180"/>
                    </a:lnTo>
                    <a:lnTo>
                      <a:pt x="386" y="309"/>
                    </a:lnTo>
                    <a:lnTo>
                      <a:pt x="258" y="437"/>
                    </a:lnTo>
                    <a:lnTo>
                      <a:pt x="155" y="591"/>
                    </a:lnTo>
                    <a:lnTo>
                      <a:pt x="78" y="771"/>
                    </a:lnTo>
                    <a:lnTo>
                      <a:pt x="26" y="925"/>
                    </a:lnTo>
                    <a:lnTo>
                      <a:pt x="1" y="1105"/>
                    </a:lnTo>
                    <a:lnTo>
                      <a:pt x="1" y="1311"/>
                    </a:lnTo>
                    <a:lnTo>
                      <a:pt x="1" y="1491"/>
                    </a:lnTo>
                    <a:lnTo>
                      <a:pt x="78" y="1671"/>
                    </a:lnTo>
                    <a:lnTo>
                      <a:pt x="155" y="1825"/>
                    </a:lnTo>
                    <a:lnTo>
                      <a:pt x="258" y="1979"/>
                    </a:lnTo>
                    <a:lnTo>
                      <a:pt x="412" y="2108"/>
                    </a:lnTo>
                    <a:lnTo>
                      <a:pt x="386" y="1876"/>
                    </a:lnTo>
                    <a:lnTo>
                      <a:pt x="360" y="1645"/>
                    </a:lnTo>
                    <a:lnTo>
                      <a:pt x="386" y="1439"/>
                    </a:lnTo>
                    <a:lnTo>
                      <a:pt x="412" y="1234"/>
                    </a:lnTo>
                    <a:lnTo>
                      <a:pt x="463" y="1002"/>
                    </a:lnTo>
                    <a:lnTo>
                      <a:pt x="540" y="823"/>
                    </a:lnTo>
                    <a:lnTo>
                      <a:pt x="643" y="617"/>
                    </a:lnTo>
                    <a:lnTo>
                      <a:pt x="772" y="437"/>
                    </a:lnTo>
                    <a:lnTo>
                      <a:pt x="977" y="206"/>
                    </a:lnTo>
                    <a:lnTo>
                      <a:pt x="1234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5" name="Google Shape;21798;p70">
                <a:extLst>
                  <a:ext uri="{FF2B5EF4-FFF2-40B4-BE49-F238E27FC236}">
                    <a16:creationId xmlns:a16="http://schemas.microsoft.com/office/drawing/2014/main" id="{E3FFB6E3-618D-7CE0-18BB-C5E6011308F4}"/>
                  </a:ext>
                </a:extLst>
              </p:cNvPr>
              <p:cNvSpPr/>
              <p:nvPr/>
            </p:nvSpPr>
            <p:spPr>
              <a:xfrm>
                <a:off x="5950125" y="355850"/>
                <a:ext cx="26350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573" extrusionOk="0">
                    <a:moveTo>
                      <a:pt x="1054" y="1"/>
                    </a:moveTo>
                    <a:lnTo>
                      <a:pt x="797" y="155"/>
                    </a:lnTo>
                    <a:lnTo>
                      <a:pt x="591" y="335"/>
                    </a:lnTo>
                    <a:lnTo>
                      <a:pt x="411" y="540"/>
                    </a:lnTo>
                    <a:lnTo>
                      <a:pt x="257" y="772"/>
                    </a:lnTo>
                    <a:lnTo>
                      <a:pt x="154" y="1003"/>
                    </a:lnTo>
                    <a:lnTo>
                      <a:pt x="52" y="1260"/>
                    </a:lnTo>
                    <a:lnTo>
                      <a:pt x="26" y="1517"/>
                    </a:lnTo>
                    <a:lnTo>
                      <a:pt x="0" y="1800"/>
                    </a:lnTo>
                    <a:lnTo>
                      <a:pt x="26" y="2057"/>
                    </a:lnTo>
                    <a:lnTo>
                      <a:pt x="77" y="2339"/>
                    </a:lnTo>
                    <a:lnTo>
                      <a:pt x="154" y="2596"/>
                    </a:lnTo>
                    <a:lnTo>
                      <a:pt x="257" y="2828"/>
                    </a:lnTo>
                    <a:lnTo>
                      <a:pt x="411" y="3059"/>
                    </a:lnTo>
                    <a:lnTo>
                      <a:pt x="591" y="3239"/>
                    </a:lnTo>
                    <a:lnTo>
                      <a:pt x="823" y="3419"/>
                    </a:lnTo>
                    <a:lnTo>
                      <a:pt x="1054" y="3573"/>
                    </a:lnTo>
                    <a:lnTo>
                      <a:pt x="925" y="3342"/>
                    </a:lnTo>
                    <a:lnTo>
                      <a:pt x="797" y="3136"/>
                    </a:lnTo>
                    <a:lnTo>
                      <a:pt x="694" y="2930"/>
                    </a:lnTo>
                    <a:lnTo>
                      <a:pt x="591" y="2699"/>
                    </a:lnTo>
                    <a:lnTo>
                      <a:pt x="488" y="2339"/>
                    </a:lnTo>
                    <a:lnTo>
                      <a:pt x="437" y="2005"/>
                    </a:lnTo>
                    <a:lnTo>
                      <a:pt x="437" y="1646"/>
                    </a:lnTo>
                    <a:lnTo>
                      <a:pt x="488" y="1311"/>
                    </a:lnTo>
                    <a:lnTo>
                      <a:pt x="566" y="977"/>
                    </a:lnTo>
                    <a:lnTo>
                      <a:pt x="694" y="643"/>
                    </a:lnTo>
                    <a:lnTo>
                      <a:pt x="848" y="309"/>
                    </a:lnTo>
                    <a:lnTo>
                      <a:pt x="1054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6" name="Google Shape;21799;p70">
                <a:extLst>
                  <a:ext uri="{FF2B5EF4-FFF2-40B4-BE49-F238E27FC236}">
                    <a16:creationId xmlns:a16="http://schemas.microsoft.com/office/drawing/2014/main" id="{F1AB3E4C-703D-A835-D056-35583153CA8A}"/>
                  </a:ext>
                </a:extLst>
              </p:cNvPr>
              <p:cNvSpPr/>
              <p:nvPr/>
            </p:nvSpPr>
            <p:spPr>
              <a:xfrm>
                <a:off x="6117150" y="425875"/>
                <a:ext cx="100900" cy="100275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4011" extrusionOk="0">
                    <a:moveTo>
                      <a:pt x="1800" y="1"/>
                    </a:moveTo>
                    <a:lnTo>
                      <a:pt x="1594" y="27"/>
                    </a:lnTo>
                    <a:lnTo>
                      <a:pt x="1389" y="78"/>
                    </a:lnTo>
                    <a:lnTo>
                      <a:pt x="1209" y="155"/>
                    </a:lnTo>
                    <a:lnTo>
                      <a:pt x="1029" y="258"/>
                    </a:lnTo>
                    <a:lnTo>
                      <a:pt x="875" y="361"/>
                    </a:lnTo>
                    <a:lnTo>
                      <a:pt x="721" y="464"/>
                    </a:lnTo>
                    <a:lnTo>
                      <a:pt x="566" y="592"/>
                    </a:lnTo>
                    <a:lnTo>
                      <a:pt x="438" y="746"/>
                    </a:lnTo>
                    <a:lnTo>
                      <a:pt x="335" y="900"/>
                    </a:lnTo>
                    <a:lnTo>
                      <a:pt x="232" y="1080"/>
                    </a:lnTo>
                    <a:lnTo>
                      <a:pt x="155" y="1260"/>
                    </a:lnTo>
                    <a:lnTo>
                      <a:pt x="78" y="1440"/>
                    </a:lnTo>
                    <a:lnTo>
                      <a:pt x="52" y="1620"/>
                    </a:lnTo>
                    <a:lnTo>
                      <a:pt x="27" y="1826"/>
                    </a:lnTo>
                    <a:lnTo>
                      <a:pt x="1" y="2031"/>
                    </a:lnTo>
                    <a:lnTo>
                      <a:pt x="27" y="2237"/>
                    </a:lnTo>
                    <a:lnTo>
                      <a:pt x="52" y="2442"/>
                    </a:lnTo>
                    <a:lnTo>
                      <a:pt x="104" y="2622"/>
                    </a:lnTo>
                    <a:lnTo>
                      <a:pt x="181" y="2802"/>
                    </a:lnTo>
                    <a:lnTo>
                      <a:pt x="258" y="2982"/>
                    </a:lnTo>
                    <a:lnTo>
                      <a:pt x="361" y="3162"/>
                    </a:lnTo>
                    <a:lnTo>
                      <a:pt x="489" y="3316"/>
                    </a:lnTo>
                    <a:lnTo>
                      <a:pt x="618" y="3445"/>
                    </a:lnTo>
                    <a:lnTo>
                      <a:pt x="772" y="3573"/>
                    </a:lnTo>
                    <a:lnTo>
                      <a:pt x="926" y="3702"/>
                    </a:lnTo>
                    <a:lnTo>
                      <a:pt x="1080" y="3779"/>
                    </a:lnTo>
                    <a:lnTo>
                      <a:pt x="1260" y="3882"/>
                    </a:lnTo>
                    <a:lnTo>
                      <a:pt x="1440" y="3933"/>
                    </a:lnTo>
                    <a:lnTo>
                      <a:pt x="1646" y="3984"/>
                    </a:lnTo>
                    <a:lnTo>
                      <a:pt x="1826" y="4010"/>
                    </a:lnTo>
                    <a:lnTo>
                      <a:pt x="2237" y="4010"/>
                    </a:lnTo>
                    <a:lnTo>
                      <a:pt x="2468" y="3959"/>
                    </a:lnTo>
                    <a:lnTo>
                      <a:pt x="2699" y="3907"/>
                    </a:lnTo>
                    <a:lnTo>
                      <a:pt x="2905" y="3804"/>
                    </a:lnTo>
                    <a:lnTo>
                      <a:pt x="3085" y="3702"/>
                    </a:lnTo>
                    <a:lnTo>
                      <a:pt x="3265" y="3573"/>
                    </a:lnTo>
                    <a:lnTo>
                      <a:pt x="3445" y="3445"/>
                    </a:lnTo>
                    <a:lnTo>
                      <a:pt x="3573" y="3265"/>
                    </a:lnTo>
                    <a:lnTo>
                      <a:pt x="3702" y="3111"/>
                    </a:lnTo>
                    <a:lnTo>
                      <a:pt x="3856" y="2802"/>
                    </a:lnTo>
                    <a:lnTo>
                      <a:pt x="3984" y="2468"/>
                    </a:lnTo>
                    <a:lnTo>
                      <a:pt x="4036" y="2134"/>
                    </a:lnTo>
                    <a:lnTo>
                      <a:pt x="4036" y="1954"/>
                    </a:lnTo>
                    <a:lnTo>
                      <a:pt x="4010" y="1774"/>
                    </a:lnTo>
                    <a:lnTo>
                      <a:pt x="3984" y="1594"/>
                    </a:lnTo>
                    <a:lnTo>
                      <a:pt x="3933" y="1389"/>
                    </a:lnTo>
                    <a:lnTo>
                      <a:pt x="3856" y="1209"/>
                    </a:lnTo>
                    <a:lnTo>
                      <a:pt x="3779" y="1029"/>
                    </a:lnTo>
                    <a:lnTo>
                      <a:pt x="3676" y="875"/>
                    </a:lnTo>
                    <a:lnTo>
                      <a:pt x="3573" y="721"/>
                    </a:lnTo>
                    <a:lnTo>
                      <a:pt x="3445" y="592"/>
                    </a:lnTo>
                    <a:lnTo>
                      <a:pt x="3290" y="464"/>
                    </a:lnTo>
                    <a:lnTo>
                      <a:pt x="3136" y="335"/>
                    </a:lnTo>
                    <a:lnTo>
                      <a:pt x="2982" y="232"/>
                    </a:lnTo>
                    <a:lnTo>
                      <a:pt x="2828" y="155"/>
                    </a:lnTo>
                    <a:lnTo>
                      <a:pt x="2648" y="78"/>
                    </a:lnTo>
                    <a:lnTo>
                      <a:pt x="2442" y="52"/>
                    </a:lnTo>
                    <a:lnTo>
                      <a:pt x="22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7" name="Google Shape;21800;p70">
                <a:extLst>
                  <a:ext uri="{FF2B5EF4-FFF2-40B4-BE49-F238E27FC236}">
                    <a16:creationId xmlns:a16="http://schemas.microsoft.com/office/drawing/2014/main" id="{C1F84889-F841-B00B-09D9-C66FED75D598}"/>
                  </a:ext>
                </a:extLst>
              </p:cNvPr>
              <p:cNvSpPr/>
              <p:nvPr/>
            </p:nvSpPr>
            <p:spPr>
              <a:xfrm>
                <a:off x="6155700" y="425875"/>
                <a:ext cx="62350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3111" extrusionOk="0">
                    <a:moveTo>
                      <a:pt x="309" y="1"/>
                    </a:moveTo>
                    <a:lnTo>
                      <a:pt x="155" y="309"/>
                    </a:lnTo>
                    <a:lnTo>
                      <a:pt x="52" y="618"/>
                    </a:lnTo>
                    <a:lnTo>
                      <a:pt x="1" y="952"/>
                    </a:lnTo>
                    <a:lnTo>
                      <a:pt x="1" y="1132"/>
                    </a:lnTo>
                    <a:lnTo>
                      <a:pt x="1" y="1312"/>
                    </a:lnTo>
                    <a:lnTo>
                      <a:pt x="27" y="1517"/>
                    </a:lnTo>
                    <a:lnTo>
                      <a:pt x="78" y="1697"/>
                    </a:lnTo>
                    <a:lnTo>
                      <a:pt x="155" y="1903"/>
                    </a:lnTo>
                    <a:lnTo>
                      <a:pt x="232" y="2057"/>
                    </a:lnTo>
                    <a:lnTo>
                      <a:pt x="335" y="2237"/>
                    </a:lnTo>
                    <a:lnTo>
                      <a:pt x="463" y="2391"/>
                    </a:lnTo>
                    <a:lnTo>
                      <a:pt x="592" y="2520"/>
                    </a:lnTo>
                    <a:lnTo>
                      <a:pt x="720" y="2648"/>
                    </a:lnTo>
                    <a:lnTo>
                      <a:pt x="875" y="2751"/>
                    </a:lnTo>
                    <a:lnTo>
                      <a:pt x="1029" y="2854"/>
                    </a:lnTo>
                    <a:lnTo>
                      <a:pt x="1209" y="2931"/>
                    </a:lnTo>
                    <a:lnTo>
                      <a:pt x="1389" y="3008"/>
                    </a:lnTo>
                    <a:lnTo>
                      <a:pt x="1569" y="3059"/>
                    </a:lnTo>
                    <a:lnTo>
                      <a:pt x="1774" y="3085"/>
                    </a:lnTo>
                    <a:lnTo>
                      <a:pt x="1954" y="3111"/>
                    </a:lnTo>
                    <a:lnTo>
                      <a:pt x="2160" y="3111"/>
                    </a:lnTo>
                    <a:lnTo>
                      <a:pt x="2314" y="2802"/>
                    </a:lnTo>
                    <a:lnTo>
                      <a:pt x="2442" y="2468"/>
                    </a:lnTo>
                    <a:lnTo>
                      <a:pt x="2494" y="2134"/>
                    </a:lnTo>
                    <a:lnTo>
                      <a:pt x="2494" y="1954"/>
                    </a:lnTo>
                    <a:lnTo>
                      <a:pt x="2468" y="1774"/>
                    </a:lnTo>
                    <a:lnTo>
                      <a:pt x="2442" y="1594"/>
                    </a:lnTo>
                    <a:lnTo>
                      <a:pt x="2391" y="1389"/>
                    </a:lnTo>
                    <a:lnTo>
                      <a:pt x="2314" y="1209"/>
                    </a:lnTo>
                    <a:lnTo>
                      <a:pt x="2237" y="1029"/>
                    </a:lnTo>
                    <a:lnTo>
                      <a:pt x="2134" y="875"/>
                    </a:lnTo>
                    <a:lnTo>
                      <a:pt x="2031" y="721"/>
                    </a:lnTo>
                    <a:lnTo>
                      <a:pt x="1903" y="592"/>
                    </a:lnTo>
                    <a:lnTo>
                      <a:pt x="1748" y="464"/>
                    </a:lnTo>
                    <a:lnTo>
                      <a:pt x="1594" y="335"/>
                    </a:lnTo>
                    <a:lnTo>
                      <a:pt x="1440" y="232"/>
                    </a:lnTo>
                    <a:lnTo>
                      <a:pt x="1286" y="155"/>
                    </a:lnTo>
                    <a:lnTo>
                      <a:pt x="1106" y="78"/>
                    </a:lnTo>
                    <a:lnTo>
                      <a:pt x="900" y="52"/>
                    </a:lnTo>
                    <a:lnTo>
                      <a:pt x="7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8" name="Google Shape;21801;p70">
                <a:extLst>
                  <a:ext uri="{FF2B5EF4-FFF2-40B4-BE49-F238E27FC236}">
                    <a16:creationId xmlns:a16="http://schemas.microsoft.com/office/drawing/2014/main" id="{2FFC1891-A812-1351-48B8-8773B31E09E3}"/>
                  </a:ext>
                </a:extLst>
              </p:cNvPr>
              <p:cNvSpPr/>
              <p:nvPr/>
            </p:nvSpPr>
            <p:spPr>
              <a:xfrm>
                <a:off x="6284850" y="358425"/>
                <a:ext cx="98975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3959" extrusionOk="0">
                    <a:moveTo>
                      <a:pt x="1774" y="1"/>
                    </a:moveTo>
                    <a:lnTo>
                      <a:pt x="1568" y="52"/>
                    </a:lnTo>
                    <a:lnTo>
                      <a:pt x="1388" y="103"/>
                    </a:lnTo>
                    <a:lnTo>
                      <a:pt x="1208" y="155"/>
                    </a:lnTo>
                    <a:lnTo>
                      <a:pt x="1028" y="258"/>
                    </a:lnTo>
                    <a:lnTo>
                      <a:pt x="849" y="360"/>
                    </a:lnTo>
                    <a:lnTo>
                      <a:pt x="720" y="463"/>
                    </a:lnTo>
                    <a:lnTo>
                      <a:pt x="566" y="592"/>
                    </a:lnTo>
                    <a:lnTo>
                      <a:pt x="437" y="746"/>
                    </a:lnTo>
                    <a:lnTo>
                      <a:pt x="335" y="900"/>
                    </a:lnTo>
                    <a:lnTo>
                      <a:pt x="232" y="1054"/>
                    </a:lnTo>
                    <a:lnTo>
                      <a:pt x="155" y="1234"/>
                    </a:lnTo>
                    <a:lnTo>
                      <a:pt x="103" y="1414"/>
                    </a:lnTo>
                    <a:lnTo>
                      <a:pt x="52" y="1594"/>
                    </a:lnTo>
                    <a:lnTo>
                      <a:pt x="26" y="1800"/>
                    </a:lnTo>
                    <a:lnTo>
                      <a:pt x="0" y="2005"/>
                    </a:lnTo>
                    <a:lnTo>
                      <a:pt x="26" y="2185"/>
                    </a:lnTo>
                    <a:lnTo>
                      <a:pt x="52" y="2391"/>
                    </a:lnTo>
                    <a:lnTo>
                      <a:pt x="103" y="2596"/>
                    </a:lnTo>
                    <a:lnTo>
                      <a:pt x="180" y="2776"/>
                    </a:lnTo>
                    <a:lnTo>
                      <a:pt x="257" y="2956"/>
                    </a:lnTo>
                    <a:lnTo>
                      <a:pt x="360" y="3110"/>
                    </a:lnTo>
                    <a:lnTo>
                      <a:pt x="489" y="3264"/>
                    </a:lnTo>
                    <a:lnTo>
                      <a:pt x="617" y="3393"/>
                    </a:lnTo>
                    <a:lnTo>
                      <a:pt x="746" y="3521"/>
                    </a:lnTo>
                    <a:lnTo>
                      <a:pt x="900" y="3624"/>
                    </a:lnTo>
                    <a:lnTo>
                      <a:pt x="1080" y="3727"/>
                    </a:lnTo>
                    <a:lnTo>
                      <a:pt x="1260" y="3804"/>
                    </a:lnTo>
                    <a:lnTo>
                      <a:pt x="1440" y="3881"/>
                    </a:lnTo>
                    <a:lnTo>
                      <a:pt x="1620" y="3907"/>
                    </a:lnTo>
                    <a:lnTo>
                      <a:pt x="1799" y="3958"/>
                    </a:lnTo>
                    <a:lnTo>
                      <a:pt x="2005" y="3958"/>
                    </a:lnTo>
                    <a:lnTo>
                      <a:pt x="2211" y="3933"/>
                    </a:lnTo>
                    <a:lnTo>
                      <a:pt x="2442" y="3907"/>
                    </a:lnTo>
                    <a:lnTo>
                      <a:pt x="2647" y="3830"/>
                    </a:lnTo>
                    <a:lnTo>
                      <a:pt x="2853" y="3753"/>
                    </a:lnTo>
                    <a:lnTo>
                      <a:pt x="3033" y="3650"/>
                    </a:lnTo>
                    <a:lnTo>
                      <a:pt x="3213" y="3521"/>
                    </a:lnTo>
                    <a:lnTo>
                      <a:pt x="3367" y="3393"/>
                    </a:lnTo>
                    <a:lnTo>
                      <a:pt x="3521" y="3213"/>
                    </a:lnTo>
                    <a:lnTo>
                      <a:pt x="3650" y="3059"/>
                    </a:lnTo>
                    <a:lnTo>
                      <a:pt x="3804" y="2750"/>
                    </a:lnTo>
                    <a:lnTo>
                      <a:pt x="3907" y="2442"/>
                    </a:lnTo>
                    <a:lnTo>
                      <a:pt x="3958" y="2108"/>
                    </a:lnTo>
                    <a:lnTo>
                      <a:pt x="3958" y="1928"/>
                    </a:lnTo>
                    <a:lnTo>
                      <a:pt x="3958" y="1748"/>
                    </a:lnTo>
                    <a:lnTo>
                      <a:pt x="3932" y="1568"/>
                    </a:lnTo>
                    <a:lnTo>
                      <a:pt x="3881" y="1363"/>
                    </a:lnTo>
                    <a:lnTo>
                      <a:pt x="3804" y="1183"/>
                    </a:lnTo>
                    <a:lnTo>
                      <a:pt x="3727" y="1029"/>
                    </a:lnTo>
                    <a:lnTo>
                      <a:pt x="3624" y="849"/>
                    </a:lnTo>
                    <a:lnTo>
                      <a:pt x="3521" y="720"/>
                    </a:lnTo>
                    <a:lnTo>
                      <a:pt x="3393" y="566"/>
                    </a:lnTo>
                    <a:lnTo>
                      <a:pt x="3239" y="437"/>
                    </a:lnTo>
                    <a:lnTo>
                      <a:pt x="3110" y="335"/>
                    </a:lnTo>
                    <a:lnTo>
                      <a:pt x="2930" y="232"/>
                    </a:lnTo>
                    <a:lnTo>
                      <a:pt x="2776" y="155"/>
                    </a:lnTo>
                    <a:lnTo>
                      <a:pt x="2596" y="103"/>
                    </a:lnTo>
                    <a:lnTo>
                      <a:pt x="2416" y="52"/>
                    </a:lnTo>
                    <a:lnTo>
                      <a:pt x="223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9" name="Google Shape;21802;p70">
                <a:extLst>
                  <a:ext uri="{FF2B5EF4-FFF2-40B4-BE49-F238E27FC236}">
                    <a16:creationId xmlns:a16="http://schemas.microsoft.com/office/drawing/2014/main" id="{F3580431-3E22-0DD5-D73A-10517871E93B}"/>
                  </a:ext>
                </a:extLst>
              </p:cNvPr>
              <p:cNvSpPr/>
              <p:nvPr/>
            </p:nvSpPr>
            <p:spPr>
              <a:xfrm>
                <a:off x="6322750" y="358425"/>
                <a:ext cx="61075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3059" extrusionOk="0">
                    <a:moveTo>
                      <a:pt x="309" y="1"/>
                    </a:moveTo>
                    <a:lnTo>
                      <a:pt x="155" y="309"/>
                    </a:lnTo>
                    <a:lnTo>
                      <a:pt x="52" y="617"/>
                    </a:lnTo>
                    <a:lnTo>
                      <a:pt x="1" y="951"/>
                    </a:lnTo>
                    <a:lnTo>
                      <a:pt x="1" y="1131"/>
                    </a:lnTo>
                    <a:lnTo>
                      <a:pt x="1" y="1311"/>
                    </a:lnTo>
                    <a:lnTo>
                      <a:pt x="52" y="1491"/>
                    </a:lnTo>
                    <a:lnTo>
                      <a:pt x="104" y="1697"/>
                    </a:lnTo>
                    <a:lnTo>
                      <a:pt x="155" y="1877"/>
                    </a:lnTo>
                    <a:lnTo>
                      <a:pt x="232" y="2031"/>
                    </a:lnTo>
                    <a:lnTo>
                      <a:pt x="335" y="2185"/>
                    </a:lnTo>
                    <a:lnTo>
                      <a:pt x="463" y="2339"/>
                    </a:lnTo>
                    <a:lnTo>
                      <a:pt x="592" y="2493"/>
                    </a:lnTo>
                    <a:lnTo>
                      <a:pt x="720" y="2596"/>
                    </a:lnTo>
                    <a:lnTo>
                      <a:pt x="874" y="2725"/>
                    </a:lnTo>
                    <a:lnTo>
                      <a:pt x="1029" y="2827"/>
                    </a:lnTo>
                    <a:lnTo>
                      <a:pt x="1209" y="2905"/>
                    </a:lnTo>
                    <a:lnTo>
                      <a:pt x="1363" y="2956"/>
                    </a:lnTo>
                    <a:lnTo>
                      <a:pt x="1543" y="3007"/>
                    </a:lnTo>
                    <a:lnTo>
                      <a:pt x="1748" y="3033"/>
                    </a:lnTo>
                    <a:lnTo>
                      <a:pt x="1928" y="3059"/>
                    </a:lnTo>
                    <a:lnTo>
                      <a:pt x="2134" y="3059"/>
                    </a:lnTo>
                    <a:lnTo>
                      <a:pt x="2288" y="2750"/>
                    </a:lnTo>
                    <a:lnTo>
                      <a:pt x="2391" y="2442"/>
                    </a:lnTo>
                    <a:lnTo>
                      <a:pt x="2442" y="2108"/>
                    </a:lnTo>
                    <a:lnTo>
                      <a:pt x="2442" y="1928"/>
                    </a:lnTo>
                    <a:lnTo>
                      <a:pt x="2442" y="1748"/>
                    </a:lnTo>
                    <a:lnTo>
                      <a:pt x="2416" y="1568"/>
                    </a:lnTo>
                    <a:lnTo>
                      <a:pt x="2365" y="1363"/>
                    </a:lnTo>
                    <a:lnTo>
                      <a:pt x="2288" y="1183"/>
                    </a:lnTo>
                    <a:lnTo>
                      <a:pt x="2211" y="1029"/>
                    </a:lnTo>
                    <a:lnTo>
                      <a:pt x="2108" y="849"/>
                    </a:lnTo>
                    <a:lnTo>
                      <a:pt x="2005" y="720"/>
                    </a:lnTo>
                    <a:lnTo>
                      <a:pt x="1877" y="566"/>
                    </a:lnTo>
                    <a:lnTo>
                      <a:pt x="1723" y="437"/>
                    </a:lnTo>
                    <a:lnTo>
                      <a:pt x="1594" y="335"/>
                    </a:lnTo>
                    <a:lnTo>
                      <a:pt x="1414" y="232"/>
                    </a:lnTo>
                    <a:lnTo>
                      <a:pt x="1260" y="155"/>
                    </a:lnTo>
                    <a:lnTo>
                      <a:pt x="1080" y="103"/>
                    </a:lnTo>
                    <a:lnTo>
                      <a:pt x="900" y="52"/>
                    </a:lnTo>
                    <a:lnTo>
                      <a:pt x="7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0" name="Google Shape;21803;p70">
                <a:extLst>
                  <a:ext uri="{FF2B5EF4-FFF2-40B4-BE49-F238E27FC236}">
                    <a16:creationId xmlns:a16="http://schemas.microsoft.com/office/drawing/2014/main" id="{D9C562D0-1738-C3E5-12DD-695D8A98EB6C}"/>
                  </a:ext>
                </a:extLst>
              </p:cNvPr>
              <p:cNvSpPr/>
              <p:nvPr/>
            </p:nvSpPr>
            <p:spPr>
              <a:xfrm>
                <a:off x="6248225" y="443875"/>
                <a:ext cx="56575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1646" extrusionOk="0">
                    <a:moveTo>
                      <a:pt x="1465" y="1"/>
                    </a:moveTo>
                    <a:lnTo>
                      <a:pt x="1208" y="52"/>
                    </a:lnTo>
                    <a:lnTo>
                      <a:pt x="926" y="129"/>
                    </a:lnTo>
                    <a:lnTo>
                      <a:pt x="669" y="232"/>
                    </a:lnTo>
                    <a:lnTo>
                      <a:pt x="412" y="309"/>
                    </a:lnTo>
                    <a:lnTo>
                      <a:pt x="206" y="335"/>
                    </a:lnTo>
                    <a:lnTo>
                      <a:pt x="103" y="335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78" y="386"/>
                    </a:lnTo>
                    <a:lnTo>
                      <a:pt x="180" y="437"/>
                    </a:lnTo>
                    <a:lnTo>
                      <a:pt x="309" y="463"/>
                    </a:lnTo>
                    <a:lnTo>
                      <a:pt x="412" y="489"/>
                    </a:lnTo>
                    <a:lnTo>
                      <a:pt x="694" y="489"/>
                    </a:lnTo>
                    <a:lnTo>
                      <a:pt x="951" y="437"/>
                    </a:lnTo>
                    <a:lnTo>
                      <a:pt x="1234" y="386"/>
                    </a:lnTo>
                    <a:lnTo>
                      <a:pt x="1491" y="360"/>
                    </a:lnTo>
                    <a:lnTo>
                      <a:pt x="1594" y="386"/>
                    </a:lnTo>
                    <a:lnTo>
                      <a:pt x="1748" y="463"/>
                    </a:lnTo>
                    <a:lnTo>
                      <a:pt x="1851" y="566"/>
                    </a:lnTo>
                    <a:lnTo>
                      <a:pt x="1877" y="617"/>
                    </a:lnTo>
                    <a:lnTo>
                      <a:pt x="1902" y="694"/>
                    </a:lnTo>
                    <a:lnTo>
                      <a:pt x="1877" y="874"/>
                    </a:lnTo>
                    <a:lnTo>
                      <a:pt x="1825" y="1080"/>
                    </a:lnTo>
                    <a:lnTo>
                      <a:pt x="1748" y="1260"/>
                    </a:lnTo>
                    <a:lnTo>
                      <a:pt x="1568" y="1645"/>
                    </a:lnTo>
                    <a:lnTo>
                      <a:pt x="1774" y="1517"/>
                    </a:lnTo>
                    <a:lnTo>
                      <a:pt x="1979" y="1363"/>
                    </a:lnTo>
                    <a:lnTo>
                      <a:pt x="2108" y="1183"/>
                    </a:lnTo>
                    <a:lnTo>
                      <a:pt x="2211" y="977"/>
                    </a:lnTo>
                    <a:lnTo>
                      <a:pt x="2262" y="772"/>
                    </a:lnTo>
                    <a:lnTo>
                      <a:pt x="2262" y="617"/>
                    </a:lnTo>
                    <a:lnTo>
                      <a:pt x="2211" y="437"/>
                    </a:lnTo>
                    <a:lnTo>
                      <a:pt x="2108" y="283"/>
                    </a:lnTo>
                    <a:lnTo>
                      <a:pt x="1979" y="180"/>
                    </a:lnTo>
                    <a:lnTo>
                      <a:pt x="1851" y="78"/>
                    </a:lnTo>
                    <a:lnTo>
                      <a:pt x="1671" y="26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1" name="Google Shape;21804;p70">
                <a:extLst>
                  <a:ext uri="{FF2B5EF4-FFF2-40B4-BE49-F238E27FC236}">
                    <a16:creationId xmlns:a16="http://schemas.microsoft.com/office/drawing/2014/main" id="{83A63794-27ED-2A14-8358-73EDC22FF6B5}"/>
                  </a:ext>
                </a:extLst>
              </p:cNvPr>
              <p:cNvSpPr/>
              <p:nvPr/>
            </p:nvSpPr>
            <p:spPr>
              <a:xfrm>
                <a:off x="6255300" y="479225"/>
                <a:ext cx="1350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12" extrusionOk="0">
                    <a:moveTo>
                      <a:pt x="103" y="0"/>
                    </a:moveTo>
                    <a:lnTo>
                      <a:pt x="52" y="26"/>
                    </a:lnTo>
                    <a:lnTo>
                      <a:pt x="26" y="51"/>
                    </a:lnTo>
                    <a:lnTo>
                      <a:pt x="0" y="103"/>
                    </a:lnTo>
                    <a:lnTo>
                      <a:pt x="0" y="154"/>
                    </a:lnTo>
                    <a:lnTo>
                      <a:pt x="26" y="206"/>
                    </a:lnTo>
                    <a:lnTo>
                      <a:pt x="129" y="308"/>
                    </a:lnTo>
                    <a:lnTo>
                      <a:pt x="232" y="360"/>
                    </a:lnTo>
                    <a:lnTo>
                      <a:pt x="334" y="386"/>
                    </a:lnTo>
                    <a:lnTo>
                      <a:pt x="411" y="411"/>
                    </a:lnTo>
                    <a:lnTo>
                      <a:pt x="437" y="411"/>
                    </a:lnTo>
                    <a:lnTo>
                      <a:pt x="514" y="360"/>
                    </a:lnTo>
                    <a:lnTo>
                      <a:pt x="540" y="308"/>
                    </a:lnTo>
                    <a:lnTo>
                      <a:pt x="540" y="283"/>
                    </a:lnTo>
                    <a:lnTo>
                      <a:pt x="540" y="231"/>
                    </a:lnTo>
                    <a:lnTo>
                      <a:pt x="514" y="180"/>
                    </a:lnTo>
                    <a:lnTo>
                      <a:pt x="463" y="154"/>
                    </a:lnTo>
                    <a:lnTo>
                      <a:pt x="411" y="154"/>
                    </a:lnTo>
                    <a:lnTo>
                      <a:pt x="360" y="129"/>
                    </a:lnTo>
                    <a:lnTo>
                      <a:pt x="283" y="103"/>
                    </a:lnTo>
                    <a:lnTo>
                      <a:pt x="232" y="5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2" name="Google Shape;21805;p70">
                <a:extLst>
                  <a:ext uri="{FF2B5EF4-FFF2-40B4-BE49-F238E27FC236}">
                    <a16:creationId xmlns:a16="http://schemas.microsoft.com/office/drawing/2014/main" id="{26CBCE41-A4C9-70E6-36AB-D237A286BADD}"/>
                  </a:ext>
                </a:extLst>
              </p:cNvPr>
              <p:cNvSpPr/>
              <p:nvPr/>
            </p:nvSpPr>
            <p:spPr>
              <a:xfrm>
                <a:off x="6241800" y="499125"/>
                <a:ext cx="675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798" extrusionOk="0">
                    <a:moveTo>
                      <a:pt x="2622" y="1"/>
                    </a:moveTo>
                    <a:lnTo>
                      <a:pt x="2288" y="181"/>
                    </a:lnTo>
                    <a:lnTo>
                      <a:pt x="1954" y="309"/>
                    </a:lnTo>
                    <a:lnTo>
                      <a:pt x="1645" y="412"/>
                    </a:lnTo>
                    <a:lnTo>
                      <a:pt x="1363" y="463"/>
                    </a:lnTo>
                    <a:lnTo>
                      <a:pt x="1054" y="463"/>
                    </a:lnTo>
                    <a:lnTo>
                      <a:pt x="746" y="386"/>
                    </a:lnTo>
                    <a:lnTo>
                      <a:pt x="412" y="283"/>
                    </a:lnTo>
                    <a:lnTo>
                      <a:pt x="78" y="78"/>
                    </a:lnTo>
                    <a:lnTo>
                      <a:pt x="52" y="78"/>
                    </a:lnTo>
                    <a:lnTo>
                      <a:pt x="1" y="104"/>
                    </a:lnTo>
                    <a:lnTo>
                      <a:pt x="1" y="129"/>
                    </a:lnTo>
                    <a:lnTo>
                      <a:pt x="1" y="181"/>
                    </a:lnTo>
                    <a:lnTo>
                      <a:pt x="206" y="386"/>
                    </a:lnTo>
                    <a:lnTo>
                      <a:pt x="437" y="566"/>
                    </a:lnTo>
                    <a:lnTo>
                      <a:pt x="694" y="695"/>
                    </a:lnTo>
                    <a:lnTo>
                      <a:pt x="977" y="772"/>
                    </a:lnTo>
                    <a:lnTo>
                      <a:pt x="1260" y="797"/>
                    </a:lnTo>
                    <a:lnTo>
                      <a:pt x="1543" y="772"/>
                    </a:lnTo>
                    <a:lnTo>
                      <a:pt x="1825" y="695"/>
                    </a:lnTo>
                    <a:lnTo>
                      <a:pt x="2108" y="566"/>
                    </a:lnTo>
                    <a:lnTo>
                      <a:pt x="2262" y="463"/>
                    </a:lnTo>
                    <a:lnTo>
                      <a:pt x="2416" y="360"/>
                    </a:lnTo>
                    <a:lnTo>
                      <a:pt x="2571" y="232"/>
                    </a:lnTo>
                    <a:lnTo>
                      <a:pt x="2699" y="104"/>
                    </a:lnTo>
                    <a:lnTo>
                      <a:pt x="2699" y="52"/>
                    </a:lnTo>
                    <a:lnTo>
                      <a:pt x="2699" y="26"/>
                    </a:lnTo>
                    <a:lnTo>
                      <a:pt x="264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3" name="Google Shape;21806;p70">
                <a:extLst>
                  <a:ext uri="{FF2B5EF4-FFF2-40B4-BE49-F238E27FC236}">
                    <a16:creationId xmlns:a16="http://schemas.microsoft.com/office/drawing/2014/main" id="{1C3619A5-1AF6-0648-2D3B-45D6EC6C7A95}"/>
                  </a:ext>
                </a:extLst>
              </p:cNvPr>
              <p:cNvSpPr/>
              <p:nvPr/>
            </p:nvSpPr>
            <p:spPr>
              <a:xfrm>
                <a:off x="6073475" y="536400"/>
                <a:ext cx="185700" cy="118875"/>
              </a:xfrm>
              <a:custGeom>
                <a:avLst/>
                <a:gdLst/>
                <a:ahLst/>
                <a:cxnLst/>
                <a:rect l="l" t="t" r="r" b="b"/>
                <a:pathLst>
                  <a:path w="7428" h="4755" extrusionOk="0">
                    <a:moveTo>
                      <a:pt x="3470" y="0"/>
                    </a:moveTo>
                    <a:lnTo>
                      <a:pt x="3084" y="26"/>
                    </a:lnTo>
                    <a:lnTo>
                      <a:pt x="2673" y="77"/>
                    </a:lnTo>
                    <a:lnTo>
                      <a:pt x="2236" y="180"/>
                    </a:lnTo>
                    <a:lnTo>
                      <a:pt x="1851" y="334"/>
                    </a:lnTo>
                    <a:lnTo>
                      <a:pt x="1465" y="540"/>
                    </a:lnTo>
                    <a:lnTo>
                      <a:pt x="1105" y="771"/>
                    </a:lnTo>
                    <a:lnTo>
                      <a:pt x="771" y="1028"/>
                    </a:lnTo>
                    <a:lnTo>
                      <a:pt x="489" y="1337"/>
                    </a:lnTo>
                    <a:lnTo>
                      <a:pt x="206" y="1645"/>
                    </a:lnTo>
                    <a:lnTo>
                      <a:pt x="0" y="2005"/>
                    </a:lnTo>
                    <a:lnTo>
                      <a:pt x="309" y="2390"/>
                    </a:lnTo>
                    <a:lnTo>
                      <a:pt x="643" y="2750"/>
                    </a:lnTo>
                    <a:lnTo>
                      <a:pt x="1003" y="3084"/>
                    </a:lnTo>
                    <a:lnTo>
                      <a:pt x="1388" y="3393"/>
                    </a:lnTo>
                    <a:lnTo>
                      <a:pt x="1774" y="3675"/>
                    </a:lnTo>
                    <a:lnTo>
                      <a:pt x="2185" y="3932"/>
                    </a:lnTo>
                    <a:lnTo>
                      <a:pt x="2622" y="4164"/>
                    </a:lnTo>
                    <a:lnTo>
                      <a:pt x="3084" y="4343"/>
                    </a:lnTo>
                    <a:lnTo>
                      <a:pt x="3547" y="4498"/>
                    </a:lnTo>
                    <a:lnTo>
                      <a:pt x="4035" y="4626"/>
                    </a:lnTo>
                    <a:lnTo>
                      <a:pt x="4549" y="4703"/>
                    </a:lnTo>
                    <a:lnTo>
                      <a:pt x="5089" y="4755"/>
                    </a:lnTo>
                    <a:lnTo>
                      <a:pt x="5629" y="4755"/>
                    </a:lnTo>
                    <a:lnTo>
                      <a:pt x="6194" y="4729"/>
                    </a:lnTo>
                    <a:lnTo>
                      <a:pt x="6785" y="4652"/>
                    </a:lnTo>
                    <a:lnTo>
                      <a:pt x="7402" y="4523"/>
                    </a:lnTo>
                    <a:lnTo>
                      <a:pt x="7427" y="4189"/>
                    </a:lnTo>
                    <a:lnTo>
                      <a:pt x="7427" y="3881"/>
                    </a:lnTo>
                    <a:lnTo>
                      <a:pt x="7402" y="3547"/>
                    </a:lnTo>
                    <a:lnTo>
                      <a:pt x="7350" y="3213"/>
                    </a:lnTo>
                    <a:lnTo>
                      <a:pt x="7248" y="2827"/>
                    </a:lnTo>
                    <a:lnTo>
                      <a:pt x="7119" y="2442"/>
                    </a:lnTo>
                    <a:lnTo>
                      <a:pt x="6939" y="2082"/>
                    </a:lnTo>
                    <a:lnTo>
                      <a:pt x="6734" y="1748"/>
                    </a:lnTo>
                    <a:lnTo>
                      <a:pt x="6502" y="1439"/>
                    </a:lnTo>
                    <a:lnTo>
                      <a:pt x="6245" y="1157"/>
                    </a:lnTo>
                    <a:lnTo>
                      <a:pt x="5963" y="900"/>
                    </a:lnTo>
                    <a:lnTo>
                      <a:pt x="5654" y="668"/>
                    </a:lnTo>
                    <a:lnTo>
                      <a:pt x="5346" y="489"/>
                    </a:lnTo>
                    <a:lnTo>
                      <a:pt x="4986" y="309"/>
                    </a:lnTo>
                    <a:lnTo>
                      <a:pt x="4626" y="180"/>
                    </a:lnTo>
                    <a:lnTo>
                      <a:pt x="4266" y="77"/>
                    </a:lnTo>
                    <a:lnTo>
                      <a:pt x="3881" y="26"/>
                    </a:lnTo>
                    <a:lnTo>
                      <a:pt x="3470" y="0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4" name="Google Shape;21807;p70">
                <a:extLst>
                  <a:ext uri="{FF2B5EF4-FFF2-40B4-BE49-F238E27FC236}">
                    <a16:creationId xmlns:a16="http://schemas.microsoft.com/office/drawing/2014/main" id="{C0E305C1-16F2-73B3-B6B2-A07D55BF804C}"/>
                  </a:ext>
                </a:extLst>
              </p:cNvPr>
              <p:cNvSpPr/>
              <p:nvPr/>
            </p:nvSpPr>
            <p:spPr>
              <a:xfrm>
                <a:off x="6370300" y="402125"/>
                <a:ext cx="57850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6323" extrusionOk="0">
                    <a:moveTo>
                      <a:pt x="1774" y="0"/>
                    </a:moveTo>
                    <a:lnTo>
                      <a:pt x="1542" y="154"/>
                    </a:lnTo>
                    <a:lnTo>
                      <a:pt x="1311" y="360"/>
                    </a:lnTo>
                    <a:lnTo>
                      <a:pt x="1106" y="540"/>
                    </a:lnTo>
                    <a:lnTo>
                      <a:pt x="926" y="771"/>
                    </a:lnTo>
                    <a:lnTo>
                      <a:pt x="746" y="1002"/>
                    </a:lnTo>
                    <a:lnTo>
                      <a:pt x="592" y="1234"/>
                    </a:lnTo>
                    <a:lnTo>
                      <a:pt x="437" y="1491"/>
                    </a:lnTo>
                    <a:lnTo>
                      <a:pt x="309" y="1748"/>
                    </a:lnTo>
                    <a:lnTo>
                      <a:pt x="206" y="2005"/>
                    </a:lnTo>
                    <a:lnTo>
                      <a:pt x="129" y="2287"/>
                    </a:lnTo>
                    <a:lnTo>
                      <a:pt x="78" y="2570"/>
                    </a:lnTo>
                    <a:lnTo>
                      <a:pt x="26" y="2878"/>
                    </a:lnTo>
                    <a:lnTo>
                      <a:pt x="0" y="3161"/>
                    </a:lnTo>
                    <a:lnTo>
                      <a:pt x="0" y="3470"/>
                    </a:lnTo>
                    <a:lnTo>
                      <a:pt x="26" y="3752"/>
                    </a:lnTo>
                    <a:lnTo>
                      <a:pt x="78" y="4061"/>
                    </a:lnTo>
                    <a:lnTo>
                      <a:pt x="155" y="4395"/>
                    </a:lnTo>
                    <a:lnTo>
                      <a:pt x="257" y="4729"/>
                    </a:lnTo>
                    <a:lnTo>
                      <a:pt x="412" y="5037"/>
                    </a:lnTo>
                    <a:lnTo>
                      <a:pt x="566" y="5320"/>
                    </a:lnTo>
                    <a:lnTo>
                      <a:pt x="746" y="5603"/>
                    </a:lnTo>
                    <a:lnTo>
                      <a:pt x="926" y="5860"/>
                    </a:lnTo>
                    <a:lnTo>
                      <a:pt x="1157" y="6091"/>
                    </a:lnTo>
                    <a:lnTo>
                      <a:pt x="1388" y="6322"/>
                    </a:lnTo>
                    <a:lnTo>
                      <a:pt x="1594" y="5962"/>
                    </a:lnTo>
                    <a:lnTo>
                      <a:pt x="1799" y="5603"/>
                    </a:lnTo>
                    <a:lnTo>
                      <a:pt x="1954" y="5217"/>
                    </a:lnTo>
                    <a:lnTo>
                      <a:pt x="2082" y="4832"/>
                    </a:lnTo>
                    <a:lnTo>
                      <a:pt x="2185" y="4446"/>
                    </a:lnTo>
                    <a:lnTo>
                      <a:pt x="2236" y="4035"/>
                    </a:lnTo>
                    <a:lnTo>
                      <a:pt x="2288" y="3649"/>
                    </a:lnTo>
                    <a:lnTo>
                      <a:pt x="2313" y="3238"/>
                    </a:lnTo>
                    <a:lnTo>
                      <a:pt x="2313" y="2827"/>
                    </a:lnTo>
                    <a:lnTo>
                      <a:pt x="2313" y="2416"/>
                    </a:lnTo>
                    <a:lnTo>
                      <a:pt x="2262" y="2005"/>
                    </a:lnTo>
                    <a:lnTo>
                      <a:pt x="2185" y="1593"/>
                    </a:lnTo>
                    <a:lnTo>
                      <a:pt x="2108" y="1182"/>
                    </a:lnTo>
                    <a:lnTo>
                      <a:pt x="2005" y="797"/>
                    </a:lnTo>
                    <a:lnTo>
                      <a:pt x="1902" y="386"/>
                    </a:lnTo>
                    <a:lnTo>
                      <a:pt x="1774" y="0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5" name="Google Shape;21808;p70">
                <a:extLst>
                  <a:ext uri="{FF2B5EF4-FFF2-40B4-BE49-F238E27FC236}">
                    <a16:creationId xmlns:a16="http://schemas.microsoft.com/office/drawing/2014/main" id="{F94895A9-E60B-DA2F-F93C-AFB2C4524AA2}"/>
                  </a:ext>
                </a:extLst>
              </p:cNvPr>
              <p:cNvSpPr/>
              <p:nvPr/>
            </p:nvSpPr>
            <p:spPr>
              <a:xfrm>
                <a:off x="6095325" y="338500"/>
                <a:ext cx="6555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261" extrusionOk="0">
                    <a:moveTo>
                      <a:pt x="1773" y="1"/>
                    </a:moveTo>
                    <a:lnTo>
                      <a:pt x="1491" y="27"/>
                    </a:lnTo>
                    <a:lnTo>
                      <a:pt x="1208" y="104"/>
                    </a:lnTo>
                    <a:lnTo>
                      <a:pt x="925" y="232"/>
                    </a:lnTo>
                    <a:lnTo>
                      <a:pt x="668" y="386"/>
                    </a:lnTo>
                    <a:lnTo>
                      <a:pt x="437" y="566"/>
                    </a:lnTo>
                    <a:lnTo>
                      <a:pt x="309" y="720"/>
                    </a:lnTo>
                    <a:lnTo>
                      <a:pt x="206" y="849"/>
                    </a:lnTo>
                    <a:lnTo>
                      <a:pt x="103" y="1029"/>
                    </a:lnTo>
                    <a:lnTo>
                      <a:pt x="0" y="1183"/>
                    </a:lnTo>
                    <a:lnTo>
                      <a:pt x="0" y="1234"/>
                    </a:lnTo>
                    <a:lnTo>
                      <a:pt x="26" y="1260"/>
                    </a:lnTo>
                    <a:lnTo>
                      <a:pt x="77" y="1260"/>
                    </a:lnTo>
                    <a:lnTo>
                      <a:pt x="694" y="926"/>
                    </a:lnTo>
                    <a:lnTo>
                      <a:pt x="977" y="746"/>
                    </a:lnTo>
                    <a:lnTo>
                      <a:pt x="1285" y="618"/>
                    </a:lnTo>
                    <a:lnTo>
                      <a:pt x="1594" y="489"/>
                    </a:lnTo>
                    <a:lnTo>
                      <a:pt x="1928" y="412"/>
                    </a:lnTo>
                    <a:lnTo>
                      <a:pt x="2236" y="361"/>
                    </a:lnTo>
                    <a:lnTo>
                      <a:pt x="2570" y="335"/>
                    </a:lnTo>
                    <a:lnTo>
                      <a:pt x="2622" y="335"/>
                    </a:lnTo>
                    <a:lnTo>
                      <a:pt x="2622" y="309"/>
                    </a:lnTo>
                    <a:lnTo>
                      <a:pt x="2622" y="258"/>
                    </a:lnTo>
                    <a:lnTo>
                      <a:pt x="2622" y="232"/>
                    </a:lnTo>
                    <a:lnTo>
                      <a:pt x="2493" y="155"/>
                    </a:lnTo>
                    <a:lnTo>
                      <a:pt x="2339" y="104"/>
                    </a:lnTo>
                    <a:lnTo>
                      <a:pt x="2210" y="52"/>
                    </a:lnTo>
                    <a:lnTo>
                      <a:pt x="2082" y="27"/>
                    </a:lnTo>
                    <a:lnTo>
                      <a:pt x="177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6" name="Google Shape;21809;p70">
                <a:extLst>
                  <a:ext uri="{FF2B5EF4-FFF2-40B4-BE49-F238E27FC236}">
                    <a16:creationId xmlns:a16="http://schemas.microsoft.com/office/drawing/2014/main" id="{20A1FC00-7A9E-3B68-FB26-A3FCAE05B48E}"/>
                  </a:ext>
                </a:extLst>
              </p:cNvPr>
              <p:cNvSpPr/>
              <p:nvPr/>
            </p:nvSpPr>
            <p:spPr>
              <a:xfrm>
                <a:off x="6293850" y="325650"/>
                <a:ext cx="764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978" extrusionOk="0">
                    <a:moveTo>
                      <a:pt x="1208" y="1"/>
                    </a:moveTo>
                    <a:lnTo>
                      <a:pt x="977" y="27"/>
                    </a:lnTo>
                    <a:lnTo>
                      <a:pt x="771" y="52"/>
                    </a:lnTo>
                    <a:lnTo>
                      <a:pt x="566" y="129"/>
                    </a:lnTo>
                    <a:lnTo>
                      <a:pt x="360" y="207"/>
                    </a:lnTo>
                    <a:lnTo>
                      <a:pt x="180" y="309"/>
                    </a:lnTo>
                    <a:lnTo>
                      <a:pt x="0" y="464"/>
                    </a:lnTo>
                    <a:lnTo>
                      <a:pt x="0" y="489"/>
                    </a:lnTo>
                    <a:lnTo>
                      <a:pt x="0" y="515"/>
                    </a:lnTo>
                    <a:lnTo>
                      <a:pt x="26" y="541"/>
                    </a:lnTo>
                    <a:lnTo>
                      <a:pt x="52" y="541"/>
                    </a:lnTo>
                    <a:lnTo>
                      <a:pt x="437" y="489"/>
                    </a:lnTo>
                    <a:lnTo>
                      <a:pt x="797" y="464"/>
                    </a:lnTo>
                    <a:lnTo>
                      <a:pt x="1182" y="489"/>
                    </a:lnTo>
                    <a:lnTo>
                      <a:pt x="1542" y="541"/>
                    </a:lnTo>
                    <a:lnTo>
                      <a:pt x="1902" y="618"/>
                    </a:lnTo>
                    <a:lnTo>
                      <a:pt x="2262" y="746"/>
                    </a:lnTo>
                    <a:lnTo>
                      <a:pt x="2981" y="977"/>
                    </a:lnTo>
                    <a:lnTo>
                      <a:pt x="3033" y="977"/>
                    </a:lnTo>
                    <a:lnTo>
                      <a:pt x="3058" y="952"/>
                    </a:lnTo>
                    <a:lnTo>
                      <a:pt x="2930" y="772"/>
                    </a:lnTo>
                    <a:lnTo>
                      <a:pt x="2801" y="618"/>
                    </a:lnTo>
                    <a:lnTo>
                      <a:pt x="2622" y="489"/>
                    </a:lnTo>
                    <a:lnTo>
                      <a:pt x="2442" y="361"/>
                    </a:lnTo>
                    <a:lnTo>
                      <a:pt x="2262" y="258"/>
                    </a:lnTo>
                    <a:lnTo>
                      <a:pt x="2056" y="155"/>
                    </a:lnTo>
                    <a:lnTo>
                      <a:pt x="1851" y="104"/>
                    </a:lnTo>
                    <a:lnTo>
                      <a:pt x="1645" y="52"/>
                    </a:lnTo>
                    <a:lnTo>
                      <a:pt x="1414" y="27"/>
                    </a:lnTo>
                    <a:lnTo>
                      <a:pt x="120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7" name="Google Shape;21810;p70">
                <a:extLst>
                  <a:ext uri="{FF2B5EF4-FFF2-40B4-BE49-F238E27FC236}">
                    <a16:creationId xmlns:a16="http://schemas.microsoft.com/office/drawing/2014/main" id="{E74C7B72-6920-65C0-8F2D-D938905D5833}"/>
                  </a:ext>
                </a:extLst>
              </p:cNvPr>
              <p:cNvSpPr/>
              <p:nvPr/>
            </p:nvSpPr>
            <p:spPr>
              <a:xfrm>
                <a:off x="6280350" y="-12925"/>
                <a:ext cx="1497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5989" extrusionOk="0">
                    <a:moveTo>
                      <a:pt x="2391" y="0"/>
                    </a:moveTo>
                    <a:lnTo>
                      <a:pt x="2108" y="52"/>
                    </a:lnTo>
                    <a:lnTo>
                      <a:pt x="1851" y="129"/>
                    </a:lnTo>
                    <a:lnTo>
                      <a:pt x="1594" y="232"/>
                    </a:lnTo>
                    <a:lnTo>
                      <a:pt x="1337" y="360"/>
                    </a:lnTo>
                    <a:lnTo>
                      <a:pt x="1131" y="514"/>
                    </a:lnTo>
                    <a:lnTo>
                      <a:pt x="900" y="694"/>
                    </a:lnTo>
                    <a:lnTo>
                      <a:pt x="720" y="900"/>
                    </a:lnTo>
                    <a:lnTo>
                      <a:pt x="540" y="1131"/>
                    </a:lnTo>
                    <a:lnTo>
                      <a:pt x="386" y="1414"/>
                    </a:lnTo>
                    <a:lnTo>
                      <a:pt x="258" y="1722"/>
                    </a:lnTo>
                    <a:lnTo>
                      <a:pt x="155" y="2056"/>
                    </a:lnTo>
                    <a:lnTo>
                      <a:pt x="52" y="2442"/>
                    </a:lnTo>
                    <a:lnTo>
                      <a:pt x="26" y="2750"/>
                    </a:lnTo>
                    <a:lnTo>
                      <a:pt x="1" y="3059"/>
                    </a:lnTo>
                    <a:lnTo>
                      <a:pt x="26" y="3341"/>
                    </a:lnTo>
                    <a:lnTo>
                      <a:pt x="78" y="3624"/>
                    </a:lnTo>
                    <a:lnTo>
                      <a:pt x="155" y="3907"/>
                    </a:lnTo>
                    <a:lnTo>
                      <a:pt x="258" y="4189"/>
                    </a:lnTo>
                    <a:lnTo>
                      <a:pt x="386" y="4446"/>
                    </a:lnTo>
                    <a:lnTo>
                      <a:pt x="515" y="4678"/>
                    </a:lnTo>
                    <a:lnTo>
                      <a:pt x="694" y="4909"/>
                    </a:lnTo>
                    <a:lnTo>
                      <a:pt x="900" y="5115"/>
                    </a:lnTo>
                    <a:lnTo>
                      <a:pt x="1106" y="5320"/>
                    </a:lnTo>
                    <a:lnTo>
                      <a:pt x="1337" y="5500"/>
                    </a:lnTo>
                    <a:lnTo>
                      <a:pt x="1594" y="5629"/>
                    </a:lnTo>
                    <a:lnTo>
                      <a:pt x="1851" y="5757"/>
                    </a:lnTo>
                    <a:lnTo>
                      <a:pt x="2134" y="5860"/>
                    </a:lnTo>
                    <a:lnTo>
                      <a:pt x="2442" y="5937"/>
                    </a:lnTo>
                    <a:lnTo>
                      <a:pt x="2750" y="5988"/>
                    </a:lnTo>
                    <a:lnTo>
                      <a:pt x="3033" y="5988"/>
                    </a:lnTo>
                    <a:lnTo>
                      <a:pt x="3341" y="5963"/>
                    </a:lnTo>
                    <a:lnTo>
                      <a:pt x="3624" y="5937"/>
                    </a:lnTo>
                    <a:lnTo>
                      <a:pt x="3907" y="5860"/>
                    </a:lnTo>
                    <a:lnTo>
                      <a:pt x="4164" y="5757"/>
                    </a:lnTo>
                    <a:lnTo>
                      <a:pt x="4421" y="5629"/>
                    </a:lnTo>
                    <a:lnTo>
                      <a:pt x="4678" y="5474"/>
                    </a:lnTo>
                    <a:lnTo>
                      <a:pt x="4909" y="5294"/>
                    </a:lnTo>
                    <a:lnTo>
                      <a:pt x="5115" y="5115"/>
                    </a:lnTo>
                    <a:lnTo>
                      <a:pt x="5320" y="4883"/>
                    </a:lnTo>
                    <a:lnTo>
                      <a:pt x="5475" y="4652"/>
                    </a:lnTo>
                    <a:lnTo>
                      <a:pt x="5629" y="4421"/>
                    </a:lnTo>
                    <a:lnTo>
                      <a:pt x="5757" y="4138"/>
                    </a:lnTo>
                    <a:lnTo>
                      <a:pt x="5860" y="3855"/>
                    </a:lnTo>
                    <a:lnTo>
                      <a:pt x="5937" y="3573"/>
                    </a:lnTo>
                    <a:lnTo>
                      <a:pt x="5963" y="3264"/>
                    </a:lnTo>
                    <a:lnTo>
                      <a:pt x="5988" y="2956"/>
                    </a:lnTo>
                    <a:lnTo>
                      <a:pt x="5963" y="2673"/>
                    </a:lnTo>
                    <a:lnTo>
                      <a:pt x="5911" y="2365"/>
                    </a:lnTo>
                    <a:lnTo>
                      <a:pt x="5834" y="2082"/>
                    </a:lnTo>
                    <a:lnTo>
                      <a:pt x="5731" y="1825"/>
                    </a:lnTo>
                    <a:lnTo>
                      <a:pt x="5629" y="1568"/>
                    </a:lnTo>
                    <a:lnTo>
                      <a:pt x="5475" y="1311"/>
                    </a:lnTo>
                    <a:lnTo>
                      <a:pt x="5295" y="1080"/>
                    </a:lnTo>
                    <a:lnTo>
                      <a:pt x="5089" y="874"/>
                    </a:lnTo>
                    <a:lnTo>
                      <a:pt x="4883" y="694"/>
                    </a:lnTo>
                    <a:lnTo>
                      <a:pt x="4652" y="514"/>
                    </a:lnTo>
                    <a:lnTo>
                      <a:pt x="4395" y="360"/>
                    </a:lnTo>
                    <a:lnTo>
                      <a:pt x="4138" y="232"/>
                    </a:lnTo>
                    <a:lnTo>
                      <a:pt x="3855" y="129"/>
                    </a:lnTo>
                    <a:lnTo>
                      <a:pt x="3547" y="78"/>
                    </a:lnTo>
                    <a:lnTo>
                      <a:pt x="3239" y="26"/>
                    </a:lnTo>
                    <a:lnTo>
                      <a:pt x="2956" y="0"/>
                    </a:lnTo>
                    <a:close/>
                  </a:path>
                </a:pathLst>
              </a:custGeom>
              <a:solidFill>
                <a:srgbClr val="9257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8" name="Google Shape;21811;p70">
                <a:extLst>
                  <a:ext uri="{FF2B5EF4-FFF2-40B4-BE49-F238E27FC236}">
                    <a16:creationId xmlns:a16="http://schemas.microsoft.com/office/drawing/2014/main" id="{8441F046-9CAE-6CE7-4B0D-B31DB7EC509F}"/>
                  </a:ext>
                </a:extLst>
              </p:cNvPr>
              <p:cNvSpPr/>
              <p:nvPr/>
            </p:nvSpPr>
            <p:spPr>
              <a:xfrm>
                <a:off x="6304125" y="27550"/>
                <a:ext cx="76475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3162" extrusionOk="0">
                    <a:moveTo>
                      <a:pt x="0" y="0"/>
                    </a:moveTo>
                    <a:lnTo>
                      <a:pt x="489" y="129"/>
                    </a:lnTo>
                    <a:lnTo>
                      <a:pt x="951" y="283"/>
                    </a:lnTo>
                    <a:lnTo>
                      <a:pt x="1157" y="386"/>
                    </a:lnTo>
                    <a:lnTo>
                      <a:pt x="1362" y="489"/>
                    </a:lnTo>
                    <a:lnTo>
                      <a:pt x="1542" y="617"/>
                    </a:lnTo>
                    <a:lnTo>
                      <a:pt x="1722" y="771"/>
                    </a:lnTo>
                    <a:lnTo>
                      <a:pt x="1594" y="823"/>
                    </a:lnTo>
                    <a:lnTo>
                      <a:pt x="1465" y="926"/>
                    </a:lnTo>
                    <a:lnTo>
                      <a:pt x="1362" y="1003"/>
                    </a:lnTo>
                    <a:lnTo>
                      <a:pt x="1260" y="1106"/>
                    </a:lnTo>
                    <a:lnTo>
                      <a:pt x="1183" y="1234"/>
                    </a:lnTo>
                    <a:lnTo>
                      <a:pt x="1131" y="1363"/>
                    </a:lnTo>
                    <a:lnTo>
                      <a:pt x="1080" y="1491"/>
                    </a:lnTo>
                    <a:lnTo>
                      <a:pt x="1054" y="1620"/>
                    </a:lnTo>
                    <a:lnTo>
                      <a:pt x="1054" y="1902"/>
                    </a:lnTo>
                    <a:lnTo>
                      <a:pt x="1106" y="2185"/>
                    </a:lnTo>
                    <a:lnTo>
                      <a:pt x="1208" y="2468"/>
                    </a:lnTo>
                    <a:lnTo>
                      <a:pt x="1362" y="2750"/>
                    </a:lnTo>
                    <a:lnTo>
                      <a:pt x="1594" y="3007"/>
                    </a:lnTo>
                    <a:lnTo>
                      <a:pt x="1465" y="2699"/>
                    </a:lnTo>
                    <a:lnTo>
                      <a:pt x="1362" y="2416"/>
                    </a:lnTo>
                    <a:lnTo>
                      <a:pt x="1311" y="2159"/>
                    </a:lnTo>
                    <a:lnTo>
                      <a:pt x="1285" y="1928"/>
                    </a:lnTo>
                    <a:lnTo>
                      <a:pt x="1311" y="1697"/>
                    </a:lnTo>
                    <a:lnTo>
                      <a:pt x="1362" y="1465"/>
                    </a:lnTo>
                    <a:lnTo>
                      <a:pt x="1491" y="1234"/>
                    </a:lnTo>
                    <a:lnTo>
                      <a:pt x="1645" y="1054"/>
                    </a:lnTo>
                    <a:lnTo>
                      <a:pt x="1851" y="874"/>
                    </a:lnTo>
                    <a:lnTo>
                      <a:pt x="2082" y="1106"/>
                    </a:lnTo>
                    <a:lnTo>
                      <a:pt x="2313" y="1388"/>
                    </a:lnTo>
                    <a:lnTo>
                      <a:pt x="2493" y="1697"/>
                    </a:lnTo>
                    <a:lnTo>
                      <a:pt x="2647" y="2031"/>
                    </a:lnTo>
                    <a:lnTo>
                      <a:pt x="2879" y="2596"/>
                    </a:lnTo>
                    <a:lnTo>
                      <a:pt x="3059" y="3161"/>
                    </a:lnTo>
                    <a:lnTo>
                      <a:pt x="3033" y="2827"/>
                    </a:lnTo>
                    <a:lnTo>
                      <a:pt x="2982" y="2519"/>
                    </a:lnTo>
                    <a:lnTo>
                      <a:pt x="2904" y="2211"/>
                    </a:lnTo>
                    <a:lnTo>
                      <a:pt x="2827" y="1902"/>
                    </a:lnTo>
                    <a:lnTo>
                      <a:pt x="2699" y="1620"/>
                    </a:lnTo>
                    <a:lnTo>
                      <a:pt x="2570" y="1363"/>
                    </a:lnTo>
                    <a:lnTo>
                      <a:pt x="2390" y="1106"/>
                    </a:lnTo>
                    <a:lnTo>
                      <a:pt x="2211" y="874"/>
                    </a:lnTo>
                    <a:lnTo>
                      <a:pt x="2005" y="669"/>
                    </a:lnTo>
                    <a:lnTo>
                      <a:pt x="1774" y="489"/>
                    </a:lnTo>
                    <a:lnTo>
                      <a:pt x="1542" y="309"/>
                    </a:lnTo>
                    <a:lnTo>
                      <a:pt x="1260" y="180"/>
                    </a:lnTo>
                    <a:lnTo>
                      <a:pt x="977" y="103"/>
                    </a:lnTo>
                    <a:lnTo>
                      <a:pt x="669" y="26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9" name="Google Shape;21812;p70">
                <a:extLst>
                  <a:ext uri="{FF2B5EF4-FFF2-40B4-BE49-F238E27FC236}">
                    <a16:creationId xmlns:a16="http://schemas.microsoft.com/office/drawing/2014/main" id="{E3E4BC2C-D58F-D2C7-92A2-FA9DDCBFF535}"/>
                  </a:ext>
                </a:extLst>
              </p:cNvPr>
              <p:cNvSpPr/>
              <p:nvPr/>
            </p:nvSpPr>
            <p:spPr>
              <a:xfrm>
                <a:off x="6748725" y="-31550"/>
                <a:ext cx="14907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6066" extrusionOk="0">
                    <a:moveTo>
                      <a:pt x="3033" y="0"/>
                    </a:moveTo>
                    <a:lnTo>
                      <a:pt x="2750" y="26"/>
                    </a:lnTo>
                    <a:lnTo>
                      <a:pt x="2467" y="77"/>
                    </a:lnTo>
                    <a:lnTo>
                      <a:pt x="2185" y="180"/>
                    </a:lnTo>
                    <a:lnTo>
                      <a:pt x="1902" y="283"/>
                    </a:lnTo>
                    <a:lnTo>
                      <a:pt x="1619" y="411"/>
                    </a:lnTo>
                    <a:lnTo>
                      <a:pt x="1362" y="566"/>
                    </a:lnTo>
                    <a:lnTo>
                      <a:pt x="1131" y="720"/>
                    </a:lnTo>
                    <a:lnTo>
                      <a:pt x="900" y="925"/>
                    </a:lnTo>
                    <a:lnTo>
                      <a:pt x="694" y="1131"/>
                    </a:lnTo>
                    <a:lnTo>
                      <a:pt x="514" y="1362"/>
                    </a:lnTo>
                    <a:lnTo>
                      <a:pt x="360" y="1619"/>
                    </a:lnTo>
                    <a:lnTo>
                      <a:pt x="232" y="1876"/>
                    </a:lnTo>
                    <a:lnTo>
                      <a:pt x="129" y="2133"/>
                    </a:lnTo>
                    <a:lnTo>
                      <a:pt x="52" y="2416"/>
                    </a:lnTo>
                    <a:lnTo>
                      <a:pt x="0" y="2699"/>
                    </a:lnTo>
                    <a:lnTo>
                      <a:pt x="0" y="2981"/>
                    </a:lnTo>
                    <a:lnTo>
                      <a:pt x="0" y="3290"/>
                    </a:lnTo>
                    <a:lnTo>
                      <a:pt x="26" y="3572"/>
                    </a:lnTo>
                    <a:lnTo>
                      <a:pt x="103" y="3855"/>
                    </a:lnTo>
                    <a:lnTo>
                      <a:pt x="180" y="4138"/>
                    </a:lnTo>
                    <a:lnTo>
                      <a:pt x="309" y="4420"/>
                    </a:lnTo>
                    <a:lnTo>
                      <a:pt x="463" y="4677"/>
                    </a:lnTo>
                    <a:lnTo>
                      <a:pt x="643" y="4934"/>
                    </a:lnTo>
                    <a:lnTo>
                      <a:pt x="823" y="5166"/>
                    </a:lnTo>
                    <a:lnTo>
                      <a:pt x="1054" y="5346"/>
                    </a:lnTo>
                    <a:lnTo>
                      <a:pt x="1285" y="5525"/>
                    </a:lnTo>
                    <a:lnTo>
                      <a:pt x="1517" y="5680"/>
                    </a:lnTo>
                    <a:lnTo>
                      <a:pt x="1774" y="5808"/>
                    </a:lnTo>
                    <a:lnTo>
                      <a:pt x="2056" y="5911"/>
                    </a:lnTo>
                    <a:lnTo>
                      <a:pt x="2313" y="5988"/>
                    </a:lnTo>
                    <a:lnTo>
                      <a:pt x="2596" y="6039"/>
                    </a:lnTo>
                    <a:lnTo>
                      <a:pt x="2904" y="6065"/>
                    </a:lnTo>
                    <a:lnTo>
                      <a:pt x="3187" y="6065"/>
                    </a:lnTo>
                    <a:lnTo>
                      <a:pt x="3470" y="6014"/>
                    </a:lnTo>
                    <a:lnTo>
                      <a:pt x="3752" y="5962"/>
                    </a:lnTo>
                    <a:lnTo>
                      <a:pt x="4035" y="5860"/>
                    </a:lnTo>
                    <a:lnTo>
                      <a:pt x="4318" y="5731"/>
                    </a:lnTo>
                    <a:lnTo>
                      <a:pt x="4600" y="5603"/>
                    </a:lnTo>
                    <a:lnTo>
                      <a:pt x="4832" y="5423"/>
                    </a:lnTo>
                    <a:lnTo>
                      <a:pt x="5063" y="5217"/>
                    </a:lnTo>
                    <a:lnTo>
                      <a:pt x="5269" y="5012"/>
                    </a:lnTo>
                    <a:lnTo>
                      <a:pt x="5449" y="4780"/>
                    </a:lnTo>
                    <a:lnTo>
                      <a:pt x="5577" y="4523"/>
                    </a:lnTo>
                    <a:lnTo>
                      <a:pt x="5706" y="4266"/>
                    </a:lnTo>
                    <a:lnTo>
                      <a:pt x="5808" y="4009"/>
                    </a:lnTo>
                    <a:lnTo>
                      <a:pt x="5885" y="3727"/>
                    </a:lnTo>
                    <a:lnTo>
                      <a:pt x="5937" y="3444"/>
                    </a:lnTo>
                    <a:lnTo>
                      <a:pt x="5963" y="3161"/>
                    </a:lnTo>
                    <a:lnTo>
                      <a:pt x="5963" y="2878"/>
                    </a:lnTo>
                    <a:lnTo>
                      <a:pt x="5937" y="2570"/>
                    </a:lnTo>
                    <a:lnTo>
                      <a:pt x="5860" y="2287"/>
                    </a:lnTo>
                    <a:lnTo>
                      <a:pt x="5783" y="2005"/>
                    </a:lnTo>
                    <a:lnTo>
                      <a:pt x="5654" y="1722"/>
                    </a:lnTo>
                    <a:lnTo>
                      <a:pt x="5449" y="1388"/>
                    </a:lnTo>
                    <a:lnTo>
                      <a:pt x="5269" y="1080"/>
                    </a:lnTo>
                    <a:lnTo>
                      <a:pt x="5037" y="823"/>
                    </a:lnTo>
                    <a:lnTo>
                      <a:pt x="4832" y="617"/>
                    </a:lnTo>
                    <a:lnTo>
                      <a:pt x="4575" y="411"/>
                    </a:lnTo>
                    <a:lnTo>
                      <a:pt x="4343" y="283"/>
                    </a:lnTo>
                    <a:lnTo>
                      <a:pt x="4087" y="154"/>
                    </a:lnTo>
                    <a:lnTo>
                      <a:pt x="3830" y="77"/>
                    </a:lnTo>
                    <a:lnTo>
                      <a:pt x="3573" y="26"/>
                    </a:lnTo>
                    <a:lnTo>
                      <a:pt x="3290" y="0"/>
                    </a:lnTo>
                    <a:close/>
                  </a:path>
                </a:pathLst>
              </a:custGeom>
              <a:solidFill>
                <a:srgbClr val="9257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0" name="Google Shape;21813;p70">
                <a:extLst>
                  <a:ext uri="{FF2B5EF4-FFF2-40B4-BE49-F238E27FC236}">
                    <a16:creationId xmlns:a16="http://schemas.microsoft.com/office/drawing/2014/main" id="{4EFE1F41-3132-A810-0619-70666EE6194A}"/>
                  </a:ext>
                </a:extLst>
              </p:cNvPr>
              <p:cNvSpPr/>
              <p:nvPr/>
            </p:nvSpPr>
            <p:spPr>
              <a:xfrm>
                <a:off x="6808475" y="-1350"/>
                <a:ext cx="59125" cy="93825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3753" extrusionOk="0">
                    <a:moveTo>
                      <a:pt x="2365" y="0"/>
                    </a:moveTo>
                    <a:lnTo>
                      <a:pt x="2031" y="77"/>
                    </a:lnTo>
                    <a:lnTo>
                      <a:pt x="1722" y="180"/>
                    </a:lnTo>
                    <a:lnTo>
                      <a:pt x="1440" y="308"/>
                    </a:lnTo>
                    <a:lnTo>
                      <a:pt x="1157" y="463"/>
                    </a:lnTo>
                    <a:lnTo>
                      <a:pt x="926" y="642"/>
                    </a:lnTo>
                    <a:lnTo>
                      <a:pt x="720" y="848"/>
                    </a:lnTo>
                    <a:lnTo>
                      <a:pt x="540" y="1079"/>
                    </a:lnTo>
                    <a:lnTo>
                      <a:pt x="386" y="1336"/>
                    </a:lnTo>
                    <a:lnTo>
                      <a:pt x="257" y="1593"/>
                    </a:lnTo>
                    <a:lnTo>
                      <a:pt x="155" y="1876"/>
                    </a:lnTo>
                    <a:lnTo>
                      <a:pt x="77" y="2184"/>
                    </a:lnTo>
                    <a:lnTo>
                      <a:pt x="26" y="2493"/>
                    </a:lnTo>
                    <a:lnTo>
                      <a:pt x="0" y="2801"/>
                    </a:lnTo>
                    <a:lnTo>
                      <a:pt x="0" y="3110"/>
                    </a:lnTo>
                    <a:lnTo>
                      <a:pt x="26" y="3444"/>
                    </a:lnTo>
                    <a:lnTo>
                      <a:pt x="77" y="3752"/>
                    </a:lnTo>
                    <a:lnTo>
                      <a:pt x="129" y="3161"/>
                    </a:lnTo>
                    <a:lnTo>
                      <a:pt x="206" y="2570"/>
                    </a:lnTo>
                    <a:lnTo>
                      <a:pt x="283" y="2210"/>
                    </a:lnTo>
                    <a:lnTo>
                      <a:pt x="412" y="1850"/>
                    </a:lnTo>
                    <a:lnTo>
                      <a:pt x="566" y="1542"/>
                    </a:lnTo>
                    <a:lnTo>
                      <a:pt x="746" y="1259"/>
                    </a:lnTo>
                    <a:lnTo>
                      <a:pt x="951" y="1362"/>
                    </a:lnTo>
                    <a:lnTo>
                      <a:pt x="1131" y="1491"/>
                    </a:lnTo>
                    <a:lnTo>
                      <a:pt x="1260" y="1619"/>
                    </a:lnTo>
                    <a:lnTo>
                      <a:pt x="1388" y="1799"/>
                    </a:lnTo>
                    <a:lnTo>
                      <a:pt x="1465" y="1979"/>
                    </a:lnTo>
                    <a:lnTo>
                      <a:pt x="1517" y="2184"/>
                    </a:lnTo>
                    <a:lnTo>
                      <a:pt x="1568" y="2390"/>
                    </a:lnTo>
                    <a:lnTo>
                      <a:pt x="1542" y="2621"/>
                    </a:lnTo>
                    <a:lnTo>
                      <a:pt x="1517" y="2955"/>
                    </a:lnTo>
                    <a:lnTo>
                      <a:pt x="1465" y="3290"/>
                    </a:lnTo>
                    <a:lnTo>
                      <a:pt x="1619" y="2981"/>
                    </a:lnTo>
                    <a:lnTo>
                      <a:pt x="1697" y="2776"/>
                    </a:lnTo>
                    <a:lnTo>
                      <a:pt x="1748" y="2544"/>
                    </a:lnTo>
                    <a:lnTo>
                      <a:pt x="1774" y="2313"/>
                    </a:lnTo>
                    <a:lnTo>
                      <a:pt x="1748" y="2107"/>
                    </a:lnTo>
                    <a:lnTo>
                      <a:pt x="1697" y="1876"/>
                    </a:lnTo>
                    <a:lnTo>
                      <a:pt x="1619" y="1670"/>
                    </a:lnTo>
                    <a:lnTo>
                      <a:pt x="1491" y="1491"/>
                    </a:lnTo>
                    <a:lnTo>
                      <a:pt x="1337" y="1336"/>
                    </a:lnTo>
                    <a:lnTo>
                      <a:pt x="1105" y="1182"/>
                    </a:lnTo>
                    <a:lnTo>
                      <a:pt x="848" y="1105"/>
                    </a:lnTo>
                    <a:lnTo>
                      <a:pt x="1003" y="951"/>
                    </a:lnTo>
                    <a:lnTo>
                      <a:pt x="1157" y="771"/>
                    </a:lnTo>
                    <a:lnTo>
                      <a:pt x="1337" y="617"/>
                    </a:lnTo>
                    <a:lnTo>
                      <a:pt x="1517" y="488"/>
                    </a:lnTo>
                    <a:lnTo>
                      <a:pt x="1928" y="231"/>
                    </a:lnTo>
                    <a:lnTo>
                      <a:pt x="2365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1" name="Google Shape;21814;p70">
                <a:extLst>
                  <a:ext uri="{FF2B5EF4-FFF2-40B4-BE49-F238E27FC236}">
                    <a16:creationId xmlns:a16="http://schemas.microsoft.com/office/drawing/2014/main" id="{31145E7F-350E-9572-865A-4A0881CCA6EA}"/>
                  </a:ext>
                </a:extLst>
              </p:cNvPr>
              <p:cNvSpPr/>
              <p:nvPr/>
            </p:nvSpPr>
            <p:spPr>
              <a:xfrm>
                <a:off x="6363225" y="-182550"/>
                <a:ext cx="44720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7888" h="17220" extrusionOk="0">
                    <a:moveTo>
                      <a:pt x="8507" y="1"/>
                    </a:moveTo>
                    <a:lnTo>
                      <a:pt x="8019" y="52"/>
                    </a:lnTo>
                    <a:lnTo>
                      <a:pt x="7505" y="129"/>
                    </a:lnTo>
                    <a:lnTo>
                      <a:pt x="7017" y="232"/>
                    </a:lnTo>
                    <a:lnTo>
                      <a:pt x="6528" y="335"/>
                    </a:lnTo>
                    <a:lnTo>
                      <a:pt x="6040" y="489"/>
                    </a:lnTo>
                    <a:lnTo>
                      <a:pt x="5578" y="669"/>
                    </a:lnTo>
                    <a:lnTo>
                      <a:pt x="5115" y="849"/>
                    </a:lnTo>
                    <a:lnTo>
                      <a:pt x="4652" y="1080"/>
                    </a:lnTo>
                    <a:lnTo>
                      <a:pt x="4215" y="1337"/>
                    </a:lnTo>
                    <a:lnTo>
                      <a:pt x="3804" y="1594"/>
                    </a:lnTo>
                    <a:lnTo>
                      <a:pt x="3393" y="1903"/>
                    </a:lnTo>
                    <a:lnTo>
                      <a:pt x="2982" y="2237"/>
                    </a:lnTo>
                    <a:lnTo>
                      <a:pt x="2596" y="2596"/>
                    </a:lnTo>
                    <a:lnTo>
                      <a:pt x="2288" y="2931"/>
                    </a:lnTo>
                    <a:lnTo>
                      <a:pt x="2005" y="3265"/>
                    </a:lnTo>
                    <a:lnTo>
                      <a:pt x="1723" y="3624"/>
                    </a:lnTo>
                    <a:lnTo>
                      <a:pt x="1466" y="3984"/>
                    </a:lnTo>
                    <a:lnTo>
                      <a:pt x="1234" y="4370"/>
                    </a:lnTo>
                    <a:lnTo>
                      <a:pt x="1003" y="4781"/>
                    </a:lnTo>
                    <a:lnTo>
                      <a:pt x="797" y="5166"/>
                    </a:lnTo>
                    <a:lnTo>
                      <a:pt x="618" y="5603"/>
                    </a:lnTo>
                    <a:lnTo>
                      <a:pt x="463" y="6014"/>
                    </a:lnTo>
                    <a:lnTo>
                      <a:pt x="335" y="6426"/>
                    </a:lnTo>
                    <a:lnTo>
                      <a:pt x="335" y="6451"/>
                    </a:lnTo>
                    <a:lnTo>
                      <a:pt x="232" y="6811"/>
                    </a:lnTo>
                    <a:lnTo>
                      <a:pt x="155" y="7171"/>
                    </a:lnTo>
                    <a:lnTo>
                      <a:pt x="104" y="7531"/>
                    </a:lnTo>
                    <a:lnTo>
                      <a:pt x="52" y="7890"/>
                    </a:lnTo>
                    <a:lnTo>
                      <a:pt x="26" y="8250"/>
                    </a:lnTo>
                    <a:lnTo>
                      <a:pt x="1" y="8610"/>
                    </a:lnTo>
                    <a:lnTo>
                      <a:pt x="26" y="8996"/>
                    </a:lnTo>
                    <a:lnTo>
                      <a:pt x="52" y="9355"/>
                    </a:lnTo>
                    <a:lnTo>
                      <a:pt x="104" y="9715"/>
                    </a:lnTo>
                    <a:lnTo>
                      <a:pt x="155" y="10101"/>
                    </a:lnTo>
                    <a:lnTo>
                      <a:pt x="232" y="10460"/>
                    </a:lnTo>
                    <a:lnTo>
                      <a:pt x="335" y="10846"/>
                    </a:lnTo>
                    <a:lnTo>
                      <a:pt x="463" y="11206"/>
                    </a:lnTo>
                    <a:lnTo>
                      <a:pt x="618" y="11591"/>
                    </a:lnTo>
                    <a:lnTo>
                      <a:pt x="772" y="11951"/>
                    </a:lnTo>
                    <a:lnTo>
                      <a:pt x="926" y="12311"/>
                    </a:lnTo>
                    <a:lnTo>
                      <a:pt x="1132" y="12645"/>
                    </a:lnTo>
                    <a:lnTo>
                      <a:pt x="1337" y="13005"/>
                    </a:lnTo>
                    <a:lnTo>
                      <a:pt x="1543" y="13339"/>
                    </a:lnTo>
                    <a:lnTo>
                      <a:pt x="1774" y="13647"/>
                    </a:lnTo>
                    <a:lnTo>
                      <a:pt x="2031" y="13956"/>
                    </a:lnTo>
                    <a:lnTo>
                      <a:pt x="2288" y="14264"/>
                    </a:lnTo>
                    <a:lnTo>
                      <a:pt x="2545" y="14572"/>
                    </a:lnTo>
                    <a:lnTo>
                      <a:pt x="2828" y="14829"/>
                    </a:lnTo>
                    <a:lnTo>
                      <a:pt x="3136" y="15112"/>
                    </a:lnTo>
                    <a:lnTo>
                      <a:pt x="3444" y="15343"/>
                    </a:lnTo>
                    <a:lnTo>
                      <a:pt x="3753" y="15575"/>
                    </a:lnTo>
                    <a:lnTo>
                      <a:pt x="4061" y="15806"/>
                    </a:lnTo>
                    <a:lnTo>
                      <a:pt x="4627" y="16140"/>
                    </a:lnTo>
                    <a:lnTo>
                      <a:pt x="5038" y="16346"/>
                    </a:lnTo>
                    <a:lnTo>
                      <a:pt x="5475" y="16551"/>
                    </a:lnTo>
                    <a:lnTo>
                      <a:pt x="5937" y="16705"/>
                    </a:lnTo>
                    <a:lnTo>
                      <a:pt x="6374" y="16860"/>
                    </a:lnTo>
                    <a:lnTo>
                      <a:pt x="6837" y="16988"/>
                    </a:lnTo>
                    <a:lnTo>
                      <a:pt x="7299" y="17091"/>
                    </a:lnTo>
                    <a:lnTo>
                      <a:pt x="7788" y="17168"/>
                    </a:lnTo>
                    <a:lnTo>
                      <a:pt x="8250" y="17194"/>
                    </a:lnTo>
                    <a:lnTo>
                      <a:pt x="8739" y="17219"/>
                    </a:lnTo>
                    <a:lnTo>
                      <a:pt x="9689" y="17219"/>
                    </a:lnTo>
                    <a:lnTo>
                      <a:pt x="10152" y="17168"/>
                    </a:lnTo>
                    <a:lnTo>
                      <a:pt x="10640" y="17091"/>
                    </a:lnTo>
                    <a:lnTo>
                      <a:pt x="11103" y="16988"/>
                    </a:lnTo>
                    <a:lnTo>
                      <a:pt x="11565" y="16860"/>
                    </a:lnTo>
                    <a:lnTo>
                      <a:pt x="12002" y="16705"/>
                    </a:lnTo>
                    <a:lnTo>
                      <a:pt x="12465" y="16525"/>
                    </a:lnTo>
                    <a:lnTo>
                      <a:pt x="12902" y="16320"/>
                    </a:lnTo>
                    <a:lnTo>
                      <a:pt x="13313" y="16114"/>
                    </a:lnTo>
                    <a:lnTo>
                      <a:pt x="13724" y="15857"/>
                    </a:lnTo>
                    <a:lnTo>
                      <a:pt x="13930" y="15729"/>
                    </a:lnTo>
                    <a:lnTo>
                      <a:pt x="14238" y="15497"/>
                    </a:lnTo>
                    <a:lnTo>
                      <a:pt x="14547" y="15266"/>
                    </a:lnTo>
                    <a:lnTo>
                      <a:pt x="14829" y="15035"/>
                    </a:lnTo>
                    <a:lnTo>
                      <a:pt x="15112" y="14778"/>
                    </a:lnTo>
                    <a:lnTo>
                      <a:pt x="15369" y="14495"/>
                    </a:lnTo>
                    <a:lnTo>
                      <a:pt x="15652" y="14213"/>
                    </a:lnTo>
                    <a:lnTo>
                      <a:pt x="15883" y="13930"/>
                    </a:lnTo>
                    <a:lnTo>
                      <a:pt x="16114" y="13621"/>
                    </a:lnTo>
                    <a:lnTo>
                      <a:pt x="16345" y="13313"/>
                    </a:lnTo>
                    <a:lnTo>
                      <a:pt x="16551" y="13005"/>
                    </a:lnTo>
                    <a:lnTo>
                      <a:pt x="16757" y="12671"/>
                    </a:lnTo>
                    <a:lnTo>
                      <a:pt x="16937" y="12336"/>
                    </a:lnTo>
                    <a:lnTo>
                      <a:pt x="17091" y="12002"/>
                    </a:lnTo>
                    <a:lnTo>
                      <a:pt x="17245" y="11643"/>
                    </a:lnTo>
                    <a:lnTo>
                      <a:pt x="17399" y="11283"/>
                    </a:lnTo>
                    <a:lnTo>
                      <a:pt x="17502" y="10923"/>
                    </a:lnTo>
                    <a:lnTo>
                      <a:pt x="17656" y="10358"/>
                    </a:lnTo>
                    <a:lnTo>
                      <a:pt x="17708" y="10178"/>
                    </a:lnTo>
                    <a:lnTo>
                      <a:pt x="17810" y="9612"/>
                    </a:lnTo>
                    <a:lnTo>
                      <a:pt x="17862" y="9021"/>
                    </a:lnTo>
                    <a:lnTo>
                      <a:pt x="17887" y="8456"/>
                    </a:lnTo>
                    <a:lnTo>
                      <a:pt x="17862" y="7890"/>
                    </a:lnTo>
                    <a:lnTo>
                      <a:pt x="17810" y="7222"/>
                    </a:lnTo>
                    <a:lnTo>
                      <a:pt x="17810" y="7171"/>
                    </a:lnTo>
                    <a:lnTo>
                      <a:pt x="17733" y="6785"/>
                    </a:lnTo>
                    <a:lnTo>
                      <a:pt x="17656" y="6400"/>
                    </a:lnTo>
                    <a:lnTo>
                      <a:pt x="17553" y="5989"/>
                    </a:lnTo>
                    <a:lnTo>
                      <a:pt x="17425" y="5603"/>
                    </a:lnTo>
                    <a:lnTo>
                      <a:pt x="17271" y="5192"/>
                    </a:lnTo>
                    <a:lnTo>
                      <a:pt x="17116" y="4807"/>
                    </a:lnTo>
                    <a:lnTo>
                      <a:pt x="16911" y="4421"/>
                    </a:lnTo>
                    <a:lnTo>
                      <a:pt x="16705" y="4061"/>
                    </a:lnTo>
                    <a:lnTo>
                      <a:pt x="16500" y="3702"/>
                    </a:lnTo>
                    <a:lnTo>
                      <a:pt x="16243" y="3367"/>
                    </a:lnTo>
                    <a:lnTo>
                      <a:pt x="15986" y="3059"/>
                    </a:lnTo>
                    <a:lnTo>
                      <a:pt x="15729" y="2776"/>
                    </a:lnTo>
                    <a:lnTo>
                      <a:pt x="15472" y="2494"/>
                    </a:lnTo>
                    <a:lnTo>
                      <a:pt x="15189" y="2237"/>
                    </a:lnTo>
                    <a:lnTo>
                      <a:pt x="14881" y="1980"/>
                    </a:lnTo>
                    <a:lnTo>
                      <a:pt x="14572" y="1748"/>
                    </a:lnTo>
                    <a:lnTo>
                      <a:pt x="14264" y="1517"/>
                    </a:lnTo>
                    <a:lnTo>
                      <a:pt x="13930" y="1312"/>
                    </a:lnTo>
                    <a:lnTo>
                      <a:pt x="13596" y="1132"/>
                    </a:lnTo>
                    <a:lnTo>
                      <a:pt x="13236" y="952"/>
                    </a:lnTo>
                    <a:lnTo>
                      <a:pt x="12876" y="772"/>
                    </a:lnTo>
                    <a:lnTo>
                      <a:pt x="12516" y="618"/>
                    </a:lnTo>
                    <a:lnTo>
                      <a:pt x="12157" y="489"/>
                    </a:lnTo>
                    <a:lnTo>
                      <a:pt x="11797" y="386"/>
                    </a:lnTo>
                    <a:lnTo>
                      <a:pt x="11411" y="284"/>
                    </a:lnTo>
                    <a:lnTo>
                      <a:pt x="11026" y="181"/>
                    </a:lnTo>
                    <a:lnTo>
                      <a:pt x="10537" y="104"/>
                    </a:lnTo>
                    <a:lnTo>
                      <a:pt x="10023" y="27"/>
                    </a:lnTo>
                    <a:lnTo>
                      <a:pt x="9535" y="1"/>
                    </a:lnTo>
                    <a:close/>
                  </a:path>
                </a:pathLst>
              </a:custGeom>
              <a:solidFill>
                <a:srgbClr val="9257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2" name="Google Shape;21815;p70">
                <a:extLst>
                  <a:ext uri="{FF2B5EF4-FFF2-40B4-BE49-F238E27FC236}">
                    <a16:creationId xmlns:a16="http://schemas.microsoft.com/office/drawing/2014/main" id="{8E4E2713-B6BA-FF82-70C5-3E9B09DC3E38}"/>
                  </a:ext>
                </a:extLst>
              </p:cNvPr>
              <p:cNvSpPr/>
              <p:nvPr/>
            </p:nvSpPr>
            <p:spPr>
              <a:xfrm>
                <a:off x="6363225" y="-182550"/>
                <a:ext cx="44720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7888" h="17220" fill="none" extrusionOk="0">
                    <a:moveTo>
                      <a:pt x="17708" y="10178"/>
                    </a:moveTo>
                    <a:lnTo>
                      <a:pt x="17708" y="10178"/>
                    </a:lnTo>
                    <a:lnTo>
                      <a:pt x="17656" y="10358"/>
                    </a:lnTo>
                    <a:lnTo>
                      <a:pt x="17656" y="10358"/>
                    </a:lnTo>
                    <a:lnTo>
                      <a:pt x="17502" y="10923"/>
                    </a:lnTo>
                    <a:lnTo>
                      <a:pt x="17502" y="10923"/>
                    </a:lnTo>
                    <a:lnTo>
                      <a:pt x="17399" y="11283"/>
                    </a:lnTo>
                    <a:lnTo>
                      <a:pt x="17245" y="11643"/>
                    </a:lnTo>
                    <a:lnTo>
                      <a:pt x="17091" y="12002"/>
                    </a:lnTo>
                    <a:lnTo>
                      <a:pt x="16937" y="12336"/>
                    </a:lnTo>
                    <a:lnTo>
                      <a:pt x="16757" y="12671"/>
                    </a:lnTo>
                    <a:lnTo>
                      <a:pt x="16551" y="13005"/>
                    </a:lnTo>
                    <a:lnTo>
                      <a:pt x="16345" y="13313"/>
                    </a:lnTo>
                    <a:lnTo>
                      <a:pt x="16114" y="13621"/>
                    </a:lnTo>
                    <a:lnTo>
                      <a:pt x="15883" y="13930"/>
                    </a:lnTo>
                    <a:lnTo>
                      <a:pt x="15652" y="14213"/>
                    </a:lnTo>
                    <a:lnTo>
                      <a:pt x="15369" y="14495"/>
                    </a:lnTo>
                    <a:lnTo>
                      <a:pt x="15112" y="14778"/>
                    </a:lnTo>
                    <a:lnTo>
                      <a:pt x="14829" y="15035"/>
                    </a:lnTo>
                    <a:lnTo>
                      <a:pt x="14547" y="15266"/>
                    </a:lnTo>
                    <a:lnTo>
                      <a:pt x="14238" y="15497"/>
                    </a:lnTo>
                    <a:lnTo>
                      <a:pt x="13930" y="15729"/>
                    </a:lnTo>
                    <a:lnTo>
                      <a:pt x="13930" y="15729"/>
                    </a:lnTo>
                    <a:lnTo>
                      <a:pt x="13724" y="15857"/>
                    </a:lnTo>
                    <a:lnTo>
                      <a:pt x="13724" y="15857"/>
                    </a:lnTo>
                    <a:lnTo>
                      <a:pt x="13313" y="16114"/>
                    </a:lnTo>
                    <a:lnTo>
                      <a:pt x="12902" y="16320"/>
                    </a:lnTo>
                    <a:lnTo>
                      <a:pt x="12465" y="16525"/>
                    </a:lnTo>
                    <a:lnTo>
                      <a:pt x="12002" y="16705"/>
                    </a:lnTo>
                    <a:lnTo>
                      <a:pt x="12002" y="16705"/>
                    </a:lnTo>
                    <a:lnTo>
                      <a:pt x="11565" y="16860"/>
                    </a:lnTo>
                    <a:lnTo>
                      <a:pt x="11103" y="16988"/>
                    </a:lnTo>
                    <a:lnTo>
                      <a:pt x="10640" y="17091"/>
                    </a:lnTo>
                    <a:lnTo>
                      <a:pt x="10152" y="17168"/>
                    </a:lnTo>
                    <a:lnTo>
                      <a:pt x="9689" y="17219"/>
                    </a:lnTo>
                    <a:lnTo>
                      <a:pt x="9201" y="17219"/>
                    </a:lnTo>
                    <a:lnTo>
                      <a:pt x="8739" y="17219"/>
                    </a:lnTo>
                    <a:lnTo>
                      <a:pt x="8250" y="17194"/>
                    </a:lnTo>
                    <a:lnTo>
                      <a:pt x="7788" y="17168"/>
                    </a:lnTo>
                    <a:lnTo>
                      <a:pt x="7299" y="17091"/>
                    </a:lnTo>
                    <a:lnTo>
                      <a:pt x="6837" y="16988"/>
                    </a:lnTo>
                    <a:lnTo>
                      <a:pt x="6374" y="16860"/>
                    </a:lnTo>
                    <a:lnTo>
                      <a:pt x="5937" y="16705"/>
                    </a:lnTo>
                    <a:lnTo>
                      <a:pt x="5475" y="16551"/>
                    </a:lnTo>
                    <a:lnTo>
                      <a:pt x="5038" y="16346"/>
                    </a:lnTo>
                    <a:lnTo>
                      <a:pt x="4627" y="16140"/>
                    </a:lnTo>
                    <a:lnTo>
                      <a:pt x="4627" y="16140"/>
                    </a:lnTo>
                    <a:lnTo>
                      <a:pt x="4061" y="15806"/>
                    </a:lnTo>
                    <a:lnTo>
                      <a:pt x="4061" y="15806"/>
                    </a:lnTo>
                    <a:lnTo>
                      <a:pt x="3753" y="15575"/>
                    </a:lnTo>
                    <a:lnTo>
                      <a:pt x="3444" y="15343"/>
                    </a:lnTo>
                    <a:lnTo>
                      <a:pt x="3136" y="15112"/>
                    </a:lnTo>
                    <a:lnTo>
                      <a:pt x="2828" y="14829"/>
                    </a:lnTo>
                    <a:lnTo>
                      <a:pt x="2545" y="14572"/>
                    </a:lnTo>
                    <a:lnTo>
                      <a:pt x="2288" y="14264"/>
                    </a:lnTo>
                    <a:lnTo>
                      <a:pt x="2031" y="13956"/>
                    </a:lnTo>
                    <a:lnTo>
                      <a:pt x="1774" y="13647"/>
                    </a:lnTo>
                    <a:lnTo>
                      <a:pt x="1543" y="13339"/>
                    </a:lnTo>
                    <a:lnTo>
                      <a:pt x="1337" y="13005"/>
                    </a:lnTo>
                    <a:lnTo>
                      <a:pt x="1132" y="12645"/>
                    </a:lnTo>
                    <a:lnTo>
                      <a:pt x="926" y="12311"/>
                    </a:lnTo>
                    <a:lnTo>
                      <a:pt x="772" y="11951"/>
                    </a:lnTo>
                    <a:lnTo>
                      <a:pt x="618" y="11591"/>
                    </a:lnTo>
                    <a:lnTo>
                      <a:pt x="463" y="11206"/>
                    </a:lnTo>
                    <a:lnTo>
                      <a:pt x="335" y="10846"/>
                    </a:lnTo>
                    <a:lnTo>
                      <a:pt x="335" y="10846"/>
                    </a:lnTo>
                    <a:lnTo>
                      <a:pt x="232" y="10460"/>
                    </a:lnTo>
                    <a:lnTo>
                      <a:pt x="155" y="10101"/>
                    </a:lnTo>
                    <a:lnTo>
                      <a:pt x="104" y="9715"/>
                    </a:lnTo>
                    <a:lnTo>
                      <a:pt x="52" y="9355"/>
                    </a:lnTo>
                    <a:lnTo>
                      <a:pt x="52" y="9355"/>
                    </a:lnTo>
                    <a:lnTo>
                      <a:pt x="26" y="8996"/>
                    </a:lnTo>
                    <a:lnTo>
                      <a:pt x="1" y="8610"/>
                    </a:lnTo>
                    <a:lnTo>
                      <a:pt x="26" y="8250"/>
                    </a:lnTo>
                    <a:lnTo>
                      <a:pt x="52" y="7890"/>
                    </a:lnTo>
                    <a:lnTo>
                      <a:pt x="104" y="7531"/>
                    </a:lnTo>
                    <a:lnTo>
                      <a:pt x="155" y="7171"/>
                    </a:lnTo>
                    <a:lnTo>
                      <a:pt x="232" y="6811"/>
                    </a:lnTo>
                    <a:lnTo>
                      <a:pt x="335" y="6451"/>
                    </a:lnTo>
                    <a:lnTo>
                      <a:pt x="335" y="6451"/>
                    </a:lnTo>
                    <a:lnTo>
                      <a:pt x="335" y="6426"/>
                    </a:lnTo>
                    <a:lnTo>
                      <a:pt x="335" y="6426"/>
                    </a:lnTo>
                    <a:lnTo>
                      <a:pt x="463" y="6014"/>
                    </a:lnTo>
                    <a:lnTo>
                      <a:pt x="618" y="5603"/>
                    </a:lnTo>
                    <a:lnTo>
                      <a:pt x="618" y="5603"/>
                    </a:lnTo>
                    <a:lnTo>
                      <a:pt x="797" y="5166"/>
                    </a:lnTo>
                    <a:lnTo>
                      <a:pt x="1003" y="4781"/>
                    </a:lnTo>
                    <a:lnTo>
                      <a:pt x="1234" y="4370"/>
                    </a:lnTo>
                    <a:lnTo>
                      <a:pt x="1466" y="3984"/>
                    </a:lnTo>
                    <a:lnTo>
                      <a:pt x="1723" y="3624"/>
                    </a:lnTo>
                    <a:lnTo>
                      <a:pt x="2005" y="3265"/>
                    </a:lnTo>
                    <a:lnTo>
                      <a:pt x="2288" y="2931"/>
                    </a:lnTo>
                    <a:lnTo>
                      <a:pt x="2596" y="2596"/>
                    </a:lnTo>
                    <a:lnTo>
                      <a:pt x="2596" y="2596"/>
                    </a:lnTo>
                    <a:lnTo>
                      <a:pt x="2982" y="2237"/>
                    </a:lnTo>
                    <a:lnTo>
                      <a:pt x="3393" y="1903"/>
                    </a:lnTo>
                    <a:lnTo>
                      <a:pt x="3393" y="1903"/>
                    </a:lnTo>
                    <a:lnTo>
                      <a:pt x="3804" y="1594"/>
                    </a:lnTo>
                    <a:lnTo>
                      <a:pt x="4215" y="1337"/>
                    </a:lnTo>
                    <a:lnTo>
                      <a:pt x="4652" y="1080"/>
                    </a:lnTo>
                    <a:lnTo>
                      <a:pt x="5115" y="849"/>
                    </a:lnTo>
                    <a:lnTo>
                      <a:pt x="5578" y="669"/>
                    </a:lnTo>
                    <a:lnTo>
                      <a:pt x="6040" y="489"/>
                    </a:lnTo>
                    <a:lnTo>
                      <a:pt x="6528" y="335"/>
                    </a:lnTo>
                    <a:lnTo>
                      <a:pt x="7017" y="232"/>
                    </a:lnTo>
                    <a:lnTo>
                      <a:pt x="7505" y="129"/>
                    </a:lnTo>
                    <a:lnTo>
                      <a:pt x="8019" y="52"/>
                    </a:lnTo>
                    <a:lnTo>
                      <a:pt x="8507" y="1"/>
                    </a:lnTo>
                    <a:lnTo>
                      <a:pt x="9021" y="1"/>
                    </a:lnTo>
                    <a:lnTo>
                      <a:pt x="9535" y="1"/>
                    </a:lnTo>
                    <a:lnTo>
                      <a:pt x="10023" y="27"/>
                    </a:lnTo>
                    <a:lnTo>
                      <a:pt x="10537" y="104"/>
                    </a:lnTo>
                    <a:lnTo>
                      <a:pt x="11026" y="181"/>
                    </a:lnTo>
                    <a:lnTo>
                      <a:pt x="11026" y="181"/>
                    </a:lnTo>
                    <a:lnTo>
                      <a:pt x="11411" y="284"/>
                    </a:lnTo>
                    <a:lnTo>
                      <a:pt x="11797" y="386"/>
                    </a:lnTo>
                    <a:lnTo>
                      <a:pt x="12157" y="489"/>
                    </a:lnTo>
                    <a:lnTo>
                      <a:pt x="12516" y="618"/>
                    </a:lnTo>
                    <a:lnTo>
                      <a:pt x="12876" y="772"/>
                    </a:lnTo>
                    <a:lnTo>
                      <a:pt x="13236" y="952"/>
                    </a:lnTo>
                    <a:lnTo>
                      <a:pt x="13596" y="1132"/>
                    </a:lnTo>
                    <a:lnTo>
                      <a:pt x="13930" y="1312"/>
                    </a:lnTo>
                    <a:lnTo>
                      <a:pt x="14264" y="1517"/>
                    </a:lnTo>
                    <a:lnTo>
                      <a:pt x="14572" y="1748"/>
                    </a:lnTo>
                    <a:lnTo>
                      <a:pt x="14881" y="1980"/>
                    </a:lnTo>
                    <a:lnTo>
                      <a:pt x="15189" y="2237"/>
                    </a:lnTo>
                    <a:lnTo>
                      <a:pt x="15472" y="2494"/>
                    </a:lnTo>
                    <a:lnTo>
                      <a:pt x="15729" y="2776"/>
                    </a:lnTo>
                    <a:lnTo>
                      <a:pt x="15986" y="3059"/>
                    </a:lnTo>
                    <a:lnTo>
                      <a:pt x="16243" y="3367"/>
                    </a:lnTo>
                    <a:lnTo>
                      <a:pt x="16243" y="3367"/>
                    </a:lnTo>
                    <a:lnTo>
                      <a:pt x="16500" y="3702"/>
                    </a:lnTo>
                    <a:lnTo>
                      <a:pt x="16705" y="4061"/>
                    </a:lnTo>
                    <a:lnTo>
                      <a:pt x="16911" y="4421"/>
                    </a:lnTo>
                    <a:lnTo>
                      <a:pt x="17116" y="4807"/>
                    </a:lnTo>
                    <a:lnTo>
                      <a:pt x="17271" y="5192"/>
                    </a:lnTo>
                    <a:lnTo>
                      <a:pt x="17425" y="5603"/>
                    </a:lnTo>
                    <a:lnTo>
                      <a:pt x="17553" y="5989"/>
                    </a:lnTo>
                    <a:lnTo>
                      <a:pt x="17656" y="6400"/>
                    </a:lnTo>
                    <a:lnTo>
                      <a:pt x="17656" y="6400"/>
                    </a:lnTo>
                    <a:lnTo>
                      <a:pt x="17733" y="6785"/>
                    </a:lnTo>
                    <a:lnTo>
                      <a:pt x="17810" y="7171"/>
                    </a:lnTo>
                    <a:lnTo>
                      <a:pt x="17810" y="7171"/>
                    </a:lnTo>
                    <a:lnTo>
                      <a:pt x="17810" y="7222"/>
                    </a:lnTo>
                    <a:lnTo>
                      <a:pt x="17810" y="7222"/>
                    </a:lnTo>
                    <a:lnTo>
                      <a:pt x="17862" y="7890"/>
                    </a:lnTo>
                    <a:lnTo>
                      <a:pt x="17862" y="7890"/>
                    </a:lnTo>
                    <a:lnTo>
                      <a:pt x="17887" y="8456"/>
                    </a:lnTo>
                    <a:lnTo>
                      <a:pt x="17862" y="9021"/>
                    </a:lnTo>
                    <a:lnTo>
                      <a:pt x="17810" y="9612"/>
                    </a:lnTo>
                    <a:lnTo>
                      <a:pt x="17708" y="101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3" name="Google Shape;21816;p70">
                <a:extLst>
                  <a:ext uri="{FF2B5EF4-FFF2-40B4-BE49-F238E27FC236}">
                    <a16:creationId xmlns:a16="http://schemas.microsoft.com/office/drawing/2014/main" id="{EE47277E-42C9-6838-D224-808B5525C1DA}"/>
                  </a:ext>
                </a:extLst>
              </p:cNvPr>
              <p:cNvSpPr/>
              <p:nvPr/>
            </p:nvSpPr>
            <p:spPr>
              <a:xfrm>
                <a:off x="6371575" y="82150"/>
                <a:ext cx="12210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5552" extrusionOk="0">
                    <a:moveTo>
                      <a:pt x="1337" y="1"/>
                    </a:moveTo>
                    <a:lnTo>
                      <a:pt x="977" y="27"/>
                    </a:lnTo>
                    <a:lnTo>
                      <a:pt x="643" y="52"/>
                    </a:lnTo>
                    <a:lnTo>
                      <a:pt x="335" y="155"/>
                    </a:lnTo>
                    <a:lnTo>
                      <a:pt x="1" y="258"/>
                    </a:lnTo>
                    <a:lnTo>
                      <a:pt x="129" y="618"/>
                    </a:lnTo>
                    <a:lnTo>
                      <a:pt x="284" y="1003"/>
                    </a:lnTo>
                    <a:lnTo>
                      <a:pt x="438" y="1363"/>
                    </a:lnTo>
                    <a:lnTo>
                      <a:pt x="592" y="1723"/>
                    </a:lnTo>
                    <a:lnTo>
                      <a:pt x="798" y="2057"/>
                    </a:lnTo>
                    <a:lnTo>
                      <a:pt x="1003" y="2417"/>
                    </a:lnTo>
                    <a:lnTo>
                      <a:pt x="1209" y="2751"/>
                    </a:lnTo>
                    <a:lnTo>
                      <a:pt x="1440" y="3059"/>
                    </a:lnTo>
                    <a:lnTo>
                      <a:pt x="1697" y="3368"/>
                    </a:lnTo>
                    <a:lnTo>
                      <a:pt x="1954" y="3676"/>
                    </a:lnTo>
                    <a:lnTo>
                      <a:pt x="2211" y="3984"/>
                    </a:lnTo>
                    <a:lnTo>
                      <a:pt x="2494" y="4241"/>
                    </a:lnTo>
                    <a:lnTo>
                      <a:pt x="2802" y="4524"/>
                    </a:lnTo>
                    <a:lnTo>
                      <a:pt x="3110" y="4755"/>
                    </a:lnTo>
                    <a:lnTo>
                      <a:pt x="3419" y="4987"/>
                    </a:lnTo>
                    <a:lnTo>
                      <a:pt x="3727" y="5218"/>
                    </a:lnTo>
                    <a:lnTo>
                      <a:pt x="4293" y="5552"/>
                    </a:lnTo>
                    <a:lnTo>
                      <a:pt x="4421" y="5321"/>
                    </a:lnTo>
                    <a:lnTo>
                      <a:pt x="4550" y="5115"/>
                    </a:lnTo>
                    <a:lnTo>
                      <a:pt x="4652" y="4858"/>
                    </a:lnTo>
                    <a:lnTo>
                      <a:pt x="4730" y="4627"/>
                    </a:lnTo>
                    <a:lnTo>
                      <a:pt x="4807" y="4370"/>
                    </a:lnTo>
                    <a:lnTo>
                      <a:pt x="4858" y="4113"/>
                    </a:lnTo>
                    <a:lnTo>
                      <a:pt x="4884" y="3830"/>
                    </a:lnTo>
                    <a:lnTo>
                      <a:pt x="4884" y="3573"/>
                    </a:lnTo>
                    <a:lnTo>
                      <a:pt x="4884" y="3213"/>
                    </a:lnTo>
                    <a:lnTo>
                      <a:pt x="4807" y="2854"/>
                    </a:lnTo>
                    <a:lnTo>
                      <a:pt x="4730" y="2494"/>
                    </a:lnTo>
                    <a:lnTo>
                      <a:pt x="4601" y="2185"/>
                    </a:lnTo>
                    <a:lnTo>
                      <a:pt x="4473" y="1877"/>
                    </a:lnTo>
                    <a:lnTo>
                      <a:pt x="4293" y="1569"/>
                    </a:lnTo>
                    <a:lnTo>
                      <a:pt x="4087" y="1286"/>
                    </a:lnTo>
                    <a:lnTo>
                      <a:pt x="3856" y="1055"/>
                    </a:lnTo>
                    <a:lnTo>
                      <a:pt x="3599" y="823"/>
                    </a:lnTo>
                    <a:lnTo>
                      <a:pt x="3316" y="618"/>
                    </a:lnTo>
                    <a:lnTo>
                      <a:pt x="3033" y="438"/>
                    </a:lnTo>
                    <a:lnTo>
                      <a:pt x="2725" y="284"/>
                    </a:lnTo>
                    <a:lnTo>
                      <a:pt x="2391" y="155"/>
                    </a:lnTo>
                    <a:lnTo>
                      <a:pt x="2057" y="78"/>
                    </a:lnTo>
                    <a:lnTo>
                      <a:pt x="1697" y="27"/>
                    </a:lnTo>
                    <a:lnTo>
                      <a:pt x="1337" y="1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4" name="Google Shape;21817;p70">
                <a:extLst>
                  <a:ext uri="{FF2B5EF4-FFF2-40B4-BE49-F238E27FC236}">
                    <a16:creationId xmlns:a16="http://schemas.microsoft.com/office/drawing/2014/main" id="{4206D65B-1503-A7CF-AAB1-41F21A533844}"/>
                  </a:ext>
                </a:extLst>
              </p:cNvPr>
              <p:cNvSpPr/>
              <p:nvPr/>
            </p:nvSpPr>
            <p:spPr>
              <a:xfrm>
                <a:off x="6694750" y="70600"/>
                <a:ext cx="111175" cy="143300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5732" extrusionOk="0">
                    <a:moveTo>
                      <a:pt x="3907" y="0"/>
                    </a:moveTo>
                    <a:lnTo>
                      <a:pt x="3496" y="26"/>
                    </a:lnTo>
                    <a:lnTo>
                      <a:pt x="3110" y="77"/>
                    </a:lnTo>
                    <a:lnTo>
                      <a:pt x="2750" y="180"/>
                    </a:lnTo>
                    <a:lnTo>
                      <a:pt x="2391" y="309"/>
                    </a:lnTo>
                    <a:lnTo>
                      <a:pt x="2057" y="463"/>
                    </a:lnTo>
                    <a:lnTo>
                      <a:pt x="1722" y="669"/>
                    </a:lnTo>
                    <a:lnTo>
                      <a:pt x="1414" y="900"/>
                    </a:lnTo>
                    <a:lnTo>
                      <a:pt x="1157" y="1131"/>
                    </a:lnTo>
                    <a:lnTo>
                      <a:pt x="900" y="1414"/>
                    </a:lnTo>
                    <a:lnTo>
                      <a:pt x="669" y="1722"/>
                    </a:lnTo>
                    <a:lnTo>
                      <a:pt x="489" y="2031"/>
                    </a:lnTo>
                    <a:lnTo>
                      <a:pt x="309" y="2365"/>
                    </a:lnTo>
                    <a:lnTo>
                      <a:pt x="180" y="2724"/>
                    </a:lnTo>
                    <a:lnTo>
                      <a:pt x="103" y="3110"/>
                    </a:lnTo>
                    <a:lnTo>
                      <a:pt x="26" y="3495"/>
                    </a:lnTo>
                    <a:lnTo>
                      <a:pt x="1" y="3881"/>
                    </a:lnTo>
                    <a:lnTo>
                      <a:pt x="26" y="4138"/>
                    </a:lnTo>
                    <a:lnTo>
                      <a:pt x="52" y="4369"/>
                    </a:lnTo>
                    <a:lnTo>
                      <a:pt x="129" y="4857"/>
                    </a:lnTo>
                    <a:lnTo>
                      <a:pt x="283" y="5294"/>
                    </a:lnTo>
                    <a:lnTo>
                      <a:pt x="463" y="5731"/>
                    </a:lnTo>
                    <a:lnTo>
                      <a:pt x="669" y="5603"/>
                    </a:lnTo>
                    <a:lnTo>
                      <a:pt x="977" y="5371"/>
                    </a:lnTo>
                    <a:lnTo>
                      <a:pt x="1286" y="5140"/>
                    </a:lnTo>
                    <a:lnTo>
                      <a:pt x="1568" y="4909"/>
                    </a:lnTo>
                    <a:lnTo>
                      <a:pt x="1851" y="4652"/>
                    </a:lnTo>
                    <a:lnTo>
                      <a:pt x="2108" y="4369"/>
                    </a:lnTo>
                    <a:lnTo>
                      <a:pt x="2391" y="4087"/>
                    </a:lnTo>
                    <a:lnTo>
                      <a:pt x="2622" y="3804"/>
                    </a:lnTo>
                    <a:lnTo>
                      <a:pt x="2853" y="3495"/>
                    </a:lnTo>
                    <a:lnTo>
                      <a:pt x="3084" y="3187"/>
                    </a:lnTo>
                    <a:lnTo>
                      <a:pt x="3290" y="2879"/>
                    </a:lnTo>
                    <a:lnTo>
                      <a:pt x="3496" y="2545"/>
                    </a:lnTo>
                    <a:lnTo>
                      <a:pt x="3676" y="2210"/>
                    </a:lnTo>
                    <a:lnTo>
                      <a:pt x="3830" y="1876"/>
                    </a:lnTo>
                    <a:lnTo>
                      <a:pt x="3984" y="1517"/>
                    </a:lnTo>
                    <a:lnTo>
                      <a:pt x="4138" y="1157"/>
                    </a:lnTo>
                    <a:lnTo>
                      <a:pt x="4241" y="797"/>
                    </a:lnTo>
                    <a:lnTo>
                      <a:pt x="4395" y="232"/>
                    </a:lnTo>
                    <a:lnTo>
                      <a:pt x="4447" y="52"/>
                    </a:lnTo>
                    <a:lnTo>
                      <a:pt x="4164" y="26"/>
                    </a:lnTo>
                    <a:lnTo>
                      <a:pt x="3907" y="0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5" name="Google Shape;21818;p70">
                <a:extLst>
                  <a:ext uri="{FF2B5EF4-FFF2-40B4-BE49-F238E27FC236}">
                    <a16:creationId xmlns:a16="http://schemas.microsoft.com/office/drawing/2014/main" id="{11E890CE-0690-0A12-B46C-2CC891F9A0F3}"/>
                  </a:ext>
                </a:extLst>
              </p:cNvPr>
              <p:cNvSpPr/>
              <p:nvPr/>
            </p:nvSpPr>
            <p:spPr>
              <a:xfrm>
                <a:off x="6371575" y="-182550"/>
                <a:ext cx="436925" cy="1805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7223" extrusionOk="0">
                    <a:moveTo>
                      <a:pt x="8173" y="1"/>
                    </a:moveTo>
                    <a:lnTo>
                      <a:pt x="7685" y="52"/>
                    </a:lnTo>
                    <a:lnTo>
                      <a:pt x="7171" y="129"/>
                    </a:lnTo>
                    <a:lnTo>
                      <a:pt x="6683" y="232"/>
                    </a:lnTo>
                    <a:lnTo>
                      <a:pt x="6194" y="335"/>
                    </a:lnTo>
                    <a:lnTo>
                      <a:pt x="5706" y="489"/>
                    </a:lnTo>
                    <a:lnTo>
                      <a:pt x="5244" y="669"/>
                    </a:lnTo>
                    <a:lnTo>
                      <a:pt x="4781" y="849"/>
                    </a:lnTo>
                    <a:lnTo>
                      <a:pt x="4318" y="1080"/>
                    </a:lnTo>
                    <a:lnTo>
                      <a:pt x="3881" y="1337"/>
                    </a:lnTo>
                    <a:lnTo>
                      <a:pt x="3470" y="1594"/>
                    </a:lnTo>
                    <a:lnTo>
                      <a:pt x="3059" y="1903"/>
                    </a:lnTo>
                    <a:lnTo>
                      <a:pt x="2648" y="2237"/>
                    </a:lnTo>
                    <a:lnTo>
                      <a:pt x="2262" y="2596"/>
                    </a:lnTo>
                    <a:lnTo>
                      <a:pt x="1877" y="3008"/>
                    </a:lnTo>
                    <a:lnTo>
                      <a:pt x="1543" y="3419"/>
                    </a:lnTo>
                    <a:lnTo>
                      <a:pt x="1209" y="3881"/>
                    </a:lnTo>
                    <a:lnTo>
                      <a:pt x="900" y="4370"/>
                    </a:lnTo>
                    <a:lnTo>
                      <a:pt x="618" y="4858"/>
                    </a:lnTo>
                    <a:lnTo>
                      <a:pt x="386" y="5372"/>
                    </a:lnTo>
                    <a:lnTo>
                      <a:pt x="181" y="5886"/>
                    </a:lnTo>
                    <a:lnTo>
                      <a:pt x="1" y="6426"/>
                    </a:lnTo>
                    <a:lnTo>
                      <a:pt x="1569" y="6271"/>
                    </a:lnTo>
                    <a:lnTo>
                      <a:pt x="3136" y="6169"/>
                    </a:lnTo>
                    <a:lnTo>
                      <a:pt x="4267" y="4010"/>
                    </a:lnTo>
                    <a:lnTo>
                      <a:pt x="4678" y="6092"/>
                    </a:lnTo>
                    <a:lnTo>
                      <a:pt x="6169" y="6066"/>
                    </a:lnTo>
                    <a:lnTo>
                      <a:pt x="7634" y="6092"/>
                    </a:lnTo>
                    <a:lnTo>
                      <a:pt x="8456" y="3959"/>
                    </a:lnTo>
                    <a:lnTo>
                      <a:pt x="9175" y="6143"/>
                    </a:lnTo>
                    <a:lnTo>
                      <a:pt x="10640" y="6246"/>
                    </a:lnTo>
                    <a:lnTo>
                      <a:pt x="12105" y="6374"/>
                    </a:lnTo>
                    <a:lnTo>
                      <a:pt x="12568" y="4010"/>
                    </a:lnTo>
                    <a:lnTo>
                      <a:pt x="13930" y="6606"/>
                    </a:lnTo>
                    <a:lnTo>
                      <a:pt x="15703" y="6888"/>
                    </a:lnTo>
                    <a:lnTo>
                      <a:pt x="17476" y="7222"/>
                    </a:lnTo>
                    <a:lnTo>
                      <a:pt x="17476" y="7171"/>
                    </a:lnTo>
                    <a:lnTo>
                      <a:pt x="17374" y="6657"/>
                    </a:lnTo>
                    <a:lnTo>
                      <a:pt x="17271" y="6143"/>
                    </a:lnTo>
                    <a:lnTo>
                      <a:pt x="17117" y="5655"/>
                    </a:lnTo>
                    <a:lnTo>
                      <a:pt x="16937" y="5166"/>
                    </a:lnTo>
                    <a:lnTo>
                      <a:pt x="16731" y="4678"/>
                    </a:lnTo>
                    <a:lnTo>
                      <a:pt x="16474" y="4241"/>
                    </a:lnTo>
                    <a:lnTo>
                      <a:pt x="16217" y="3779"/>
                    </a:lnTo>
                    <a:lnTo>
                      <a:pt x="15909" y="3367"/>
                    </a:lnTo>
                    <a:lnTo>
                      <a:pt x="15652" y="3059"/>
                    </a:lnTo>
                    <a:lnTo>
                      <a:pt x="15395" y="2776"/>
                    </a:lnTo>
                    <a:lnTo>
                      <a:pt x="15138" y="2494"/>
                    </a:lnTo>
                    <a:lnTo>
                      <a:pt x="14855" y="2237"/>
                    </a:lnTo>
                    <a:lnTo>
                      <a:pt x="14547" y="1980"/>
                    </a:lnTo>
                    <a:lnTo>
                      <a:pt x="14238" y="1748"/>
                    </a:lnTo>
                    <a:lnTo>
                      <a:pt x="13930" y="1517"/>
                    </a:lnTo>
                    <a:lnTo>
                      <a:pt x="13596" y="1312"/>
                    </a:lnTo>
                    <a:lnTo>
                      <a:pt x="13262" y="1132"/>
                    </a:lnTo>
                    <a:lnTo>
                      <a:pt x="12902" y="952"/>
                    </a:lnTo>
                    <a:lnTo>
                      <a:pt x="12542" y="772"/>
                    </a:lnTo>
                    <a:lnTo>
                      <a:pt x="12182" y="618"/>
                    </a:lnTo>
                    <a:lnTo>
                      <a:pt x="11823" y="489"/>
                    </a:lnTo>
                    <a:lnTo>
                      <a:pt x="11463" y="386"/>
                    </a:lnTo>
                    <a:lnTo>
                      <a:pt x="11077" y="284"/>
                    </a:lnTo>
                    <a:lnTo>
                      <a:pt x="10692" y="181"/>
                    </a:lnTo>
                    <a:lnTo>
                      <a:pt x="10203" y="104"/>
                    </a:lnTo>
                    <a:lnTo>
                      <a:pt x="9689" y="27"/>
                    </a:lnTo>
                    <a:lnTo>
                      <a:pt x="9201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6" name="Google Shape;21819;p70">
                <a:extLst>
                  <a:ext uri="{FF2B5EF4-FFF2-40B4-BE49-F238E27FC236}">
                    <a16:creationId xmlns:a16="http://schemas.microsoft.com/office/drawing/2014/main" id="{9C9EE0E7-A88F-9F0D-4E5D-4E192EEF02F5}"/>
                  </a:ext>
                </a:extLst>
              </p:cNvPr>
              <p:cNvSpPr/>
              <p:nvPr/>
            </p:nvSpPr>
            <p:spPr>
              <a:xfrm>
                <a:off x="6371575" y="-182550"/>
                <a:ext cx="436925" cy="1805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7223" fill="none" extrusionOk="0">
                    <a:moveTo>
                      <a:pt x="17476" y="7222"/>
                    </a:moveTo>
                    <a:lnTo>
                      <a:pt x="17476" y="7222"/>
                    </a:lnTo>
                    <a:lnTo>
                      <a:pt x="15703" y="6888"/>
                    </a:lnTo>
                    <a:lnTo>
                      <a:pt x="13930" y="6606"/>
                    </a:lnTo>
                    <a:lnTo>
                      <a:pt x="13930" y="6606"/>
                    </a:lnTo>
                    <a:lnTo>
                      <a:pt x="12568" y="4010"/>
                    </a:lnTo>
                    <a:lnTo>
                      <a:pt x="12105" y="6374"/>
                    </a:lnTo>
                    <a:lnTo>
                      <a:pt x="12105" y="6374"/>
                    </a:lnTo>
                    <a:lnTo>
                      <a:pt x="10640" y="6246"/>
                    </a:lnTo>
                    <a:lnTo>
                      <a:pt x="9175" y="6143"/>
                    </a:lnTo>
                    <a:lnTo>
                      <a:pt x="8456" y="3959"/>
                    </a:lnTo>
                    <a:lnTo>
                      <a:pt x="8456" y="3959"/>
                    </a:lnTo>
                    <a:lnTo>
                      <a:pt x="7634" y="6092"/>
                    </a:lnTo>
                    <a:lnTo>
                      <a:pt x="7634" y="6092"/>
                    </a:lnTo>
                    <a:lnTo>
                      <a:pt x="6169" y="6066"/>
                    </a:lnTo>
                    <a:lnTo>
                      <a:pt x="4678" y="6092"/>
                    </a:lnTo>
                    <a:lnTo>
                      <a:pt x="4267" y="4010"/>
                    </a:lnTo>
                    <a:lnTo>
                      <a:pt x="4267" y="4010"/>
                    </a:lnTo>
                    <a:lnTo>
                      <a:pt x="3136" y="6169"/>
                    </a:lnTo>
                    <a:lnTo>
                      <a:pt x="3136" y="6169"/>
                    </a:lnTo>
                    <a:lnTo>
                      <a:pt x="1569" y="6271"/>
                    </a:lnTo>
                    <a:lnTo>
                      <a:pt x="1" y="6426"/>
                    </a:lnTo>
                    <a:lnTo>
                      <a:pt x="1" y="6426"/>
                    </a:lnTo>
                    <a:lnTo>
                      <a:pt x="181" y="5886"/>
                    </a:lnTo>
                    <a:lnTo>
                      <a:pt x="386" y="5372"/>
                    </a:lnTo>
                    <a:lnTo>
                      <a:pt x="618" y="4858"/>
                    </a:lnTo>
                    <a:lnTo>
                      <a:pt x="900" y="4370"/>
                    </a:lnTo>
                    <a:lnTo>
                      <a:pt x="1209" y="3881"/>
                    </a:lnTo>
                    <a:lnTo>
                      <a:pt x="1543" y="3419"/>
                    </a:lnTo>
                    <a:lnTo>
                      <a:pt x="1877" y="3008"/>
                    </a:lnTo>
                    <a:lnTo>
                      <a:pt x="2262" y="2596"/>
                    </a:lnTo>
                    <a:lnTo>
                      <a:pt x="2262" y="2596"/>
                    </a:lnTo>
                    <a:lnTo>
                      <a:pt x="2648" y="2237"/>
                    </a:lnTo>
                    <a:lnTo>
                      <a:pt x="3059" y="1903"/>
                    </a:lnTo>
                    <a:lnTo>
                      <a:pt x="3059" y="1903"/>
                    </a:lnTo>
                    <a:lnTo>
                      <a:pt x="3470" y="1594"/>
                    </a:lnTo>
                    <a:lnTo>
                      <a:pt x="3881" y="1337"/>
                    </a:lnTo>
                    <a:lnTo>
                      <a:pt x="4318" y="1080"/>
                    </a:lnTo>
                    <a:lnTo>
                      <a:pt x="4781" y="849"/>
                    </a:lnTo>
                    <a:lnTo>
                      <a:pt x="5244" y="669"/>
                    </a:lnTo>
                    <a:lnTo>
                      <a:pt x="5706" y="489"/>
                    </a:lnTo>
                    <a:lnTo>
                      <a:pt x="6194" y="335"/>
                    </a:lnTo>
                    <a:lnTo>
                      <a:pt x="6683" y="232"/>
                    </a:lnTo>
                    <a:lnTo>
                      <a:pt x="7171" y="129"/>
                    </a:lnTo>
                    <a:lnTo>
                      <a:pt x="7685" y="52"/>
                    </a:lnTo>
                    <a:lnTo>
                      <a:pt x="8173" y="1"/>
                    </a:lnTo>
                    <a:lnTo>
                      <a:pt x="8687" y="1"/>
                    </a:lnTo>
                    <a:lnTo>
                      <a:pt x="9201" y="1"/>
                    </a:lnTo>
                    <a:lnTo>
                      <a:pt x="9689" y="27"/>
                    </a:lnTo>
                    <a:lnTo>
                      <a:pt x="10203" y="104"/>
                    </a:lnTo>
                    <a:lnTo>
                      <a:pt x="10692" y="181"/>
                    </a:lnTo>
                    <a:lnTo>
                      <a:pt x="10692" y="181"/>
                    </a:lnTo>
                    <a:lnTo>
                      <a:pt x="11077" y="284"/>
                    </a:lnTo>
                    <a:lnTo>
                      <a:pt x="11463" y="386"/>
                    </a:lnTo>
                    <a:lnTo>
                      <a:pt x="11823" y="489"/>
                    </a:lnTo>
                    <a:lnTo>
                      <a:pt x="12182" y="618"/>
                    </a:lnTo>
                    <a:lnTo>
                      <a:pt x="12542" y="772"/>
                    </a:lnTo>
                    <a:lnTo>
                      <a:pt x="12902" y="952"/>
                    </a:lnTo>
                    <a:lnTo>
                      <a:pt x="13262" y="1132"/>
                    </a:lnTo>
                    <a:lnTo>
                      <a:pt x="13596" y="1312"/>
                    </a:lnTo>
                    <a:lnTo>
                      <a:pt x="13930" y="1517"/>
                    </a:lnTo>
                    <a:lnTo>
                      <a:pt x="14238" y="1748"/>
                    </a:lnTo>
                    <a:lnTo>
                      <a:pt x="14547" y="1980"/>
                    </a:lnTo>
                    <a:lnTo>
                      <a:pt x="14855" y="2237"/>
                    </a:lnTo>
                    <a:lnTo>
                      <a:pt x="15138" y="2494"/>
                    </a:lnTo>
                    <a:lnTo>
                      <a:pt x="15395" y="2776"/>
                    </a:lnTo>
                    <a:lnTo>
                      <a:pt x="15652" y="3059"/>
                    </a:lnTo>
                    <a:lnTo>
                      <a:pt x="15909" y="3367"/>
                    </a:lnTo>
                    <a:lnTo>
                      <a:pt x="15909" y="3367"/>
                    </a:lnTo>
                    <a:lnTo>
                      <a:pt x="16217" y="3779"/>
                    </a:lnTo>
                    <a:lnTo>
                      <a:pt x="16474" y="4241"/>
                    </a:lnTo>
                    <a:lnTo>
                      <a:pt x="16731" y="4678"/>
                    </a:lnTo>
                    <a:lnTo>
                      <a:pt x="16937" y="5166"/>
                    </a:lnTo>
                    <a:lnTo>
                      <a:pt x="17117" y="5655"/>
                    </a:lnTo>
                    <a:lnTo>
                      <a:pt x="17271" y="6143"/>
                    </a:lnTo>
                    <a:lnTo>
                      <a:pt x="17374" y="6657"/>
                    </a:lnTo>
                    <a:lnTo>
                      <a:pt x="17476" y="7171"/>
                    </a:lnTo>
                    <a:lnTo>
                      <a:pt x="17476" y="7171"/>
                    </a:lnTo>
                    <a:lnTo>
                      <a:pt x="17476" y="72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7" name="Google Shape;21820;p70">
                <a:extLst>
                  <a:ext uri="{FF2B5EF4-FFF2-40B4-BE49-F238E27FC236}">
                    <a16:creationId xmlns:a16="http://schemas.microsoft.com/office/drawing/2014/main" id="{0DDC95FD-0D0C-50D5-A120-18BBDEB82C74}"/>
                  </a:ext>
                </a:extLst>
              </p:cNvPr>
              <p:cNvSpPr/>
              <p:nvPr/>
            </p:nvSpPr>
            <p:spPr>
              <a:xfrm>
                <a:off x="6624075" y="-3925"/>
                <a:ext cx="11117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4472" extrusionOk="0">
                    <a:moveTo>
                      <a:pt x="2082" y="0"/>
                    </a:moveTo>
                    <a:lnTo>
                      <a:pt x="1877" y="26"/>
                    </a:lnTo>
                    <a:lnTo>
                      <a:pt x="1645" y="77"/>
                    </a:lnTo>
                    <a:lnTo>
                      <a:pt x="1440" y="154"/>
                    </a:lnTo>
                    <a:lnTo>
                      <a:pt x="1260" y="232"/>
                    </a:lnTo>
                    <a:lnTo>
                      <a:pt x="1054" y="334"/>
                    </a:lnTo>
                    <a:lnTo>
                      <a:pt x="874" y="463"/>
                    </a:lnTo>
                    <a:lnTo>
                      <a:pt x="695" y="617"/>
                    </a:lnTo>
                    <a:lnTo>
                      <a:pt x="643" y="668"/>
                    </a:lnTo>
                    <a:lnTo>
                      <a:pt x="515" y="797"/>
                    </a:lnTo>
                    <a:lnTo>
                      <a:pt x="386" y="951"/>
                    </a:lnTo>
                    <a:lnTo>
                      <a:pt x="283" y="1131"/>
                    </a:lnTo>
                    <a:lnTo>
                      <a:pt x="206" y="1285"/>
                    </a:lnTo>
                    <a:lnTo>
                      <a:pt x="129" y="1465"/>
                    </a:lnTo>
                    <a:lnTo>
                      <a:pt x="78" y="1645"/>
                    </a:lnTo>
                    <a:lnTo>
                      <a:pt x="26" y="1825"/>
                    </a:lnTo>
                    <a:lnTo>
                      <a:pt x="1" y="2005"/>
                    </a:lnTo>
                    <a:lnTo>
                      <a:pt x="1" y="2185"/>
                    </a:lnTo>
                    <a:lnTo>
                      <a:pt x="1" y="2390"/>
                    </a:lnTo>
                    <a:lnTo>
                      <a:pt x="26" y="2570"/>
                    </a:lnTo>
                    <a:lnTo>
                      <a:pt x="52" y="2750"/>
                    </a:lnTo>
                    <a:lnTo>
                      <a:pt x="103" y="2930"/>
                    </a:lnTo>
                    <a:lnTo>
                      <a:pt x="155" y="3110"/>
                    </a:lnTo>
                    <a:lnTo>
                      <a:pt x="258" y="3290"/>
                    </a:lnTo>
                    <a:lnTo>
                      <a:pt x="335" y="3444"/>
                    </a:lnTo>
                    <a:lnTo>
                      <a:pt x="463" y="3598"/>
                    </a:lnTo>
                    <a:lnTo>
                      <a:pt x="592" y="3752"/>
                    </a:lnTo>
                    <a:lnTo>
                      <a:pt x="720" y="3907"/>
                    </a:lnTo>
                    <a:lnTo>
                      <a:pt x="874" y="4009"/>
                    </a:lnTo>
                    <a:lnTo>
                      <a:pt x="1054" y="4138"/>
                    </a:lnTo>
                    <a:lnTo>
                      <a:pt x="1209" y="4215"/>
                    </a:lnTo>
                    <a:lnTo>
                      <a:pt x="1388" y="4292"/>
                    </a:lnTo>
                    <a:lnTo>
                      <a:pt x="1568" y="4369"/>
                    </a:lnTo>
                    <a:lnTo>
                      <a:pt x="1748" y="4420"/>
                    </a:lnTo>
                    <a:lnTo>
                      <a:pt x="1928" y="4446"/>
                    </a:lnTo>
                    <a:lnTo>
                      <a:pt x="2159" y="4472"/>
                    </a:lnTo>
                    <a:lnTo>
                      <a:pt x="2416" y="4446"/>
                    </a:lnTo>
                    <a:lnTo>
                      <a:pt x="2648" y="4420"/>
                    </a:lnTo>
                    <a:lnTo>
                      <a:pt x="2879" y="4369"/>
                    </a:lnTo>
                    <a:lnTo>
                      <a:pt x="3110" y="4266"/>
                    </a:lnTo>
                    <a:lnTo>
                      <a:pt x="3342" y="4163"/>
                    </a:lnTo>
                    <a:lnTo>
                      <a:pt x="3547" y="4035"/>
                    </a:lnTo>
                    <a:lnTo>
                      <a:pt x="3727" y="3855"/>
                    </a:lnTo>
                    <a:lnTo>
                      <a:pt x="3933" y="3675"/>
                    </a:lnTo>
                    <a:lnTo>
                      <a:pt x="4087" y="3444"/>
                    </a:lnTo>
                    <a:lnTo>
                      <a:pt x="4190" y="3290"/>
                    </a:lnTo>
                    <a:lnTo>
                      <a:pt x="4267" y="3110"/>
                    </a:lnTo>
                    <a:lnTo>
                      <a:pt x="4370" y="2776"/>
                    </a:lnTo>
                    <a:lnTo>
                      <a:pt x="4447" y="2416"/>
                    </a:lnTo>
                    <a:lnTo>
                      <a:pt x="4447" y="2056"/>
                    </a:lnTo>
                    <a:lnTo>
                      <a:pt x="4370" y="1696"/>
                    </a:lnTo>
                    <a:lnTo>
                      <a:pt x="4267" y="1337"/>
                    </a:lnTo>
                    <a:lnTo>
                      <a:pt x="4190" y="1182"/>
                    </a:lnTo>
                    <a:lnTo>
                      <a:pt x="4087" y="1028"/>
                    </a:lnTo>
                    <a:lnTo>
                      <a:pt x="3958" y="874"/>
                    </a:lnTo>
                    <a:lnTo>
                      <a:pt x="3856" y="720"/>
                    </a:lnTo>
                    <a:lnTo>
                      <a:pt x="3676" y="566"/>
                    </a:lnTo>
                    <a:lnTo>
                      <a:pt x="3496" y="411"/>
                    </a:lnTo>
                    <a:lnTo>
                      <a:pt x="3316" y="309"/>
                    </a:lnTo>
                    <a:lnTo>
                      <a:pt x="3136" y="206"/>
                    </a:lnTo>
                    <a:lnTo>
                      <a:pt x="2930" y="129"/>
                    </a:lnTo>
                    <a:lnTo>
                      <a:pt x="2725" y="77"/>
                    </a:lnTo>
                    <a:lnTo>
                      <a:pt x="2493" y="26"/>
                    </a:lnTo>
                    <a:lnTo>
                      <a:pt x="22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8" name="Google Shape;21821;p70">
                <a:extLst>
                  <a:ext uri="{FF2B5EF4-FFF2-40B4-BE49-F238E27FC236}">
                    <a16:creationId xmlns:a16="http://schemas.microsoft.com/office/drawing/2014/main" id="{C73E5102-F753-AA9B-B1AB-788198F32D2C}"/>
                  </a:ext>
                </a:extLst>
              </p:cNvPr>
              <p:cNvSpPr/>
              <p:nvPr/>
            </p:nvSpPr>
            <p:spPr>
              <a:xfrm>
                <a:off x="6630500" y="17900"/>
                <a:ext cx="98325" cy="89975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3599" extrusionOk="0">
                    <a:moveTo>
                      <a:pt x="1748" y="1"/>
                    </a:moveTo>
                    <a:lnTo>
                      <a:pt x="1568" y="27"/>
                    </a:lnTo>
                    <a:lnTo>
                      <a:pt x="1363" y="78"/>
                    </a:lnTo>
                    <a:lnTo>
                      <a:pt x="1183" y="155"/>
                    </a:lnTo>
                    <a:lnTo>
                      <a:pt x="1029" y="232"/>
                    </a:lnTo>
                    <a:lnTo>
                      <a:pt x="849" y="335"/>
                    </a:lnTo>
                    <a:lnTo>
                      <a:pt x="720" y="438"/>
                    </a:lnTo>
                    <a:lnTo>
                      <a:pt x="566" y="566"/>
                    </a:lnTo>
                    <a:lnTo>
                      <a:pt x="438" y="721"/>
                    </a:lnTo>
                    <a:lnTo>
                      <a:pt x="335" y="875"/>
                    </a:lnTo>
                    <a:lnTo>
                      <a:pt x="232" y="1029"/>
                    </a:lnTo>
                    <a:lnTo>
                      <a:pt x="155" y="1209"/>
                    </a:lnTo>
                    <a:lnTo>
                      <a:pt x="78" y="1389"/>
                    </a:lnTo>
                    <a:lnTo>
                      <a:pt x="26" y="1569"/>
                    </a:lnTo>
                    <a:lnTo>
                      <a:pt x="1" y="1774"/>
                    </a:lnTo>
                    <a:lnTo>
                      <a:pt x="1" y="1954"/>
                    </a:lnTo>
                    <a:lnTo>
                      <a:pt x="26" y="2288"/>
                    </a:lnTo>
                    <a:lnTo>
                      <a:pt x="78" y="2571"/>
                    </a:lnTo>
                    <a:lnTo>
                      <a:pt x="206" y="2725"/>
                    </a:lnTo>
                    <a:lnTo>
                      <a:pt x="335" y="2879"/>
                    </a:lnTo>
                    <a:lnTo>
                      <a:pt x="463" y="3034"/>
                    </a:lnTo>
                    <a:lnTo>
                      <a:pt x="617" y="3136"/>
                    </a:lnTo>
                    <a:lnTo>
                      <a:pt x="797" y="3265"/>
                    </a:lnTo>
                    <a:lnTo>
                      <a:pt x="952" y="3342"/>
                    </a:lnTo>
                    <a:lnTo>
                      <a:pt x="1131" y="3419"/>
                    </a:lnTo>
                    <a:lnTo>
                      <a:pt x="1311" y="3496"/>
                    </a:lnTo>
                    <a:lnTo>
                      <a:pt x="1491" y="3547"/>
                    </a:lnTo>
                    <a:lnTo>
                      <a:pt x="1671" y="3573"/>
                    </a:lnTo>
                    <a:lnTo>
                      <a:pt x="1902" y="3599"/>
                    </a:lnTo>
                    <a:lnTo>
                      <a:pt x="2159" y="3573"/>
                    </a:lnTo>
                    <a:lnTo>
                      <a:pt x="2391" y="3547"/>
                    </a:lnTo>
                    <a:lnTo>
                      <a:pt x="2622" y="3496"/>
                    </a:lnTo>
                    <a:lnTo>
                      <a:pt x="2853" y="3393"/>
                    </a:lnTo>
                    <a:lnTo>
                      <a:pt x="3085" y="3290"/>
                    </a:lnTo>
                    <a:lnTo>
                      <a:pt x="3290" y="3162"/>
                    </a:lnTo>
                    <a:lnTo>
                      <a:pt x="3470" y="2982"/>
                    </a:lnTo>
                    <a:lnTo>
                      <a:pt x="3676" y="2802"/>
                    </a:lnTo>
                    <a:lnTo>
                      <a:pt x="3830" y="2571"/>
                    </a:lnTo>
                    <a:lnTo>
                      <a:pt x="3907" y="2288"/>
                    </a:lnTo>
                    <a:lnTo>
                      <a:pt x="3933" y="1954"/>
                    </a:lnTo>
                    <a:lnTo>
                      <a:pt x="3907" y="1774"/>
                    </a:lnTo>
                    <a:lnTo>
                      <a:pt x="3881" y="1569"/>
                    </a:lnTo>
                    <a:lnTo>
                      <a:pt x="3830" y="1389"/>
                    </a:lnTo>
                    <a:lnTo>
                      <a:pt x="3778" y="1209"/>
                    </a:lnTo>
                    <a:lnTo>
                      <a:pt x="3701" y="1029"/>
                    </a:lnTo>
                    <a:lnTo>
                      <a:pt x="3599" y="875"/>
                    </a:lnTo>
                    <a:lnTo>
                      <a:pt x="3470" y="721"/>
                    </a:lnTo>
                    <a:lnTo>
                      <a:pt x="3342" y="566"/>
                    </a:lnTo>
                    <a:lnTo>
                      <a:pt x="3213" y="438"/>
                    </a:lnTo>
                    <a:lnTo>
                      <a:pt x="3059" y="335"/>
                    </a:lnTo>
                    <a:lnTo>
                      <a:pt x="2905" y="232"/>
                    </a:lnTo>
                    <a:lnTo>
                      <a:pt x="2725" y="155"/>
                    </a:lnTo>
                    <a:lnTo>
                      <a:pt x="2545" y="78"/>
                    </a:lnTo>
                    <a:lnTo>
                      <a:pt x="2365" y="27"/>
                    </a:lnTo>
                    <a:lnTo>
                      <a:pt x="215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9" name="Google Shape;21822;p70">
                <a:extLst>
                  <a:ext uri="{FF2B5EF4-FFF2-40B4-BE49-F238E27FC236}">
                    <a16:creationId xmlns:a16="http://schemas.microsoft.com/office/drawing/2014/main" id="{E3FDBBFD-4A3A-79A9-6990-005BAA3C0250}"/>
                  </a:ext>
                </a:extLst>
              </p:cNvPr>
              <p:cNvSpPr/>
              <p:nvPr/>
            </p:nvSpPr>
            <p:spPr>
              <a:xfrm>
                <a:off x="6425550" y="-13575"/>
                <a:ext cx="109250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396" extrusionOk="0">
                    <a:moveTo>
                      <a:pt x="2031" y="1"/>
                    </a:moveTo>
                    <a:lnTo>
                      <a:pt x="1825" y="26"/>
                    </a:lnTo>
                    <a:lnTo>
                      <a:pt x="1620" y="78"/>
                    </a:lnTo>
                    <a:lnTo>
                      <a:pt x="1414" y="129"/>
                    </a:lnTo>
                    <a:lnTo>
                      <a:pt x="1234" y="232"/>
                    </a:lnTo>
                    <a:lnTo>
                      <a:pt x="1029" y="335"/>
                    </a:lnTo>
                    <a:lnTo>
                      <a:pt x="849" y="463"/>
                    </a:lnTo>
                    <a:lnTo>
                      <a:pt x="694" y="592"/>
                    </a:lnTo>
                    <a:lnTo>
                      <a:pt x="643" y="643"/>
                    </a:lnTo>
                    <a:lnTo>
                      <a:pt x="412" y="900"/>
                    </a:lnTo>
                    <a:lnTo>
                      <a:pt x="232" y="1183"/>
                    </a:lnTo>
                    <a:lnTo>
                      <a:pt x="129" y="1466"/>
                    </a:lnTo>
                    <a:lnTo>
                      <a:pt x="26" y="1774"/>
                    </a:lnTo>
                    <a:lnTo>
                      <a:pt x="1" y="2082"/>
                    </a:lnTo>
                    <a:lnTo>
                      <a:pt x="1" y="2391"/>
                    </a:lnTo>
                    <a:lnTo>
                      <a:pt x="52" y="2699"/>
                    </a:lnTo>
                    <a:lnTo>
                      <a:pt x="155" y="3008"/>
                    </a:lnTo>
                    <a:lnTo>
                      <a:pt x="232" y="3187"/>
                    </a:lnTo>
                    <a:lnTo>
                      <a:pt x="335" y="3367"/>
                    </a:lnTo>
                    <a:lnTo>
                      <a:pt x="463" y="3547"/>
                    </a:lnTo>
                    <a:lnTo>
                      <a:pt x="592" y="3701"/>
                    </a:lnTo>
                    <a:lnTo>
                      <a:pt x="720" y="3830"/>
                    </a:lnTo>
                    <a:lnTo>
                      <a:pt x="874" y="3958"/>
                    </a:lnTo>
                    <a:lnTo>
                      <a:pt x="1029" y="4061"/>
                    </a:lnTo>
                    <a:lnTo>
                      <a:pt x="1183" y="4138"/>
                    </a:lnTo>
                    <a:lnTo>
                      <a:pt x="1363" y="4215"/>
                    </a:lnTo>
                    <a:lnTo>
                      <a:pt x="1543" y="4293"/>
                    </a:lnTo>
                    <a:lnTo>
                      <a:pt x="1722" y="4344"/>
                    </a:lnTo>
                    <a:lnTo>
                      <a:pt x="1902" y="4370"/>
                    </a:lnTo>
                    <a:lnTo>
                      <a:pt x="2134" y="4395"/>
                    </a:lnTo>
                    <a:lnTo>
                      <a:pt x="2365" y="4370"/>
                    </a:lnTo>
                    <a:lnTo>
                      <a:pt x="2596" y="4344"/>
                    </a:lnTo>
                    <a:lnTo>
                      <a:pt x="2828" y="4293"/>
                    </a:lnTo>
                    <a:lnTo>
                      <a:pt x="3059" y="4190"/>
                    </a:lnTo>
                    <a:lnTo>
                      <a:pt x="3290" y="4087"/>
                    </a:lnTo>
                    <a:lnTo>
                      <a:pt x="3496" y="3958"/>
                    </a:lnTo>
                    <a:lnTo>
                      <a:pt x="3676" y="3779"/>
                    </a:lnTo>
                    <a:lnTo>
                      <a:pt x="3855" y="3599"/>
                    </a:lnTo>
                    <a:lnTo>
                      <a:pt x="4010" y="3393"/>
                    </a:lnTo>
                    <a:lnTo>
                      <a:pt x="4112" y="3239"/>
                    </a:lnTo>
                    <a:lnTo>
                      <a:pt x="4190" y="3085"/>
                    </a:lnTo>
                    <a:lnTo>
                      <a:pt x="4292" y="2725"/>
                    </a:lnTo>
                    <a:lnTo>
                      <a:pt x="4369" y="2391"/>
                    </a:lnTo>
                    <a:lnTo>
                      <a:pt x="4369" y="2031"/>
                    </a:lnTo>
                    <a:lnTo>
                      <a:pt x="4318" y="1671"/>
                    </a:lnTo>
                    <a:lnTo>
                      <a:pt x="4190" y="1311"/>
                    </a:lnTo>
                    <a:lnTo>
                      <a:pt x="4112" y="1157"/>
                    </a:lnTo>
                    <a:lnTo>
                      <a:pt x="4010" y="1003"/>
                    </a:lnTo>
                    <a:lnTo>
                      <a:pt x="3907" y="849"/>
                    </a:lnTo>
                    <a:lnTo>
                      <a:pt x="3778" y="695"/>
                    </a:lnTo>
                    <a:lnTo>
                      <a:pt x="3624" y="540"/>
                    </a:lnTo>
                    <a:lnTo>
                      <a:pt x="3444" y="412"/>
                    </a:lnTo>
                    <a:lnTo>
                      <a:pt x="3264" y="283"/>
                    </a:lnTo>
                    <a:lnTo>
                      <a:pt x="3059" y="181"/>
                    </a:lnTo>
                    <a:lnTo>
                      <a:pt x="2879" y="104"/>
                    </a:lnTo>
                    <a:lnTo>
                      <a:pt x="2673" y="52"/>
                    </a:lnTo>
                    <a:lnTo>
                      <a:pt x="2468" y="26"/>
                    </a:lnTo>
                    <a:lnTo>
                      <a:pt x="22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0" name="Google Shape;21823;p70">
                <a:extLst>
                  <a:ext uri="{FF2B5EF4-FFF2-40B4-BE49-F238E27FC236}">
                    <a16:creationId xmlns:a16="http://schemas.microsoft.com/office/drawing/2014/main" id="{746DAE41-C0FE-CDDE-F431-E8CE0D1ACDE4}"/>
                  </a:ext>
                </a:extLst>
              </p:cNvPr>
              <p:cNvSpPr/>
              <p:nvPr/>
            </p:nvSpPr>
            <p:spPr>
              <a:xfrm>
                <a:off x="6429400" y="9550"/>
                <a:ext cx="9832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3471" extrusionOk="0">
                    <a:moveTo>
                      <a:pt x="1825" y="1"/>
                    </a:moveTo>
                    <a:lnTo>
                      <a:pt x="1568" y="27"/>
                    </a:lnTo>
                    <a:lnTo>
                      <a:pt x="1414" y="78"/>
                    </a:lnTo>
                    <a:lnTo>
                      <a:pt x="1234" y="129"/>
                    </a:lnTo>
                    <a:lnTo>
                      <a:pt x="1080" y="206"/>
                    </a:lnTo>
                    <a:lnTo>
                      <a:pt x="926" y="284"/>
                    </a:lnTo>
                    <a:lnTo>
                      <a:pt x="772" y="386"/>
                    </a:lnTo>
                    <a:lnTo>
                      <a:pt x="643" y="489"/>
                    </a:lnTo>
                    <a:lnTo>
                      <a:pt x="412" y="746"/>
                    </a:lnTo>
                    <a:lnTo>
                      <a:pt x="309" y="900"/>
                    </a:lnTo>
                    <a:lnTo>
                      <a:pt x="206" y="1055"/>
                    </a:lnTo>
                    <a:lnTo>
                      <a:pt x="129" y="1209"/>
                    </a:lnTo>
                    <a:lnTo>
                      <a:pt x="78" y="1363"/>
                    </a:lnTo>
                    <a:lnTo>
                      <a:pt x="26" y="1543"/>
                    </a:lnTo>
                    <a:lnTo>
                      <a:pt x="1" y="1723"/>
                    </a:lnTo>
                    <a:lnTo>
                      <a:pt x="1" y="1903"/>
                    </a:lnTo>
                    <a:lnTo>
                      <a:pt x="1" y="2083"/>
                    </a:lnTo>
                    <a:lnTo>
                      <a:pt x="78" y="2262"/>
                    </a:lnTo>
                    <a:lnTo>
                      <a:pt x="181" y="2442"/>
                    </a:lnTo>
                    <a:lnTo>
                      <a:pt x="309" y="2622"/>
                    </a:lnTo>
                    <a:lnTo>
                      <a:pt x="438" y="2776"/>
                    </a:lnTo>
                    <a:lnTo>
                      <a:pt x="566" y="2905"/>
                    </a:lnTo>
                    <a:lnTo>
                      <a:pt x="720" y="3033"/>
                    </a:lnTo>
                    <a:lnTo>
                      <a:pt x="875" y="3136"/>
                    </a:lnTo>
                    <a:lnTo>
                      <a:pt x="1029" y="3213"/>
                    </a:lnTo>
                    <a:lnTo>
                      <a:pt x="1209" y="3290"/>
                    </a:lnTo>
                    <a:lnTo>
                      <a:pt x="1389" y="3368"/>
                    </a:lnTo>
                    <a:lnTo>
                      <a:pt x="1568" y="3419"/>
                    </a:lnTo>
                    <a:lnTo>
                      <a:pt x="1748" y="3445"/>
                    </a:lnTo>
                    <a:lnTo>
                      <a:pt x="1980" y="3470"/>
                    </a:lnTo>
                    <a:lnTo>
                      <a:pt x="2211" y="3445"/>
                    </a:lnTo>
                    <a:lnTo>
                      <a:pt x="2442" y="3419"/>
                    </a:lnTo>
                    <a:lnTo>
                      <a:pt x="2674" y="3368"/>
                    </a:lnTo>
                    <a:lnTo>
                      <a:pt x="2905" y="3265"/>
                    </a:lnTo>
                    <a:lnTo>
                      <a:pt x="3136" y="3162"/>
                    </a:lnTo>
                    <a:lnTo>
                      <a:pt x="3342" y="3033"/>
                    </a:lnTo>
                    <a:lnTo>
                      <a:pt x="3522" y="2854"/>
                    </a:lnTo>
                    <a:lnTo>
                      <a:pt x="3701" y="2674"/>
                    </a:lnTo>
                    <a:lnTo>
                      <a:pt x="3856" y="2468"/>
                    </a:lnTo>
                    <a:lnTo>
                      <a:pt x="3907" y="2211"/>
                    </a:lnTo>
                    <a:lnTo>
                      <a:pt x="3933" y="1954"/>
                    </a:lnTo>
                    <a:lnTo>
                      <a:pt x="3907" y="1723"/>
                    </a:lnTo>
                    <a:lnTo>
                      <a:pt x="3881" y="1517"/>
                    </a:lnTo>
                    <a:lnTo>
                      <a:pt x="3804" y="1312"/>
                    </a:lnTo>
                    <a:lnTo>
                      <a:pt x="3727" y="1106"/>
                    </a:lnTo>
                    <a:lnTo>
                      <a:pt x="3624" y="926"/>
                    </a:lnTo>
                    <a:lnTo>
                      <a:pt x="3522" y="746"/>
                    </a:lnTo>
                    <a:lnTo>
                      <a:pt x="3367" y="592"/>
                    </a:lnTo>
                    <a:lnTo>
                      <a:pt x="3213" y="438"/>
                    </a:lnTo>
                    <a:lnTo>
                      <a:pt x="3059" y="335"/>
                    </a:lnTo>
                    <a:lnTo>
                      <a:pt x="2879" y="206"/>
                    </a:lnTo>
                    <a:lnTo>
                      <a:pt x="2674" y="129"/>
                    </a:lnTo>
                    <a:lnTo>
                      <a:pt x="2468" y="52"/>
                    </a:lnTo>
                    <a:lnTo>
                      <a:pt x="226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1" name="Google Shape;21824;p70">
                <a:extLst>
                  <a:ext uri="{FF2B5EF4-FFF2-40B4-BE49-F238E27FC236}">
                    <a16:creationId xmlns:a16="http://schemas.microsoft.com/office/drawing/2014/main" id="{383DE33C-BD79-B345-9204-C0143F392C73}"/>
                  </a:ext>
                </a:extLst>
              </p:cNvPr>
              <p:cNvSpPr/>
              <p:nvPr/>
            </p:nvSpPr>
            <p:spPr>
              <a:xfrm>
                <a:off x="6590675" y="75725"/>
                <a:ext cx="115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90" extrusionOk="0">
                    <a:moveTo>
                      <a:pt x="334" y="1"/>
                    </a:moveTo>
                    <a:lnTo>
                      <a:pt x="309" y="27"/>
                    </a:lnTo>
                    <a:lnTo>
                      <a:pt x="232" y="104"/>
                    </a:lnTo>
                    <a:lnTo>
                      <a:pt x="180" y="207"/>
                    </a:lnTo>
                    <a:lnTo>
                      <a:pt x="103" y="258"/>
                    </a:lnTo>
                    <a:lnTo>
                      <a:pt x="26" y="335"/>
                    </a:lnTo>
                    <a:lnTo>
                      <a:pt x="0" y="412"/>
                    </a:lnTo>
                    <a:lnTo>
                      <a:pt x="26" y="464"/>
                    </a:lnTo>
                    <a:lnTo>
                      <a:pt x="77" y="489"/>
                    </a:lnTo>
                    <a:lnTo>
                      <a:pt x="154" y="489"/>
                    </a:lnTo>
                    <a:lnTo>
                      <a:pt x="232" y="464"/>
                    </a:lnTo>
                    <a:lnTo>
                      <a:pt x="334" y="386"/>
                    </a:lnTo>
                    <a:lnTo>
                      <a:pt x="437" y="232"/>
                    </a:lnTo>
                    <a:lnTo>
                      <a:pt x="463" y="155"/>
                    </a:lnTo>
                    <a:lnTo>
                      <a:pt x="463" y="78"/>
                    </a:lnTo>
                    <a:lnTo>
                      <a:pt x="437" y="27"/>
                    </a:lnTo>
                    <a:lnTo>
                      <a:pt x="38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2" name="Google Shape;21825;p70">
                <a:extLst>
                  <a:ext uri="{FF2B5EF4-FFF2-40B4-BE49-F238E27FC236}">
                    <a16:creationId xmlns:a16="http://schemas.microsoft.com/office/drawing/2014/main" id="{2A3F3985-7FBD-4B18-0AD8-AF84B989E876}"/>
                  </a:ext>
                </a:extLst>
              </p:cNvPr>
              <p:cNvSpPr/>
              <p:nvPr/>
            </p:nvSpPr>
            <p:spPr>
              <a:xfrm>
                <a:off x="6546975" y="26900"/>
                <a:ext cx="39875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674" extrusionOk="0">
                    <a:moveTo>
                      <a:pt x="1466" y="1"/>
                    </a:moveTo>
                    <a:lnTo>
                      <a:pt x="1389" y="283"/>
                    </a:lnTo>
                    <a:lnTo>
                      <a:pt x="1337" y="412"/>
                    </a:lnTo>
                    <a:lnTo>
                      <a:pt x="1260" y="515"/>
                    </a:lnTo>
                    <a:lnTo>
                      <a:pt x="1106" y="618"/>
                    </a:lnTo>
                    <a:lnTo>
                      <a:pt x="952" y="720"/>
                    </a:lnTo>
                    <a:lnTo>
                      <a:pt x="643" y="849"/>
                    </a:lnTo>
                    <a:lnTo>
                      <a:pt x="463" y="952"/>
                    </a:lnTo>
                    <a:lnTo>
                      <a:pt x="283" y="1106"/>
                    </a:lnTo>
                    <a:lnTo>
                      <a:pt x="155" y="1286"/>
                    </a:lnTo>
                    <a:lnTo>
                      <a:pt x="52" y="1491"/>
                    </a:lnTo>
                    <a:lnTo>
                      <a:pt x="1" y="1697"/>
                    </a:lnTo>
                    <a:lnTo>
                      <a:pt x="1" y="1928"/>
                    </a:lnTo>
                    <a:lnTo>
                      <a:pt x="52" y="2134"/>
                    </a:lnTo>
                    <a:lnTo>
                      <a:pt x="155" y="2339"/>
                    </a:lnTo>
                    <a:lnTo>
                      <a:pt x="309" y="2468"/>
                    </a:lnTo>
                    <a:lnTo>
                      <a:pt x="489" y="2596"/>
                    </a:lnTo>
                    <a:lnTo>
                      <a:pt x="592" y="2648"/>
                    </a:lnTo>
                    <a:lnTo>
                      <a:pt x="695" y="2648"/>
                    </a:lnTo>
                    <a:lnTo>
                      <a:pt x="797" y="2674"/>
                    </a:lnTo>
                    <a:lnTo>
                      <a:pt x="900" y="2648"/>
                    </a:lnTo>
                    <a:lnTo>
                      <a:pt x="746" y="2571"/>
                    </a:lnTo>
                    <a:lnTo>
                      <a:pt x="643" y="2468"/>
                    </a:lnTo>
                    <a:lnTo>
                      <a:pt x="540" y="2339"/>
                    </a:lnTo>
                    <a:lnTo>
                      <a:pt x="463" y="2185"/>
                    </a:lnTo>
                    <a:lnTo>
                      <a:pt x="412" y="2057"/>
                    </a:lnTo>
                    <a:lnTo>
                      <a:pt x="386" y="1903"/>
                    </a:lnTo>
                    <a:lnTo>
                      <a:pt x="386" y="1774"/>
                    </a:lnTo>
                    <a:lnTo>
                      <a:pt x="438" y="1620"/>
                    </a:lnTo>
                    <a:lnTo>
                      <a:pt x="489" y="1517"/>
                    </a:lnTo>
                    <a:lnTo>
                      <a:pt x="566" y="1414"/>
                    </a:lnTo>
                    <a:lnTo>
                      <a:pt x="695" y="1337"/>
                    </a:lnTo>
                    <a:lnTo>
                      <a:pt x="797" y="1260"/>
                    </a:lnTo>
                    <a:lnTo>
                      <a:pt x="1029" y="1132"/>
                    </a:lnTo>
                    <a:lnTo>
                      <a:pt x="1260" y="977"/>
                    </a:lnTo>
                    <a:lnTo>
                      <a:pt x="1363" y="900"/>
                    </a:lnTo>
                    <a:lnTo>
                      <a:pt x="1466" y="772"/>
                    </a:lnTo>
                    <a:lnTo>
                      <a:pt x="1517" y="669"/>
                    </a:lnTo>
                    <a:lnTo>
                      <a:pt x="1568" y="540"/>
                    </a:lnTo>
                    <a:lnTo>
                      <a:pt x="1594" y="386"/>
                    </a:lnTo>
                    <a:lnTo>
                      <a:pt x="1568" y="258"/>
                    </a:lnTo>
                    <a:lnTo>
                      <a:pt x="1543" y="104"/>
                    </a:lnTo>
                    <a:lnTo>
                      <a:pt x="146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3" name="Google Shape;21826;p70">
                <a:extLst>
                  <a:ext uri="{FF2B5EF4-FFF2-40B4-BE49-F238E27FC236}">
                    <a16:creationId xmlns:a16="http://schemas.microsoft.com/office/drawing/2014/main" id="{4B334EC2-6A7F-92F7-7677-98450AF04F7A}"/>
                  </a:ext>
                </a:extLst>
              </p:cNvPr>
              <p:cNvSpPr/>
              <p:nvPr/>
            </p:nvSpPr>
            <p:spPr>
              <a:xfrm>
                <a:off x="6526425" y="91800"/>
                <a:ext cx="107950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1774" extrusionOk="0">
                    <a:moveTo>
                      <a:pt x="0" y="0"/>
                    </a:moveTo>
                    <a:lnTo>
                      <a:pt x="77" y="309"/>
                    </a:lnTo>
                    <a:lnTo>
                      <a:pt x="180" y="566"/>
                    </a:lnTo>
                    <a:lnTo>
                      <a:pt x="334" y="823"/>
                    </a:lnTo>
                    <a:lnTo>
                      <a:pt x="489" y="1054"/>
                    </a:lnTo>
                    <a:lnTo>
                      <a:pt x="694" y="1234"/>
                    </a:lnTo>
                    <a:lnTo>
                      <a:pt x="926" y="1414"/>
                    </a:lnTo>
                    <a:lnTo>
                      <a:pt x="1157" y="1542"/>
                    </a:lnTo>
                    <a:lnTo>
                      <a:pt x="1414" y="1645"/>
                    </a:lnTo>
                    <a:lnTo>
                      <a:pt x="1697" y="1722"/>
                    </a:lnTo>
                    <a:lnTo>
                      <a:pt x="1954" y="1774"/>
                    </a:lnTo>
                    <a:lnTo>
                      <a:pt x="2236" y="1774"/>
                    </a:lnTo>
                    <a:lnTo>
                      <a:pt x="2519" y="1748"/>
                    </a:lnTo>
                    <a:lnTo>
                      <a:pt x="2802" y="1697"/>
                    </a:lnTo>
                    <a:lnTo>
                      <a:pt x="3084" y="1594"/>
                    </a:lnTo>
                    <a:lnTo>
                      <a:pt x="3341" y="1465"/>
                    </a:lnTo>
                    <a:lnTo>
                      <a:pt x="3598" y="1285"/>
                    </a:lnTo>
                    <a:lnTo>
                      <a:pt x="3727" y="1157"/>
                    </a:lnTo>
                    <a:lnTo>
                      <a:pt x="3855" y="1003"/>
                    </a:lnTo>
                    <a:lnTo>
                      <a:pt x="3984" y="874"/>
                    </a:lnTo>
                    <a:lnTo>
                      <a:pt x="4087" y="694"/>
                    </a:lnTo>
                    <a:lnTo>
                      <a:pt x="4164" y="540"/>
                    </a:lnTo>
                    <a:lnTo>
                      <a:pt x="4215" y="360"/>
                    </a:lnTo>
                    <a:lnTo>
                      <a:pt x="4266" y="180"/>
                    </a:lnTo>
                    <a:lnTo>
                      <a:pt x="4318" y="0"/>
                    </a:lnTo>
                    <a:lnTo>
                      <a:pt x="4164" y="334"/>
                    </a:lnTo>
                    <a:lnTo>
                      <a:pt x="3958" y="617"/>
                    </a:lnTo>
                    <a:lnTo>
                      <a:pt x="3727" y="874"/>
                    </a:lnTo>
                    <a:lnTo>
                      <a:pt x="3444" y="1105"/>
                    </a:lnTo>
                    <a:lnTo>
                      <a:pt x="3213" y="1234"/>
                    </a:lnTo>
                    <a:lnTo>
                      <a:pt x="2956" y="1362"/>
                    </a:lnTo>
                    <a:lnTo>
                      <a:pt x="2699" y="1440"/>
                    </a:lnTo>
                    <a:lnTo>
                      <a:pt x="2468" y="1465"/>
                    </a:lnTo>
                    <a:lnTo>
                      <a:pt x="2211" y="1491"/>
                    </a:lnTo>
                    <a:lnTo>
                      <a:pt x="1954" y="1491"/>
                    </a:lnTo>
                    <a:lnTo>
                      <a:pt x="1697" y="1440"/>
                    </a:lnTo>
                    <a:lnTo>
                      <a:pt x="1465" y="1388"/>
                    </a:lnTo>
                    <a:lnTo>
                      <a:pt x="1234" y="1285"/>
                    </a:lnTo>
                    <a:lnTo>
                      <a:pt x="1003" y="1183"/>
                    </a:lnTo>
                    <a:lnTo>
                      <a:pt x="797" y="1054"/>
                    </a:lnTo>
                    <a:lnTo>
                      <a:pt x="617" y="874"/>
                    </a:lnTo>
                    <a:lnTo>
                      <a:pt x="437" y="694"/>
                    </a:lnTo>
                    <a:lnTo>
                      <a:pt x="257" y="489"/>
                    </a:lnTo>
                    <a:lnTo>
                      <a:pt x="129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4" name="Google Shape;21827;p70">
                <a:extLst>
                  <a:ext uri="{FF2B5EF4-FFF2-40B4-BE49-F238E27FC236}">
                    <a16:creationId xmlns:a16="http://schemas.microsoft.com/office/drawing/2014/main" id="{13CD8BC5-3A2A-BF50-D910-215AC9A624A1}"/>
                  </a:ext>
                </a:extLst>
              </p:cNvPr>
              <p:cNvSpPr/>
              <p:nvPr/>
            </p:nvSpPr>
            <p:spPr>
              <a:xfrm>
                <a:off x="6415275" y="-33475"/>
                <a:ext cx="71975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1363" extrusionOk="0">
                    <a:moveTo>
                      <a:pt x="1928" y="0"/>
                    </a:moveTo>
                    <a:lnTo>
                      <a:pt x="1619" y="26"/>
                    </a:lnTo>
                    <a:lnTo>
                      <a:pt x="1285" y="103"/>
                    </a:lnTo>
                    <a:lnTo>
                      <a:pt x="1003" y="231"/>
                    </a:lnTo>
                    <a:lnTo>
                      <a:pt x="720" y="411"/>
                    </a:lnTo>
                    <a:lnTo>
                      <a:pt x="489" y="617"/>
                    </a:lnTo>
                    <a:lnTo>
                      <a:pt x="334" y="771"/>
                    </a:lnTo>
                    <a:lnTo>
                      <a:pt x="206" y="925"/>
                    </a:lnTo>
                    <a:lnTo>
                      <a:pt x="78" y="1105"/>
                    </a:lnTo>
                    <a:lnTo>
                      <a:pt x="0" y="1285"/>
                    </a:lnTo>
                    <a:lnTo>
                      <a:pt x="0" y="1336"/>
                    </a:lnTo>
                    <a:lnTo>
                      <a:pt x="26" y="1362"/>
                    </a:lnTo>
                    <a:lnTo>
                      <a:pt x="78" y="1362"/>
                    </a:lnTo>
                    <a:lnTo>
                      <a:pt x="746" y="977"/>
                    </a:lnTo>
                    <a:lnTo>
                      <a:pt x="1054" y="797"/>
                    </a:lnTo>
                    <a:lnTo>
                      <a:pt x="1388" y="643"/>
                    </a:lnTo>
                    <a:lnTo>
                      <a:pt x="1748" y="514"/>
                    </a:lnTo>
                    <a:lnTo>
                      <a:pt x="2082" y="437"/>
                    </a:lnTo>
                    <a:lnTo>
                      <a:pt x="2442" y="386"/>
                    </a:lnTo>
                    <a:lnTo>
                      <a:pt x="2802" y="360"/>
                    </a:lnTo>
                    <a:lnTo>
                      <a:pt x="2853" y="360"/>
                    </a:lnTo>
                    <a:lnTo>
                      <a:pt x="2879" y="308"/>
                    </a:lnTo>
                    <a:lnTo>
                      <a:pt x="2879" y="283"/>
                    </a:lnTo>
                    <a:lnTo>
                      <a:pt x="2853" y="257"/>
                    </a:lnTo>
                    <a:lnTo>
                      <a:pt x="2699" y="180"/>
                    </a:lnTo>
                    <a:lnTo>
                      <a:pt x="2570" y="103"/>
                    </a:lnTo>
                    <a:lnTo>
                      <a:pt x="2416" y="51"/>
                    </a:lnTo>
                    <a:lnTo>
                      <a:pt x="2262" y="26"/>
                    </a:lnTo>
                    <a:lnTo>
                      <a:pt x="19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5" name="Google Shape;21828;p70">
                <a:extLst>
                  <a:ext uri="{FF2B5EF4-FFF2-40B4-BE49-F238E27FC236}">
                    <a16:creationId xmlns:a16="http://schemas.microsoft.com/office/drawing/2014/main" id="{F53AF3A7-C624-E21A-3455-0BE0431B8F55}"/>
                  </a:ext>
                </a:extLst>
              </p:cNvPr>
              <p:cNvSpPr/>
              <p:nvPr/>
            </p:nvSpPr>
            <p:spPr>
              <a:xfrm>
                <a:off x="6670975" y="-31550"/>
                <a:ext cx="7392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957" h="1825" extrusionOk="0">
                    <a:moveTo>
                      <a:pt x="489" y="0"/>
                    </a:moveTo>
                    <a:lnTo>
                      <a:pt x="258" y="52"/>
                    </a:lnTo>
                    <a:lnTo>
                      <a:pt x="26" y="129"/>
                    </a:lnTo>
                    <a:lnTo>
                      <a:pt x="1" y="154"/>
                    </a:lnTo>
                    <a:lnTo>
                      <a:pt x="1" y="180"/>
                    </a:lnTo>
                    <a:lnTo>
                      <a:pt x="1" y="206"/>
                    </a:lnTo>
                    <a:lnTo>
                      <a:pt x="26" y="231"/>
                    </a:lnTo>
                    <a:lnTo>
                      <a:pt x="438" y="334"/>
                    </a:lnTo>
                    <a:lnTo>
                      <a:pt x="823" y="437"/>
                    </a:lnTo>
                    <a:lnTo>
                      <a:pt x="1209" y="591"/>
                    </a:lnTo>
                    <a:lnTo>
                      <a:pt x="1543" y="797"/>
                    </a:lnTo>
                    <a:lnTo>
                      <a:pt x="1902" y="1028"/>
                    </a:lnTo>
                    <a:lnTo>
                      <a:pt x="2211" y="1259"/>
                    </a:lnTo>
                    <a:lnTo>
                      <a:pt x="2545" y="1542"/>
                    </a:lnTo>
                    <a:lnTo>
                      <a:pt x="2879" y="1799"/>
                    </a:lnTo>
                    <a:lnTo>
                      <a:pt x="2905" y="1825"/>
                    </a:lnTo>
                    <a:lnTo>
                      <a:pt x="2956" y="1799"/>
                    </a:lnTo>
                    <a:lnTo>
                      <a:pt x="2905" y="1568"/>
                    </a:lnTo>
                    <a:lnTo>
                      <a:pt x="2802" y="1362"/>
                    </a:lnTo>
                    <a:lnTo>
                      <a:pt x="2699" y="1157"/>
                    </a:lnTo>
                    <a:lnTo>
                      <a:pt x="2571" y="951"/>
                    </a:lnTo>
                    <a:lnTo>
                      <a:pt x="2416" y="771"/>
                    </a:lnTo>
                    <a:lnTo>
                      <a:pt x="2237" y="617"/>
                    </a:lnTo>
                    <a:lnTo>
                      <a:pt x="2031" y="463"/>
                    </a:lnTo>
                    <a:lnTo>
                      <a:pt x="1851" y="334"/>
                    </a:lnTo>
                    <a:lnTo>
                      <a:pt x="1620" y="206"/>
                    </a:lnTo>
                    <a:lnTo>
                      <a:pt x="1414" y="129"/>
                    </a:lnTo>
                    <a:lnTo>
                      <a:pt x="1183" y="52"/>
                    </a:lnTo>
                    <a:lnTo>
                      <a:pt x="9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6" name="Google Shape;21829;p70">
                <a:extLst>
                  <a:ext uri="{FF2B5EF4-FFF2-40B4-BE49-F238E27FC236}">
                    <a16:creationId xmlns:a16="http://schemas.microsoft.com/office/drawing/2014/main" id="{C27FEB20-5352-23A6-4700-918A56807978}"/>
                  </a:ext>
                </a:extLst>
              </p:cNvPr>
              <p:cNvSpPr/>
              <p:nvPr/>
            </p:nvSpPr>
            <p:spPr>
              <a:xfrm>
                <a:off x="6378650" y="-182550"/>
                <a:ext cx="426000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17040" h="6400" extrusionOk="0">
                    <a:moveTo>
                      <a:pt x="7890" y="1"/>
                    </a:moveTo>
                    <a:lnTo>
                      <a:pt x="7402" y="52"/>
                    </a:lnTo>
                    <a:lnTo>
                      <a:pt x="6888" y="129"/>
                    </a:lnTo>
                    <a:lnTo>
                      <a:pt x="6400" y="232"/>
                    </a:lnTo>
                    <a:lnTo>
                      <a:pt x="5911" y="335"/>
                    </a:lnTo>
                    <a:lnTo>
                      <a:pt x="5423" y="489"/>
                    </a:lnTo>
                    <a:lnTo>
                      <a:pt x="4961" y="669"/>
                    </a:lnTo>
                    <a:lnTo>
                      <a:pt x="4498" y="849"/>
                    </a:lnTo>
                    <a:lnTo>
                      <a:pt x="4035" y="1080"/>
                    </a:lnTo>
                    <a:lnTo>
                      <a:pt x="3598" y="1337"/>
                    </a:lnTo>
                    <a:lnTo>
                      <a:pt x="3187" y="1594"/>
                    </a:lnTo>
                    <a:lnTo>
                      <a:pt x="2776" y="1903"/>
                    </a:lnTo>
                    <a:lnTo>
                      <a:pt x="2365" y="2237"/>
                    </a:lnTo>
                    <a:lnTo>
                      <a:pt x="1979" y="2596"/>
                    </a:lnTo>
                    <a:lnTo>
                      <a:pt x="1671" y="2931"/>
                    </a:lnTo>
                    <a:lnTo>
                      <a:pt x="1388" y="3265"/>
                    </a:lnTo>
                    <a:lnTo>
                      <a:pt x="1106" y="3624"/>
                    </a:lnTo>
                    <a:lnTo>
                      <a:pt x="849" y="3984"/>
                    </a:lnTo>
                    <a:lnTo>
                      <a:pt x="617" y="4370"/>
                    </a:lnTo>
                    <a:lnTo>
                      <a:pt x="386" y="4781"/>
                    </a:lnTo>
                    <a:lnTo>
                      <a:pt x="180" y="5166"/>
                    </a:lnTo>
                    <a:lnTo>
                      <a:pt x="1" y="5603"/>
                    </a:lnTo>
                    <a:lnTo>
                      <a:pt x="1" y="5603"/>
                    </a:lnTo>
                    <a:lnTo>
                      <a:pt x="1517" y="5449"/>
                    </a:lnTo>
                    <a:lnTo>
                      <a:pt x="3007" y="5346"/>
                    </a:lnTo>
                    <a:lnTo>
                      <a:pt x="4112" y="3265"/>
                    </a:lnTo>
                    <a:lnTo>
                      <a:pt x="4498" y="5295"/>
                    </a:lnTo>
                    <a:lnTo>
                      <a:pt x="5963" y="5269"/>
                    </a:lnTo>
                    <a:lnTo>
                      <a:pt x="7402" y="5269"/>
                    </a:lnTo>
                    <a:lnTo>
                      <a:pt x="8199" y="3213"/>
                    </a:lnTo>
                    <a:lnTo>
                      <a:pt x="8867" y="5346"/>
                    </a:lnTo>
                    <a:lnTo>
                      <a:pt x="10306" y="5423"/>
                    </a:lnTo>
                    <a:lnTo>
                      <a:pt x="11719" y="5552"/>
                    </a:lnTo>
                    <a:lnTo>
                      <a:pt x="12182" y="3265"/>
                    </a:lnTo>
                    <a:lnTo>
                      <a:pt x="13493" y="5783"/>
                    </a:lnTo>
                    <a:lnTo>
                      <a:pt x="14392" y="5912"/>
                    </a:lnTo>
                    <a:lnTo>
                      <a:pt x="15266" y="6066"/>
                    </a:lnTo>
                    <a:lnTo>
                      <a:pt x="16165" y="6220"/>
                    </a:lnTo>
                    <a:lnTo>
                      <a:pt x="17039" y="6400"/>
                    </a:lnTo>
                    <a:lnTo>
                      <a:pt x="17039" y="6400"/>
                    </a:lnTo>
                    <a:lnTo>
                      <a:pt x="16936" y="5989"/>
                    </a:lnTo>
                    <a:lnTo>
                      <a:pt x="16808" y="5603"/>
                    </a:lnTo>
                    <a:lnTo>
                      <a:pt x="16654" y="5192"/>
                    </a:lnTo>
                    <a:lnTo>
                      <a:pt x="16499" y="4807"/>
                    </a:lnTo>
                    <a:lnTo>
                      <a:pt x="16294" y="4421"/>
                    </a:lnTo>
                    <a:lnTo>
                      <a:pt x="16088" y="4061"/>
                    </a:lnTo>
                    <a:lnTo>
                      <a:pt x="15883" y="3702"/>
                    </a:lnTo>
                    <a:lnTo>
                      <a:pt x="15626" y="3367"/>
                    </a:lnTo>
                    <a:lnTo>
                      <a:pt x="15369" y="3059"/>
                    </a:lnTo>
                    <a:lnTo>
                      <a:pt x="15112" y="2776"/>
                    </a:lnTo>
                    <a:lnTo>
                      <a:pt x="14855" y="2494"/>
                    </a:lnTo>
                    <a:lnTo>
                      <a:pt x="14572" y="2237"/>
                    </a:lnTo>
                    <a:lnTo>
                      <a:pt x="14264" y="1980"/>
                    </a:lnTo>
                    <a:lnTo>
                      <a:pt x="13955" y="1748"/>
                    </a:lnTo>
                    <a:lnTo>
                      <a:pt x="13647" y="1517"/>
                    </a:lnTo>
                    <a:lnTo>
                      <a:pt x="13313" y="1312"/>
                    </a:lnTo>
                    <a:lnTo>
                      <a:pt x="12979" y="1132"/>
                    </a:lnTo>
                    <a:lnTo>
                      <a:pt x="12619" y="952"/>
                    </a:lnTo>
                    <a:lnTo>
                      <a:pt x="12259" y="772"/>
                    </a:lnTo>
                    <a:lnTo>
                      <a:pt x="11899" y="618"/>
                    </a:lnTo>
                    <a:lnTo>
                      <a:pt x="11540" y="489"/>
                    </a:lnTo>
                    <a:lnTo>
                      <a:pt x="11180" y="386"/>
                    </a:lnTo>
                    <a:lnTo>
                      <a:pt x="10794" y="284"/>
                    </a:lnTo>
                    <a:lnTo>
                      <a:pt x="10409" y="181"/>
                    </a:lnTo>
                    <a:lnTo>
                      <a:pt x="9920" y="104"/>
                    </a:lnTo>
                    <a:lnTo>
                      <a:pt x="9406" y="27"/>
                    </a:lnTo>
                    <a:lnTo>
                      <a:pt x="8918" y="1"/>
                    </a:lnTo>
                    <a:close/>
                  </a:path>
                </a:pathLst>
              </a:custGeom>
              <a:solidFill>
                <a:srgbClr val="53301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7" name="Google Shape;21830;p70">
                <a:extLst>
                  <a:ext uri="{FF2B5EF4-FFF2-40B4-BE49-F238E27FC236}">
                    <a16:creationId xmlns:a16="http://schemas.microsoft.com/office/drawing/2014/main" id="{BBEB07B5-51F0-7AC5-7192-F2602B93B835}"/>
                  </a:ext>
                </a:extLst>
              </p:cNvPr>
              <p:cNvSpPr/>
              <p:nvPr/>
            </p:nvSpPr>
            <p:spPr>
              <a:xfrm>
                <a:off x="6378650" y="-182550"/>
                <a:ext cx="426000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17040" h="6400" fill="none" extrusionOk="0">
                    <a:moveTo>
                      <a:pt x="17039" y="6400"/>
                    </a:moveTo>
                    <a:lnTo>
                      <a:pt x="17039" y="6400"/>
                    </a:lnTo>
                    <a:lnTo>
                      <a:pt x="16165" y="6220"/>
                    </a:lnTo>
                    <a:lnTo>
                      <a:pt x="15266" y="6066"/>
                    </a:lnTo>
                    <a:lnTo>
                      <a:pt x="14392" y="5912"/>
                    </a:lnTo>
                    <a:lnTo>
                      <a:pt x="13493" y="5783"/>
                    </a:lnTo>
                    <a:lnTo>
                      <a:pt x="13493" y="5783"/>
                    </a:lnTo>
                    <a:lnTo>
                      <a:pt x="12182" y="3265"/>
                    </a:lnTo>
                    <a:lnTo>
                      <a:pt x="11719" y="5552"/>
                    </a:lnTo>
                    <a:lnTo>
                      <a:pt x="11719" y="5552"/>
                    </a:lnTo>
                    <a:lnTo>
                      <a:pt x="10306" y="5423"/>
                    </a:lnTo>
                    <a:lnTo>
                      <a:pt x="8867" y="5346"/>
                    </a:lnTo>
                    <a:lnTo>
                      <a:pt x="8199" y="3213"/>
                    </a:lnTo>
                    <a:lnTo>
                      <a:pt x="8199" y="3213"/>
                    </a:lnTo>
                    <a:lnTo>
                      <a:pt x="7402" y="5269"/>
                    </a:lnTo>
                    <a:lnTo>
                      <a:pt x="7402" y="5269"/>
                    </a:lnTo>
                    <a:lnTo>
                      <a:pt x="5963" y="5269"/>
                    </a:lnTo>
                    <a:lnTo>
                      <a:pt x="4498" y="5295"/>
                    </a:lnTo>
                    <a:lnTo>
                      <a:pt x="4112" y="3265"/>
                    </a:lnTo>
                    <a:lnTo>
                      <a:pt x="4112" y="3265"/>
                    </a:lnTo>
                    <a:lnTo>
                      <a:pt x="3007" y="5346"/>
                    </a:lnTo>
                    <a:lnTo>
                      <a:pt x="3007" y="5346"/>
                    </a:lnTo>
                    <a:lnTo>
                      <a:pt x="1517" y="5449"/>
                    </a:lnTo>
                    <a:lnTo>
                      <a:pt x="1" y="5603"/>
                    </a:lnTo>
                    <a:lnTo>
                      <a:pt x="1" y="5603"/>
                    </a:lnTo>
                    <a:lnTo>
                      <a:pt x="180" y="5166"/>
                    </a:lnTo>
                    <a:lnTo>
                      <a:pt x="386" y="4781"/>
                    </a:lnTo>
                    <a:lnTo>
                      <a:pt x="617" y="4370"/>
                    </a:lnTo>
                    <a:lnTo>
                      <a:pt x="849" y="3984"/>
                    </a:lnTo>
                    <a:lnTo>
                      <a:pt x="1106" y="3624"/>
                    </a:lnTo>
                    <a:lnTo>
                      <a:pt x="1388" y="3265"/>
                    </a:lnTo>
                    <a:lnTo>
                      <a:pt x="1671" y="2931"/>
                    </a:lnTo>
                    <a:lnTo>
                      <a:pt x="1979" y="2596"/>
                    </a:lnTo>
                    <a:lnTo>
                      <a:pt x="1979" y="2596"/>
                    </a:lnTo>
                    <a:lnTo>
                      <a:pt x="2365" y="2237"/>
                    </a:lnTo>
                    <a:lnTo>
                      <a:pt x="2776" y="1903"/>
                    </a:lnTo>
                    <a:lnTo>
                      <a:pt x="2776" y="1903"/>
                    </a:lnTo>
                    <a:lnTo>
                      <a:pt x="3187" y="1594"/>
                    </a:lnTo>
                    <a:lnTo>
                      <a:pt x="3598" y="1337"/>
                    </a:lnTo>
                    <a:lnTo>
                      <a:pt x="4035" y="1080"/>
                    </a:lnTo>
                    <a:lnTo>
                      <a:pt x="4498" y="849"/>
                    </a:lnTo>
                    <a:lnTo>
                      <a:pt x="4961" y="669"/>
                    </a:lnTo>
                    <a:lnTo>
                      <a:pt x="5423" y="489"/>
                    </a:lnTo>
                    <a:lnTo>
                      <a:pt x="5911" y="335"/>
                    </a:lnTo>
                    <a:lnTo>
                      <a:pt x="6400" y="232"/>
                    </a:lnTo>
                    <a:lnTo>
                      <a:pt x="6888" y="129"/>
                    </a:lnTo>
                    <a:lnTo>
                      <a:pt x="7402" y="52"/>
                    </a:lnTo>
                    <a:lnTo>
                      <a:pt x="7890" y="1"/>
                    </a:lnTo>
                    <a:lnTo>
                      <a:pt x="8404" y="1"/>
                    </a:lnTo>
                    <a:lnTo>
                      <a:pt x="8918" y="1"/>
                    </a:lnTo>
                    <a:lnTo>
                      <a:pt x="9406" y="27"/>
                    </a:lnTo>
                    <a:lnTo>
                      <a:pt x="9920" y="104"/>
                    </a:lnTo>
                    <a:lnTo>
                      <a:pt x="10409" y="181"/>
                    </a:lnTo>
                    <a:lnTo>
                      <a:pt x="10409" y="181"/>
                    </a:lnTo>
                    <a:lnTo>
                      <a:pt x="10794" y="284"/>
                    </a:lnTo>
                    <a:lnTo>
                      <a:pt x="11180" y="386"/>
                    </a:lnTo>
                    <a:lnTo>
                      <a:pt x="11540" y="489"/>
                    </a:lnTo>
                    <a:lnTo>
                      <a:pt x="11899" y="618"/>
                    </a:lnTo>
                    <a:lnTo>
                      <a:pt x="12259" y="772"/>
                    </a:lnTo>
                    <a:lnTo>
                      <a:pt x="12619" y="952"/>
                    </a:lnTo>
                    <a:lnTo>
                      <a:pt x="12979" y="1132"/>
                    </a:lnTo>
                    <a:lnTo>
                      <a:pt x="13313" y="1312"/>
                    </a:lnTo>
                    <a:lnTo>
                      <a:pt x="13647" y="1517"/>
                    </a:lnTo>
                    <a:lnTo>
                      <a:pt x="13955" y="1748"/>
                    </a:lnTo>
                    <a:lnTo>
                      <a:pt x="14264" y="1980"/>
                    </a:lnTo>
                    <a:lnTo>
                      <a:pt x="14572" y="2237"/>
                    </a:lnTo>
                    <a:lnTo>
                      <a:pt x="14855" y="2494"/>
                    </a:lnTo>
                    <a:lnTo>
                      <a:pt x="15112" y="2776"/>
                    </a:lnTo>
                    <a:lnTo>
                      <a:pt x="15369" y="3059"/>
                    </a:lnTo>
                    <a:lnTo>
                      <a:pt x="15626" y="3367"/>
                    </a:lnTo>
                    <a:lnTo>
                      <a:pt x="15626" y="3367"/>
                    </a:lnTo>
                    <a:lnTo>
                      <a:pt x="15883" y="3702"/>
                    </a:lnTo>
                    <a:lnTo>
                      <a:pt x="16088" y="4061"/>
                    </a:lnTo>
                    <a:lnTo>
                      <a:pt x="16294" y="4421"/>
                    </a:lnTo>
                    <a:lnTo>
                      <a:pt x="16499" y="4807"/>
                    </a:lnTo>
                    <a:lnTo>
                      <a:pt x="16654" y="5192"/>
                    </a:lnTo>
                    <a:lnTo>
                      <a:pt x="16808" y="5603"/>
                    </a:lnTo>
                    <a:lnTo>
                      <a:pt x="16936" y="5989"/>
                    </a:lnTo>
                    <a:lnTo>
                      <a:pt x="17039" y="64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8" name="Google Shape;21831;p70">
                <a:extLst>
                  <a:ext uri="{FF2B5EF4-FFF2-40B4-BE49-F238E27FC236}">
                    <a16:creationId xmlns:a16="http://schemas.microsoft.com/office/drawing/2014/main" id="{032909AC-D66A-A6CA-8E69-2A6C26E4B617}"/>
                  </a:ext>
                </a:extLst>
              </p:cNvPr>
              <p:cNvSpPr/>
              <p:nvPr/>
            </p:nvSpPr>
            <p:spPr>
              <a:xfrm>
                <a:off x="6523850" y="-156850"/>
                <a:ext cx="46925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2648" extrusionOk="0">
                    <a:moveTo>
                      <a:pt x="1877" y="1"/>
                    </a:moveTo>
                    <a:lnTo>
                      <a:pt x="1671" y="78"/>
                    </a:lnTo>
                    <a:lnTo>
                      <a:pt x="1491" y="181"/>
                    </a:lnTo>
                    <a:lnTo>
                      <a:pt x="1311" y="284"/>
                    </a:lnTo>
                    <a:lnTo>
                      <a:pt x="1131" y="412"/>
                    </a:lnTo>
                    <a:lnTo>
                      <a:pt x="977" y="566"/>
                    </a:lnTo>
                    <a:lnTo>
                      <a:pt x="823" y="720"/>
                    </a:lnTo>
                    <a:lnTo>
                      <a:pt x="540" y="1054"/>
                    </a:lnTo>
                    <a:lnTo>
                      <a:pt x="335" y="1414"/>
                    </a:lnTo>
                    <a:lnTo>
                      <a:pt x="232" y="1594"/>
                    </a:lnTo>
                    <a:lnTo>
                      <a:pt x="155" y="1800"/>
                    </a:lnTo>
                    <a:lnTo>
                      <a:pt x="103" y="2005"/>
                    </a:lnTo>
                    <a:lnTo>
                      <a:pt x="52" y="2211"/>
                    </a:lnTo>
                    <a:lnTo>
                      <a:pt x="26" y="2442"/>
                    </a:lnTo>
                    <a:lnTo>
                      <a:pt x="1" y="2648"/>
                    </a:lnTo>
                    <a:lnTo>
                      <a:pt x="206" y="2288"/>
                    </a:lnTo>
                    <a:lnTo>
                      <a:pt x="386" y="1928"/>
                    </a:lnTo>
                    <a:lnTo>
                      <a:pt x="617" y="1568"/>
                    </a:lnTo>
                    <a:lnTo>
                      <a:pt x="849" y="1234"/>
                    </a:lnTo>
                    <a:lnTo>
                      <a:pt x="1080" y="926"/>
                    </a:lnTo>
                    <a:lnTo>
                      <a:pt x="1337" y="592"/>
                    </a:lnTo>
                    <a:lnTo>
                      <a:pt x="1594" y="284"/>
                    </a:ln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9" name="Google Shape;21832;p70">
                <a:extLst>
                  <a:ext uri="{FF2B5EF4-FFF2-40B4-BE49-F238E27FC236}">
                    <a16:creationId xmlns:a16="http://schemas.microsoft.com/office/drawing/2014/main" id="{75415774-06BE-C88C-8E3F-1D8FB1FC3047}"/>
                  </a:ext>
                </a:extLst>
              </p:cNvPr>
              <p:cNvSpPr/>
              <p:nvPr/>
            </p:nvSpPr>
            <p:spPr>
              <a:xfrm>
                <a:off x="6629225" y="-148500"/>
                <a:ext cx="24425" cy="75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034" extrusionOk="0">
                    <a:moveTo>
                      <a:pt x="0" y="1"/>
                    </a:moveTo>
                    <a:lnTo>
                      <a:pt x="232" y="541"/>
                    </a:lnTo>
                    <a:lnTo>
                      <a:pt x="437" y="1080"/>
                    </a:lnTo>
                    <a:lnTo>
                      <a:pt x="591" y="1646"/>
                    </a:lnTo>
                    <a:lnTo>
                      <a:pt x="643" y="1954"/>
                    </a:lnTo>
                    <a:lnTo>
                      <a:pt x="694" y="2237"/>
                    </a:lnTo>
                    <a:lnTo>
                      <a:pt x="720" y="2622"/>
                    </a:lnTo>
                    <a:lnTo>
                      <a:pt x="746" y="3033"/>
                    </a:lnTo>
                    <a:lnTo>
                      <a:pt x="823" y="2854"/>
                    </a:lnTo>
                    <a:lnTo>
                      <a:pt x="900" y="2648"/>
                    </a:lnTo>
                    <a:lnTo>
                      <a:pt x="925" y="2442"/>
                    </a:lnTo>
                    <a:lnTo>
                      <a:pt x="951" y="2237"/>
                    </a:lnTo>
                    <a:lnTo>
                      <a:pt x="977" y="2031"/>
                    </a:lnTo>
                    <a:lnTo>
                      <a:pt x="951" y="1800"/>
                    </a:lnTo>
                    <a:lnTo>
                      <a:pt x="925" y="1594"/>
                    </a:lnTo>
                    <a:lnTo>
                      <a:pt x="874" y="1389"/>
                    </a:lnTo>
                    <a:lnTo>
                      <a:pt x="823" y="1183"/>
                    </a:lnTo>
                    <a:lnTo>
                      <a:pt x="746" y="977"/>
                    </a:lnTo>
                    <a:lnTo>
                      <a:pt x="668" y="798"/>
                    </a:lnTo>
                    <a:lnTo>
                      <a:pt x="566" y="618"/>
                    </a:lnTo>
                    <a:lnTo>
                      <a:pt x="437" y="438"/>
                    </a:lnTo>
                    <a:lnTo>
                      <a:pt x="309" y="284"/>
                    </a:lnTo>
                    <a:lnTo>
                      <a:pt x="154" y="12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0" name="Google Shape;21833;p70">
                <a:extLst>
                  <a:ext uri="{FF2B5EF4-FFF2-40B4-BE49-F238E27FC236}">
                    <a16:creationId xmlns:a16="http://schemas.microsoft.com/office/drawing/2014/main" id="{D2A93CC3-8452-ECBC-DD9A-857562035E59}"/>
                  </a:ext>
                </a:extLst>
              </p:cNvPr>
              <p:cNvSpPr/>
              <p:nvPr/>
            </p:nvSpPr>
            <p:spPr>
              <a:xfrm>
                <a:off x="6684475" y="-137575"/>
                <a:ext cx="5850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2802" extrusionOk="0">
                    <a:moveTo>
                      <a:pt x="0" y="1"/>
                    </a:moveTo>
                    <a:lnTo>
                      <a:pt x="360" y="283"/>
                    </a:lnTo>
                    <a:lnTo>
                      <a:pt x="694" y="592"/>
                    </a:lnTo>
                    <a:lnTo>
                      <a:pt x="1028" y="926"/>
                    </a:lnTo>
                    <a:lnTo>
                      <a:pt x="1337" y="1260"/>
                    </a:lnTo>
                    <a:lnTo>
                      <a:pt x="1619" y="1620"/>
                    </a:lnTo>
                    <a:lnTo>
                      <a:pt x="1876" y="2005"/>
                    </a:lnTo>
                    <a:lnTo>
                      <a:pt x="2133" y="2391"/>
                    </a:lnTo>
                    <a:lnTo>
                      <a:pt x="2339" y="2802"/>
                    </a:lnTo>
                    <a:lnTo>
                      <a:pt x="2313" y="2545"/>
                    </a:lnTo>
                    <a:lnTo>
                      <a:pt x="2262" y="2314"/>
                    </a:lnTo>
                    <a:lnTo>
                      <a:pt x="2185" y="2082"/>
                    </a:lnTo>
                    <a:lnTo>
                      <a:pt x="2108" y="1851"/>
                    </a:lnTo>
                    <a:lnTo>
                      <a:pt x="2005" y="1646"/>
                    </a:lnTo>
                    <a:lnTo>
                      <a:pt x="1876" y="1440"/>
                    </a:lnTo>
                    <a:lnTo>
                      <a:pt x="1748" y="1234"/>
                    </a:lnTo>
                    <a:lnTo>
                      <a:pt x="1594" y="1029"/>
                    </a:lnTo>
                    <a:lnTo>
                      <a:pt x="1440" y="849"/>
                    </a:lnTo>
                    <a:lnTo>
                      <a:pt x="1260" y="695"/>
                    </a:lnTo>
                    <a:lnTo>
                      <a:pt x="1080" y="540"/>
                    </a:lnTo>
                    <a:lnTo>
                      <a:pt x="874" y="386"/>
                    </a:lnTo>
                    <a:lnTo>
                      <a:pt x="669" y="283"/>
                    </a:lnTo>
                    <a:lnTo>
                      <a:pt x="463" y="155"/>
                    </a:lnTo>
                    <a:lnTo>
                      <a:pt x="232" y="7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1" name="Google Shape;21834;p70">
                <a:extLst>
                  <a:ext uri="{FF2B5EF4-FFF2-40B4-BE49-F238E27FC236}">
                    <a16:creationId xmlns:a16="http://schemas.microsoft.com/office/drawing/2014/main" id="{DF3BAE0E-32BC-1E61-A766-32C5806D6A8E}"/>
                  </a:ext>
                </a:extLst>
              </p:cNvPr>
              <p:cNvSpPr/>
              <p:nvPr/>
            </p:nvSpPr>
            <p:spPr>
              <a:xfrm>
                <a:off x="6433900" y="-145275"/>
                <a:ext cx="68125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2494" extrusionOk="0">
                    <a:moveTo>
                      <a:pt x="2725" y="0"/>
                    </a:moveTo>
                    <a:lnTo>
                      <a:pt x="2494" y="52"/>
                    </a:lnTo>
                    <a:lnTo>
                      <a:pt x="2262" y="129"/>
                    </a:lnTo>
                    <a:lnTo>
                      <a:pt x="2031" y="206"/>
                    </a:lnTo>
                    <a:lnTo>
                      <a:pt x="1825" y="334"/>
                    </a:lnTo>
                    <a:lnTo>
                      <a:pt x="1620" y="437"/>
                    </a:lnTo>
                    <a:lnTo>
                      <a:pt x="1414" y="566"/>
                    </a:lnTo>
                    <a:lnTo>
                      <a:pt x="1029" y="874"/>
                    </a:lnTo>
                    <a:lnTo>
                      <a:pt x="695" y="1234"/>
                    </a:lnTo>
                    <a:lnTo>
                      <a:pt x="540" y="1414"/>
                    </a:lnTo>
                    <a:lnTo>
                      <a:pt x="412" y="1619"/>
                    </a:lnTo>
                    <a:lnTo>
                      <a:pt x="283" y="1825"/>
                    </a:lnTo>
                    <a:lnTo>
                      <a:pt x="155" y="2056"/>
                    </a:lnTo>
                    <a:lnTo>
                      <a:pt x="78" y="2262"/>
                    </a:lnTo>
                    <a:lnTo>
                      <a:pt x="1" y="2493"/>
                    </a:lnTo>
                    <a:lnTo>
                      <a:pt x="283" y="2133"/>
                    </a:lnTo>
                    <a:lnTo>
                      <a:pt x="617" y="1799"/>
                    </a:lnTo>
                    <a:lnTo>
                      <a:pt x="926" y="1465"/>
                    </a:lnTo>
                    <a:lnTo>
                      <a:pt x="1260" y="1131"/>
                    </a:lnTo>
                    <a:lnTo>
                      <a:pt x="1620" y="848"/>
                    </a:lnTo>
                    <a:lnTo>
                      <a:pt x="1980" y="540"/>
                    </a:lnTo>
                    <a:lnTo>
                      <a:pt x="2339" y="257"/>
                    </a:lnTo>
                    <a:lnTo>
                      <a:pt x="2725" y="0"/>
                    </a:lnTo>
                    <a:close/>
                    <a:moveTo>
                      <a:pt x="1" y="2493"/>
                    </a:moveTo>
                    <a:lnTo>
                      <a:pt x="1" y="2493"/>
                    </a:lnTo>
                    <a:lnTo>
                      <a:pt x="1" y="2493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2" name="Google Shape;21835;p70">
                <a:extLst>
                  <a:ext uri="{FF2B5EF4-FFF2-40B4-BE49-F238E27FC236}">
                    <a16:creationId xmlns:a16="http://schemas.microsoft.com/office/drawing/2014/main" id="{C8CF1749-F17A-8FC7-51B7-4148B096112D}"/>
                  </a:ext>
                </a:extLst>
              </p:cNvPr>
              <p:cNvSpPr/>
              <p:nvPr/>
            </p:nvSpPr>
            <p:spPr>
              <a:xfrm>
                <a:off x="6427475" y="523550"/>
                <a:ext cx="93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3727" extrusionOk="0">
                    <a:moveTo>
                      <a:pt x="1851" y="0"/>
                    </a:moveTo>
                    <a:lnTo>
                      <a:pt x="1800" y="26"/>
                    </a:lnTo>
                    <a:lnTo>
                      <a:pt x="1723" y="103"/>
                    </a:lnTo>
                    <a:lnTo>
                      <a:pt x="1671" y="232"/>
                    </a:lnTo>
                    <a:lnTo>
                      <a:pt x="1620" y="411"/>
                    </a:lnTo>
                    <a:lnTo>
                      <a:pt x="1517" y="900"/>
                    </a:lnTo>
                    <a:lnTo>
                      <a:pt x="1491" y="1491"/>
                    </a:lnTo>
                    <a:lnTo>
                      <a:pt x="900" y="1542"/>
                    </a:lnTo>
                    <a:lnTo>
                      <a:pt x="412" y="1619"/>
                    </a:lnTo>
                    <a:lnTo>
                      <a:pt x="232" y="1671"/>
                    </a:lnTo>
                    <a:lnTo>
                      <a:pt x="103" y="1722"/>
                    </a:lnTo>
                    <a:lnTo>
                      <a:pt x="26" y="1799"/>
                    </a:lnTo>
                    <a:lnTo>
                      <a:pt x="1" y="1851"/>
                    </a:lnTo>
                    <a:lnTo>
                      <a:pt x="26" y="1928"/>
                    </a:lnTo>
                    <a:lnTo>
                      <a:pt x="103" y="2005"/>
                    </a:lnTo>
                    <a:lnTo>
                      <a:pt x="232" y="2056"/>
                    </a:lnTo>
                    <a:lnTo>
                      <a:pt x="412" y="2108"/>
                    </a:lnTo>
                    <a:lnTo>
                      <a:pt x="900" y="2185"/>
                    </a:lnTo>
                    <a:lnTo>
                      <a:pt x="1491" y="2236"/>
                    </a:lnTo>
                    <a:lnTo>
                      <a:pt x="1517" y="2827"/>
                    </a:lnTo>
                    <a:lnTo>
                      <a:pt x="1620" y="3290"/>
                    </a:lnTo>
                    <a:lnTo>
                      <a:pt x="1671" y="3470"/>
                    </a:lnTo>
                    <a:lnTo>
                      <a:pt x="1723" y="3598"/>
                    </a:lnTo>
                    <a:lnTo>
                      <a:pt x="1800" y="3701"/>
                    </a:lnTo>
                    <a:lnTo>
                      <a:pt x="1851" y="3727"/>
                    </a:lnTo>
                    <a:lnTo>
                      <a:pt x="1928" y="3701"/>
                    </a:lnTo>
                    <a:lnTo>
                      <a:pt x="1980" y="3598"/>
                    </a:lnTo>
                    <a:lnTo>
                      <a:pt x="2057" y="3470"/>
                    </a:lnTo>
                    <a:lnTo>
                      <a:pt x="2108" y="3290"/>
                    </a:lnTo>
                    <a:lnTo>
                      <a:pt x="2185" y="2827"/>
                    </a:lnTo>
                    <a:lnTo>
                      <a:pt x="2237" y="2236"/>
                    </a:lnTo>
                    <a:lnTo>
                      <a:pt x="2828" y="2185"/>
                    </a:lnTo>
                    <a:lnTo>
                      <a:pt x="3290" y="2108"/>
                    </a:lnTo>
                    <a:lnTo>
                      <a:pt x="3470" y="2056"/>
                    </a:lnTo>
                    <a:lnTo>
                      <a:pt x="3599" y="2005"/>
                    </a:lnTo>
                    <a:lnTo>
                      <a:pt x="3701" y="1928"/>
                    </a:lnTo>
                    <a:lnTo>
                      <a:pt x="3727" y="1851"/>
                    </a:lnTo>
                    <a:lnTo>
                      <a:pt x="3701" y="1799"/>
                    </a:lnTo>
                    <a:lnTo>
                      <a:pt x="3599" y="1722"/>
                    </a:lnTo>
                    <a:lnTo>
                      <a:pt x="3470" y="1671"/>
                    </a:lnTo>
                    <a:lnTo>
                      <a:pt x="3290" y="1619"/>
                    </a:lnTo>
                    <a:lnTo>
                      <a:pt x="2828" y="1542"/>
                    </a:lnTo>
                    <a:lnTo>
                      <a:pt x="2237" y="1491"/>
                    </a:lnTo>
                    <a:lnTo>
                      <a:pt x="2185" y="900"/>
                    </a:lnTo>
                    <a:lnTo>
                      <a:pt x="2108" y="411"/>
                    </a:lnTo>
                    <a:lnTo>
                      <a:pt x="2057" y="232"/>
                    </a:lnTo>
                    <a:lnTo>
                      <a:pt x="1980" y="103"/>
                    </a:lnTo>
                    <a:lnTo>
                      <a:pt x="1928" y="26"/>
                    </a:lnTo>
                    <a:lnTo>
                      <a:pt x="1851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3" name="Google Shape;21836;p70">
                <a:extLst>
                  <a:ext uri="{FF2B5EF4-FFF2-40B4-BE49-F238E27FC236}">
                    <a16:creationId xmlns:a16="http://schemas.microsoft.com/office/drawing/2014/main" id="{ACC92DE1-2BC4-3E43-BCD1-62BB198D7BD5}"/>
                  </a:ext>
                </a:extLst>
              </p:cNvPr>
              <p:cNvSpPr/>
              <p:nvPr/>
            </p:nvSpPr>
            <p:spPr>
              <a:xfrm>
                <a:off x="6574600" y="523550"/>
                <a:ext cx="93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3727" extrusionOk="0">
                    <a:moveTo>
                      <a:pt x="1851" y="0"/>
                    </a:moveTo>
                    <a:lnTo>
                      <a:pt x="1800" y="26"/>
                    </a:lnTo>
                    <a:lnTo>
                      <a:pt x="1723" y="103"/>
                    </a:lnTo>
                    <a:lnTo>
                      <a:pt x="1671" y="232"/>
                    </a:lnTo>
                    <a:lnTo>
                      <a:pt x="1620" y="411"/>
                    </a:lnTo>
                    <a:lnTo>
                      <a:pt x="1517" y="900"/>
                    </a:lnTo>
                    <a:lnTo>
                      <a:pt x="1491" y="1491"/>
                    </a:lnTo>
                    <a:lnTo>
                      <a:pt x="900" y="1542"/>
                    </a:lnTo>
                    <a:lnTo>
                      <a:pt x="412" y="1619"/>
                    </a:lnTo>
                    <a:lnTo>
                      <a:pt x="232" y="1671"/>
                    </a:lnTo>
                    <a:lnTo>
                      <a:pt x="104" y="1722"/>
                    </a:lnTo>
                    <a:lnTo>
                      <a:pt x="27" y="1799"/>
                    </a:lnTo>
                    <a:lnTo>
                      <a:pt x="1" y="1851"/>
                    </a:lnTo>
                    <a:lnTo>
                      <a:pt x="27" y="1928"/>
                    </a:lnTo>
                    <a:lnTo>
                      <a:pt x="104" y="2005"/>
                    </a:lnTo>
                    <a:lnTo>
                      <a:pt x="232" y="2056"/>
                    </a:lnTo>
                    <a:lnTo>
                      <a:pt x="412" y="2108"/>
                    </a:lnTo>
                    <a:lnTo>
                      <a:pt x="900" y="2185"/>
                    </a:lnTo>
                    <a:lnTo>
                      <a:pt x="1491" y="2236"/>
                    </a:lnTo>
                    <a:lnTo>
                      <a:pt x="1517" y="2827"/>
                    </a:lnTo>
                    <a:lnTo>
                      <a:pt x="1620" y="3290"/>
                    </a:lnTo>
                    <a:lnTo>
                      <a:pt x="1671" y="3470"/>
                    </a:lnTo>
                    <a:lnTo>
                      <a:pt x="1723" y="3598"/>
                    </a:lnTo>
                    <a:lnTo>
                      <a:pt x="1800" y="3701"/>
                    </a:lnTo>
                    <a:lnTo>
                      <a:pt x="1851" y="3727"/>
                    </a:lnTo>
                    <a:lnTo>
                      <a:pt x="1928" y="3701"/>
                    </a:lnTo>
                    <a:lnTo>
                      <a:pt x="1980" y="3598"/>
                    </a:lnTo>
                    <a:lnTo>
                      <a:pt x="2057" y="3470"/>
                    </a:lnTo>
                    <a:lnTo>
                      <a:pt x="2108" y="3290"/>
                    </a:lnTo>
                    <a:lnTo>
                      <a:pt x="2185" y="2827"/>
                    </a:lnTo>
                    <a:lnTo>
                      <a:pt x="2237" y="2236"/>
                    </a:lnTo>
                    <a:lnTo>
                      <a:pt x="2828" y="2185"/>
                    </a:lnTo>
                    <a:lnTo>
                      <a:pt x="3290" y="2108"/>
                    </a:lnTo>
                    <a:lnTo>
                      <a:pt x="3470" y="2056"/>
                    </a:lnTo>
                    <a:lnTo>
                      <a:pt x="3599" y="2005"/>
                    </a:lnTo>
                    <a:lnTo>
                      <a:pt x="3702" y="1928"/>
                    </a:lnTo>
                    <a:lnTo>
                      <a:pt x="3727" y="1851"/>
                    </a:lnTo>
                    <a:lnTo>
                      <a:pt x="3702" y="1799"/>
                    </a:lnTo>
                    <a:lnTo>
                      <a:pt x="3599" y="1722"/>
                    </a:lnTo>
                    <a:lnTo>
                      <a:pt x="3470" y="1671"/>
                    </a:lnTo>
                    <a:lnTo>
                      <a:pt x="3290" y="1619"/>
                    </a:lnTo>
                    <a:lnTo>
                      <a:pt x="2828" y="1542"/>
                    </a:lnTo>
                    <a:lnTo>
                      <a:pt x="2237" y="1491"/>
                    </a:lnTo>
                    <a:lnTo>
                      <a:pt x="2185" y="900"/>
                    </a:lnTo>
                    <a:lnTo>
                      <a:pt x="2108" y="411"/>
                    </a:lnTo>
                    <a:lnTo>
                      <a:pt x="2057" y="232"/>
                    </a:lnTo>
                    <a:lnTo>
                      <a:pt x="1980" y="103"/>
                    </a:lnTo>
                    <a:lnTo>
                      <a:pt x="1928" y="26"/>
                    </a:lnTo>
                    <a:lnTo>
                      <a:pt x="1851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4" name="Google Shape;21837;p70">
                <a:extLst>
                  <a:ext uri="{FF2B5EF4-FFF2-40B4-BE49-F238E27FC236}">
                    <a16:creationId xmlns:a16="http://schemas.microsoft.com/office/drawing/2014/main" id="{A70710B7-A749-F0B8-F714-08048D298DAF}"/>
                  </a:ext>
                </a:extLst>
              </p:cNvPr>
              <p:cNvSpPr/>
              <p:nvPr/>
            </p:nvSpPr>
            <p:spPr>
              <a:xfrm>
                <a:off x="6496875" y="436175"/>
                <a:ext cx="113100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4498" extrusionOk="0">
                    <a:moveTo>
                      <a:pt x="2236" y="0"/>
                    </a:moveTo>
                    <a:lnTo>
                      <a:pt x="2185" y="26"/>
                    </a:lnTo>
                    <a:lnTo>
                      <a:pt x="2108" y="129"/>
                    </a:lnTo>
                    <a:lnTo>
                      <a:pt x="2030" y="283"/>
                    </a:lnTo>
                    <a:lnTo>
                      <a:pt x="1979" y="514"/>
                    </a:lnTo>
                    <a:lnTo>
                      <a:pt x="1928" y="771"/>
                    </a:lnTo>
                    <a:lnTo>
                      <a:pt x="1876" y="1080"/>
                    </a:lnTo>
                    <a:lnTo>
                      <a:pt x="1799" y="1799"/>
                    </a:lnTo>
                    <a:lnTo>
                      <a:pt x="1105" y="1851"/>
                    </a:lnTo>
                    <a:lnTo>
                      <a:pt x="797" y="1902"/>
                    </a:lnTo>
                    <a:lnTo>
                      <a:pt x="514" y="1953"/>
                    </a:lnTo>
                    <a:lnTo>
                      <a:pt x="309" y="2030"/>
                    </a:lnTo>
                    <a:lnTo>
                      <a:pt x="154" y="2082"/>
                    </a:lnTo>
                    <a:lnTo>
                      <a:pt x="52" y="2159"/>
                    </a:lnTo>
                    <a:lnTo>
                      <a:pt x="26" y="2210"/>
                    </a:lnTo>
                    <a:lnTo>
                      <a:pt x="0" y="2262"/>
                    </a:lnTo>
                    <a:lnTo>
                      <a:pt x="26" y="2287"/>
                    </a:lnTo>
                    <a:lnTo>
                      <a:pt x="52" y="2339"/>
                    </a:lnTo>
                    <a:lnTo>
                      <a:pt x="154" y="2416"/>
                    </a:lnTo>
                    <a:lnTo>
                      <a:pt x="309" y="2493"/>
                    </a:lnTo>
                    <a:lnTo>
                      <a:pt x="514" y="2544"/>
                    </a:lnTo>
                    <a:lnTo>
                      <a:pt x="797" y="2596"/>
                    </a:lnTo>
                    <a:lnTo>
                      <a:pt x="1105" y="2647"/>
                    </a:lnTo>
                    <a:lnTo>
                      <a:pt x="1799" y="2699"/>
                    </a:lnTo>
                    <a:lnTo>
                      <a:pt x="1876" y="3418"/>
                    </a:lnTo>
                    <a:lnTo>
                      <a:pt x="1928" y="3727"/>
                    </a:lnTo>
                    <a:lnTo>
                      <a:pt x="1979" y="3984"/>
                    </a:lnTo>
                    <a:lnTo>
                      <a:pt x="2030" y="4215"/>
                    </a:lnTo>
                    <a:lnTo>
                      <a:pt x="2108" y="4369"/>
                    </a:lnTo>
                    <a:lnTo>
                      <a:pt x="2185" y="4472"/>
                    </a:lnTo>
                    <a:lnTo>
                      <a:pt x="2236" y="4498"/>
                    </a:lnTo>
                    <a:lnTo>
                      <a:pt x="2313" y="4498"/>
                    </a:lnTo>
                    <a:lnTo>
                      <a:pt x="2339" y="4472"/>
                    </a:lnTo>
                    <a:lnTo>
                      <a:pt x="2416" y="4369"/>
                    </a:lnTo>
                    <a:lnTo>
                      <a:pt x="2493" y="4215"/>
                    </a:lnTo>
                    <a:lnTo>
                      <a:pt x="2570" y="3984"/>
                    </a:lnTo>
                    <a:lnTo>
                      <a:pt x="2622" y="3727"/>
                    </a:lnTo>
                    <a:lnTo>
                      <a:pt x="2673" y="3418"/>
                    </a:lnTo>
                    <a:lnTo>
                      <a:pt x="2724" y="2699"/>
                    </a:lnTo>
                    <a:lnTo>
                      <a:pt x="3444" y="2647"/>
                    </a:lnTo>
                    <a:lnTo>
                      <a:pt x="3752" y="2596"/>
                    </a:lnTo>
                    <a:lnTo>
                      <a:pt x="4009" y="2544"/>
                    </a:lnTo>
                    <a:lnTo>
                      <a:pt x="4215" y="2493"/>
                    </a:lnTo>
                    <a:lnTo>
                      <a:pt x="4395" y="2416"/>
                    </a:lnTo>
                    <a:lnTo>
                      <a:pt x="4498" y="2339"/>
                    </a:lnTo>
                    <a:lnTo>
                      <a:pt x="4523" y="2287"/>
                    </a:lnTo>
                    <a:lnTo>
                      <a:pt x="4523" y="2262"/>
                    </a:lnTo>
                    <a:lnTo>
                      <a:pt x="4523" y="2210"/>
                    </a:lnTo>
                    <a:lnTo>
                      <a:pt x="4498" y="2159"/>
                    </a:lnTo>
                    <a:lnTo>
                      <a:pt x="4395" y="2082"/>
                    </a:lnTo>
                    <a:lnTo>
                      <a:pt x="4215" y="2030"/>
                    </a:lnTo>
                    <a:lnTo>
                      <a:pt x="4009" y="1953"/>
                    </a:lnTo>
                    <a:lnTo>
                      <a:pt x="3752" y="1902"/>
                    </a:lnTo>
                    <a:lnTo>
                      <a:pt x="3444" y="1851"/>
                    </a:lnTo>
                    <a:lnTo>
                      <a:pt x="2724" y="1799"/>
                    </a:lnTo>
                    <a:lnTo>
                      <a:pt x="2673" y="1080"/>
                    </a:lnTo>
                    <a:lnTo>
                      <a:pt x="2622" y="771"/>
                    </a:lnTo>
                    <a:lnTo>
                      <a:pt x="2570" y="514"/>
                    </a:lnTo>
                    <a:lnTo>
                      <a:pt x="2493" y="283"/>
                    </a:lnTo>
                    <a:lnTo>
                      <a:pt x="2416" y="129"/>
                    </a:lnTo>
                    <a:lnTo>
                      <a:pt x="2339" y="26"/>
                    </a:lnTo>
                    <a:lnTo>
                      <a:pt x="2313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5" name="Google Shape;21838;p70">
                <a:extLst>
                  <a:ext uri="{FF2B5EF4-FFF2-40B4-BE49-F238E27FC236}">
                    <a16:creationId xmlns:a16="http://schemas.microsoft.com/office/drawing/2014/main" id="{196D7F6C-7DC4-EFEE-C4CB-600CE638706D}"/>
                  </a:ext>
                </a:extLst>
              </p:cNvPr>
              <p:cNvSpPr/>
              <p:nvPr/>
            </p:nvSpPr>
            <p:spPr>
              <a:xfrm>
                <a:off x="6967800" y="-52125"/>
                <a:ext cx="84200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3368" extrusionOk="0">
                    <a:moveTo>
                      <a:pt x="1697" y="1"/>
                    </a:moveTo>
                    <a:lnTo>
                      <a:pt x="1620" y="26"/>
                    </a:lnTo>
                    <a:lnTo>
                      <a:pt x="1568" y="104"/>
                    </a:lnTo>
                    <a:lnTo>
                      <a:pt x="1517" y="206"/>
                    </a:lnTo>
                    <a:lnTo>
                      <a:pt x="1466" y="386"/>
                    </a:lnTo>
                    <a:lnTo>
                      <a:pt x="1389" y="797"/>
                    </a:lnTo>
                    <a:lnTo>
                      <a:pt x="1337" y="1337"/>
                    </a:lnTo>
                    <a:lnTo>
                      <a:pt x="823" y="1389"/>
                    </a:lnTo>
                    <a:lnTo>
                      <a:pt x="386" y="1466"/>
                    </a:lnTo>
                    <a:lnTo>
                      <a:pt x="232" y="1517"/>
                    </a:lnTo>
                    <a:lnTo>
                      <a:pt x="104" y="1568"/>
                    </a:lnTo>
                    <a:lnTo>
                      <a:pt x="26" y="1620"/>
                    </a:lnTo>
                    <a:lnTo>
                      <a:pt x="1" y="1671"/>
                    </a:lnTo>
                    <a:lnTo>
                      <a:pt x="26" y="1748"/>
                    </a:lnTo>
                    <a:lnTo>
                      <a:pt x="104" y="1800"/>
                    </a:lnTo>
                    <a:lnTo>
                      <a:pt x="232" y="1851"/>
                    </a:lnTo>
                    <a:lnTo>
                      <a:pt x="386" y="1903"/>
                    </a:lnTo>
                    <a:lnTo>
                      <a:pt x="823" y="1980"/>
                    </a:lnTo>
                    <a:lnTo>
                      <a:pt x="1337" y="2031"/>
                    </a:lnTo>
                    <a:lnTo>
                      <a:pt x="1389" y="2545"/>
                    </a:lnTo>
                    <a:lnTo>
                      <a:pt x="1466" y="2982"/>
                    </a:lnTo>
                    <a:lnTo>
                      <a:pt x="1517" y="3136"/>
                    </a:lnTo>
                    <a:lnTo>
                      <a:pt x="1568" y="3265"/>
                    </a:lnTo>
                    <a:lnTo>
                      <a:pt x="1620" y="3342"/>
                    </a:lnTo>
                    <a:lnTo>
                      <a:pt x="1697" y="3367"/>
                    </a:lnTo>
                    <a:lnTo>
                      <a:pt x="1748" y="3342"/>
                    </a:lnTo>
                    <a:lnTo>
                      <a:pt x="1800" y="3265"/>
                    </a:lnTo>
                    <a:lnTo>
                      <a:pt x="1851" y="3136"/>
                    </a:lnTo>
                    <a:lnTo>
                      <a:pt x="1903" y="2982"/>
                    </a:lnTo>
                    <a:lnTo>
                      <a:pt x="1980" y="2545"/>
                    </a:lnTo>
                    <a:lnTo>
                      <a:pt x="2031" y="2031"/>
                    </a:lnTo>
                    <a:lnTo>
                      <a:pt x="2571" y="1980"/>
                    </a:lnTo>
                    <a:lnTo>
                      <a:pt x="2982" y="1903"/>
                    </a:lnTo>
                    <a:lnTo>
                      <a:pt x="3162" y="1851"/>
                    </a:lnTo>
                    <a:lnTo>
                      <a:pt x="3265" y="1800"/>
                    </a:lnTo>
                    <a:lnTo>
                      <a:pt x="3342" y="1748"/>
                    </a:lnTo>
                    <a:lnTo>
                      <a:pt x="3367" y="1671"/>
                    </a:lnTo>
                    <a:lnTo>
                      <a:pt x="3342" y="1620"/>
                    </a:lnTo>
                    <a:lnTo>
                      <a:pt x="3265" y="1568"/>
                    </a:lnTo>
                    <a:lnTo>
                      <a:pt x="3162" y="1517"/>
                    </a:lnTo>
                    <a:lnTo>
                      <a:pt x="2982" y="1466"/>
                    </a:lnTo>
                    <a:lnTo>
                      <a:pt x="2571" y="1389"/>
                    </a:lnTo>
                    <a:lnTo>
                      <a:pt x="2031" y="1337"/>
                    </a:lnTo>
                    <a:lnTo>
                      <a:pt x="1980" y="797"/>
                    </a:lnTo>
                    <a:lnTo>
                      <a:pt x="1903" y="386"/>
                    </a:lnTo>
                    <a:lnTo>
                      <a:pt x="1851" y="206"/>
                    </a:lnTo>
                    <a:lnTo>
                      <a:pt x="1800" y="104"/>
                    </a:lnTo>
                    <a:lnTo>
                      <a:pt x="1748" y="26"/>
                    </a:lnTo>
                    <a:lnTo>
                      <a:pt x="1697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6" name="Google Shape;21839;p70">
                <a:extLst>
                  <a:ext uri="{FF2B5EF4-FFF2-40B4-BE49-F238E27FC236}">
                    <a16:creationId xmlns:a16="http://schemas.microsoft.com/office/drawing/2014/main" id="{90C9A1A3-3A9F-E7C6-E9F8-331832D1C3E4}"/>
                  </a:ext>
                </a:extLst>
              </p:cNvPr>
              <p:cNvSpPr/>
              <p:nvPr/>
            </p:nvSpPr>
            <p:spPr>
              <a:xfrm>
                <a:off x="7005075" y="19850"/>
                <a:ext cx="102175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087" extrusionOk="0">
                    <a:moveTo>
                      <a:pt x="2031" y="0"/>
                    </a:moveTo>
                    <a:lnTo>
                      <a:pt x="1953" y="26"/>
                    </a:lnTo>
                    <a:lnTo>
                      <a:pt x="1902" y="103"/>
                    </a:lnTo>
                    <a:lnTo>
                      <a:pt x="1825" y="257"/>
                    </a:lnTo>
                    <a:lnTo>
                      <a:pt x="1774" y="463"/>
                    </a:lnTo>
                    <a:lnTo>
                      <a:pt x="1722" y="694"/>
                    </a:lnTo>
                    <a:lnTo>
                      <a:pt x="1671" y="977"/>
                    </a:lnTo>
                    <a:lnTo>
                      <a:pt x="1619" y="1619"/>
                    </a:lnTo>
                    <a:lnTo>
                      <a:pt x="977" y="1671"/>
                    </a:lnTo>
                    <a:lnTo>
                      <a:pt x="694" y="1722"/>
                    </a:lnTo>
                    <a:lnTo>
                      <a:pt x="463" y="1773"/>
                    </a:lnTo>
                    <a:lnTo>
                      <a:pt x="257" y="1825"/>
                    </a:lnTo>
                    <a:lnTo>
                      <a:pt x="103" y="1902"/>
                    </a:lnTo>
                    <a:lnTo>
                      <a:pt x="26" y="1953"/>
                    </a:lnTo>
                    <a:lnTo>
                      <a:pt x="0" y="2030"/>
                    </a:lnTo>
                    <a:lnTo>
                      <a:pt x="26" y="2107"/>
                    </a:lnTo>
                    <a:lnTo>
                      <a:pt x="103" y="2185"/>
                    </a:lnTo>
                    <a:lnTo>
                      <a:pt x="257" y="2236"/>
                    </a:lnTo>
                    <a:lnTo>
                      <a:pt x="463" y="2313"/>
                    </a:lnTo>
                    <a:lnTo>
                      <a:pt x="694" y="2364"/>
                    </a:lnTo>
                    <a:lnTo>
                      <a:pt x="977" y="2390"/>
                    </a:lnTo>
                    <a:lnTo>
                      <a:pt x="1619" y="2442"/>
                    </a:lnTo>
                    <a:lnTo>
                      <a:pt x="1671" y="3084"/>
                    </a:lnTo>
                    <a:lnTo>
                      <a:pt x="1722" y="3367"/>
                    </a:lnTo>
                    <a:lnTo>
                      <a:pt x="1774" y="3624"/>
                    </a:lnTo>
                    <a:lnTo>
                      <a:pt x="1825" y="3804"/>
                    </a:lnTo>
                    <a:lnTo>
                      <a:pt x="1902" y="3958"/>
                    </a:lnTo>
                    <a:lnTo>
                      <a:pt x="1953" y="4061"/>
                    </a:lnTo>
                    <a:lnTo>
                      <a:pt x="2031" y="4086"/>
                    </a:lnTo>
                    <a:lnTo>
                      <a:pt x="2108" y="4061"/>
                    </a:lnTo>
                    <a:lnTo>
                      <a:pt x="2185" y="3958"/>
                    </a:lnTo>
                    <a:lnTo>
                      <a:pt x="2236" y="3804"/>
                    </a:lnTo>
                    <a:lnTo>
                      <a:pt x="2313" y="3624"/>
                    </a:lnTo>
                    <a:lnTo>
                      <a:pt x="2365" y="3367"/>
                    </a:lnTo>
                    <a:lnTo>
                      <a:pt x="2390" y="3084"/>
                    </a:lnTo>
                    <a:lnTo>
                      <a:pt x="2442" y="2442"/>
                    </a:lnTo>
                    <a:lnTo>
                      <a:pt x="3110" y="2390"/>
                    </a:lnTo>
                    <a:lnTo>
                      <a:pt x="3367" y="2364"/>
                    </a:lnTo>
                    <a:lnTo>
                      <a:pt x="3624" y="2313"/>
                    </a:lnTo>
                    <a:lnTo>
                      <a:pt x="3804" y="2236"/>
                    </a:lnTo>
                    <a:lnTo>
                      <a:pt x="3958" y="2185"/>
                    </a:lnTo>
                    <a:lnTo>
                      <a:pt x="4061" y="2107"/>
                    </a:lnTo>
                    <a:lnTo>
                      <a:pt x="4087" y="2030"/>
                    </a:lnTo>
                    <a:lnTo>
                      <a:pt x="4061" y="1953"/>
                    </a:lnTo>
                    <a:lnTo>
                      <a:pt x="3958" y="1902"/>
                    </a:lnTo>
                    <a:lnTo>
                      <a:pt x="3804" y="1825"/>
                    </a:lnTo>
                    <a:lnTo>
                      <a:pt x="3624" y="1773"/>
                    </a:lnTo>
                    <a:lnTo>
                      <a:pt x="3367" y="1722"/>
                    </a:lnTo>
                    <a:lnTo>
                      <a:pt x="3110" y="1671"/>
                    </a:lnTo>
                    <a:lnTo>
                      <a:pt x="2442" y="1619"/>
                    </a:lnTo>
                    <a:lnTo>
                      <a:pt x="2390" y="977"/>
                    </a:lnTo>
                    <a:lnTo>
                      <a:pt x="2365" y="694"/>
                    </a:lnTo>
                    <a:lnTo>
                      <a:pt x="2313" y="463"/>
                    </a:lnTo>
                    <a:lnTo>
                      <a:pt x="2236" y="257"/>
                    </a:lnTo>
                    <a:lnTo>
                      <a:pt x="2185" y="103"/>
                    </a:lnTo>
                    <a:lnTo>
                      <a:pt x="2108" y="26"/>
                    </a:lnTo>
                    <a:lnTo>
                      <a:pt x="2031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7" name="Google Shape;21840;p70">
                <a:extLst>
                  <a:ext uri="{FF2B5EF4-FFF2-40B4-BE49-F238E27FC236}">
                    <a16:creationId xmlns:a16="http://schemas.microsoft.com/office/drawing/2014/main" id="{B55C3E17-E5AC-21EF-F677-72C701FB4529}"/>
                  </a:ext>
                </a:extLst>
              </p:cNvPr>
              <p:cNvSpPr/>
              <p:nvPr/>
            </p:nvSpPr>
            <p:spPr>
              <a:xfrm>
                <a:off x="6144800" y="-52125"/>
                <a:ext cx="841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368" extrusionOk="0">
                    <a:moveTo>
                      <a:pt x="1696" y="1"/>
                    </a:moveTo>
                    <a:lnTo>
                      <a:pt x="1619" y="26"/>
                    </a:lnTo>
                    <a:lnTo>
                      <a:pt x="1568" y="104"/>
                    </a:lnTo>
                    <a:lnTo>
                      <a:pt x="1516" y="206"/>
                    </a:lnTo>
                    <a:lnTo>
                      <a:pt x="1465" y="386"/>
                    </a:lnTo>
                    <a:lnTo>
                      <a:pt x="1388" y="797"/>
                    </a:lnTo>
                    <a:lnTo>
                      <a:pt x="1336" y="1337"/>
                    </a:lnTo>
                    <a:lnTo>
                      <a:pt x="822" y="1389"/>
                    </a:lnTo>
                    <a:lnTo>
                      <a:pt x="386" y="1466"/>
                    </a:lnTo>
                    <a:lnTo>
                      <a:pt x="231" y="1517"/>
                    </a:lnTo>
                    <a:lnTo>
                      <a:pt x="103" y="1568"/>
                    </a:lnTo>
                    <a:lnTo>
                      <a:pt x="26" y="1620"/>
                    </a:lnTo>
                    <a:lnTo>
                      <a:pt x="0" y="1671"/>
                    </a:lnTo>
                    <a:lnTo>
                      <a:pt x="26" y="1748"/>
                    </a:lnTo>
                    <a:lnTo>
                      <a:pt x="103" y="1800"/>
                    </a:lnTo>
                    <a:lnTo>
                      <a:pt x="231" y="1851"/>
                    </a:lnTo>
                    <a:lnTo>
                      <a:pt x="386" y="1903"/>
                    </a:lnTo>
                    <a:lnTo>
                      <a:pt x="822" y="1980"/>
                    </a:lnTo>
                    <a:lnTo>
                      <a:pt x="1336" y="2031"/>
                    </a:lnTo>
                    <a:lnTo>
                      <a:pt x="1388" y="2545"/>
                    </a:lnTo>
                    <a:lnTo>
                      <a:pt x="1465" y="2982"/>
                    </a:lnTo>
                    <a:lnTo>
                      <a:pt x="1516" y="3136"/>
                    </a:lnTo>
                    <a:lnTo>
                      <a:pt x="1568" y="3265"/>
                    </a:lnTo>
                    <a:lnTo>
                      <a:pt x="1619" y="3342"/>
                    </a:lnTo>
                    <a:lnTo>
                      <a:pt x="1696" y="3367"/>
                    </a:lnTo>
                    <a:lnTo>
                      <a:pt x="1748" y="3342"/>
                    </a:lnTo>
                    <a:lnTo>
                      <a:pt x="1799" y="3265"/>
                    </a:lnTo>
                    <a:lnTo>
                      <a:pt x="1850" y="3136"/>
                    </a:lnTo>
                    <a:lnTo>
                      <a:pt x="1902" y="2982"/>
                    </a:lnTo>
                    <a:lnTo>
                      <a:pt x="1979" y="2545"/>
                    </a:lnTo>
                    <a:lnTo>
                      <a:pt x="2030" y="2031"/>
                    </a:lnTo>
                    <a:lnTo>
                      <a:pt x="2570" y="1980"/>
                    </a:lnTo>
                    <a:lnTo>
                      <a:pt x="2981" y="1903"/>
                    </a:lnTo>
                    <a:lnTo>
                      <a:pt x="3161" y="1851"/>
                    </a:lnTo>
                    <a:lnTo>
                      <a:pt x="3264" y="1800"/>
                    </a:lnTo>
                    <a:lnTo>
                      <a:pt x="3341" y="1748"/>
                    </a:lnTo>
                    <a:lnTo>
                      <a:pt x="3367" y="1671"/>
                    </a:lnTo>
                    <a:lnTo>
                      <a:pt x="3341" y="1620"/>
                    </a:lnTo>
                    <a:lnTo>
                      <a:pt x="3264" y="1568"/>
                    </a:lnTo>
                    <a:lnTo>
                      <a:pt x="3161" y="1517"/>
                    </a:lnTo>
                    <a:lnTo>
                      <a:pt x="2981" y="1466"/>
                    </a:lnTo>
                    <a:lnTo>
                      <a:pt x="2570" y="1389"/>
                    </a:lnTo>
                    <a:lnTo>
                      <a:pt x="2030" y="1337"/>
                    </a:lnTo>
                    <a:lnTo>
                      <a:pt x="1979" y="797"/>
                    </a:lnTo>
                    <a:lnTo>
                      <a:pt x="1902" y="386"/>
                    </a:lnTo>
                    <a:lnTo>
                      <a:pt x="1850" y="206"/>
                    </a:lnTo>
                    <a:lnTo>
                      <a:pt x="1799" y="104"/>
                    </a:lnTo>
                    <a:lnTo>
                      <a:pt x="1748" y="26"/>
                    </a:lnTo>
                    <a:lnTo>
                      <a:pt x="1696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8" name="Google Shape;21841;p70">
                <a:extLst>
                  <a:ext uri="{FF2B5EF4-FFF2-40B4-BE49-F238E27FC236}">
                    <a16:creationId xmlns:a16="http://schemas.microsoft.com/office/drawing/2014/main" id="{1D597A0E-22CB-F257-6D4C-3523C21EF7ED}"/>
                  </a:ext>
                </a:extLst>
              </p:cNvPr>
              <p:cNvSpPr/>
              <p:nvPr/>
            </p:nvSpPr>
            <p:spPr>
              <a:xfrm>
                <a:off x="6090175" y="19850"/>
                <a:ext cx="102175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087" extrusionOk="0">
                    <a:moveTo>
                      <a:pt x="2031" y="0"/>
                    </a:moveTo>
                    <a:lnTo>
                      <a:pt x="1954" y="26"/>
                    </a:lnTo>
                    <a:lnTo>
                      <a:pt x="1902" y="103"/>
                    </a:lnTo>
                    <a:lnTo>
                      <a:pt x="1825" y="257"/>
                    </a:lnTo>
                    <a:lnTo>
                      <a:pt x="1774" y="463"/>
                    </a:lnTo>
                    <a:lnTo>
                      <a:pt x="1722" y="694"/>
                    </a:lnTo>
                    <a:lnTo>
                      <a:pt x="1671" y="977"/>
                    </a:lnTo>
                    <a:lnTo>
                      <a:pt x="1620" y="1619"/>
                    </a:lnTo>
                    <a:lnTo>
                      <a:pt x="977" y="1671"/>
                    </a:lnTo>
                    <a:lnTo>
                      <a:pt x="694" y="1722"/>
                    </a:lnTo>
                    <a:lnTo>
                      <a:pt x="463" y="1773"/>
                    </a:lnTo>
                    <a:lnTo>
                      <a:pt x="258" y="1825"/>
                    </a:lnTo>
                    <a:lnTo>
                      <a:pt x="103" y="1902"/>
                    </a:lnTo>
                    <a:lnTo>
                      <a:pt x="26" y="1953"/>
                    </a:lnTo>
                    <a:lnTo>
                      <a:pt x="1" y="2030"/>
                    </a:lnTo>
                    <a:lnTo>
                      <a:pt x="26" y="2107"/>
                    </a:lnTo>
                    <a:lnTo>
                      <a:pt x="103" y="2185"/>
                    </a:lnTo>
                    <a:lnTo>
                      <a:pt x="258" y="2236"/>
                    </a:lnTo>
                    <a:lnTo>
                      <a:pt x="463" y="2313"/>
                    </a:lnTo>
                    <a:lnTo>
                      <a:pt x="694" y="2364"/>
                    </a:lnTo>
                    <a:lnTo>
                      <a:pt x="977" y="2390"/>
                    </a:lnTo>
                    <a:lnTo>
                      <a:pt x="1620" y="2442"/>
                    </a:lnTo>
                    <a:lnTo>
                      <a:pt x="1671" y="3084"/>
                    </a:lnTo>
                    <a:lnTo>
                      <a:pt x="1722" y="3367"/>
                    </a:lnTo>
                    <a:lnTo>
                      <a:pt x="1774" y="3624"/>
                    </a:lnTo>
                    <a:lnTo>
                      <a:pt x="1825" y="3804"/>
                    </a:lnTo>
                    <a:lnTo>
                      <a:pt x="1902" y="3958"/>
                    </a:lnTo>
                    <a:lnTo>
                      <a:pt x="1954" y="4061"/>
                    </a:lnTo>
                    <a:lnTo>
                      <a:pt x="2031" y="4086"/>
                    </a:lnTo>
                    <a:lnTo>
                      <a:pt x="2108" y="4061"/>
                    </a:lnTo>
                    <a:lnTo>
                      <a:pt x="2185" y="3958"/>
                    </a:lnTo>
                    <a:lnTo>
                      <a:pt x="2236" y="3804"/>
                    </a:lnTo>
                    <a:lnTo>
                      <a:pt x="2314" y="3624"/>
                    </a:lnTo>
                    <a:lnTo>
                      <a:pt x="2365" y="3367"/>
                    </a:lnTo>
                    <a:lnTo>
                      <a:pt x="2391" y="3084"/>
                    </a:lnTo>
                    <a:lnTo>
                      <a:pt x="2442" y="2442"/>
                    </a:lnTo>
                    <a:lnTo>
                      <a:pt x="3084" y="2390"/>
                    </a:lnTo>
                    <a:lnTo>
                      <a:pt x="3367" y="2364"/>
                    </a:lnTo>
                    <a:lnTo>
                      <a:pt x="3624" y="2313"/>
                    </a:lnTo>
                    <a:lnTo>
                      <a:pt x="3804" y="2236"/>
                    </a:lnTo>
                    <a:lnTo>
                      <a:pt x="3958" y="2185"/>
                    </a:lnTo>
                    <a:lnTo>
                      <a:pt x="4061" y="2107"/>
                    </a:lnTo>
                    <a:lnTo>
                      <a:pt x="4087" y="2030"/>
                    </a:lnTo>
                    <a:lnTo>
                      <a:pt x="4061" y="1953"/>
                    </a:lnTo>
                    <a:lnTo>
                      <a:pt x="3958" y="1902"/>
                    </a:lnTo>
                    <a:lnTo>
                      <a:pt x="3804" y="1825"/>
                    </a:lnTo>
                    <a:lnTo>
                      <a:pt x="3624" y="1773"/>
                    </a:lnTo>
                    <a:lnTo>
                      <a:pt x="3367" y="1722"/>
                    </a:lnTo>
                    <a:lnTo>
                      <a:pt x="3084" y="1671"/>
                    </a:lnTo>
                    <a:lnTo>
                      <a:pt x="2442" y="1619"/>
                    </a:lnTo>
                    <a:lnTo>
                      <a:pt x="2391" y="977"/>
                    </a:lnTo>
                    <a:lnTo>
                      <a:pt x="2365" y="694"/>
                    </a:lnTo>
                    <a:lnTo>
                      <a:pt x="2314" y="463"/>
                    </a:lnTo>
                    <a:lnTo>
                      <a:pt x="2236" y="257"/>
                    </a:lnTo>
                    <a:lnTo>
                      <a:pt x="2185" y="103"/>
                    </a:lnTo>
                    <a:lnTo>
                      <a:pt x="2108" y="26"/>
                    </a:lnTo>
                    <a:lnTo>
                      <a:pt x="2031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9" name="Google Shape;21842;p70">
                <a:extLst>
                  <a:ext uri="{FF2B5EF4-FFF2-40B4-BE49-F238E27FC236}">
                    <a16:creationId xmlns:a16="http://schemas.microsoft.com/office/drawing/2014/main" id="{8285DF16-13A7-C31C-03DC-B48B9BDACDCD}"/>
                  </a:ext>
                </a:extLst>
              </p:cNvPr>
              <p:cNvSpPr/>
              <p:nvPr/>
            </p:nvSpPr>
            <p:spPr>
              <a:xfrm>
                <a:off x="6106250" y="-396475"/>
                <a:ext cx="4002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16011" h="12490" extrusionOk="0">
                    <a:moveTo>
                      <a:pt x="12387" y="0"/>
                    </a:moveTo>
                    <a:lnTo>
                      <a:pt x="12156" y="26"/>
                    </a:lnTo>
                    <a:lnTo>
                      <a:pt x="11925" y="51"/>
                    </a:lnTo>
                    <a:lnTo>
                      <a:pt x="1825" y="2339"/>
                    </a:lnTo>
                    <a:lnTo>
                      <a:pt x="1593" y="2390"/>
                    </a:lnTo>
                    <a:lnTo>
                      <a:pt x="1388" y="2493"/>
                    </a:lnTo>
                    <a:lnTo>
                      <a:pt x="1182" y="2596"/>
                    </a:lnTo>
                    <a:lnTo>
                      <a:pt x="977" y="2698"/>
                    </a:lnTo>
                    <a:lnTo>
                      <a:pt x="797" y="2853"/>
                    </a:lnTo>
                    <a:lnTo>
                      <a:pt x="643" y="3007"/>
                    </a:lnTo>
                    <a:lnTo>
                      <a:pt x="488" y="3161"/>
                    </a:lnTo>
                    <a:lnTo>
                      <a:pt x="360" y="3367"/>
                    </a:lnTo>
                    <a:lnTo>
                      <a:pt x="257" y="3546"/>
                    </a:lnTo>
                    <a:lnTo>
                      <a:pt x="180" y="3752"/>
                    </a:lnTo>
                    <a:lnTo>
                      <a:pt x="103" y="3958"/>
                    </a:lnTo>
                    <a:lnTo>
                      <a:pt x="51" y="4189"/>
                    </a:lnTo>
                    <a:lnTo>
                      <a:pt x="26" y="4395"/>
                    </a:lnTo>
                    <a:lnTo>
                      <a:pt x="0" y="4626"/>
                    </a:lnTo>
                    <a:lnTo>
                      <a:pt x="26" y="4857"/>
                    </a:lnTo>
                    <a:lnTo>
                      <a:pt x="77" y="5114"/>
                    </a:lnTo>
                    <a:lnTo>
                      <a:pt x="1311" y="10691"/>
                    </a:lnTo>
                    <a:lnTo>
                      <a:pt x="1388" y="10922"/>
                    </a:lnTo>
                    <a:lnTo>
                      <a:pt x="1465" y="11128"/>
                    </a:lnTo>
                    <a:lnTo>
                      <a:pt x="1568" y="11333"/>
                    </a:lnTo>
                    <a:lnTo>
                      <a:pt x="1696" y="11513"/>
                    </a:lnTo>
                    <a:lnTo>
                      <a:pt x="1850" y="11693"/>
                    </a:lnTo>
                    <a:lnTo>
                      <a:pt x="2005" y="11873"/>
                    </a:lnTo>
                    <a:lnTo>
                      <a:pt x="2159" y="12002"/>
                    </a:lnTo>
                    <a:lnTo>
                      <a:pt x="2339" y="12130"/>
                    </a:lnTo>
                    <a:lnTo>
                      <a:pt x="2544" y="12233"/>
                    </a:lnTo>
                    <a:lnTo>
                      <a:pt x="2750" y="12336"/>
                    </a:lnTo>
                    <a:lnTo>
                      <a:pt x="2955" y="12413"/>
                    </a:lnTo>
                    <a:lnTo>
                      <a:pt x="3187" y="12464"/>
                    </a:lnTo>
                    <a:lnTo>
                      <a:pt x="3392" y="12490"/>
                    </a:lnTo>
                    <a:lnTo>
                      <a:pt x="3855" y="12490"/>
                    </a:lnTo>
                    <a:lnTo>
                      <a:pt x="4086" y="12438"/>
                    </a:lnTo>
                    <a:lnTo>
                      <a:pt x="11102" y="10871"/>
                    </a:lnTo>
                    <a:lnTo>
                      <a:pt x="12875" y="11976"/>
                    </a:lnTo>
                    <a:lnTo>
                      <a:pt x="13030" y="10434"/>
                    </a:lnTo>
                    <a:lnTo>
                      <a:pt x="14212" y="10177"/>
                    </a:lnTo>
                    <a:lnTo>
                      <a:pt x="14417" y="10100"/>
                    </a:lnTo>
                    <a:lnTo>
                      <a:pt x="14649" y="10023"/>
                    </a:lnTo>
                    <a:lnTo>
                      <a:pt x="14854" y="9920"/>
                    </a:lnTo>
                    <a:lnTo>
                      <a:pt x="15034" y="9791"/>
                    </a:lnTo>
                    <a:lnTo>
                      <a:pt x="15214" y="9663"/>
                    </a:lnTo>
                    <a:lnTo>
                      <a:pt x="15368" y="9483"/>
                    </a:lnTo>
                    <a:lnTo>
                      <a:pt x="15522" y="9329"/>
                    </a:lnTo>
                    <a:lnTo>
                      <a:pt x="15651" y="9149"/>
                    </a:lnTo>
                    <a:lnTo>
                      <a:pt x="15754" y="8943"/>
                    </a:lnTo>
                    <a:lnTo>
                      <a:pt x="15857" y="8738"/>
                    </a:lnTo>
                    <a:lnTo>
                      <a:pt x="15934" y="8532"/>
                    </a:lnTo>
                    <a:lnTo>
                      <a:pt x="15985" y="8327"/>
                    </a:lnTo>
                    <a:lnTo>
                      <a:pt x="16011" y="8095"/>
                    </a:lnTo>
                    <a:lnTo>
                      <a:pt x="16011" y="7864"/>
                    </a:lnTo>
                    <a:lnTo>
                      <a:pt x="15985" y="7633"/>
                    </a:lnTo>
                    <a:lnTo>
                      <a:pt x="15959" y="7401"/>
                    </a:lnTo>
                    <a:lnTo>
                      <a:pt x="14700" y="1825"/>
                    </a:lnTo>
                    <a:lnTo>
                      <a:pt x="14623" y="1593"/>
                    </a:lnTo>
                    <a:lnTo>
                      <a:pt x="14546" y="1362"/>
                    </a:lnTo>
                    <a:lnTo>
                      <a:pt x="14443" y="1156"/>
                    </a:lnTo>
                    <a:lnTo>
                      <a:pt x="14315" y="977"/>
                    </a:lnTo>
                    <a:lnTo>
                      <a:pt x="14186" y="797"/>
                    </a:lnTo>
                    <a:lnTo>
                      <a:pt x="14032" y="642"/>
                    </a:lnTo>
                    <a:lnTo>
                      <a:pt x="13852" y="488"/>
                    </a:lnTo>
                    <a:lnTo>
                      <a:pt x="13672" y="360"/>
                    </a:lnTo>
                    <a:lnTo>
                      <a:pt x="13492" y="257"/>
                    </a:lnTo>
                    <a:lnTo>
                      <a:pt x="13287" y="154"/>
                    </a:lnTo>
                    <a:lnTo>
                      <a:pt x="13055" y="103"/>
                    </a:lnTo>
                    <a:lnTo>
                      <a:pt x="12850" y="51"/>
                    </a:lnTo>
                    <a:lnTo>
                      <a:pt x="12618" y="0"/>
                    </a:lnTo>
                    <a:close/>
                  </a:path>
                </a:pathLst>
              </a:custGeom>
              <a:solidFill>
                <a:srgbClr val="C5F1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0" name="Google Shape;21843;p70">
                <a:extLst>
                  <a:ext uri="{FF2B5EF4-FFF2-40B4-BE49-F238E27FC236}">
                    <a16:creationId xmlns:a16="http://schemas.microsoft.com/office/drawing/2014/main" id="{22487142-E6F5-7423-624D-78251AEB671F}"/>
                  </a:ext>
                </a:extLst>
              </p:cNvPr>
              <p:cNvSpPr/>
              <p:nvPr/>
            </p:nvSpPr>
            <p:spPr>
              <a:xfrm>
                <a:off x="6106250" y="-396475"/>
                <a:ext cx="4002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16011" h="12490" fill="none" extrusionOk="0">
                    <a:moveTo>
                      <a:pt x="11925" y="51"/>
                    </a:moveTo>
                    <a:lnTo>
                      <a:pt x="1825" y="2339"/>
                    </a:lnTo>
                    <a:lnTo>
                      <a:pt x="1825" y="2339"/>
                    </a:lnTo>
                    <a:lnTo>
                      <a:pt x="1593" y="2390"/>
                    </a:lnTo>
                    <a:lnTo>
                      <a:pt x="1388" y="2493"/>
                    </a:lnTo>
                    <a:lnTo>
                      <a:pt x="1182" y="2596"/>
                    </a:lnTo>
                    <a:lnTo>
                      <a:pt x="977" y="2698"/>
                    </a:lnTo>
                    <a:lnTo>
                      <a:pt x="797" y="2853"/>
                    </a:lnTo>
                    <a:lnTo>
                      <a:pt x="643" y="3007"/>
                    </a:lnTo>
                    <a:lnTo>
                      <a:pt x="488" y="3161"/>
                    </a:lnTo>
                    <a:lnTo>
                      <a:pt x="360" y="3367"/>
                    </a:lnTo>
                    <a:lnTo>
                      <a:pt x="257" y="3546"/>
                    </a:lnTo>
                    <a:lnTo>
                      <a:pt x="180" y="3752"/>
                    </a:lnTo>
                    <a:lnTo>
                      <a:pt x="103" y="3958"/>
                    </a:lnTo>
                    <a:lnTo>
                      <a:pt x="51" y="4189"/>
                    </a:lnTo>
                    <a:lnTo>
                      <a:pt x="26" y="4395"/>
                    </a:lnTo>
                    <a:lnTo>
                      <a:pt x="0" y="4626"/>
                    </a:lnTo>
                    <a:lnTo>
                      <a:pt x="26" y="4857"/>
                    </a:lnTo>
                    <a:lnTo>
                      <a:pt x="77" y="5114"/>
                    </a:lnTo>
                    <a:lnTo>
                      <a:pt x="1311" y="10691"/>
                    </a:lnTo>
                    <a:lnTo>
                      <a:pt x="1311" y="10691"/>
                    </a:lnTo>
                    <a:lnTo>
                      <a:pt x="1388" y="10922"/>
                    </a:lnTo>
                    <a:lnTo>
                      <a:pt x="1465" y="11128"/>
                    </a:lnTo>
                    <a:lnTo>
                      <a:pt x="1568" y="11333"/>
                    </a:lnTo>
                    <a:lnTo>
                      <a:pt x="1696" y="11513"/>
                    </a:lnTo>
                    <a:lnTo>
                      <a:pt x="1850" y="11693"/>
                    </a:lnTo>
                    <a:lnTo>
                      <a:pt x="2005" y="11873"/>
                    </a:lnTo>
                    <a:lnTo>
                      <a:pt x="2159" y="12002"/>
                    </a:lnTo>
                    <a:lnTo>
                      <a:pt x="2339" y="12130"/>
                    </a:lnTo>
                    <a:lnTo>
                      <a:pt x="2544" y="12233"/>
                    </a:lnTo>
                    <a:lnTo>
                      <a:pt x="2750" y="12336"/>
                    </a:lnTo>
                    <a:lnTo>
                      <a:pt x="2955" y="12413"/>
                    </a:lnTo>
                    <a:lnTo>
                      <a:pt x="3187" y="12464"/>
                    </a:lnTo>
                    <a:lnTo>
                      <a:pt x="3392" y="12490"/>
                    </a:lnTo>
                    <a:lnTo>
                      <a:pt x="3624" y="12490"/>
                    </a:lnTo>
                    <a:lnTo>
                      <a:pt x="3855" y="12490"/>
                    </a:lnTo>
                    <a:lnTo>
                      <a:pt x="4086" y="12438"/>
                    </a:lnTo>
                    <a:lnTo>
                      <a:pt x="11102" y="10871"/>
                    </a:lnTo>
                    <a:lnTo>
                      <a:pt x="12875" y="11976"/>
                    </a:lnTo>
                    <a:lnTo>
                      <a:pt x="13030" y="10434"/>
                    </a:lnTo>
                    <a:lnTo>
                      <a:pt x="14212" y="10177"/>
                    </a:lnTo>
                    <a:lnTo>
                      <a:pt x="14212" y="10177"/>
                    </a:lnTo>
                    <a:lnTo>
                      <a:pt x="14417" y="10100"/>
                    </a:lnTo>
                    <a:lnTo>
                      <a:pt x="14649" y="10023"/>
                    </a:lnTo>
                    <a:lnTo>
                      <a:pt x="14854" y="9920"/>
                    </a:lnTo>
                    <a:lnTo>
                      <a:pt x="15034" y="9791"/>
                    </a:lnTo>
                    <a:lnTo>
                      <a:pt x="15214" y="9663"/>
                    </a:lnTo>
                    <a:lnTo>
                      <a:pt x="15368" y="9483"/>
                    </a:lnTo>
                    <a:lnTo>
                      <a:pt x="15522" y="9329"/>
                    </a:lnTo>
                    <a:lnTo>
                      <a:pt x="15651" y="9149"/>
                    </a:lnTo>
                    <a:lnTo>
                      <a:pt x="15754" y="8943"/>
                    </a:lnTo>
                    <a:lnTo>
                      <a:pt x="15857" y="8738"/>
                    </a:lnTo>
                    <a:lnTo>
                      <a:pt x="15934" y="8532"/>
                    </a:lnTo>
                    <a:lnTo>
                      <a:pt x="15985" y="8327"/>
                    </a:lnTo>
                    <a:lnTo>
                      <a:pt x="16011" y="8095"/>
                    </a:lnTo>
                    <a:lnTo>
                      <a:pt x="16011" y="7864"/>
                    </a:lnTo>
                    <a:lnTo>
                      <a:pt x="15985" y="7633"/>
                    </a:lnTo>
                    <a:lnTo>
                      <a:pt x="15959" y="7401"/>
                    </a:lnTo>
                    <a:lnTo>
                      <a:pt x="14700" y="1825"/>
                    </a:lnTo>
                    <a:lnTo>
                      <a:pt x="14700" y="1825"/>
                    </a:lnTo>
                    <a:lnTo>
                      <a:pt x="14623" y="1593"/>
                    </a:lnTo>
                    <a:lnTo>
                      <a:pt x="14546" y="1362"/>
                    </a:lnTo>
                    <a:lnTo>
                      <a:pt x="14443" y="1156"/>
                    </a:lnTo>
                    <a:lnTo>
                      <a:pt x="14315" y="977"/>
                    </a:lnTo>
                    <a:lnTo>
                      <a:pt x="14186" y="797"/>
                    </a:lnTo>
                    <a:lnTo>
                      <a:pt x="14032" y="642"/>
                    </a:lnTo>
                    <a:lnTo>
                      <a:pt x="13852" y="488"/>
                    </a:lnTo>
                    <a:lnTo>
                      <a:pt x="13672" y="360"/>
                    </a:lnTo>
                    <a:lnTo>
                      <a:pt x="13492" y="257"/>
                    </a:lnTo>
                    <a:lnTo>
                      <a:pt x="13287" y="154"/>
                    </a:lnTo>
                    <a:lnTo>
                      <a:pt x="13055" y="103"/>
                    </a:lnTo>
                    <a:lnTo>
                      <a:pt x="12850" y="51"/>
                    </a:lnTo>
                    <a:lnTo>
                      <a:pt x="12618" y="0"/>
                    </a:lnTo>
                    <a:lnTo>
                      <a:pt x="12387" y="0"/>
                    </a:lnTo>
                    <a:lnTo>
                      <a:pt x="12156" y="26"/>
                    </a:lnTo>
                    <a:lnTo>
                      <a:pt x="11925" y="5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1" name="Google Shape;21844;p70">
                <a:extLst>
                  <a:ext uri="{FF2B5EF4-FFF2-40B4-BE49-F238E27FC236}">
                    <a16:creationId xmlns:a16="http://schemas.microsoft.com/office/drawing/2014/main" id="{EF295851-600F-E6A5-1EFF-1CDD5097F306}"/>
                  </a:ext>
                </a:extLst>
              </p:cNvPr>
              <p:cNvSpPr/>
              <p:nvPr/>
            </p:nvSpPr>
            <p:spPr>
              <a:xfrm>
                <a:off x="7080875" y="96300"/>
                <a:ext cx="349550" cy="328325"/>
              </a:xfrm>
              <a:custGeom>
                <a:avLst/>
                <a:gdLst/>
                <a:ahLst/>
                <a:cxnLst/>
                <a:rect l="l" t="t" r="r" b="b"/>
                <a:pathLst>
                  <a:path w="13982" h="13133" extrusionOk="0">
                    <a:moveTo>
                      <a:pt x="6117" y="0"/>
                    </a:moveTo>
                    <a:lnTo>
                      <a:pt x="5809" y="52"/>
                    </a:lnTo>
                    <a:lnTo>
                      <a:pt x="5526" y="103"/>
                    </a:lnTo>
                    <a:lnTo>
                      <a:pt x="5243" y="206"/>
                    </a:lnTo>
                    <a:lnTo>
                      <a:pt x="4961" y="334"/>
                    </a:lnTo>
                    <a:lnTo>
                      <a:pt x="4704" y="463"/>
                    </a:lnTo>
                    <a:lnTo>
                      <a:pt x="4447" y="643"/>
                    </a:lnTo>
                    <a:lnTo>
                      <a:pt x="4216" y="848"/>
                    </a:lnTo>
                    <a:lnTo>
                      <a:pt x="3984" y="1080"/>
                    </a:lnTo>
                    <a:lnTo>
                      <a:pt x="3753" y="1388"/>
                    </a:lnTo>
                    <a:lnTo>
                      <a:pt x="3342" y="1337"/>
                    </a:lnTo>
                    <a:lnTo>
                      <a:pt x="2931" y="1337"/>
                    </a:lnTo>
                    <a:lnTo>
                      <a:pt x="2545" y="1388"/>
                    </a:lnTo>
                    <a:lnTo>
                      <a:pt x="2134" y="1491"/>
                    </a:lnTo>
                    <a:lnTo>
                      <a:pt x="1748" y="1645"/>
                    </a:lnTo>
                    <a:lnTo>
                      <a:pt x="1389" y="1851"/>
                    </a:lnTo>
                    <a:lnTo>
                      <a:pt x="1055" y="2108"/>
                    </a:lnTo>
                    <a:lnTo>
                      <a:pt x="772" y="2416"/>
                    </a:lnTo>
                    <a:lnTo>
                      <a:pt x="566" y="2673"/>
                    </a:lnTo>
                    <a:lnTo>
                      <a:pt x="412" y="2930"/>
                    </a:lnTo>
                    <a:lnTo>
                      <a:pt x="258" y="3213"/>
                    </a:lnTo>
                    <a:lnTo>
                      <a:pt x="155" y="3495"/>
                    </a:lnTo>
                    <a:lnTo>
                      <a:pt x="78" y="3804"/>
                    </a:lnTo>
                    <a:lnTo>
                      <a:pt x="27" y="4086"/>
                    </a:lnTo>
                    <a:lnTo>
                      <a:pt x="1" y="4395"/>
                    </a:lnTo>
                    <a:lnTo>
                      <a:pt x="27" y="4678"/>
                    </a:lnTo>
                    <a:lnTo>
                      <a:pt x="52" y="4986"/>
                    </a:lnTo>
                    <a:lnTo>
                      <a:pt x="129" y="5269"/>
                    </a:lnTo>
                    <a:lnTo>
                      <a:pt x="206" y="5551"/>
                    </a:lnTo>
                    <a:lnTo>
                      <a:pt x="335" y="5834"/>
                    </a:lnTo>
                    <a:lnTo>
                      <a:pt x="489" y="6117"/>
                    </a:lnTo>
                    <a:lnTo>
                      <a:pt x="669" y="6348"/>
                    </a:lnTo>
                    <a:lnTo>
                      <a:pt x="875" y="6605"/>
                    </a:lnTo>
                    <a:lnTo>
                      <a:pt x="1106" y="6811"/>
                    </a:lnTo>
                    <a:lnTo>
                      <a:pt x="1414" y="7068"/>
                    </a:lnTo>
                    <a:lnTo>
                      <a:pt x="1774" y="7247"/>
                    </a:lnTo>
                    <a:lnTo>
                      <a:pt x="2134" y="7402"/>
                    </a:lnTo>
                    <a:lnTo>
                      <a:pt x="2519" y="7504"/>
                    </a:lnTo>
                    <a:lnTo>
                      <a:pt x="2545" y="7813"/>
                    </a:lnTo>
                    <a:lnTo>
                      <a:pt x="2622" y="8096"/>
                    </a:lnTo>
                    <a:lnTo>
                      <a:pt x="2699" y="8378"/>
                    </a:lnTo>
                    <a:lnTo>
                      <a:pt x="2828" y="8661"/>
                    </a:lnTo>
                    <a:lnTo>
                      <a:pt x="2982" y="8918"/>
                    </a:lnTo>
                    <a:lnTo>
                      <a:pt x="3162" y="9175"/>
                    </a:lnTo>
                    <a:lnTo>
                      <a:pt x="3367" y="9432"/>
                    </a:lnTo>
                    <a:lnTo>
                      <a:pt x="3599" y="9638"/>
                    </a:lnTo>
                    <a:lnTo>
                      <a:pt x="3856" y="9843"/>
                    </a:lnTo>
                    <a:lnTo>
                      <a:pt x="4164" y="10023"/>
                    </a:lnTo>
                    <a:lnTo>
                      <a:pt x="4447" y="10177"/>
                    </a:lnTo>
                    <a:lnTo>
                      <a:pt x="4755" y="10280"/>
                    </a:lnTo>
                    <a:lnTo>
                      <a:pt x="5089" y="10357"/>
                    </a:lnTo>
                    <a:lnTo>
                      <a:pt x="5398" y="10383"/>
                    </a:lnTo>
                    <a:lnTo>
                      <a:pt x="5732" y="10383"/>
                    </a:lnTo>
                    <a:lnTo>
                      <a:pt x="6040" y="10357"/>
                    </a:lnTo>
                    <a:lnTo>
                      <a:pt x="6143" y="10665"/>
                    </a:lnTo>
                    <a:lnTo>
                      <a:pt x="6271" y="10922"/>
                    </a:lnTo>
                    <a:lnTo>
                      <a:pt x="6426" y="11205"/>
                    </a:lnTo>
                    <a:lnTo>
                      <a:pt x="6606" y="11462"/>
                    </a:lnTo>
                    <a:lnTo>
                      <a:pt x="6451" y="11488"/>
                    </a:lnTo>
                    <a:lnTo>
                      <a:pt x="6297" y="11539"/>
                    </a:lnTo>
                    <a:lnTo>
                      <a:pt x="6169" y="11642"/>
                    </a:lnTo>
                    <a:lnTo>
                      <a:pt x="6040" y="11745"/>
                    </a:lnTo>
                    <a:lnTo>
                      <a:pt x="5937" y="11873"/>
                    </a:lnTo>
                    <a:lnTo>
                      <a:pt x="5886" y="12028"/>
                    </a:lnTo>
                    <a:lnTo>
                      <a:pt x="5835" y="12207"/>
                    </a:lnTo>
                    <a:lnTo>
                      <a:pt x="5835" y="12362"/>
                    </a:lnTo>
                    <a:lnTo>
                      <a:pt x="5860" y="12516"/>
                    </a:lnTo>
                    <a:lnTo>
                      <a:pt x="5937" y="12670"/>
                    </a:lnTo>
                    <a:lnTo>
                      <a:pt x="6014" y="12799"/>
                    </a:lnTo>
                    <a:lnTo>
                      <a:pt x="6143" y="12927"/>
                    </a:lnTo>
                    <a:lnTo>
                      <a:pt x="6271" y="13030"/>
                    </a:lnTo>
                    <a:lnTo>
                      <a:pt x="6426" y="13081"/>
                    </a:lnTo>
                    <a:lnTo>
                      <a:pt x="6580" y="13133"/>
                    </a:lnTo>
                    <a:lnTo>
                      <a:pt x="6734" y="13133"/>
                    </a:lnTo>
                    <a:lnTo>
                      <a:pt x="6888" y="13107"/>
                    </a:lnTo>
                    <a:lnTo>
                      <a:pt x="7042" y="13030"/>
                    </a:lnTo>
                    <a:lnTo>
                      <a:pt x="7197" y="12953"/>
                    </a:lnTo>
                    <a:lnTo>
                      <a:pt x="7325" y="12850"/>
                    </a:lnTo>
                    <a:lnTo>
                      <a:pt x="7402" y="12696"/>
                    </a:lnTo>
                    <a:lnTo>
                      <a:pt x="7479" y="12567"/>
                    </a:lnTo>
                    <a:lnTo>
                      <a:pt x="7505" y="12413"/>
                    </a:lnTo>
                    <a:lnTo>
                      <a:pt x="7505" y="12233"/>
                    </a:lnTo>
                    <a:lnTo>
                      <a:pt x="7736" y="12362"/>
                    </a:lnTo>
                    <a:lnTo>
                      <a:pt x="7942" y="12439"/>
                    </a:lnTo>
                    <a:lnTo>
                      <a:pt x="8173" y="12516"/>
                    </a:lnTo>
                    <a:lnTo>
                      <a:pt x="8379" y="12567"/>
                    </a:lnTo>
                    <a:lnTo>
                      <a:pt x="8610" y="12619"/>
                    </a:lnTo>
                    <a:lnTo>
                      <a:pt x="8841" y="12644"/>
                    </a:lnTo>
                    <a:lnTo>
                      <a:pt x="9304" y="12644"/>
                    </a:lnTo>
                    <a:lnTo>
                      <a:pt x="9535" y="12619"/>
                    </a:lnTo>
                    <a:lnTo>
                      <a:pt x="9767" y="12567"/>
                    </a:lnTo>
                    <a:lnTo>
                      <a:pt x="9998" y="12490"/>
                    </a:lnTo>
                    <a:lnTo>
                      <a:pt x="10203" y="12413"/>
                    </a:lnTo>
                    <a:lnTo>
                      <a:pt x="10435" y="12336"/>
                    </a:lnTo>
                    <a:lnTo>
                      <a:pt x="10640" y="12207"/>
                    </a:lnTo>
                    <a:lnTo>
                      <a:pt x="10820" y="12079"/>
                    </a:lnTo>
                    <a:lnTo>
                      <a:pt x="11026" y="11950"/>
                    </a:lnTo>
                    <a:lnTo>
                      <a:pt x="11334" y="12053"/>
                    </a:lnTo>
                    <a:lnTo>
                      <a:pt x="11668" y="12105"/>
                    </a:lnTo>
                    <a:lnTo>
                      <a:pt x="12002" y="12105"/>
                    </a:lnTo>
                    <a:lnTo>
                      <a:pt x="12311" y="12053"/>
                    </a:lnTo>
                    <a:lnTo>
                      <a:pt x="12645" y="11950"/>
                    </a:lnTo>
                    <a:lnTo>
                      <a:pt x="12953" y="11796"/>
                    </a:lnTo>
                    <a:lnTo>
                      <a:pt x="13210" y="11616"/>
                    </a:lnTo>
                    <a:lnTo>
                      <a:pt x="13467" y="11359"/>
                    </a:lnTo>
                    <a:lnTo>
                      <a:pt x="13570" y="11205"/>
                    </a:lnTo>
                    <a:lnTo>
                      <a:pt x="13673" y="11077"/>
                    </a:lnTo>
                    <a:lnTo>
                      <a:pt x="13827" y="10743"/>
                    </a:lnTo>
                    <a:lnTo>
                      <a:pt x="13930" y="10408"/>
                    </a:lnTo>
                    <a:lnTo>
                      <a:pt x="13981" y="10074"/>
                    </a:lnTo>
                    <a:lnTo>
                      <a:pt x="13981" y="9740"/>
                    </a:lnTo>
                    <a:lnTo>
                      <a:pt x="13904" y="9381"/>
                    </a:lnTo>
                    <a:lnTo>
                      <a:pt x="13776" y="9072"/>
                    </a:lnTo>
                    <a:lnTo>
                      <a:pt x="13621" y="8764"/>
                    </a:lnTo>
                    <a:lnTo>
                      <a:pt x="13699" y="8532"/>
                    </a:lnTo>
                    <a:lnTo>
                      <a:pt x="13776" y="8301"/>
                    </a:lnTo>
                    <a:lnTo>
                      <a:pt x="13801" y="8070"/>
                    </a:lnTo>
                    <a:lnTo>
                      <a:pt x="13827" y="7813"/>
                    </a:lnTo>
                    <a:lnTo>
                      <a:pt x="13853" y="7582"/>
                    </a:lnTo>
                    <a:lnTo>
                      <a:pt x="13853" y="7350"/>
                    </a:lnTo>
                    <a:lnTo>
                      <a:pt x="13827" y="7093"/>
                    </a:lnTo>
                    <a:lnTo>
                      <a:pt x="13776" y="6862"/>
                    </a:lnTo>
                    <a:lnTo>
                      <a:pt x="13699" y="6631"/>
                    </a:lnTo>
                    <a:lnTo>
                      <a:pt x="13621" y="6399"/>
                    </a:lnTo>
                    <a:lnTo>
                      <a:pt x="13519" y="6194"/>
                    </a:lnTo>
                    <a:lnTo>
                      <a:pt x="13416" y="5963"/>
                    </a:lnTo>
                    <a:lnTo>
                      <a:pt x="13287" y="5757"/>
                    </a:lnTo>
                    <a:lnTo>
                      <a:pt x="13133" y="5551"/>
                    </a:lnTo>
                    <a:lnTo>
                      <a:pt x="12953" y="5371"/>
                    </a:lnTo>
                    <a:lnTo>
                      <a:pt x="12773" y="5192"/>
                    </a:lnTo>
                    <a:lnTo>
                      <a:pt x="12593" y="5063"/>
                    </a:lnTo>
                    <a:lnTo>
                      <a:pt x="12388" y="4935"/>
                    </a:lnTo>
                    <a:lnTo>
                      <a:pt x="12208" y="4806"/>
                    </a:lnTo>
                    <a:lnTo>
                      <a:pt x="12002" y="4729"/>
                    </a:lnTo>
                    <a:lnTo>
                      <a:pt x="11797" y="4626"/>
                    </a:lnTo>
                    <a:lnTo>
                      <a:pt x="11591" y="4575"/>
                    </a:lnTo>
                    <a:lnTo>
                      <a:pt x="11154" y="4472"/>
                    </a:lnTo>
                    <a:lnTo>
                      <a:pt x="11129" y="4292"/>
                    </a:lnTo>
                    <a:lnTo>
                      <a:pt x="11077" y="4086"/>
                    </a:lnTo>
                    <a:lnTo>
                      <a:pt x="11000" y="3907"/>
                    </a:lnTo>
                    <a:lnTo>
                      <a:pt x="10923" y="3727"/>
                    </a:lnTo>
                    <a:lnTo>
                      <a:pt x="10820" y="3547"/>
                    </a:lnTo>
                    <a:lnTo>
                      <a:pt x="10692" y="3367"/>
                    </a:lnTo>
                    <a:lnTo>
                      <a:pt x="10538" y="3213"/>
                    </a:lnTo>
                    <a:lnTo>
                      <a:pt x="10383" y="3084"/>
                    </a:lnTo>
                    <a:lnTo>
                      <a:pt x="10178" y="2904"/>
                    </a:lnTo>
                    <a:lnTo>
                      <a:pt x="9921" y="2750"/>
                    </a:lnTo>
                    <a:lnTo>
                      <a:pt x="9664" y="2647"/>
                    </a:lnTo>
                    <a:lnTo>
                      <a:pt x="9407" y="2596"/>
                    </a:lnTo>
                    <a:lnTo>
                      <a:pt x="9355" y="2339"/>
                    </a:lnTo>
                    <a:lnTo>
                      <a:pt x="9278" y="2082"/>
                    </a:lnTo>
                    <a:lnTo>
                      <a:pt x="9175" y="1825"/>
                    </a:lnTo>
                    <a:lnTo>
                      <a:pt x="9073" y="1594"/>
                    </a:lnTo>
                    <a:lnTo>
                      <a:pt x="8918" y="1362"/>
                    </a:lnTo>
                    <a:lnTo>
                      <a:pt x="8764" y="1157"/>
                    </a:lnTo>
                    <a:lnTo>
                      <a:pt x="8584" y="951"/>
                    </a:lnTo>
                    <a:lnTo>
                      <a:pt x="8379" y="746"/>
                    </a:lnTo>
                    <a:lnTo>
                      <a:pt x="8122" y="566"/>
                    </a:lnTo>
                    <a:lnTo>
                      <a:pt x="7865" y="386"/>
                    </a:lnTo>
                    <a:lnTo>
                      <a:pt x="7582" y="257"/>
                    </a:lnTo>
                    <a:lnTo>
                      <a:pt x="7299" y="154"/>
                    </a:lnTo>
                    <a:lnTo>
                      <a:pt x="7017" y="77"/>
                    </a:lnTo>
                    <a:lnTo>
                      <a:pt x="6708" y="26"/>
                    </a:lnTo>
                    <a:lnTo>
                      <a:pt x="6400" y="0"/>
                    </a:lnTo>
                    <a:close/>
                  </a:path>
                </a:pathLst>
              </a:custGeom>
              <a:solidFill>
                <a:srgbClr val="C5F1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2" name="Google Shape;21845;p70">
                <a:extLst>
                  <a:ext uri="{FF2B5EF4-FFF2-40B4-BE49-F238E27FC236}">
                    <a16:creationId xmlns:a16="http://schemas.microsoft.com/office/drawing/2014/main" id="{CE47D7CC-EBEC-4846-36B1-FAB35F1C7133}"/>
                  </a:ext>
                </a:extLst>
              </p:cNvPr>
              <p:cNvSpPr/>
              <p:nvPr/>
            </p:nvSpPr>
            <p:spPr>
              <a:xfrm>
                <a:off x="7080875" y="96300"/>
                <a:ext cx="349550" cy="328325"/>
              </a:xfrm>
              <a:custGeom>
                <a:avLst/>
                <a:gdLst/>
                <a:ahLst/>
                <a:cxnLst/>
                <a:rect l="l" t="t" r="r" b="b"/>
                <a:pathLst>
                  <a:path w="13982" h="13133" fill="none" extrusionOk="0">
                    <a:moveTo>
                      <a:pt x="3753" y="1388"/>
                    </a:moveTo>
                    <a:lnTo>
                      <a:pt x="3753" y="1388"/>
                    </a:lnTo>
                    <a:lnTo>
                      <a:pt x="3984" y="1080"/>
                    </a:lnTo>
                    <a:lnTo>
                      <a:pt x="3984" y="1080"/>
                    </a:lnTo>
                    <a:lnTo>
                      <a:pt x="4216" y="848"/>
                    </a:lnTo>
                    <a:lnTo>
                      <a:pt x="4447" y="643"/>
                    </a:lnTo>
                    <a:lnTo>
                      <a:pt x="4704" y="463"/>
                    </a:lnTo>
                    <a:lnTo>
                      <a:pt x="4961" y="334"/>
                    </a:lnTo>
                    <a:lnTo>
                      <a:pt x="5243" y="206"/>
                    </a:lnTo>
                    <a:lnTo>
                      <a:pt x="5526" y="103"/>
                    </a:lnTo>
                    <a:lnTo>
                      <a:pt x="5809" y="52"/>
                    </a:lnTo>
                    <a:lnTo>
                      <a:pt x="6117" y="0"/>
                    </a:lnTo>
                    <a:lnTo>
                      <a:pt x="6400" y="0"/>
                    </a:lnTo>
                    <a:lnTo>
                      <a:pt x="6708" y="26"/>
                    </a:lnTo>
                    <a:lnTo>
                      <a:pt x="7017" y="77"/>
                    </a:lnTo>
                    <a:lnTo>
                      <a:pt x="7299" y="154"/>
                    </a:lnTo>
                    <a:lnTo>
                      <a:pt x="7582" y="257"/>
                    </a:lnTo>
                    <a:lnTo>
                      <a:pt x="7865" y="386"/>
                    </a:lnTo>
                    <a:lnTo>
                      <a:pt x="8122" y="566"/>
                    </a:lnTo>
                    <a:lnTo>
                      <a:pt x="8379" y="746"/>
                    </a:lnTo>
                    <a:lnTo>
                      <a:pt x="8379" y="746"/>
                    </a:lnTo>
                    <a:lnTo>
                      <a:pt x="8584" y="951"/>
                    </a:lnTo>
                    <a:lnTo>
                      <a:pt x="8764" y="1157"/>
                    </a:lnTo>
                    <a:lnTo>
                      <a:pt x="8918" y="1362"/>
                    </a:lnTo>
                    <a:lnTo>
                      <a:pt x="9073" y="1594"/>
                    </a:lnTo>
                    <a:lnTo>
                      <a:pt x="9175" y="1825"/>
                    </a:lnTo>
                    <a:lnTo>
                      <a:pt x="9278" y="2082"/>
                    </a:lnTo>
                    <a:lnTo>
                      <a:pt x="9355" y="2339"/>
                    </a:lnTo>
                    <a:lnTo>
                      <a:pt x="9407" y="2596"/>
                    </a:lnTo>
                    <a:lnTo>
                      <a:pt x="9407" y="2596"/>
                    </a:lnTo>
                    <a:lnTo>
                      <a:pt x="9664" y="2647"/>
                    </a:lnTo>
                    <a:lnTo>
                      <a:pt x="9921" y="2750"/>
                    </a:lnTo>
                    <a:lnTo>
                      <a:pt x="10178" y="2904"/>
                    </a:lnTo>
                    <a:lnTo>
                      <a:pt x="10383" y="3084"/>
                    </a:lnTo>
                    <a:lnTo>
                      <a:pt x="10383" y="3084"/>
                    </a:lnTo>
                    <a:lnTo>
                      <a:pt x="10538" y="3213"/>
                    </a:lnTo>
                    <a:lnTo>
                      <a:pt x="10692" y="3367"/>
                    </a:lnTo>
                    <a:lnTo>
                      <a:pt x="10820" y="3547"/>
                    </a:lnTo>
                    <a:lnTo>
                      <a:pt x="10923" y="3727"/>
                    </a:lnTo>
                    <a:lnTo>
                      <a:pt x="11000" y="3907"/>
                    </a:lnTo>
                    <a:lnTo>
                      <a:pt x="11077" y="4086"/>
                    </a:lnTo>
                    <a:lnTo>
                      <a:pt x="11129" y="4292"/>
                    </a:lnTo>
                    <a:lnTo>
                      <a:pt x="11154" y="4472"/>
                    </a:lnTo>
                    <a:lnTo>
                      <a:pt x="11154" y="4472"/>
                    </a:lnTo>
                    <a:lnTo>
                      <a:pt x="11591" y="4575"/>
                    </a:lnTo>
                    <a:lnTo>
                      <a:pt x="11797" y="4626"/>
                    </a:lnTo>
                    <a:lnTo>
                      <a:pt x="12002" y="4729"/>
                    </a:lnTo>
                    <a:lnTo>
                      <a:pt x="12208" y="4806"/>
                    </a:lnTo>
                    <a:lnTo>
                      <a:pt x="12388" y="4935"/>
                    </a:lnTo>
                    <a:lnTo>
                      <a:pt x="12593" y="5063"/>
                    </a:lnTo>
                    <a:lnTo>
                      <a:pt x="12773" y="5192"/>
                    </a:lnTo>
                    <a:lnTo>
                      <a:pt x="12773" y="5192"/>
                    </a:lnTo>
                    <a:lnTo>
                      <a:pt x="12953" y="5371"/>
                    </a:lnTo>
                    <a:lnTo>
                      <a:pt x="13133" y="5551"/>
                    </a:lnTo>
                    <a:lnTo>
                      <a:pt x="13287" y="5757"/>
                    </a:lnTo>
                    <a:lnTo>
                      <a:pt x="13416" y="5963"/>
                    </a:lnTo>
                    <a:lnTo>
                      <a:pt x="13519" y="6194"/>
                    </a:lnTo>
                    <a:lnTo>
                      <a:pt x="13621" y="6399"/>
                    </a:lnTo>
                    <a:lnTo>
                      <a:pt x="13699" y="6631"/>
                    </a:lnTo>
                    <a:lnTo>
                      <a:pt x="13776" y="6862"/>
                    </a:lnTo>
                    <a:lnTo>
                      <a:pt x="13827" y="7093"/>
                    </a:lnTo>
                    <a:lnTo>
                      <a:pt x="13853" y="7350"/>
                    </a:lnTo>
                    <a:lnTo>
                      <a:pt x="13853" y="7582"/>
                    </a:lnTo>
                    <a:lnTo>
                      <a:pt x="13827" y="7813"/>
                    </a:lnTo>
                    <a:lnTo>
                      <a:pt x="13801" y="8070"/>
                    </a:lnTo>
                    <a:lnTo>
                      <a:pt x="13776" y="8301"/>
                    </a:lnTo>
                    <a:lnTo>
                      <a:pt x="13699" y="8532"/>
                    </a:lnTo>
                    <a:lnTo>
                      <a:pt x="13621" y="8764"/>
                    </a:lnTo>
                    <a:lnTo>
                      <a:pt x="13621" y="8764"/>
                    </a:lnTo>
                    <a:lnTo>
                      <a:pt x="13776" y="9072"/>
                    </a:lnTo>
                    <a:lnTo>
                      <a:pt x="13904" y="9381"/>
                    </a:lnTo>
                    <a:lnTo>
                      <a:pt x="13981" y="9740"/>
                    </a:lnTo>
                    <a:lnTo>
                      <a:pt x="13981" y="10074"/>
                    </a:lnTo>
                    <a:lnTo>
                      <a:pt x="13930" y="10408"/>
                    </a:lnTo>
                    <a:lnTo>
                      <a:pt x="13827" y="10743"/>
                    </a:lnTo>
                    <a:lnTo>
                      <a:pt x="13673" y="11077"/>
                    </a:lnTo>
                    <a:lnTo>
                      <a:pt x="13570" y="11205"/>
                    </a:lnTo>
                    <a:lnTo>
                      <a:pt x="13467" y="11359"/>
                    </a:lnTo>
                    <a:lnTo>
                      <a:pt x="13467" y="11359"/>
                    </a:lnTo>
                    <a:lnTo>
                      <a:pt x="13210" y="11616"/>
                    </a:lnTo>
                    <a:lnTo>
                      <a:pt x="12953" y="11796"/>
                    </a:lnTo>
                    <a:lnTo>
                      <a:pt x="12645" y="11950"/>
                    </a:lnTo>
                    <a:lnTo>
                      <a:pt x="12311" y="12053"/>
                    </a:lnTo>
                    <a:lnTo>
                      <a:pt x="12002" y="12105"/>
                    </a:lnTo>
                    <a:lnTo>
                      <a:pt x="11668" y="12105"/>
                    </a:lnTo>
                    <a:lnTo>
                      <a:pt x="11334" y="12053"/>
                    </a:lnTo>
                    <a:lnTo>
                      <a:pt x="11026" y="11950"/>
                    </a:lnTo>
                    <a:lnTo>
                      <a:pt x="11026" y="11950"/>
                    </a:lnTo>
                    <a:lnTo>
                      <a:pt x="10820" y="12079"/>
                    </a:lnTo>
                    <a:lnTo>
                      <a:pt x="10640" y="12207"/>
                    </a:lnTo>
                    <a:lnTo>
                      <a:pt x="10435" y="12336"/>
                    </a:lnTo>
                    <a:lnTo>
                      <a:pt x="10203" y="12413"/>
                    </a:lnTo>
                    <a:lnTo>
                      <a:pt x="9998" y="12490"/>
                    </a:lnTo>
                    <a:lnTo>
                      <a:pt x="9767" y="12567"/>
                    </a:lnTo>
                    <a:lnTo>
                      <a:pt x="9535" y="12619"/>
                    </a:lnTo>
                    <a:lnTo>
                      <a:pt x="9304" y="12644"/>
                    </a:lnTo>
                    <a:lnTo>
                      <a:pt x="9073" y="12644"/>
                    </a:lnTo>
                    <a:lnTo>
                      <a:pt x="8841" y="12644"/>
                    </a:lnTo>
                    <a:lnTo>
                      <a:pt x="8610" y="12619"/>
                    </a:lnTo>
                    <a:lnTo>
                      <a:pt x="8379" y="12567"/>
                    </a:lnTo>
                    <a:lnTo>
                      <a:pt x="8173" y="12516"/>
                    </a:lnTo>
                    <a:lnTo>
                      <a:pt x="7942" y="12439"/>
                    </a:lnTo>
                    <a:lnTo>
                      <a:pt x="7736" y="12362"/>
                    </a:lnTo>
                    <a:lnTo>
                      <a:pt x="7505" y="12233"/>
                    </a:lnTo>
                    <a:lnTo>
                      <a:pt x="7505" y="12233"/>
                    </a:lnTo>
                    <a:lnTo>
                      <a:pt x="7505" y="12413"/>
                    </a:lnTo>
                    <a:lnTo>
                      <a:pt x="7479" y="12567"/>
                    </a:lnTo>
                    <a:lnTo>
                      <a:pt x="7402" y="12696"/>
                    </a:lnTo>
                    <a:lnTo>
                      <a:pt x="7325" y="12850"/>
                    </a:lnTo>
                    <a:lnTo>
                      <a:pt x="7325" y="12850"/>
                    </a:lnTo>
                    <a:lnTo>
                      <a:pt x="7197" y="12953"/>
                    </a:lnTo>
                    <a:lnTo>
                      <a:pt x="7042" y="13030"/>
                    </a:lnTo>
                    <a:lnTo>
                      <a:pt x="6888" y="13107"/>
                    </a:lnTo>
                    <a:lnTo>
                      <a:pt x="6734" y="13133"/>
                    </a:lnTo>
                    <a:lnTo>
                      <a:pt x="6580" y="13133"/>
                    </a:lnTo>
                    <a:lnTo>
                      <a:pt x="6426" y="13081"/>
                    </a:lnTo>
                    <a:lnTo>
                      <a:pt x="6271" y="13030"/>
                    </a:lnTo>
                    <a:lnTo>
                      <a:pt x="6143" y="12927"/>
                    </a:lnTo>
                    <a:lnTo>
                      <a:pt x="6143" y="12927"/>
                    </a:lnTo>
                    <a:lnTo>
                      <a:pt x="6014" y="12799"/>
                    </a:lnTo>
                    <a:lnTo>
                      <a:pt x="5937" y="12670"/>
                    </a:lnTo>
                    <a:lnTo>
                      <a:pt x="5860" y="12516"/>
                    </a:lnTo>
                    <a:lnTo>
                      <a:pt x="5835" y="12362"/>
                    </a:lnTo>
                    <a:lnTo>
                      <a:pt x="5835" y="12207"/>
                    </a:lnTo>
                    <a:lnTo>
                      <a:pt x="5886" y="12028"/>
                    </a:lnTo>
                    <a:lnTo>
                      <a:pt x="5937" y="11873"/>
                    </a:lnTo>
                    <a:lnTo>
                      <a:pt x="6040" y="11745"/>
                    </a:lnTo>
                    <a:lnTo>
                      <a:pt x="6040" y="11745"/>
                    </a:lnTo>
                    <a:lnTo>
                      <a:pt x="6169" y="11642"/>
                    </a:lnTo>
                    <a:lnTo>
                      <a:pt x="6297" y="11539"/>
                    </a:lnTo>
                    <a:lnTo>
                      <a:pt x="6451" y="11488"/>
                    </a:lnTo>
                    <a:lnTo>
                      <a:pt x="6606" y="11462"/>
                    </a:lnTo>
                    <a:lnTo>
                      <a:pt x="6606" y="11462"/>
                    </a:lnTo>
                    <a:lnTo>
                      <a:pt x="6426" y="11205"/>
                    </a:lnTo>
                    <a:lnTo>
                      <a:pt x="6271" y="10922"/>
                    </a:lnTo>
                    <a:lnTo>
                      <a:pt x="6143" y="10665"/>
                    </a:lnTo>
                    <a:lnTo>
                      <a:pt x="6040" y="10357"/>
                    </a:lnTo>
                    <a:lnTo>
                      <a:pt x="6040" y="10357"/>
                    </a:lnTo>
                    <a:lnTo>
                      <a:pt x="5732" y="10383"/>
                    </a:lnTo>
                    <a:lnTo>
                      <a:pt x="5398" y="10383"/>
                    </a:lnTo>
                    <a:lnTo>
                      <a:pt x="5089" y="10357"/>
                    </a:lnTo>
                    <a:lnTo>
                      <a:pt x="4755" y="10280"/>
                    </a:lnTo>
                    <a:lnTo>
                      <a:pt x="4447" y="10177"/>
                    </a:lnTo>
                    <a:lnTo>
                      <a:pt x="4164" y="10023"/>
                    </a:lnTo>
                    <a:lnTo>
                      <a:pt x="3856" y="9843"/>
                    </a:lnTo>
                    <a:lnTo>
                      <a:pt x="3599" y="9638"/>
                    </a:lnTo>
                    <a:lnTo>
                      <a:pt x="3599" y="9638"/>
                    </a:lnTo>
                    <a:lnTo>
                      <a:pt x="3367" y="9432"/>
                    </a:lnTo>
                    <a:lnTo>
                      <a:pt x="3162" y="9175"/>
                    </a:lnTo>
                    <a:lnTo>
                      <a:pt x="2982" y="8918"/>
                    </a:lnTo>
                    <a:lnTo>
                      <a:pt x="2828" y="8661"/>
                    </a:lnTo>
                    <a:lnTo>
                      <a:pt x="2699" y="8378"/>
                    </a:lnTo>
                    <a:lnTo>
                      <a:pt x="2622" y="8096"/>
                    </a:lnTo>
                    <a:lnTo>
                      <a:pt x="2545" y="7813"/>
                    </a:lnTo>
                    <a:lnTo>
                      <a:pt x="2519" y="7504"/>
                    </a:lnTo>
                    <a:lnTo>
                      <a:pt x="2519" y="7504"/>
                    </a:lnTo>
                    <a:lnTo>
                      <a:pt x="2134" y="7402"/>
                    </a:lnTo>
                    <a:lnTo>
                      <a:pt x="1774" y="7247"/>
                    </a:lnTo>
                    <a:lnTo>
                      <a:pt x="1414" y="7068"/>
                    </a:lnTo>
                    <a:lnTo>
                      <a:pt x="1106" y="6811"/>
                    </a:lnTo>
                    <a:lnTo>
                      <a:pt x="1106" y="6811"/>
                    </a:lnTo>
                    <a:lnTo>
                      <a:pt x="875" y="6605"/>
                    </a:lnTo>
                    <a:lnTo>
                      <a:pt x="669" y="6348"/>
                    </a:lnTo>
                    <a:lnTo>
                      <a:pt x="489" y="6117"/>
                    </a:lnTo>
                    <a:lnTo>
                      <a:pt x="335" y="5834"/>
                    </a:lnTo>
                    <a:lnTo>
                      <a:pt x="206" y="5551"/>
                    </a:lnTo>
                    <a:lnTo>
                      <a:pt x="129" y="5269"/>
                    </a:lnTo>
                    <a:lnTo>
                      <a:pt x="52" y="4986"/>
                    </a:lnTo>
                    <a:lnTo>
                      <a:pt x="27" y="4678"/>
                    </a:lnTo>
                    <a:lnTo>
                      <a:pt x="1" y="4395"/>
                    </a:lnTo>
                    <a:lnTo>
                      <a:pt x="27" y="4086"/>
                    </a:lnTo>
                    <a:lnTo>
                      <a:pt x="78" y="3804"/>
                    </a:lnTo>
                    <a:lnTo>
                      <a:pt x="155" y="3495"/>
                    </a:lnTo>
                    <a:lnTo>
                      <a:pt x="258" y="3213"/>
                    </a:lnTo>
                    <a:lnTo>
                      <a:pt x="412" y="2930"/>
                    </a:lnTo>
                    <a:lnTo>
                      <a:pt x="566" y="2673"/>
                    </a:lnTo>
                    <a:lnTo>
                      <a:pt x="772" y="2416"/>
                    </a:lnTo>
                    <a:lnTo>
                      <a:pt x="772" y="2416"/>
                    </a:lnTo>
                    <a:lnTo>
                      <a:pt x="1055" y="2108"/>
                    </a:lnTo>
                    <a:lnTo>
                      <a:pt x="1389" y="1851"/>
                    </a:lnTo>
                    <a:lnTo>
                      <a:pt x="1748" y="1645"/>
                    </a:lnTo>
                    <a:lnTo>
                      <a:pt x="2134" y="1491"/>
                    </a:lnTo>
                    <a:lnTo>
                      <a:pt x="2545" y="1388"/>
                    </a:lnTo>
                    <a:lnTo>
                      <a:pt x="2931" y="1337"/>
                    </a:lnTo>
                    <a:lnTo>
                      <a:pt x="3342" y="1337"/>
                    </a:lnTo>
                    <a:lnTo>
                      <a:pt x="3753" y="13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3" name="Google Shape;21846;p70">
                <a:extLst>
                  <a:ext uri="{FF2B5EF4-FFF2-40B4-BE49-F238E27FC236}">
                    <a16:creationId xmlns:a16="http://schemas.microsoft.com/office/drawing/2014/main" id="{69209F6D-AF79-032E-81BB-DA12F38F976E}"/>
                  </a:ext>
                </a:extLst>
              </p:cNvPr>
              <p:cNvSpPr/>
              <p:nvPr/>
            </p:nvSpPr>
            <p:spPr>
              <a:xfrm>
                <a:off x="7122000" y="96300"/>
                <a:ext cx="305200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2208" h="7556" extrusionOk="0">
                    <a:moveTo>
                      <a:pt x="1311" y="1337"/>
                    </a:moveTo>
                    <a:lnTo>
                      <a:pt x="1311" y="1337"/>
                    </a:lnTo>
                    <a:lnTo>
                      <a:pt x="951" y="1388"/>
                    </a:lnTo>
                    <a:lnTo>
                      <a:pt x="643" y="1465"/>
                    </a:lnTo>
                    <a:lnTo>
                      <a:pt x="309" y="1568"/>
                    </a:lnTo>
                    <a:lnTo>
                      <a:pt x="1" y="1722"/>
                    </a:lnTo>
                    <a:lnTo>
                      <a:pt x="1" y="1722"/>
                    </a:lnTo>
                    <a:lnTo>
                      <a:pt x="309" y="1568"/>
                    </a:lnTo>
                    <a:lnTo>
                      <a:pt x="643" y="1465"/>
                    </a:lnTo>
                    <a:lnTo>
                      <a:pt x="951" y="1388"/>
                    </a:lnTo>
                    <a:lnTo>
                      <a:pt x="1311" y="1337"/>
                    </a:lnTo>
                    <a:close/>
                    <a:moveTo>
                      <a:pt x="6708" y="746"/>
                    </a:moveTo>
                    <a:lnTo>
                      <a:pt x="6708" y="746"/>
                    </a:lnTo>
                    <a:lnTo>
                      <a:pt x="6734" y="746"/>
                    </a:lnTo>
                    <a:lnTo>
                      <a:pt x="6734" y="746"/>
                    </a:lnTo>
                    <a:lnTo>
                      <a:pt x="6939" y="951"/>
                    </a:lnTo>
                    <a:lnTo>
                      <a:pt x="7119" y="1157"/>
                    </a:lnTo>
                    <a:lnTo>
                      <a:pt x="7273" y="1362"/>
                    </a:lnTo>
                    <a:lnTo>
                      <a:pt x="7428" y="1594"/>
                    </a:lnTo>
                    <a:lnTo>
                      <a:pt x="7530" y="1825"/>
                    </a:lnTo>
                    <a:lnTo>
                      <a:pt x="7633" y="2082"/>
                    </a:lnTo>
                    <a:lnTo>
                      <a:pt x="7710" y="2339"/>
                    </a:lnTo>
                    <a:lnTo>
                      <a:pt x="7762" y="2596"/>
                    </a:lnTo>
                    <a:lnTo>
                      <a:pt x="7762" y="2596"/>
                    </a:lnTo>
                    <a:lnTo>
                      <a:pt x="8019" y="2647"/>
                    </a:lnTo>
                    <a:lnTo>
                      <a:pt x="8276" y="2750"/>
                    </a:lnTo>
                    <a:lnTo>
                      <a:pt x="8533" y="2904"/>
                    </a:lnTo>
                    <a:lnTo>
                      <a:pt x="8738" y="3084"/>
                    </a:lnTo>
                    <a:lnTo>
                      <a:pt x="8738" y="3084"/>
                    </a:lnTo>
                    <a:lnTo>
                      <a:pt x="8893" y="3213"/>
                    </a:lnTo>
                    <a:lnTo>
                      <a:pt x="9047" y="3367"/>
                    </a:lnTo>
                    <a:lnTo>
                      <a:pt x="9175" y="3547"/>
                    </a:lnTo>
                    <a:lnTo>
                      <a:pt x="9278" y="3727"/>
                    </a:lnTo>
                    <a:lnTo>
                      <a:pt x="9355" y="3907"/>
                    </a:lnTo>
                    <a:lnTo>
                      <a:pt x="9432" y="4086"/>
                    </a:lnTo>
                    <a:lnTo>
                      <a:pt x="9484" y="4292"/>
                    </a:lnTo>
                    <a:lnTo>
                      <a:pt x="9509" y="4472"/>
                    </a:lnTo>
                    <a:lnTo>
                      <a:pt x="9509" y="4472"/>
                    </a:lnTo>
                    <a:lnTo>
                      <a:pt x="9946" y="4575"/>
                    </a:lnTo>
                    <a:lnTo>
                      <a:pt x="10152" y="4626"/>
                    </a:lnTo>
                    <a:lnTo>
                      <a:pt x="10357" y="4729"/>
                    </a:lnTo>
                    <a:lnTo>
                      <a:pt x="10563" y="4806"/>
                    </a:lnTo>
                    <a:lnTo>
                      <a:pt x="10743" y="4935"/>
                    </a:lnTo>
                    <a:lnTo>
                      <a:pt x="10948" y="5063"/>
                    </a:lnTo>
                    <a:lnTo>
                      <a:pt x="11128" y="5192"/>
                    </a:lnTo>
                    <a:lnTo>
                      <a:pt x="11128" y="5192"/>
                    </a:lnTo>
                    <a:lnTo>
                      <a:pt x="11360" y="5449"/>
                    </a:lnTo>
                    <a:lnTo>
                      <a:pt x="11591" y="5706"/>
                    </a:lnTo>
                    <a:lnTo>
                      <a:pt x="11771" y="5988"/>
                    </a:lnTo>
                    <a:lnTo>
                      <a:pt x="11925" y="6297"/>
                    </a:lnTo>
                    <a:lnTo>
                      <a:pt x="12054" y="6605"/>
                    </a:lnTo>
                    <a:lnTo>
                      <a:pt x="12131" y="6913"/>
                    </a:lnTo>
                    <a:lnTo>
                      <a:pt x="12182" y="7247"/>
                    </a:lnTo>
                    <a:lnTo>
                      <a:pt x="12208" y="7556"/>
                    </a:lnTo>
                    <a:lnTo>
                      <a:pt x="12208" y="7556"/>
                    </a:lnTo>
                    <a:lnTo>
                      <a:pt x="12182" y="7247"/>
                    </a:lnTo>
                    <a:lnTo>
                      <a:pt x="12131" y="6913"/>
                    </a:lnTo>
                    <a:lnTo>
                      <a:pt x="12054" y="6605"/>
                    </a:lnTo>
                    <a:lnTo>
                      <a:pt x="11925" y="6297"/>
                    </a:lnTo>
                    <a:lnTo>
                      <a:pt x="11771" y="5988"/>
                    </a:lnTo>
                    <a:lnTo>
                      <a:pt x="11591" y="5706"/>
                    </a:lnTo>
                    <a:lnTo>
                      <a:pt x="11360" y="5449"/>
                    </a:lnTo>
                    <a:lnTo>
                      <a:pt x="11128" y="5192"/>
                    </a:lnTo>
                    <a:lnTo>
                      <a:pt x="11128" y="5192"/>
                    </a:lnTo>
                    <a:lnTo>
                      <a:pt x="10948" y="5063"/>
                    </a:lnTo>
                    <a:lnTo>
                      <a:pt x="10743" y="4935"/>
                    </a:lnTo>
                    <a:lnTo>
                      <a:pt x="10563" y="4806"/>
                    </a:lnTo>
                    <a:lnTo>
                      <a:pt x="10357" y="4729"/>
                    </a:lnTo>
                    <a:lnTo>
                      <a:pt x="10152" y="4626"/>
                    </a:lnTo>
                    <a:lnTo>
                      <a:pt x="9946" y="4575"/>
                    </a:lnTo>
                    <a:lnTo>
                      <a:pt x="9509" y="4472"/>
                    </a:lnTo>
                    <a:lnTo>
                      <a:pt x="9509" y="4472"/>
                    </a:lnTo>
                    <a:lnTo>
                      <a:pt x="9484" y="4292"/>
                    </a:lnTo>
                    <a:lnTo>
                      <a:pt x="9432" y="4086"/>
                    </a:lnTo>
                    <a:lnTo>
                      <a:pt x="9355" y="3907"/>
                    </a:lnTo>
                    <a:lnTo>
                      <a:pt x="9278" y="3727"/>
                    </a:lnTo>
                    <a:lnTo>
                      <a:pt x="9175" y="3547"/>
                    </a:lnTo>
                    <a:lnTo>
                      <a:pt x="9047" y="3367"/>
                    </a:lnTo>
                    <a:lnTo>
                      <a:pt x="8893" y="3213"/>
                    </a:lnTo>
                    <a:lnTo>
                      <a:pt x="8738" y="3084"/>
                    </a:lnTo>
                    <a:lnTo>
                      <a:pt x="8738" y="3084"/>
                    </a:lnTo>
                    <a:lnTo>
                      <a:pt x="8533" y="2904"/>
                    </a:lnTo>
                    <a:lnTo>
                      <a:pt x="8276" y="2750"/>
                    </a:lnTo>
                    <a:lnTo>
                      <a:pt x="8019" y="2647"/>
                    </a:lnTo>
                    <a:lnTo>
                      <a:pt x="7762" y="2596"/>
                    </a:lnTo>
                    <a:lnTo>
                      <a:pt x="7762" y="2596"/>
                    </a:lnTo>
                    <a:lnTo>
                      <a:pt x="7710" y="2339"/>
                    </a:lnTo>
                    <a:lnTo>
                      <a:pt x="7633" y="2082"/>
                    </a:lnTo>
                    <a:lnTo>
                      <a:pt x="7530" y="1825"/>
                    </a:lnTo>
                    <a:lnTo>
                      <a:pt x="7428" y="1594"/>
                    </a:lnTo>
                    <a:lnTo>
                      <a:pt x="7273" y="1362"/>
                    </a:lnTo>
                    <a:lnTo>
                      <a:pt x="7119" y="1157"/>
                    </a:lnTo>
                    <a:lnTo>
                      <a:pt x="6939" y="951"/>
                    </a:lnTo>
                    <a:lnTo>
                      <a:pt x="6734" y="746"/>
                    </a:lnTo>
                    <a:lnTo>
                      <a:pt x="6734" y="746"/>
                    </a:lnTo>
                    <a:lnTo>
                      <a:pt x="6708" y="746"/>
                    </a:lnTo>
                    <a:close/>
                    <a:moveTo>
                      <a:pt x="6682" y="720"/>
                    </a:moveTo>
                    <a:lnTo>
                      <a:pt x="6682" y="720"/>
                    </a:lnTo>
                    <a:lnTo>
                      <a:pt x="6708" y="720"/>
                    </a:lnTo>
                    <a:lnTo>
                      <a:pt x="6708" y="720"/>
                    </a:lnTo>
                    <a:lnTo>
                      <a:pt x="6682" y="720"/>
                    </a:lnTo>
                    <a:close/>
                    <a:moveTo>
                      <a:pt x="4704" y="0"/>
                    </a:moveTo>
                    <a:lnTo>
                      <a:pt x="4704" y="0"/>
                    </a:lnTo>
                    <a:lnTo>
                      <a:pt x="4369" y="26"/>
                    </a:lnTo>
                    <a:lnTo>
                      <a:pt x="4061" y="77"/>
                    </a:lnTo>
                    <a:lnTo>
                      <a:pt x="3753" y="154"/>
                    </a:lnTo>
                    <a:lnTo>
                      <a:pt x="3444" y="257"/>
                    </a:lnTo>
                    <a:lnTo>
                      <a:pt x="3136" y="411"/>
                    </a:lnTo>
                    <a:lnTo>
                      <a:pt x="2853" y="591"/>
                    </a:lnTo>
                    <a:lnTo>
                      <a:pt x="2596" y="823"/>
                    </a:lnTo>
                    <a:lnTo>
                      <a:pt x="2365" y="1054"/>
                    </a:lnTo>
                    <a:lnTo>
                      <a:pt x="2365" y="1054"/>
                    </a:lnTo>
                    <a:lnTo>
                      <a:pt x="2596" y="823"/>
                    </a:lnTo>
                    <a:lnTo>
                      <a:pt x="2853" y="591"/>
                    </a:lnTo>
                    <a:lnTo>
                      <a:pt x="3136" y="411"/>
                    </a:lnTo>
                    <a:lnTo>
                      <a:pt x="3444" y="257"/>
                    </a:lnTo>
                    <a:lnTo>
                      <a:pt x="3753" y="154"/>
                    </a:lnTo>
                    <a:lnTo>
                      <a:pt x="4061" y="77"/>
                    </a:lnTo>
                    <a:lnTo>
                      <a:pt x="4369" y="26"/>
                    </a:lnTo>
                    <a:lnTo>
                      <a:pt x="4704" y="0"/>
                    </a:lnTo>
                    <a:close/>
                    <a:moveTo>
                      <a:pt x="4704" y="0"/>
                    </a:move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4" name="Google Shape;21847;p70">
                <a:extLst>
                  <a:ext uri="{FF2B5EF4-FFF2-40B4-BE49-F238E27FC236}">
                    <a16:creationId xmlns:a16="http://schemas.microsoft.com/office/drawing/2014/main" id="{896DCB51-5C96-1124-306D-ED8E0BBD6E77}"/>
                  </a:ext>
                </a:extLst>
              </p:cNvPr>
              <p:cNvSpPr/>
              <p:nvPr/>
            </p:nvSpPr>
            <p:spPr>
              <a:xfrm>
                <a:off x="7122000" y="129700"/>
                <a:ext cx="3280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387" fill="none" extrusionOk="0">
                    <a:moveTo>
                      <a:pt x="1311" y="1"/>
                    </a:moveTo>
                    <a:lnTo>
                      <a:pt x="1311" y="1"/>
                    </a:lnTo>
                    <a:lnTo>
                      <a:pt x="951" y="52"/>
                    </a:lnTo>
                    <a:lnTo>
                      <a:pt x="643" y="129"/>
                    </a:lnTo>
                    <a:lnTo>
                      <a:pt x="309" y="232"/>
                    </a:lnTo>
                    <a:lnTo>
                      <a:pt x="1" y="386"/>
                    </a:lnTo>
                    <a:lnTo>
                      <a:pt x="1" y="386"/>
                    </a:lnTo>
                    <a:lnTo>
                      <a:pt x="309" y="232"/>
                    </a:lnTo>
                    <a:lnTo>
                      <a:pt x="643" y="129"/>
                    </a:lnTo>
                    <a:lnTo>
                      <a:pt x="951" y="52"/>
                    </a:lnTo>
                    <a:lnTo>
                      <a:pt x="131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5" name="Google Shape;21848;p70">
                <a:extLst>
                  <a:ext uri="{FF2B5EF4-FFF2-40B4-BE49-F238E27FC236}">
                    <a16:creationId xmlns:a16="http://schemas.microsoft.com/office/drawing/2014/main" id="{8C3A7B82-9201-E334-ECDE-64BF514CD84C}"/>
                  </a:ext>
                </a:extLst>
              </p:cNvPr>
              <p:cNvSpPr/>
              <p:nvPr/>
            </p:nvSpPr>
            <p:spPr>
              <a:xfrm>
                <a:off x="7289700" y="114925"/>
                <a:ext cx="137500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681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31" y="206"/>
                    </a:lnTo>
                    <a:lnTo>
                      <a:pt x="411" y="412"/>
                    </a:lnTo>
                    <a:lnTo>
                      <a:pt x="565" y="617"/>
                    </a:lnTo>
                    <a:lnTo>
                      <a:pt x="720" y="849"/>
                    </a:lnTo>
                    <a:lnTo>
                      <a:pt x="822" y="1080"/>
                    </a:lnTo>
                    <a:lnTo>
                      <a:pt x="925" y="1337"/>
                    </a:lnTo>
                    <a:lnTo>
                      <a:pt x="1002" y="1594"/>
                    </a:lnTo>
                    <a:lnTo>
                      <a:pt x="1054" y="1851"/>
                    </a:lnTo>
                    <a:lnTo>
                      <a:pt x="1054" y="1851"/>
                    </a:lnTo>
                    <a:lnTo>
                      <a:pt x="1311" y="1902"/>
                    </a:lnTo>
                    <a:lnTo>
                      <a:pt x="1568" y="2005"/>
                    </a:lnTo>
                    <a:lnTo>
                      <a:pt x="1825" y="2159"/>
                    </a:lnTo>
                    <a:lnTo>
                      <a:pt x="2030" y="2339"/>
                    </a:lnTo>
                    <a:lnTo>
                      <a:pt x="2030" y="2339"/>
                    </a:lnTo>
                    <a:lnTo>
                      <a:pt x="2185" y="2468"/>
                    </a:lnTo>
                    <a:lnTo>
                      <a:pt x="2339" y="2622"/>
                    </a:lnTo>
                    <a:lnTo>
                      <a:pt x="2467" y="2802"/>
                    </a:lnTo>
                    <a:lnTo>
                      <a:pt x="2570" y="2982"/>
                    </a:lnTo>
                    <a:lnTo>
                      <a:pt x="2647" y="3162"/>
                    </a:lnTo>
                    <a:lnTo>
                      <a:pt x="2724" y="3341"/>
                    </a:lnTo>
                    <a:lnTo>
                      <a:pt x="2776" y="3547"/>
                    </a:lnTo>
                    <a:lnTo>
                      <a:pt x="2801" y="3727"/>
                    </a:lnTo>
                    <a:lnTo>
                      <a:pt x="2801" y="3727"/>
                    </a:lnTo>
                    <a:lnTo>
                      <a:pt x="3238" y="3830"/>
                    </a:lnTo>
                    <a:lnTo>
                      <a:pt x="3444" y="3881"/>
                    </a:lnTo>
                    <a:lnTo>
                      <a:pt x="3649" y="3984"/>
                    </a:lnTo>
                    <a:lnTo>
                      <a:pt x="3855" y="4061"/>
                    </a:lnTo>
                    <a:lnTo>
                      <a:pt x="4035" y="4190"/>
                    </a:lnTo>
                    <a:lnTo>
                      <a:pt x="4240" y="4318"/>
                    </a:lnTo>
                    <a:lnTo>
                      <a:pt x="4420" y="4447"/>
                    </a:lnTo>
                    <a:lnTo>
                      <a:pt x="4420" y="4447"/>
                    </a:lnTo>
                    <a:lnTo>
                      <a:pt x="4652" y="4704"/>
                    </a:lnTo>
                    <a:lnTo>
                      <a:pt x="4883" y="4961"/>
                    </a:lnTo>
                    <a:lnTo>
                      <a:pt x="5063" y="5243"/>
                    </a:lnTo>
                    <a:lnTo>
                      <a:pt x="5217" y="5552"/>
                    </a:lnTo>
                    <a:lnTo>
                      <a:pt x="5346" y="5860"/>
                    </a:lnTo>
                    <a:lnTo>
                      <a:pt x="5423" y="6168"/>
                    </a:lnTo>
                    <a:lnTo>
                      <a:pt x="5474" y="6502"/>
                    </a:lnTo>
                    <a:lnTo>
                      <a:pt x="5500" y="6811"/>
                    </a:lnTo>
                    <a:lnTo>
                      <a:pt x="5500" y="6811"/>
                    </a:lnTo>
                    <a:lnTo>
                      <a:pt x="5474" y="6502"/>
                    </a:lnTo>
                    <a:lnTo>
                      <a:pt x="5423" y="6168"/>
                    </a:lnTo>
                    <a:lnTo>
                      <a:pt x="5346" y="5860"/>
                    </a:lnTo>
                    <a:lnTo>
                      <a:pt x="5217" y="5552"/>
                    </a:lnTo>
                    <a:lnTo>
                      <a:pt x="5063" y="5243"/>
                    </a:lnTo>
                    <a:lnTo>
                      <a:pt x="4883" y="4961"/>
                    </a:lnTo>
                    <a:lnTo>
                      <a:pt x="4652" y="4704"/>
                    </a:lnTo>
                    <a:lnTo>
                      <a:pt x="4420" y="4447"/>
                    </a:lnTo>
                    <a:lnTo>
                      <a:pt x="4420" y="4447"/>
                    </a:lnTo>
                    <a:lnTo>
                      <a:pt x="4240" y="4318"/>
                    </a:lnTo>
                    <a:lnTo>
                      <a:pt x="4035" y="4190"/>
                    </a:lnTo>
                    <a:lnTo>
                      <a:pt x="3855" y="4061"/>
                    </a:lnTo>
                    <a:lnTo>
                      <a:pt x="3649" y="3984"/>
                    </a:lnTo>
                    <a:lnTo>
                      <a:pt x="3444" y="3881"/>
                    </a:lnTo>
                    <a:lnTo>
                      <a:pt x="3238" y="3830"/>
                    </a:lnTo>
                    <a:lnTo>
                      <a:pt x="2801" y="3727"/>
                    </a:lnTo>
                    <a:lnTo>
                      <a:pt x="2801" y="3727"/>
                    </a:lnTo>
                    <a:lnTo>
                      <a:pt x="2776" y="3547"/>
                    </a:lnTo>
                    <a:lnTo>
                      <a:pt x="2724" y="3341"/>
                    </a:lnTo>
                    <a:lnTo>
                      <a:pt x="2647" y="3162"/>
                    </a:lnTo>
                    <a:lnTo>
                      <a:pt x="2570" y="2982"/>
                    </a:lnTo>
                    <a:lnTo>
                      <a:pt x="2467" y="2802"/>
                    </a:lnTo>
                    <a:lnTo>
                      <a:pt x="2339" y="2622"/>
                    </a:lnTo>
                    <a:lnTo>
                      <a:pt x="2185" y="2468"/>
                    </a:lnTo>
                    <a:lnTo>
                      <a:pt x="2030" y="2339"/>
                    </a:lnTo>
                    <a:lnTo>
                      <a:pt x="2030" y="2339"/>
                    </a:lnTo>
                    <a:lnTo>
                      <a:pt x="1825" y="2159"/>
                    </a:lnTo>
                    <a:lnTo>
                      <a:pt x="1568" y="2005"/>
                    </a:lnTo>
                    <a:lnTo>
                      <a:pt x="1311" y="1902"/>
                    </a:lnTo>
                    <a:lnTo>
                      <a:pt x="1054" y="1851"/>
                    </a:lnTo>
                    <a:lnTo>
                      <a:pt x="1054" y="1851"/>
                    </a:lnTo>
                    <a:lnTo>
                      <a:pt x="1002" y="1594"/>
                    </a:lnTo>
                    <a:lnTo>
                      <a:pt x="925" y="1337"/>
                    </a:lnTo>
                    <a:lnTo>
                      <a:pt x="822" y="1080"/>
                    </a:lnTo>
                    <a:lnTo>
                      <a:pt x="720" y="849"/>
                    </a:lnTo>
                    <a:lnTo>
                      <a:pt x="565" y="617"/>
                    </a:lnTo>
                    <a:lnTo>
                      <a:pt x="411" y="412"/>
                    </a:lnTo>
                    <a:lnTo>
                      <a:pt x="231" y="206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6" name="Google Shape;21849;p70">
                <a:extLst>
                  <a:ext uri="{FF2B5EF4-FFF2-40B4-BE49-F238E27FC236}">
                    <a16:creationId xmlns:a16="http://schemas.microsoft.com/office/drawing/2014/main" id="{6EB2C988-0187-DCFA-F93E-F42A93FEC554}"/>
                  </a:ext>
                </a:extLst>
              </p:cNvPr>
              <p:cNvSpPr/>
              <p:nvPr/>
            </p:nvSpPr>
            <p:spPr>
              <a:xfrm>
                <a:off x="7289050" y="114275"/>
                <a:ext cx="6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7" name="Google Shape;21850;p70">
                <a:extLst>
                  <a:ext uri="{FF2B5EF4-FFF2-40B4-BE49-F238E27FC236}">
                    <a16:creationId xmlns:a16="http://schemas.microsoft.com/office/drawing/2014/main" id="{0E646225-4506-4912-0EBB-4298F74A2022}"/>
                  </a:ext>
                </a:extLst>
              </p:cNvPr>
              <p:cNvSpPr/>
              <p:nvPr/>
            </p:nvSpPr>
            <p:spPr>
              <a:xfrm>
                <a:off x="7181100" y="96300"/>
                <a:ext cx="58500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054" fill="none" extrusionOk="0">
                    <a:moveTo>
                      <a:pt x="2340" y="0"/>
                    </a:moveTo>
                    <a:lnTo>
                      <a:pt x="2340" y="0"/>
                    </a:lnTo>
                    <a:lnTo>
                      <a:pt x="2005" y="26"/>
                    </a:lnTo>
                    <a:lnTo>
                      <a:pt x="1697" y="77"/>
                    </a:lnTo>
                    <a:lnTo>
                      <a:pt x="1389" y="154"/>
                    </a:lnTo>
                    <a:lnTo>
                      <a:pt x="1080" y="257"/>
                    </a:lnTo>
                    <a:lnTo>
                      <a:pt x="772" y="411"/>
                    </a:lnTo>
                    <a:lnTo>
                      <a:pt x="489" y="591"/>
                    </a:lnTo>
                    <a:lnTo>
                      <a:pt x="232" y="823"/>
                    </a:lnTo>
                    <a:lnTo>
                      <a:pt x="1" y="1054"/>
                    </a:lnTo>
                    <a:lnTo>
                      <a:pt x="1" y="1054"/>
                    </a:lnTo>
                    <a:lnTo>
                      <a:pt x="232" y="823"/>
                    </a:lnTo>
                    <a:lnTo>
                      <a:pt x="489" y="591"/>
                    </a:lnTo>
                    <a:lnTo>
                      <a:pt x="772" y="411"/>
                    </a:lnTo>
                    <a:lnTo>
                      <a:pt x="1080" y="257"/>
                    </a:lnTo>
                    <a:lnTo>
                      <a:pt x="1389" y="154"/>
                    </a:lnTo>
                    <a:lnTo>
                      <a:pt x="1697" y="77"/>
                    </a:lnTo>
                    <a:lnTo>
                      <a:pt x="2005" y="26"/>
                    </a:lnTo>
                    <a:lnTo>
                      <a:pt x="23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8" name="Google Shape;21851;p70">
                <a:extLst>
                  <a:ext uri="{FF2B5EF4-FFF2-40B4-BE49-F238E27FC236}">
                    <a16:creationId xmlns:a16="http://schemas.microsoft.com/office/drawing/2014/main" id="{E53ED4EA-4FCC-BABB-5B69-C8CC096DD2C0}"/>
                  </a:ext>
                </a:extLst>
              </p:cNvPr>
              <p:cNvSpPr/>
              <p:nvPr/>
            </p:nvSpPr>
            <p:spPr>
              <a:xfrm>
                <a:off x="7239575" y="96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9" name="Google Shape;21852;p70">
                <a:extLst>
                  <a:ext uri="{FF2B5EF4-FFF2-40B4-BE49-F238E27FC236}">
                    <a16:creationId xmlns:a16="http://schemas.microsoft.com/office/drawing/2014/main" id="{7617A3DB-D2A1-C5B2-9CD5-7F019C3DD7F8}"/>
                  </a:ext>
                </a:extLst>
              </p:cNvPr>
              <p:cNvSpPr/>
              <p:nvPr/>
            </p:nvSpPr>
            <p:spPr>
              <a:xfrm>
                <a:off x="7080875" y="207450"/>
                <a:ext cx="103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568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" y="411"/>
                    </a:lnTo>
                    <a:lnTo>
                      <a:pt x="104" y="797"/>
                    </a:lnTo>
                    <a:lnTo>
                      <a:pt x="232" y="1182"/>
                    </a:lnTo>
                    <a:lnTo>
                      <a:pt x="412" y="1568"/>
                    </a:lnTo>
                    <a:lnTo>
                      <a:pt x="412" y="1568"/>
                    </a:lnTo>
                    <a:lnTo>
                      <a:pt x="412" y="1568"/>
                    </a:lnTo>
                    <a:lnTo>
                      <a:pt x="232" y="1182"/>
                    </a:lnTo>
                    <a:lnTo>
                      <a:pt x="104" y="797"/>
                    </a:lnTo>
                    <a:lnTo>
                      <a:pt x="27" y="4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0DAA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0" name="Google Shape;21853;p70">
                <a:extLst>
                  <a:ext uri="{FF2B5EF4-FFF2-40B4-BE49-F238E27FC236}">
                    <a16:creationId xmlns:a16="http://schemas.microsoft.com/office/drawing/2014/main" id="{15DCF691-288C-74B5-04FF-D85A73DAB739}"/>
                  </a:ext>
                </a:extLst>
              </p:cNvPr>
              <p:cNvSpPr/>
              <p:nvPr/>
            </p:nvSpPr>
            <p:spPr>
              <a:xfrm>
                <a:off x="7080875" y="207450"/>
                <a:ext cx="103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568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" y="411"/>
                    </a:lnTo>
                    <a:lnTo>
                      <a:pt x="104" y="797"/>
                    </a:lnTo>
                    <a:lnTo>
                      <a:pt x="232" y="1182"/>
                    </a:lnTo>
                    <a:lnTo>
                      <a:pt x="412" y="1568"/>
                    </a:lnTo>
                    <a:lnTo>
                      <a:pt x="412" y="1568"/>
                    </a:lnTo>
                    <a:lnTo>
                      <a:pt x="412" y="1568"/>
                    </a:lnTo>
                    <a:lnTo>
                      <a:pt x="232" y="1182"/>
                    </a:lnTo>
                    <a:lnTo>
                      <a:pt x="104" y="797"/>
                    </a:lnTo>
                    <a:lnTo>
                      <a:pt x="27" y="41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1" name="Google Shape;21854;p70">
                <a:extLst>
                  <a:ext uri="{FF2B5EF4-FFF2-40B4-BE49-F238E27FC236}">
                    <a16:creationId xmlns:a16="http://schemas.microsoft.com/office/drawing/2014/main" id="{4B853E6E-DF73-9967-0599-1C5F034B242B}"/>
                  </a:ext>
                </a:extLst>
              </p:cNvPr>
              <p:cNvSpPr/>
              <p:nvPr/>
            </p:nvSpPr>
            <p:spPr>
              <a:xfrm>
                <a:off x="7091175" y="246625"/>
                <a:ext cx="195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4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77" y="104"/>
                    </a:lnTo>
                    <a:lnTo>
                      <a:pt x="77" y="10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0CDA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2" name="Google Shape;21855;p70">
                <a:extLst>
                  <a:ext uri="{FF2B5EF4-FFF2-40B4-BE49-F238E27FC236}">
                    <a16:creationId xmlns:a16="http://schemas.microsoft.com/office/drawing/2014/main" id="{F85DE51D-7029-1AA3-141F-0DAEE07A8D53}"/>
                  </a:ext>
                </a:extLst>
              </p:cNvPr>
              <p:cNvSpPr/>
              <p:nvPr/>
            </p:nvSpPr>
            <p:spPr>
              <a:xfrm>
                <a:off x="7091175" y="246625"/>
                <a:ext cx="195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4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77" y="104"/>
                    </a:lnTo>
                    <a:lnTo>
                      <a:pt x="77" y="104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3" name="Google Shape;21856;p70">
                <a:extLst>
                  <a:ext uri="{FF2B5EF4-FFF2-40B4-BE49-F238E27FC236}">
                    <a16:creationId xmlns:a16="http://schemas.microsoft.com/office/drawing/2014/main" id="{E0EF13A8-C7ED-3D81-9B8C-4843C1ADB7C4}"/>
                  </a:ext>
                </a:extLst>
              </p:cNvPr>
              <p:cNvSpPr/>
              <p:nvPr/>
            </p:nvSpPr>
            <p:spPr>
              <a:xfrm>
                <a:off x="7170825" y="337225"/>
                <a:ext cx="246750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9870" h="3496" extrusionOk="0">
                    <a:moveTo>
                      <a:pt x="3085" y="3496"/>
                    </a:moveTo>
                    <a:lnTo>
                      <a:pt x="3085" y="3496"/>
                    </a:lnTo>
                    <a:lnTo>
                      <a:pt x="3085" y="3496"/>
                    </a:lnTo>
                    <a:lnTo>
                      <a:pt x="3085" y="3496"/>
                    </a:lnTo>
                    <a:lnTo>
                      <a:pt x="3085" y="3496"/>
                    </a:lnTo>
                    <a:lnTo>
                      <a:pt x="3085" y="3496"/>
                    </a:lnTo>
                    <a:close/>
                    <a:moveTo>
                      <a:pt x="2545" y="3290"/>
                    </a:moveTo>
                    <a:lnTo>
                      <a:pt x="2545" y="3290"/>
                    </a:lnTo>
                    <a:lnTo>
                      <a:pt x="2545" y="3290"/>
                    </a:lnTo>
                    <a:lnTo>
                      <a:pt x="2545" y="3290"/>
                    </a:lnTo>
                    <a:lnTo>
                      <a:pt x="2545" y="3290"/>
                    </a:lnTo>
                    <a:close/>
                    <a:moveTo>
                      <a:pt x="3701" y="3213"/>
                    </a:moveTo>
                    <a:lnTo>
                      <a:pt x="3701" y="3213"/>
                    </a:lnTo>
                    <a:lnTo>
                      <a:pt x="3573" y="3341"/>
                    </a:lnTo>
                    <a:lnTo>
                      <a:pt x="3419" y="3418"/>
                    </a:lnTo>
                    <a:lnTo>
                      <a:pt x="3265" y="3470"/>
                    </a:lnTo>
                    <a:lnTo>
                      <a:pt x="3085" y="3496"/>
                    </a:lnTo>
                    <a:lnTo>
                      <a:pt x="3085" y="3496"/>
                    </a:lnTo>
                    <a:lnTo>
                      <a:pt x="3265" y="3470"/>
                    </a:lnTo>
                    <a:lnTo>
                      <a:pt x="3419" y="3418"/>
                    </a:lnTo>
                    <a:lnTo>
                      <a:pt x="3573" y="3341"/>
                    </a:lnTo>
                    <a:lnTo>
                      <a:pt x="3701" y="3213"/>
                    </a:lnTo>
                    <a:close/>
                    <a:moveTo>
                      <a:pt x="5449" y="3007"/>
                    </a:moveTo>
                    <a:lnTo>
                      <a:pt x="5449" y="3007"/>
                    </a:lnTo>
                    <a:lnTo>
                      <a:pt x="5449" y="3007"/>
                    </a:lnTo>
                    <a:lnTo>
                      <a:pt x="5449" y="3007"/>
                    </a:lnTo>
                    <a:lnTo>
                      <a:pt x="5449" y="3007"/>
                    </a:lnTo>
                    <a:lnTo>
                      <a:pt x="5449" y="3007"/>
                    </a:lnTo>
                    <a:close/>
                    <a:moveTo>
                      <a:pt x="8250" y="2468"/>
                    </a:moveTo>
                    <a:lnTo>
                      <a:pt x="8250" y="2468"/>
                    </a:lnTo>
                    <a:lnTo>
                      <a:pt x="8250" y="2468"/>
                    </a:lnTo>
                    <a:lnTo>
                      <a:pt x="8250" y="2468"/>
                    </a:lnTo>
                    <a:lnTo>
                      <a:pt x="8250" y="2468"/>
                    </a:lnTo>
                    <a:lnTo>
                      <a:pt x="8250" y="2468"/>
                    </a:lnTo>
                    <a:close/>
                    <a:moveTo>
                      <a:pt x="7402" y="2339"/>
                    </a:moveTo>
                    <a:lnTo>
                      <a:pt x="7402" y="2339"/>
                    </a:lnTo>
                    <a:lnTo>
                      <a:pt x="7171" y="2493"/>
                    </a:lnTo>
                    <a:lnTo>
                      <a:pt x="6940" y="2622"/>
                    </a:lnTo>
                    <a:lnTo>
                      <a:pt x="6708" y="2750"/>
                    </a:lnTo>
                    <a:lnTo>
                      <a:pt x="6477" y="2827"/>
                    </a:lnTo>
                    <a:lnTo>
                      <a:pt x="6220" y="2905"/>
                    </a:lnTo>
                    <a:lnTo>
                      <a:pt x="5963" y="2956"/>
                    </a:lnTo>
                    <a:lnTo>
                      <a:pt x="5706" y="3007"/>
                    </a:lnTo>
                    <a:lnTo>
                      <a:pt x="5449" y="3007"/>
                    </a:lnTo>
                    <a:lnTo>
                      <a:pt x="5449" y="3007"/>
                    </a:lnTo>
                    <a:lnTo>
                      <a:pt x="5706" y="3007"/>
                    </a:lnTo>
                    <a:lnTo>
                      <a:pt x="5963" y="2956"/>
                    </a:lnTo>
                    <a:lnTo>
                      <a:pt x="6220" y="2905"/>
                    </a:lnTo>
                    <a:lnTo>
                      <a:pt x="6477" y="2827"/>
                    </a:lnTo>
                    <a:lnTo>
                      <a:pt x="6708" y="2750"/>
                    </a:lnTo>
                    <a:lnTo>
                      <a:pt x="6940" y="2622"/>
                    </a:lnTo>
                    <a:lnTo>
                      <a:pt x="7171" y="2493"/>
                    </a:lnTo>
                    <a:lnTo>
                      <a:pt x="7402" y="2339"/>
                    </a:lnTo>
                    <a:close/>
                    <a:moveTo>
                      <a:pt x="7428" y="2313"/>
                    </a:moveTo>
                    <a:lnTo>
                      <a:pt x="7428" y="2313"/>
                    </a:lnTo>
                    <a:lnTo>
                      <a:pt x="7454" y="2313"/>
                    </a:lnTo>
                    <a:lnTo>
                      <a:pt x="7454" y="2313"/>
                    </a:lnTo>
                    <a:lnTo>
                      <a:pt x="7428" y="2313"/>
                    </a:lnTo>
                    <a:close/>
                    <a:moveTo>
                      <a:pt x="7428" y="2313"/>
                    </a:moveTo>
                    <a:lnTo>
                      <a:pt x="7428" y="2313"/>
                    </a:lnTo>
                    <a:lnTo>
                      <a:pt x="7402" y="2313"/>
                    </a:lnTo>
                    <a:lnTo>
                      <a:pt x="7402" y="2313"/>
                    </a:lnTo>
                    <a:lnTo>
                      <a:pt x="7428" y="2313"/>
                    </a:lnTo>
                    <a:close/>
                    <a:moveTo>
                      <a:pt x="9869" y="1722"/>
                    </a:moveTo>
                    <a:lnTo>
                      <a:pt x="9869" y="1722"/>
                    </a:lnTo>
                    <a:lnTo>
                      <a:pt x="9715" y="1902"/>
                    </a:lnTo>
                    <a:lnTo>
                      <a:pt x="9535" y="2056"/>
                    </a:lnTo>
                    <a:lnTo>
                      <a:pt x="9330" y="2185"/>
                    </a:lnTo>
                    <a:lnTo>
                      <a:pt x="9124" y="2288"/>
                    </a:lnTo>
                    <a:lnTo>
                      <a:pt x="8918" y="2365"/>
                    </a:lnTo>
                    <a:lnTo>
                      <a:pt x="8687" y="2416"/>
                    </a:lnTo>
                    <a:lnTo>
                      <a:pt x="8481" y="2468"/>
                    </a:lnTo>
                    <a:lnTo>
                      <a:pt x="8250" y="2468"/>
                    </a:lnTo>
                    <a:lnTo>
                      <a:pt x="8250" y="2468"/>
                    </a:lnTo>
                    <a:lnTo>
                      <a:pt x="8481" y="2468"/>
                    </a:lnTo>
                    <a:lnTo>
                      <a:pt x="8687" y="2416"/>
                    </a:lnTo>
                    <a:lnTo>
                      <a:pt x="8918" y="2365"/>
                    </a:lnTo>
                    <a:lnTo>
                      <a:pt x="9124" y="2288"/>
                    </a:lnTo>
                    <a:lnTo>
                      <a:pt x="9330" y="2185"/>
                    </a:lnTo>
                    <a:lnTo>
                      <a:pt x="9535" y="2056"/>
                    </a:lnTo>
                    <a:lnTo>
                      <a:pt x="9715" y="1902"/>
                    </a:lnTo>
                    <a:lnTo>
                      <a:pt x="9869" y="1722"/>
                    </a:lnTo>
                    <a:close/>
                    <a:moveTo>
                      <a:pt x="2005" y="746"/>
                    </a:moveTo>
                    <a:lnTo>
                      <a:pt x="2005" y="746"/>
                    </a:lnTo>
                    <a:lnTo>
                      <a:pt x="2031" y="746"/>
                    </a:lnTo>
                    <a:lnTo>
                      <a:pt x="2031" y="746"/>
                    </a:lnTo>
                    <a:lnTo>
                      <a:pt x="2031" y="746"/>
                    </a:lnTo>
                    <a:lnTo>
                      <a:pt x="2005" y="746"/>
                    </a:lnTo>
                    <a:close/>
                    <a:moveTo>
                      <a:pt x="2442" y="720"/>
                    </a:moveTo>
                    <a:lnTo>
                      <a:pt x="2442" y="720"/>
                    </a:lnTo>
                    <a:lnTo>
                      <a:pt x="2031" y="746"/>
                    </a:lnTo>
                    <a:lnTo>
                      <a:pt x="2031" y="746"/>
                    </a:lnTo>
                    <a:lnTo>
                      <a:pt x="2442" y="720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4" name="Google Shape;21857;p70">
                <a:extLst>
                  <a:ext uri="{FF2B5EF4-FFF2-40B4-BE49-F238E27FC236}">
                    <a16:creationId xmlns:a16="http://schemas.microsoft.com/office/drawing/2014/main" id="{05B84AF7-0A84-7033-F35B-A93CF50371CD}"/>
                  </a:ext>
                </a:extLst>
              </p:cNvPr>
              <p:cNvSpPr/>
              <p:nvPr/>
            </p:nvSpPr>
            <p:spPr>
              <a:xfrm>
                <a:off x="7247925" y="4246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5" name="Google Shape;21858;p70">
                <a:extLst>
                  <a:ext uri="{FF2B5EF4-FFF2-40B4-BE49-F238E27FC236}">
                    <a16:creationId xmlns:a16="http://schemas.microsoft.com/office/drawing/2014/main" id="{8E78728B-0044-A71B-8E86-4808BB8DB57C}"/>
                  </a:ext>
                </a:extLst>
              </p:cNvPr>
              <p:cNvSpPr/>
              <p:nvPr/>
            </p:nvSpPr>
            <p:spPr>
              <a:xfrm>
                <a:off x="7234425" y="419475"/>
                <a:ext cx="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6" name="Google Shape;21859;p70">
                <a:extLst>
                  <a:ext uri="{FF2B5EF4-FFF2-40B4-BE49-F238E27FC236}">
                    <a16:creationId xmlns:a16="http://schemas.microsoft.com/office/drawing/2014/main" id="{1A03AAF8-F772-76A6-6B65-620153E826ED}"/>
                  </a:ext>
                </a:extLst>
              </p:cNvPr>
              <p:cNvSpPr/>
              <p:nvPr/>
            </p:nvSpPr>
            <p:spPr>
              <a:xfrm>
                <a:off x="7247925" y="417525"/>
                <a:ext cx="15450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84" fill="none" extrusionOk="0">
                    <a:moveTo>
                      <a:pt x="617" y="1"/>
                    </a:moveTo>
                    <a:lnTo>
                      <a:pt x="617" y="1"/>
                    </a:lnTo>
                    <a:lnTo>
                      <a:pt x="489" y="129"/>
                    </a:lnTo>
                    <a:lnTo>
                      <a:pt x="335" y="206"/>
                    </a:lnTo>
                    <a:lnTo>
                      <a:pt x="181" y="258"/>
                    </a:lnTo>
                    <a:lnTo>
                      <a:pt x="1" y="284"/>
                    </a:lnTo>
                    <a:lnTo>
                      <a:pt x="1" y="284"/>
                    </a:lnTo>
                    <a:lnTo>
                      <a:pt x="181" y="258"/>
                    </a:lnTo>
                    <a:lnTo>
                      <a:pt x="335" y="206"/>
                    </a:lnTo>
                    <a:lnTo>
                      <a:pt x="489" y="129"/>
                    </a:lnTo>
                    <a:lnTo>
                      <a:pt x="61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7" name="Google Shape;21860;p70">
                <a:extLst>
                  <a:ext uri="{FF2B5EF4-FFF2-40B4-BE49-F238E27FC236}">
                    <a16:creationId xmlns:a16="http://schemas.microsoft.com/office/drawing/2014/main" id="{4617D4B8-5255-E4D9-9C21-4798FFDF3823}"/>
                  </a:ext>
                </a:extLst>
              </p:cNvPr>
              <p:cNvSpPr/>
              <p:nvPr/>
            </p:nvSpPr>
            <p:spPr>
              <a:xfrm>
                <a:off x="7307025" y="412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8" name="Google Shape;21861;p70">
                <a:extLst>
                  <a:ext uri="{FF2B5EF4-FFF2-40B4-BE49-F238E27FC236}">
                    <a16:creationId xmlns:a16="http://schemas.microsoft.com/office/drawing/2014/main" id="{80E47B4E-FD40-027B-DF10-CCFA25276198}"/>
                  </a:ext>
                </a:extLst>
              </p:cNvPr>
              <p:cNvSpPr/>
              <p:nvPr/>
            </p:nvSpPr>
            <p:spPr>
              <a:xfrm>
                <a:off x="7377075" y="398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9" name="Google Shape;21862;p70">
                <a:extLst>
                  <a:ext uri="{FF2B5EF4-FFF2-40B4-BE49-F238E27FC236}">
                    <a16:creationId xmlns:a16="http://schemas.microsoft.com/office/drawing/2014/main" id="{DEE8A678-F3EF-57AA-08A6-EDB479BC25FB}"/>
                  </a:ext>
                </a:extLst>
              </p:cNvPr>
              <p:cNvSpPr/>
              <p:nvPr/>
            </p:nvSpPr>
            <p:spPr>
              <a:xfrm>
                <a:off x="7307025" y="395700"/>
                <a:ext cx="488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69" fill="none" extrusionOk="0">
                    <a:moveTo>
                      <a:pt x="1954" y="0"/>
                    </a:moveTo>
                    <a:lnTo>
                      <a:pt x="1954" y="0"/>
                    </a:lnTo>
                    <a:lnTo>
                      <a:pt x="1723" y="154"/>
                    </a:lnTo>
                    <a:lnTo>
                      <a:pt x="1492" y="283"/>
                    </a:lnTo>
                    <a:lnTo>
                      <a:pt x="1260" y="411"/>
                    </a:lnTo>
                    <a:lnTo>
                      <a:pt x="1029" y="488"/>
                    </a:lnTo>
                    <a:lnTo>
                      <a:pt x="772" y="566"/>
                    </a:lnTo>
                    <a:lnTo>
                      <a:pt x="515" y="617"/>
                    </a:lnTo>
                    <a:lnTo>
                      <a:pt x="258" y="668"/>
                    </a:lnTo>
                    <a:lnTo>
                      <a:pt x="1" y="668"/>
                    </a:lnTo>
                    <a:lnTo>
                      <a:pt x="1" y="668"/>
                    </a:lnTo>
                    <a:lnTo>
                      <a:pt x="258" y="668"/>
                    </a:lnTo>
                    <a:lnTo>
                      <a:pt x="515" y="617"/>
                    </a:lnTo>
                    <a:lnTo>
                      <a:pt x="772" y="566"/>
                    </a:lnTo>
                    <a:lnTo>
                      <a:pt x="1029" y="488"/>
                    </a:lnTo>
                    <a:lnTo>
                      <a:pt x="1260" y="411"/>
                    </a:lnTo>
                    <a:lnTo>
                      <a:pt x="1492" y="283"/>
                    </a:lnTo>
                    <a:lnTo>
                      <a:pt x="1723" y="154"/>
                    </a:lnTo>
                    <a:lnTo>
                      <a:pt x="195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0" name="Google Shape;21863;p70">
                <a:extLst>
                  <a:ext uri="{FF2B5EF4-FFF2-40B4-BE49-F238E27FC236}">
                    <a16:creationId xmlns:a16="http://schemas.microsoft.com/office/drawing/2014/main" id="{2EB34F1B-CF63-1326-D163-C05FABC62A8F}"/>
                  </a:ext>
                </a:extLst>
              </p:cNvPr>
              <p:cNvSpPr/>
              <p:nvPr/>
            </p:nvSpPr>
            <p:spPr>
              <a:xfrm>
                <a:off x="7356500" y="395050"/>
                <a:ext cx="6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1" name="Google Shape;21864;p70">
                <a:extLst>
                  <a:ext uri="{FF2B5EF4-FFF2-40B4-BE49-F238E27FC236}">
                    <a16:creationId xmlns:a16="http://schemas.microsoft.com/office/drawing/2014/main" id="{8F02504E-C1B0-20BF-5340-8FD243302C25}"/>
                  </a:ext>
                </a:extLst>
              </p:cNvPr>
              <p:cNvSpPr/>
              <p:nvPr/>
            </p:nvSpPr>
            <p:spPr>
              <a:xfrm>
                <a:off x="7355875" y="39505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fill="none" extrusionOk="0">
                    <a:moveTo>
                      <a:pt x="26" y="0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2" name="Google Shape;21865;p70">
                <a:extLst>
                  <a:ext uri="{FF2B5EF4-FFF2-40B4-BE49-F238E27FC236}">
                    <a16:creationId xmlns:a16="http://schemas.microsoft.com/office/drawing/2014/main" id="{4DC28F82-37E5-05B0-EB0B-1F44F27FD683}"/>
                  </a:ext>
                </a:extLst>
              </p:cNvPr>
              <p:cNvSpPr/>
              <p:nvPr/>
            </p:nvSpPr>
            <p:spPr>
              <a:xfrm>
                <a:off x="7377075" y="380275"/>
                <a:ext cx="405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746" fill="none" extrusionOk="0">
                    <a:moveTo>
                      <a:pt x="1619" y="0"/>
                    </a:moveTo>
                    <a:lnTo>
                      <a:pt x="1619" y="0"/>
                    </a:lnTo>
                    <a:lnTo>
                      <a:pt x="1465" y="180"/>
                    </a:lnTo>
                    <a:lnTo>
                      <a:pt x="1285" y="334"/>
                    </a:lnTo>
                    <a:lnTo>
                      <a:pt x="1080" y="463"/>
                    </a:lnTo>
                    <a:lnTo>
                      <a:pt x="874" y="566"/>
                    </a:lnTo>
                    <a:lnTo>
                      <a:pt x="668" y="643"/>
                    </a:lnTo>
                    <a:lnTo>
                      <a:pt x="437" y="694"/>
                    </a:lnTo>
                    <a:lnTo>
                      <a:pt x="231" y="746"/>
                    </a:lnTo>
                    <a:lnTo>
                      <a:pt x="0" y="746"/>
                    </a:lnTo>
                    <a:lnTo>
                      <a:pt x="0" y="746"/>
                    </a:lnTo>
                    <a:lnTo>
                      <a:pt x="231" y="746"/>
                    </a:lnTo>
                    <a:lnTo>
                      <a:pt x="437" y="694"/>
                    </a:lnTo>
                    <a:lnTo>
                      <a:pt x="668" y="643"/>
                    </a:lnTo>
                    <a:lnTo>
                      <a:pt x="874" y="566"/>
                    </a:lnTo>
                    <a:lnTo>
                      <a:pt x="1080" y="463"/>
                    </a:lnTo>
                    <a:lnTo>
                      <a:pt x="1285" y="334"/>
                    </a:lnTo>
                    <a:lnTo>
                      <a:pt x="1465" y="180"/>
                    </a:lnTo>
                    <a:lnTo>
                      <a:pt x="161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3" name="Google Shape;21866;p70">
                <a:extLst>
                  <a:ext uri="{FF2B5EF4-FFF2-40B4-BE49-F238E27FC236}">
                    <a16:creationId xmlns:a16="http://schemas.microsoft.com/office/drawing/2014/main" id="{0B151BFB-D93D-AEA8-0F4F-65C14E497BF9}"/>
                  </a:ext>
                </a:extLst>
              </p:cNvPr>
              <p:cNvSpPr/>
              <p:nvPr/>
            </p:nvSpPr>
            <p:spPr>
              <a:xfrm>
                <a:off x="7220950" y="35585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4" name="Google Shape;21867;p70">
                <a:extLst>
                  <a:ext uri="{FF2B5EF4-FFF2-40B4-BE49-F238E27FC236}">
                    <a16:creationId xmlns:a16="http://schemas.microsoft.com/office/drawing/2014/main" id="{23FA3CB9-6911-124D-C6EC-1987DAB71A0A}"/>
                  </a:ext>
                </a:extLst>
              </p:cNvPr>
              <p:cNvSpPr/>
              <p:nvPr/>
            </p:nvSpPr>
            <p:spPr>
              <a:xfrm>
                <a:off x="7221575" y="355225"/>
                <a:ext cx="103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26" fill="none" extrusionOk="0">
                    <a:moveTo>
                      <a:pt x="412" y="0"/>
                    </a:moveTo>
                    <a:lnTo>
                      <a:pt x="412" y="0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4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5" name="Google Shape;21868;p70">
                <a:extLst>
                  <a:ext uri="{FF2B5EF4-FFF2-40B4-BE49-F238E27FC236}">
                    <a16:creationId xmlns:a16="http://schemas.microsoft.com/office/drawing/2014/main" id="{FFFD6798-512B-D81B-F1DC-7E525C7B1964}"/>
                  </a:ext>
                </a:extLst>
              </p:cNvPr>
              <p:cNvSpPr/>
              <p:nvPr/>
            </p:nvSpPr>
            <p:spPr>
              <a:xfrm>
                <a:off x="7170825" y="3372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pic>
        <p:nvPicPr>
          <p:cNvPr id="257" name="Picture 257">
            <a:extLst>
              <a:ext uri="{FF2B5EF4-FFF2-40B4-BE49-F238E27FC236}">
                <a16:creationId xmlns:a16="http://schemas.microsoft.com/office/drawing/2014/main" id="{98948FEC-8957-CF8B-BC44-B162E650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7179" y="2260968"/>
            <a:ext cx="812800" cy="821491"/>
          </a:xfrm>
          <a:prstGeom prst="rect">
            <a:avLst/>
          </a:prstGeom>
        </p:spPr>
      </p:pic>
      <p:pic>
        <p:nvPicPr>
          <p:cNvPr id="258" name="Picture 258">
            <a:extLst>
              <a:ext uri="{FF2B5EF4-FFF2-40B4-BE49-F238E27FC236}">
                <a16:creationId xmlns:a16="http://schemas.microsoft.com/office/drawing/2014/main" id="{474BAABC-B56D-1E1C-E54D-7B1ED400D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5646" y="3494764"/>
            <a:ext cx="812800" cy="821491"/>
          </a:xfrm>
          <a:prstGeom prst="rect">
            <a:avLst/>
          </a:prstGeom>
        </p:spPr>
      </p:pic>
      <p:sp>
        <p:nvSpPr>
          <p:cNvPr id="259" name="Rectangle 259">
            <a:extLst>
              <a:ext uri="{FF2B5EF4-FFF2-40B4-BE49-F238E27FC236}">
                <a16:creationId xmlns:a16="http://schemas.microsoft.com/office/drawing/2014/main" id="{F33E9233-F6DB-D6A1-6AC3-24C8B0F648DB}"/>
              </a:ext>
            </a:extLst>
          </p:cNvPr>
          <p:cNvSpPr/>
          <p:nvPr/>
        </p:nvSpPr>
        <p:spPr>
          <a:xfrm>
            <a:off x="3864557" y="2459218"/>
            <a:ext cx="442609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Rectangle 260">
            <a:extLst>
              <a:ext uri="{FF2B5EF4-FFF2-40B4-BE49-F238E27FC236}">
                <a16:creationId xmlns:a16="http://schemas.microsoft.com/office/drawing/2014/main" id="{8AB8A1AD-E909-82AF-E4F1-A6F323E63505}"/>
              </a:ext>
            </a:extLst>
          </p:cNvPr>
          <p:cNvSpPr/>
          <p:nvPr/>
        </p:nvSpPr>
        <p:spPr>
          <a:xfrm>
            <a:off x="3864557" y="3831840"/>
            <a:ext cx="52324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VBT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2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F218DDD4-F222-459B-0B6B-24C535200628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5505494-A153-C50D-BC2C-4F26A4A5ADF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mời quý thầy cô tham gia Group Facebook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theo đường link:  </a:t>
            </a:r>
            <a:endParaRPr/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F019F4BD-06E5-D98F-32CB-E28FB8C9967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01F2852C-09BF-2BC3-FB4D-8EE990380B26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Hoc10 – Đồng hành cùng giáo viên tiểu học</a:t>
            </a:r>
            <a:endParaRPr/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B0536621-884A-2738-8615-8FAB81D07156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3C0B"/>
                </a:solidFill>
                <a:ea typeface="Arial"/>
                <a:cs typeface="Arial"/>
                <a:sym typeface="Arial"/>
              </a:rPr>
              <a:t>Hoặc truy cập qua QR code</a:t>
            </a:r>
            <a:endParaRPr/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5671385A-B1DC-98CA-C0C5-C20984167D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82100CDF-8DBA-CEC1-2986-21F80C2BD40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4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50023" y="2992430"/>
            <a:ext cx="2736543" cy="1558939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3" name="Google Shape;16774;p41">
            <a:extLst>
              <a:ext uri="{FF2B5EF4-FFF2-40B4-BE49-F238E27FC236}">
                <a16:creationId xmlns:a16="http://schemas.microsoft.com/office/drawing/2014/main" id="{18306FE6-7EE8-CDE5-1344-73A8CE1D9398}"/>
              </a:ext>
            </a:extLst>
          </p:cNvPr>
          <p:cNvGrpSpPr/>
          <p:nvPr/>
        </p:nvGrpSpPr>
        <p:grpSpPr>
          <a:xfrm rot="-647988">
            <a:off x="10688601" y="842638"/>
            <a:ext cx="1267483" cy="1004253"/>
            <a:chOff x="2530543" y="2157321"/>
            <a:chExt cx="1848804" cy="1486080"/>
          </a:xfrm>
        </p:grpSpPr>
        <p:grpSp>
          <p:nvGrpSpPr>
            <p:cNvPr id="4" name="Google Shape;16775;p41">
              <a:extLst>
                <a:ext uri="{FF2B5EF4-FFF2-40B4-BE49-F238E27FC236}">
                  <a16:creationId xmlns:a16="http://schemas.microsoft.com/office/drawing/2014/main" id="{3EC950B3-7027-CA7E-650F-D9B397BF6DCA}"/>
                </a:ext>
              </a:extLst>
            </p:cNvPr>
            <p:cNvGrpSpPr/>
            <p:nvPr/>
          </p:nvGrpSpPr>
          <p:grpSpPr>
            <a:xfrm>
              <a:off x="2538525" y="2158112"/>
              <a:ext cx="1840823" cy="1484498"/>
              <a:chOff x="2538525" y="2158112"/>
              <a:chExt cx="1840823" cy="1484498"/>
            </a:xfrm>
          </p:grpSpPr>
          <p:sp>
            <p:nvSpPr>
              <p:cNvPr id="113" name="Google Shape;16776;p41">
                <a:extLst>
                  <a:ext uri="{FF2B5EF4-FFF2-40B4-BE49-F238E27FC236}">
                    <a16:creationId xmlns:a16="http://schemas.microsoft.com/office/drawing/2014/main" id="{B704B964-210C-CB18-8ED6-77B92F492DC4}"/>
                  </a:ext>
                </a:extLst>
              </p:cNvPr>
              <p:cNvSpPr/>
              <p:nvPr/>
            </p:nvSpPr>
            <p:spPr>
              <a:xfrm>
                <a:off x="2766982" y="3302963"/>
                <a:ext cx="116982" cy="116982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2780" extrusionOk="0">
                    <a:moveTo>
                      <a:pt x="1390" y="1"/>
                    </a:moveTo>
                    <a:lnTo>
                      <a:pt x="1334" y="19"/>
                    </a:lnTo>
                    <a:lnTo>
                      <a:pt x="1297" y="93"/>
                    </a:lnTo>
                    <a:lnTo>
                      <a:pt x="1241" y="186"/>
                    </a:lnTo>
                    <a:lnTo>
                      <a:pt x="1204" y="316"/>
                    </a:lnTo>
                    <a:lnTo>
                      <a:pt x="1149" y="668"/>
                    </a:lnTo>
                    <a:lnTo>
                      <a:pt x="1112" y="1112"/>
                    </a:lnTo>
                    <a:lnTo>
                      <a:pt x="667" y="1150"/>
                    </a:lnTo>
                    <a:lnTo>
                      <a:pt x="315" y="1224"/>
                    </a:lnTo>
                    <a:lnTo>
                      <a:pt x="185" y="1261"/>
                    </a:lnTo>
                    <a:lnTo>
                      <a:pt x="74" y="1298"/>
                    </a:lnTo>
                    <a:lnTo>
                      <a:pt x="19" y="1353"/>
                    </a:lnTo>
                    <a:lnTo>
                      <a:pt x="0" y="1390"/>
                    </a:lnTo>
                    <a:lnTo>
                      <a:pt x="19" y="1446"/>
                    </a:lnTo>
                    <a:lnTo>
                      <a:pt x="74" y="1502"/>
                    </a:lnTo>
                    <a:lnTo>
                      <a:pt x="185" y="1539"/>
                    </a:lnTo>
                    <a:lnTo>
                      <a:pt x="315" y="1576"/>
                    </a:lnTo>
                    <a:lnTo>
                      <a:pt x="667" y="1650"/>
                    </a:lnTo>
                    <a:lnTo>
                      <a:pt x="1112" y="1687"/>
                    </a:lnTo>
                    <a:lnTo>
                      <a:pt x="1149" y="2113"/>
                    </a:lnTo>
                    <a:lnTo>
                      <a:pt x="1204" y="2465"/>
                    </a:lnTo>
                    <a:lnTo>
                      <a:pt x="1241" y="2613"/>
                    </a:lnTo>
                    <a:lnTo>
                      <a:pt x="1297" y="2706"/>
                    </a:lnTo>
                    <a:lnTo>
                      <a:pt x="1334" y="2761"/>
                    </a:lnTo>
                    <a:lnTo>
                      <a:pt x="1390" y="2780"/>
                    </a:lnTo>
                    <a:lnTo>
                      <a:pt x="1445" y="2761"/>
                    </a:lnTo>
                    <a:lnTo>
                      <a:pt x="1482" y="2706"/>
                    </a:lnTo>
                    <a:lnTo>
                      <a:pt x="1538" y="2613"/>
                    </a:lnTo>
                    <a:lnTo>
                      <a:pt x="1575" y="2465"/>
                    </a:lnTo>
                    <a:lnTo>
                      <a:pt x="1631" y="2113"/>
                    </a:lnTo>
                    <a:lnTo>
                      <a:pt x="1668" y="1687"/>
                    </a:lnTo>
                    <a:lnTo>
                      <a:pt x="2112" y="1650"/>
                    </a:lnTo>
                    <a:lnTo>
                      <a:pt x="2464" y="1576"/>
                    </a:lnTo>
                    <a:lnTo>
                      <a:pt x="2594" y="1539"/>
                    </a:lnTo>
                    <a:lnTo>
                      <a:pt x="2705" y="1502"/>
                    </a:lnTo>
                    <a:lnTo>
                      <a:pt x="2761" y="1446"/>
                    </a:lnTo>
                    <a:lnTo>
                      <a:pt x="2779" y="1390"/>
                    </a:lnTo>
                    <a:lnTo>
                      <a:pt x="2761" y="1353"/>
                    </a:lnTo>
                    <a:lnTo>
                      <a:pt x="2705" y="1298"/>
                    </a:lnTo>
                    <a:lnTo>
                      <a:pt x="2594" y="1261"/>
                    </a:lnTo>
                    <a:lnTo>
                      <a:pt x="2464" y="1224"/>
                    </a:lnTo>
                    <a:lnTo>
                      <a:pt x="2112" y="1150"/>
                    </a:lnTo>
                    <a:lnTo>
                      <a:pt x="1668" y="1112"/>
                    </a:lnTo>
                    <a:lnTo>
                      <a:pt x="1631" y="668"/>
                    </a:lnTo>
                    <a:lnTo>
                      <a:pt x="1575" y="316"/>
                    </a:lnTo>
                    <a:lnTo>
                      <a:pt x="1538" y="186"/>
                    </a:lnTo>
                    <a:lnTo>
                      <a:pt x="1482" y="93"/>
                    </a:lnTo>
                    <a:lnTo>
                      <a:pt x="1445" y="19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4" name="Google Shape;16777;p41">
                <a:extLst>
                  <a:ext uri="{FF2B5EF4-FFF2-40B4-BE49-F238E27FC236}">
                    <a16:creationId xmlns:a16="http://schemas.microsoft.com/office/drawing/2014/main" id="{34341C8D-DF43-AFCC-64FC-04333624FFC2}"/>
                  </a:ext>
                </a:extLst>
              </p:cNvPr>
              <p:cNvSpPr/>
              <p:nvPr/>
            </p:nvSpPr>
            <p:spPr>
              <a:xfrm>
                <a:off x="2682778" y="3272581"/>
                <a:ext cx="96700" cy="97499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2317" extrusionOk="0">
                    <a:moveTo>
                      <a:pt x="1149" y="0"/>
                    </a:moveTo>
                    <a:lnTo>
                      <a:pt x="1112" y="19"/>
                    </a:lnTo>
                    <a:lnTo>
                      <a:pt x="1056" y="74"/>
                    </a:lnTo>
                    <a:lnTo>
                      <a:pt x="1019" y="148"/>
                    </a:lnTo>
                    <a:lnTo>
                      <a:pt x="1001" y="260"/>
                    </a:lnTo>
                    <a:lnTo>
                      <a:pt x="945" y="556"/>
                    </a:lnTo>
                    <a:lnTo>
                      <a:pt x="908" y="927"/>
                    </a:lnTo>
                    <a:lnTo>
                      <a:pt x="556" y="945"/>
                    </a:lnTo>
                    <a:lnTo>
                      <a:pt x="259" y="1001"/>
                    </a:lnTo>
                    <a:lnTo>
                      <a:pt x="148" y="1038"/>
                    </a:lnTo>
                    <a:lnTo>
                      <a:pt x="56" y="1075"/>
                    </a:lnTo>
                    <a:lnTo>
                      <a:pt x="19" y="1112"/>
                    </a:lnTo>
                    <a:lnTo>
                      <a:pt x="0" y="1149"/>
                    </a:lnTo>
                    <a:lnTo>
                      <a:pt x="19" y="1204"/>
                    </a:lnTo>
                    <a:lnTo>
                      <a:pt x="56" y="1242"/>
                    </a:lnTo>
                    <a:lnTo>
                      <a:pt x="148" y="1279"/>
                    </a:lnTo>
                    <a:lnTo>
                      <a:pt x="259" y="1316"/>
                    </a:lnTo>
                    <a:lnTo>
                      <a:pt x="556" y="1353"/>
                    </a:lnTo>
                    <a:lnTo>
                      <a:pt x="908" y="1390"/>
                    </a:lnTo>
                    <a:lnTo>
                      <a:pt x="945" y="1760"/>
                    </a:lnTo>
                    <a:lnTo>
                      <a:pt x="1001" y="2038"/>
                    </a:lnTo>
                    <a:lnTo>
                      <a:pt x="1019" y="2149"/>
                    </a:lnTo>
                    <a:lnTo>
                      <a:pt x="1056" y="2242"/>
                    </a:lnTo>
                    <a:lnTo>
                      <a:pt x="1112" y="2298"/>
                    </a:lnTo>
                    <a:lnTo>
                      <a:pt x="1149" y="2316"/>
                    </a:lnTo>
                    <a:lnTo>
                      <a:pt x="1186" y="2298"/>
                    </a:lnTo>
                    <a:lnTo>
                      <a:pt x="1223" y="2242"/>
                    </a:lnTo>
                    <a:lnTo>
                      <a:pt x="1260" y="2149"/>
                    </a:lnTo>
                    <a:lnTo>
                      <a:pt x="1297" y="2038"/>
                    </a:lnTo>
                    <a:lnTo>
                      <a:pt x="1353" y="1760"/>
                    </a:lnTo>
                    <a:lnTo>
                      <a:pt x="1371" y="1390"/>
                    </a:lnTo>
                    <a:lnTo>
                      <a:pt x="1742" y="1353"/>
                    </a:lnTo>
                    <a:lnTo>
                      <a:pt x="2038" y="1316"/>
                    </a:lnTo>
                    <a:lnTo>
                      <a:pt x="2149" y="1279"/>
                    </a:lnTo>
                    <a:lnTo>
                      <a:pt x="2223" y="1242"/>
                    </a:lnTo>
                    <a:lnTo>
                      <a:pt x="2279" y="1204"/>
                    </a:lnTo>
                    <a:lnTo>
                      <a:pt x="2298" y="1149"/>
                    </a:lnTo>
                    <a:lnTo>
                      <a:pt x="2279" y="1112"/>
                    </a:lnTo>
                    <a:lnTo>
                      <a:pt x="2223" y="1075"/>
                    </a:lnTo>
                    <a:lnTo>
                      <a:pt x="2149" y="1038"/>
                    </a:lnTo>
                    <a:lnTo>
                      <a:pt x="2038" y="1001"/>
                    </a:lnTo>
                    <a:lnTo>
                      <a:pt x="1742" y="945"/>
                    </a:lnTo>
                    <a:lnTo>
                      <a:pt x="1371" y="927"/>
                    </a:lnTo>
                    <a:lnTo>
                      <a:pt x="1353" y="556"/>
                    </a:lnTo>
                    <a:lnTo>
                      <a:pt x="1297" y="260"/>
                    </a:lnTo>
                    <a:lnTo>
                      <a:pt x="1260" y="148"/>
                    </a:lnTo>
                    <a:lnTo>
                      <a:pt x="1223" y="74"/>
                    </a:lnTo>
                    <a:lnTo>
                      <a:pt x="1186" y="19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5" name="Google Shape;16778;p41">
                <a:extLst>
                  <a:ext uri="{FF2B5EF4-FFF2-40B4-BE49-F238E27FC236}">
                    <a16:creationId xmlns:a16="http://schemas.microsoft.com/office/drawing/2014/main" id="{8252D2E9-6CB1-3969-66FC-F268CB6AB3AC}"/>
                  </a:ext>
                </a:extLst>
              </p:cNvPr>
              <p:cNvSpPr/>
              <p:nvPr/>
            </p:nvSpPr>
            <p:spPr>
              <a:xfrm>
                <a:off x="2586076" y="2607493"/>
                <a:ext cx="91272" cy="90514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51" extrusionOk="0">
                    <a:moveTo>
                      <a:pt x="1094" y="1"/>
                    </a:moveTo>
                    <a:lnTo>
                      <a:pt x="1038" y="19"/>
                    </a:lnTo>
                    <a:lnTo>
                      <a:pt x="1001" y="75"/>
                    </a:lnTo>
                    <a:lnTo>
                      <a:pt x="983" y="149"/>
                    </a:lnTo>
                    <a:lnTo>
                      <a:pt x="946" y="260"/>
                    </a:lnTo>
                    <a:lnTo>
                      <a:pt x="890" y="520"/>
                    </a:lnTo>
                    <a:lnTo>
                      <a:pt x="871" y="872"/>
                    </a:lnTo>
                    <a:lnTo>
                      <a:pt x="519" y="890"/>
                    </a:lnTo>
                    <a:lnTo>
                      <a:pt x="260" y="946"/>
                    </a:lnTo>
                    <a:lnTo>
                      <a:pt x="149" y="964"/>
                    </a:lnTo>
                    <a:lnTo>
                      <a:pt x="75" y="1001"/>
                    </a:lnTo>
                    <a:lnTo>
                      <a:pt x="19" y="1038"/>
                    </a:lnTo>
                    <a:lnTo>
                      <a:pt x="1" y="1076"/>
                    </a:lnTo>
                    <a:lnTo>
                      <a:pt x="19" y="1113"/>
                    </a:lnTo>
                    <a:lnTo>
                      <a:pt x="75" y="1150"/>
                    </a:lnTo>
                    <a:lnTo>
                      <a:pt x="149" y="1187"/>
                    </a:lnTo>
                    <a:lnTo>
                      <a:pt x="260" y="1224"/>
                    </a:lnTo>
                    <a:lnTo>
                      <a:pt x="519" y="1279"/>
                    </a:lnTo>
                    <a:lnTo>
                      <a:pt x="871" y="1298"/>
                    </a:lnTo>
                    <a:lnTo>
                      <a:pt x="890" y="1631"/>
                    </a:lnTo>
                    <a:lnTo>
                      <a:pt x="946" y="1909"/>
                    </a:lnTo>
                    <a:lnTo>
                      <a:pt x="983" y="2020"/>
                    </a:lnTo>
                    <a:lnTo>
                      <a:pt x="1001" y="2095"/>
                    </a:lnTo>
                    <a:lnTo>
                      <a:pt x="1038" y="2132"/>
                    </a:lnTo>
                    <a:lnTo>
                      <a:pt x="1094" y="2150"/>
                    </a:lnTo>
                    <a:lnTo>
                      <a:pt x="1131" y="2132"/>
                    </a:lnTo>
                    <a:lnTo>
                      <a:pt x="1168" y="2095"/>
                    </a:lnTo>
                    <a:lnTo>
                      <a:pt x="1186" y="2020"/>
                    </a:lnTo>
                    <a:lnTo>
                      <a:pt x="1223" y="1909"/>
                    </a:lnTo>
                    <a:lnTo>
                      <a:pt x="1279" y="1631"/>
                    </a:lnTo>
                    <a:lnTo>
                      <a:pt x="1298" y="1298"/>
                    </a:lnTo>
                    <a:lnTo>
                      <a:pt x="1650" y="1279"/>
                    </a:lnTo>
                    <a:lnTo>
                      <a:pt x="1909" y="1224"/>
                    </a:lnTo>
                    <a:lnTo>
                      <a:pt x="2020" y="1187"/>
                    </a:lnTo>
                    <a:lnTo>
                      <a:pt x="2094" y="1150"/>
                    </a:lnTo>
                    <a:lnTo>
                      <a:pt x="2150" y="1113"/>
                    </a:lnTo>
                    <a:lnTo>
                      <a:pt x="2168" y="1076"/>
                    </a:lnTo>
                    <a:lnTo>
                      <a:pt x="2150" y="1038"/>
                    </a:lnTo>
                    <a:lnTo>
                      <a:pt x="2094" y="1001"/>
                    </a:lnTo>
                    <a:lnTo>
                      <a:pt x="2020" y="964"/>
                    </a:lnTo>
                    <a:lnTo>
                      <a:pt x="1909" y="946"/>
                    </a:lnTo>
                    <a:lnTo>
                      <a:pt x="1650" y="890"/>
                    </a:lnTo>
                    <a:lnTo>
                      <a:pt x="1298" y="872"/>
                    </a:lnTo>
                    <a:lnTo>
                      <a:pt x="1279" y="520"/>
                    </a:lnTo>
                    <a:lnTo>
                      <a:pt x="1223" y="260"/>
                    </a:lnTo>
                    <a:lnTo>
                      <a:pt x="1186" y="149"/>
                    </a:lnTo>
                    <a:lnTo>
                      <a:pt x="1168" y="75"/>
                    </a:lnTo>
                    <a:lnTo>
                      <a:pt x="1131" y="19"/>
                    </a:lnTo>
                    <a:lnTo>
                      <a:pt x="109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6" name="Google Shape;16779;p41">
                <a:extLst>
                  <a:ext uri="{FF2B5EF4-FFF2-40B4-BE49-F238E27FC236}">
                    <a16:creationId xmlns:a16="http://schemas.microsoft.com/office/drawing/2014/main" id="{CAFA5EA9-6543-CFA0-A435-4D62C8BFB67B}"/>
                  </a:ext>
                </a:extLst>
              </p:cNvPr>
              <p:cNvSpPr/>
              <p:nvPr/>
            </p:nvSpPr>
            <p:spPr>
              <a:xfrm>
                <a:off x="2546310" y="2941194"/>
                <a:ext cx="83487" cy="83487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984" extrusionOk="0">
                    <a:moveTo>
                      <a:pt x="1001" y="1"/>
                    </a:moveTo>
                    <a:lnTo>
                      <a:pt x="964" y="19"/>
                    </a:lnTo>
                    <a:lnTo>
                      <a:pt x="927" y="56"/>
                    </a:lnTo>
                    <a:lnTo>
                      <a:pt x="890" y="131"/>
                    </a:lnTo>
                    <a:lnTo>
                      <a:pt x="872" y="223"/>
                    </a:lnTo>
                    <a:lnTo>
                      <a:pt x="816" y="483"/>
                    </a:lnTo>
                    <a:lnTo>
                      <a:pt x="797" y="798"/>
                    </a:lnTo>
                    <a:lnTo>
                      <a:pt x="482" y="816"/>
                    </a:lnTo>
                    <a:lnTo>
                      <a:pt x="242" y="853"/>
                    </a:lnTo>
                    <a:lnTo>
                      <a:pt x="130" y="890"/>
                    </a:lnTo>
                    <a:lnTo>
                      <a:pt x="75" y="927"/>
                    </a:lnTo>
                    <a:lnTo>
                      <a:pt x="19" y="946"/>
                    </a:lnTo>
                    <a:lnTo>
                      <a:pt x="1" y="983"/>
                    </a:lnTo>
                    <a:lnTo>
                      <a:pt x="19" y="1020"/>
                    </a:lnTo>
                    <a:lnTo>
                      <a:pt x="75" y="1057"/>
                    </a:lnTo>
                    <a:lnTo>
                      <a:pt x="130" y="1094"/>
                    </a:lnTo>
                    <a:lnTo>
                      <a:pt x="242" y="1113"/>
                    </a:lnTo>
                    <a:lnTo>
                      <a:pt x="482" y="1168"/>
                    </a:lnTo>
                    <a:lnTo>
                      <a:pt x="797" y="1187"/>
                    </a:lnTo>
                    <a:lnTo>
                      <a:pt x="816" y="1502"/>
                    </a:lnTo>
                    <a:lnTo>
                      <a:pt x="872" y="1761"/>
                    </a:lnTo>
                    <a:lnTo>
                      <a:pt x="890" y="1854"/>
                    </a:lnTo>
                    <a:lnTo>
                      <a:pt x="927" y="1928"/>
                    </a:lnTo>
                    <a:lnTo>
                      <a:pt x="964" y="1965"/>
                    </a:lnTo>
                    <a:lnTo>
                      <a:pt x="1001" y="1983"/>
                    </a:lnTo>
                    <a:lnTo>
                      <a:pt x="1038" y="1965"/>
                    </a:lnTo>
                    <a:lnTo>
                      <a:pt x="1075" y="1928"/>
                    </a:lnTo>
                    <a:lnTo>
                      <a:pt x="1094" y="1854"/>
                    </a:lnTo>
                    <a:lnTo>
                      <a:pt x="1131" y="1761"/>
                    </a:lnTo>
                    <a:lnTo>
                      <a:pt x="1168" y="1502"/>
                    </a:lnTo>
                    <a:lnTo>
                      <a:pt x="1205" y="1187"/>
                    </a:lnTo>
                    <a:lnTo>
                      <a:pt x="1501" y="1168"/>
                    </a:lnTo>
                    <a:lnTo>
                      <a:pt x="1761" y="1113"/>
                    </a:lnTo>
                    <a:lnTo>
                      <a:pt x="1853" y="1094"/>
                    </a:lnTo>
                    <a:lnTo>
                      <a:pt x="1928" y="1057"/>
                    </a:lnTo>
                    <a:lnTo>
                      <a:pt x="1965" y="1020"/>
                    </a:lnTo>
                    <a:lnTo>
                      <a:pt x="1983" y="983"/>
                    </a:lnTo>
                    <a:lnTo>
                      <a:pt x="1965" y="946"/>
                    </a:lnTo>
                    <a:lnTo>
                      <a:pt x="1928" y="927"/>
                    </a:lnTo>
                    <a:lnTo>
                      <a:pt x="1853" y="890"/>
                    </a:lnTo>
                    <a:lnTo>
                      <a:pt x="1761" y="853"/>
                    </a:lnTo>
                    <a:lnTo>
                      <a:pt x="1501" y="816"/>
                    </a:lnTo>
                    <a:lnTo>
                      <a:pt x="1205" y="798"/>
                    </a:lnTo>
                    <a:lnTo>
                      <a:pt x="1168" y="483"/>
                    </a:lnTo>
                    <a:lnTo>
                      <a:pt x="1131" y="223"/>
                    </a:lnTo>
                    <a:lnTo>
                      <a:pt x="1094" y="131"/>
                    </a:lnTo>
                    <a:lnTo>
                      <a:pt x="1075" y="56"/>
                    </a:lnTo>
                    <a:lnTo>
                      <a:pt x="1038" y="19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7" name="Google Shape;16780;p41">
                <a:extLst>
                  <a:ext uri="{FF2B5EF4-FFF2-40B4-BE49-F238E27FC236}">
                    <a16:creationId xmlns:a16="http://schemas.microsoft.com/office/drawing/2014/main" id="{5880D7C3-017A-24E9-6549-0DA4591E3F6B}"/>
                  </a:ext>
                </a:extLst>
              </p:cNvPr>
              <p:cNvSpPr/>
              <p:nvPr/>
            </p:nvSpPr>
            <p:spPr>
              <a:xfrm>
                <a:off x="3349380" y="3181349"/>
                <a:ext cx="122453" cy="12165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891" extrusionOk="0">
                    <a:moveTo>
                      <a:pt x="1446" y="0"/>
                    </a:moveTo>
                    <a:lnTo>
                      <a:pt x="1408" y="19"/>
                    </a:lnTo>
                    <a:lnTo>
                      <a:pt x="1353" y="93"/>
                    </a:lnTo>
                    <a:lnTo>
                      <a:pt x="1297" y="186"/>
                    </a:lnTo>
                    <a:lnTo>
                      <a:pt x="1260" y="334"/>
                    </a:lnTo>
                    <a:lnTo>
                      <a:pt x="1205" y="704"/>
                    </a:lnTo>
                    <a:lnTo>
                      <a:pt x="1168" y="1149"/>
                    </a:lnTo>
                    <a:lnTo>
                      <a:pt x="704" y="1186"/>
                    </a:lnTo>
                    <a:lnTo>
                      <a:pt x="334" y="1260"/>
                    </a:lnTo>
                    <a:lnTo>
                      <a:pt x="204" y="1297"/>
                    </a:lnTo>
                    <a:lnTo>
                      <a:pt x="93" y="1353"/>
                    </a:lnTo>
                    <a:lnTo>
                      <a:pt x="37" y="1390"/>
                    </a:lnTo>
                    <a:lnTo>
                      <a:pt x="0" y="1446"/>
                    </a:lnTo>
                    <a:lnTo>
                      <a:pt x="37" y="1501"/>
                    </a:lnTo>
                    <a:lnTo>
                      <a:pt x="93" y="1557"/>
                    </a:lnTo>
                    <a:lnTo>
                      <a:pt x="204" y="1594"/>
                    </a:lnTo>
                    <a:lnTo>
                      <a:pt x="334" y="1631"/>
                    </a:lnTo>
                    <a:lnTo>
                      <a:pt x="704" y="1705"/>
                    </a:lnTo>
                    <a:lnTo>
                      <a:pt x="1168" y="1742"/>
                    </a:lnTo>
                    <a:lnTo>
                      <a:pt x="1205" y="2205"/>
                    </a:lnTo>
                    <a:lnTo>
                      <a:pt x="1260" y="2557"/>
                    </a:lnTo>
                    <a:lnTo>
                      <a:pt x="1297" y="2705"/>
                    </a:lnTo>
                    <a:lnTo>
                      <a:pt x="1353" y="2817"/>
                    </a:lnTo>
                    <a:lnTo>
                      <a:pt x="1408" y="2872"/>
                    </a:lnTo>
                    <a:lnTo>
                      <a:pt x="1446" y="2891"/>
                    </a:lnTo>
                    <a:lnTo>
                      <a:pt x="1501" y="2872"/>
                    </a:lnTo>
                    <a:lnTo>
                      <a:pt x="1557" y="2817"/>
                    </a:lnTo>
                    <a:lnTo>
                      <a:pt x="1594" y="2705"/>
                    </a:lnTo>
                    <a:lnTo>
                      <a:pt x="1649" y="2557"/>
                    </a:lnTo>
                    <a:lnTo>
                      <a:pt x="1705" y="2205"/>
                    </a:lnTo>
                    <a:lnTo>
                      <a:pt x="1742" y="1742"/>
                    </a:lnTo>
                    <a:lnTo>
                      <a:pt x="2205" y="1705"/>
                    </a:lnTo>
                    <a:lnTo>
                      <a:pt x="2576" y="1631"/>
                    </a:lnTo>
                    <a:lnTo>
                      <a:pt x="2705" y="1594"/>
                    </a:lnTo>
                    <a:lnTo>
                      <a:pt x="2817" y="1557"/>
                    </a:lnTo>
                    <a:lnTo>
                      <a:pt x="2872" y="1501"/>
                    </a:lnTo>
                    <a:lnTo>
                      <a:pt x="2909" y="1446"/>
                    </a:lnTo>
                    <a:lnTo>
                      <a:pt x="2872" y="1390"/>
                    </a:lnTo>
                    <a:lnTo>
                      <a:pt x="2817" y="1353"/>
                    </a:lnTo>
                    <a:lnTo>
                      <a:pt x="2705" y="1297"/>
                    </a:lnTo>
                    <a:lnTo>
                      <a:pt x="2576" y="1260"/>
                    </a:lnTo>
                    <a:lnTo>
                      <a:pt x="2205" y="1186"/>
                    </a:lnTo>
                    <a:lnTo>
                      <a:pt x="1742" y="1149"/>
                    </a:lnTo>
                    <a:lnTo>
                      <a:pt x="1705" y="704"/>
                    </a:lnTo>
                    <a:lnTo>
                      <a:pt x="1649" y="334"/>
                    </a:lnTo>
                    <a:lnTo>
                      <a:pt x="1594" y="186"/>
                    </a:lnTo>
                    <a:lnTo>
                      <a:pt x="1557" y="93"/>
                    </a:lnTo>
                    <a:lnTo>
                      <a:pt x="1501" y="19"/>
                    </a:lnTo>
                    <a:lnTo>
                      <a:pt x="14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8" name="Google Shape;16781;p41">
                <a:extLst>
                  <a:ext uri="{FF2B5EF4-FFF2-40B4-BE49-F238E27FC236}">
                    <a16:creationId xmlns:a16="http://schemas.microsoft.com/office/drawing/2014/main" id="{1442C8FE-6F02-C93F-3A7E-4D509285E14B}"/>
                  </a:ext>
                </a:extLst>
              </p:cNvPr>
              <p:cNvSpPr/>
              <p:nvPr/>
            </p:nvSpPr>
            <p:spPr>
              <a:xfrm>
                <a:off x="3308056" y="3117429"/>
                <a:ext cx="87358" cy="86559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2057" extrusionOk="0">
                    <a:moveTo>
                      <a:pt x="1038" y="0"/>
                    </a:moveTo>
                    <a:lnTo>
                      <a:pt x="1001" y="19"/>
                    </a:lnTo>
                    <a:lnTo>
                      <a:pt x="964" y="74"/>
                    </a:lnTo>
                    <a:lnTo>
                      <a:pt x="927" y="130"/>
                    </a:lnTo>
                    <a:lnTo>
                      <a:pt x="908" y="241"/>
                    </a:lnTo>
                    <a:lnTo>
                      <a:pt x="853" y="500"/>
                    </a:lnTo>
                    <a:lnTo>
                      <a:pt x="834" y="815"/>
                    </a:lnTo>
                    <a:lnTo>
                      <a:pt x="501" y="852"/>
                    </a:lnTo>
                    <a:lnTo>
                      <a:pt x="241" y="889"/>
                    </a:lnTo>
                    <a:lnTo>
                      <a:pt x="149" y="927"/>
                    </a:lnTo>
                    <a:lnTo>
                      <a:pt x="74" y="964"/>
                    </a:lnTo>
                    <a:lnTo>
                      <a:pt x="19" y="1001"/>
                    </a:lnTo>
                    <a:lnTo>
                      <a:pt x="0" y="1038"/>
                    </a:lnTo>
                    <a:lnTo>
                      <a:pt x="19" y="1075"/>
                    </a:lnTo>
                    <a:lnTo>
                      <a:pt x="74" y="1112"/>
                    </a:lnTo>
                    <a:lnTo>
                      <a:pt x="149" y="1130"/>
                    </a:lnTo>
                    <a:lnTo>
                      <a:pt x="241" y="1167"/>
                    </a:lnTo>
                    <a:lnTo>
                      <a:pt x="501" y="1223"/>
                    </a:lnTo>
                    <a:lnTo>
                      <a:pt x="834" y="1242"/>
                    </a:lnTo>
                    <a:lnTo>
                      <a:pt x="853" y="1575"/>
                    </a:lnTo>
                    <a:lnTo>
                      <a:pt x="908" y="1834"/>
                    </a:lnTo>
                    <a:lnTo>
                      <a:pt x="927" y="1927"/>
                    </a:lnTo>
                    <a:lnTo>
                      <a:pt x="964" y="2001"/>
                    </a:lnTo>
                    <a:lnTo>
                      <a:pt x="1001" y="2038"/>
                    </a:lnTo>
                    <a:lnTo>
                      <a:pt x="1038" y="2057"/>
                    </a:lnTo>
                    <a:lnTo>
                      <a:pt x="1075" y="2038"/>
                    </a:lnTo>
                    <a:lnTo>
                      <a:pt x="1112" y="2001"/>
                    </a:lnTo>
                    <a:lnTo>
                      <a:pt x="1149" y="1927"/>
                    </a:lnTo>
                    <a:lnTo>
                      <a:pt x="1168" y="1834"/>
                    </a:lnTo>
                    <a:lnTo>
                      <a:pt x="1223" y="1575"/>
                    </a:lnTo>
                    <a:lnTo>
                      <a:pt x="1242" y="1242"/>
                    </a:lnTo>
                    <a:lnTo>
                      <a:pt x="1575" y="1223"/>
                    </a:lnTo>
                    <a:lnTo>
                      <a:pt x="1835" y="1167"/>
                    </a:lnTo>
                    <a:lnTo>
                      <a:pt x="1927" y="1130"/>
                    </a:lnTo>
                    <a:lnTo>
                      <a:pt x="2001" y="1112"/>
                    </a:lnTo>
                    <a:lnTo>
                      <a:pt x="2057" y="1075"/>
                    </a:lnTo>
                    <a:lnTo>
                      <a:pt x="2075" y="1038"/>
                    </a:lnTo>
                    <a:lnTo>
                      <a:pt x="2057" y="1001"/>
                    </a:lnTo>
                    <a:lnTo>
                      <a:pt x="2001" y="964"/>
                    </a:lnTo>
                    <a:lnTo>
                      <a:pt x="1927" y="927"/>
                    </a:lnTo>
                    <a:lnTo>
                      <a:pt x="1835" y="889"/>
                    </a:lnTo>
                    <a:lnTo>
                      <a:pt x="1575" y="852"/>
                    </a:lnTo>
                    <a:lnTo>
                      <a:pt x="1242" y="815"/>
                    </a:lnTo>
                    <a:lnTo>
                      <a:pt x="1223" y="500"/>
                    </a:lnTo>
                    <a:lnTo>
                      <a:pt x="1168" y="241"/>
                    </a:lnTo>
                    <a:lnTo>
                      <a:pt x="1149" y="130"/>
                    </a:lnTo>
                    <a:lnTo>
                      <a:pt x="1112" y="74"/>
                    </a:lnTo>
                    <a:lnTo>
                      <a:pt x="1075" y="19"/>
                    </a:lnTo>
                    <a:lnTo>
                      <a:pt x="10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9" name="Google Shape;16782;p41">
                <a:extLst>
                  <a:ext uri="{FF2B5EF4-FFF2-40B4-BE49-F238E27FC236}">
                    <a16:creationId xmlns:a16="http://schemas.microsoft.com/office/drawing/2014/main" id="{A5CF4663-1F0C-9157-DD86-7FC5EE53062A}"/>
                  </a:ext>
                </a:extLst>
              </p:cNvPr>
              <p:cNvSpPr/>
              <p:nvPr/>
            </p:nvSpPr>
            <p:spPr>
              <a:xfrm>
                <a:off x="3400845" y="3090118"/>
                <a:ext cx="64719" cy="64761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539" extrusionOk="0">
                    <a:moveTo>
                      <a:pt x="778" y="1"/>
                    </a:moveTo>
                    <a:lnTo>
                      <a:pt x="741" y="19"/>
                    </a:lnTo>
                    <a:lnTo>
                      <a:pt x="723" y="56"/>
                    </a:lnTo>
                    <a:lnTo>
                      <a:pt x="667" y="186"/>
                    </a:lnTo>
                    <a:lnTo>
                      <a:pt x="630" y="371"/>
                    </a:lnTo>
                    <a:lnTo>
                      <a:pt x="612" y="612"/>
                    </a:lnTo>
                    <a:lnTo>
                      <a:pt x="371" y="631"/>
                    </a:lnTo>
                    <a:lnTo>
                      <a:pt x="185" y="668"/>
                    </a:lnTo>
                    <a:lnTo>
                      <a:pt x="56" y="723"/>
                    </a:lnTo>
                    <a:lnTo>
                      <a:pt x="19" y="742"/>
                    </a:lnTo>
                    <a:lnTo>
                      <a:pt x="0" y="779"/>
                    </a:lnTo>
                    <a:lnTo>
                      <a:pt x="19" y="797"/>
                    </a:lnTo>
                    <a:lnTo>
                      <a:pt x="56" y="816"/>
                    </a:lnTo>
                    <a:lnTo>
                      <a:pt x="185" y="871"/>
                    </a:lnTo>
                    <a:lnTo>
                      <a:pt x="371" y="909"/>
                    </a:lnTo>
                    <a:lnTo>
                      <a:pt x="612" y="927"/>
                    </a:lnTo>
                    <a:lnTo>
                      <a:pt x="630" y="1168"/>
                    </a:lnTo>
                    <a:lnTo>
                      <a:pt x="667" y="1353"/>
                    </a:lnTo>
                    <a:lnTo>
                      <a:pt x="723" y="1483"/>
                    </a:lnTo>
                    <a:lnTo>
                      <a:pt x="741" y="1520"/>
                    </a:lnTo>
                    <a:lnTo>
                      <a:pt x="778" y="1538"/>
                    </a:lnTo>
                    <a:lnTo>
                      <a:pt x="797" y="1520"/>
                    </a:lnTo>
                    <a:lnTo>
                      <a:pt x="834" y="1483"/>
                    </a:lnTo>
                    <a:lnTo>
                      <a:pt x="871" y="1353"/>
                    </a:lnTo>
                    <a:lnTo>
                      <a:pt x="908" y="1168"/>
                    </a:lnTo>
                    <a:lnTo>
                      <a:pt x="927" y="927"/>
                    </a:lnTo>
                    <a:lnTo>
                      <a:pt x="1167" y="909"/>
                    </a:lnTo>
                    <a:lnTo>
                      <a:pt x="1353" y="871"/>
                    </a:lnTo>
                    <a:lnTo>
                      <a:pt x="1482" y="816"/>
                    </a:lnTo>
                    <a:lnTo>
                      <a:pt x="1519" y="797"/>
                    </a:lnTo>
                    <a:lnTo>
                      <a:pt x="1538" y="779"/>
                    </a:lnTo>
                    <a:lnTo>
                      <a:pt x="1519" y="742"/>
                    </a:lnTo>
                    <a:lnTo>
                      <a:pt x="1482" y="723"/>
                    </a:lnTo>
                    <a:lnTo>
                      <a:pt x="1353" y="668"/>
                    </a:lnTo>
                    <a:lnTo>
                      <a:pt x="1167" y="631"/>
                    </a:lnTo>
                    <a:lnTo>
                      <a:pt x="927" y="612"/>
                    </a:lnTo>
                    <a:lnTo>
                      <a:pt x="908" y="371"/>
                    </a:lnTo>
                    <a:lnTo>
                      <a:pt x="871" y="186"/>
                    </a:lnTo>
                    <a:lnTo>
                      <a:pt x="834" y="56"/>
                    </a:lnTo>
                    <a:lnTo>
                      <a:pt x="797" y="19"/>
                    </a:lnTo>
                    <a:lnTo>
                      <a:pt x="77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0" name="Google Shape;16783;p41">
                <a:extLst>
                  <a:ext uri="{FF2B5EF4-FFF2-40B4-BE49-F238E27FC236}">
                    <a16:creationId xmlns:a16="http://schemas.microsoft.com/office/drawing/2014/main" id="{C61247B7-7ADF-508D-180E-DF4A3B278A19}"/>
                  </a:ext>
                </a:extLst>
              </p:cNvPr>
              <p:cNvSpPr/>
              <p:nvPr/>
            </p:nvSpPr>
            <p:spPr>
              <a:xfrm>
                <a:off x="3989471" y="3317775"/>
                <a:ext cx="116982" cy="117782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2799" extrusionOk="0">
                    <a:moveTo>
                      <a:pt x="1390" y="1"/>
                    </a:moveTo>
                    <a:lnTo>
                      <a:pt x="1335" y="38"/>
                    </a:lnTo>
                    <a:lnTo>
                      <a:pt x="1298" y="93"/>
                    </a:lnTo>
                    <a:lnTo>
                      <a:pt x="1242" y="186"/>
                    </a:lnTo>
                    <a:lnTo>
                      <a:pt x="1205" y="334"/>
                    </a:lnTo>
                    <a:lnTo>
                      <a:pt x="1149" y="686"/>
                    </a:lnTo>
                    <a:lnTo>
                      <a:pt x="1112" y="1112"/>
                    </a:lnTo>
                    <a:lnTo>
                      <a:pt x="668" y="1150"/>
                    </a:lnTo>
                    <a:lnTo>
                      <a:pt x="316" y="1224"/>
                    </a:lnTo>
                    <a:lnTo>
                      <a:pt x="186" y="1261"/>
                    </a:lnTo>
                    <a:lnTo>
                      <a:pt x="93" y="1298"/>
                    </a:lnTo>
                    <a:lnTo>
                      <a:pt x="19" y="1353"/>
                    </a:lnTo>
                    <a:lnTo>
                      <a:pt x="1" y="1390"/>
                    </a:lnTo>
                    <a:lnTo>
                      <a:pt x="19" y="1446"/>
                    </a:lnTo>
                    <a:lnTo>
                      <a:pt x="93" y="1502"/>
                    </a:lnTo>
                    <a:lnTo>
                      <a:pt x="186" y="1539"/>
                    </a:lnTo>
                    <a:lnTo>
                      <a:pt x="316" y="1576"/>
                    </a:lnTo>
                    <a:lnTo>
                      <a:pt x="668" y="1650"/>
                    </a:lnTo>
                    <a:lnTo>
                      <a:pt x="1112" y="1687"/>
                    </a:lnTo>
                    <a:lnTo>
                      <a:pt x="1149" y="2113"/>
                    </a:lnTo>
                    <a:lnTo>
                      <a:pt x="1205" y="2465"/>
                    </a:lnTo>
                    <a:lnTo>
                      <a:pt x="1242" y="2613"/>
                    </a:lnTo>
                    <a:lnTo>
                      <a:pt x="1298" y="2706"/>
                    </a:lnTo>
                    <a:lnTo>
                      <a:pt x="1335" y="2761"/>
                    </a:lnTo>
                    <a:lnTo>
                      <a:pt x="1390" y="2799"/>
                    </a:lnTo>
                    <a:lnTo>
                      <a:pt x="1446" y="2761"/>
                    </a:lnTo>
                    <a:lnTo>
                      <a:pt x="1483" y="2706"/>
                    </a:lnTo>
                    <a:lnTo>
                      <a:pt x="1538" y="2613"/>
                    </a:lnTo>
                    <a:lnTo>
                      <a:pt x="1576" y="2465"/>
                    </a:lnTo>
                    <a:lnTo>
                      <a:pt x="1631" y="2113"/>
                    </a:lnTo>
                    <a:lnTo>
                      <a:pt x="1668" y="1687"/>
                    </a:lnTo>
                    <a:lnTo>
                      <a:pt x="2113" y="1650"/>
                    </a:lnTo>
                    <a:lnTo>
                      <a:pt x="2465" y="1576"/>
                    </a:lnTo>
                    <a:lnTo>
                      <a:pt x="2595" y="1539"/>
                    </a:lnTo>
                    <a:lnTo>
                      <a:pt x="2706" y="1502"/>
                    </a:lnTo>
                    <a:lnTo>
                      <a:pt x="2761" y="1446"/>
                    </a:lnTo>
                    <a:lnTo>
                      <a:pt x="2780" y="1390"/>
                    </a:lnTo>
                    <a:lnTo>
                      <a:pt x="2761" y="1353"/>
                    </a:lnTo>
                    <a:lnTo>
                      <a:pt x="2706" y="1298"/>
                    </a:lnTo>
                    <a:lnTo>
                      <a:pt x="2595" y="1261"/>
                    </a:lnTo>
                    <a:lnTo>
                      <a:pt x="2465" y="1224"/>
                    </a:lnTo>
                    <a:lnTo>
                      <a:pt x="2113" y="1150"/>
                    </a:lnTo>
                    <a:lnTo>
                      <a:pt x="1668" y="1112"/>
                    </a:lnTo>
                    <a:lnTo>
                      <a:pt x="1631" y="686"/>
                    </a:lnTo>
                    <a:lnTo>
                      <a:pt x="1576" y="334"/>
                    </a:lnTo>
                    <a:lnTo>
                      <a:pt x="1538" y="186"/>
                    </a:lnTo>
                    <a:lnTo>
                      <a:pt x="1483" y="93"/>
                    </a:lnTo>
                    <a:lnTo>
                      <a:pt x="1446" y="38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1" name="Google Shape;16784;p41">
                <a:extLst>
                  <a:ext uri="{FF2B5EF4-FFF2-40B4-BE49-F238E27FC236}">
                    <a16:creationId xmlns:a16="http://schemas.microsoft.com/office/drawing/2014/main" id="{9EF51F22-F462-F7C8-1581-854BA6D434D3}"/>
                  </a:ext>
                </a:extLst>
              </p:cNvPr>
              <p:cNvSpPr/>
              <p:nvPr/>
            </p:nvSpPr>
            <p:spPr>
              <a:xfrm>
                <a:off x="4093957" y="3287393"/>
                <a:ext cx="97499" cy="9749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317" extrusionOk="0">
                    <a:moveTo>
                      <a:pt x="1149" y="0"/>
                    </a:moveTo>
                    <a:lnTo>
                      <a:pt x="1112" y="19"/>
                    </a:lnTo>
                    <a:lnTo>
                      <a:pt x="1075" y="74"/>
                    </a:lnTo>
                    <a:lnTo>
                      <a:pt x="1038" y="167"/>
                    </a:lnTo>
                    <a:lnTo>
                      <a:pt x="1001" y="278"/>
                    </a:lnTo>
                    <a:lnTo>
                      <a:pt x="945" y="556"/>
                    </a:lnTo>
                    <a:lnTo>
                      <a:pt x="927" y="927"/>
                    </a:lnTo>
                    <a:lnTo>
                      <a:pt x="556" y="964"/>
                    </a:lnTo>
                    <a:lnTo>
                      <a:pt x="260" y="1001"/>
                    </a:lnTo>
                    <a:lnTo>
                      <a:pt x="149" y="1038"/>
                    </a:lnTo>
                    <a:lnTo>
                      <a:pt x="75" y="1075"/>
                    </a:lnTo>
                    <a:lnTo>
                      <a:pt x="19" y="1112"/>
                    </a:lnTo>
                    <a:lnTo>
                      <a:pt x="0" y="1167"/>
                    </a:lnTo>
                    <a:lnTo>
                      <a:pt x="19" y="1205"/>
                    </a:lnTo>
                    <a:lnTo>
                      <a:pt x="75" y="1242"/>
                    </a:lnTo>
                    <a:lnTo>
                      <a:pt x="149" y="1279"/>
                    </a:lnTo>
                    <a:lnTo>
                      <a:pt x="260" y="1316"/>
                    </a:lnTo>
                    <a:lnTo>
                      <a:pt x="556" y="1371"/>
                    </a:lnTo>
                    <a:lnTo>
                      <a:pt x="927" y="1390"/>
                    </a:lnTo>
                    <a:lnTo>
                      <a:pt x="945" y="1760"/>
                    </a:lnTo>
                    <a:lnTo>
                      <a:pt x="1001" y="2057"/>
                    </a:lnTo>
                    <a:lnTo>
                      <a:pt x="1038" y="2149"/>
                    </a:lnTo>
                    <a:lnTo>
                      <a:pt x="1075" y="2242"/>
                    </a:lnTo>
                    <a:lnTo>
                      <a:pt x="1112" y="2298"/>
                    </a:lnTo>
                    <a:lnTo>
                      <a:pt x="1149" y="2316"/>
                    </a:lnTo>
                    <a:lnTo>
                      <a:pt x="1205" y="2298"/>
                    </a:lnTo>
                    <a:lnTo>
                      <a:pt x="1242" y="2242"/>
                    </a:lnTo>
                    <a:lnTo>
                      <a:pt x="1279" y="2149"/>
                    </a:lnTo>
                    <a:lnTo>
                      <a:pt x="1316" y="2057"/>
                    </a:lnTo>
                    <a:lnTo>
                      <a:pt x="1353" y="1760"/>
                    </a:lnTo>
                    <a:lnTo>
                      <a:pt x="1390" y="1390"/>
                    </a:lnTo>
                    <a:lnTo>
                      <a:pt x="1761" y="1371"/>
                    </a:lnTo>
                    <a:lnTo>
                      <a:pt x="2038" y="1316"/>
                    </a:lnTo>
                    <a:lnTo>
                      <a:pt x="2150" y="1279"/>
                    </a:lnTo>
                    <a:lnTo>
                      <a:pt x="2242" y="1242"/>
                    </a:lnTo>
                    <a:lnTo>
                      <a:pt x="2298" y="1205"/>
                    </a:lnTo>
                    <a:lnTo>
                      <a:pt x="2316" y="1167"/>
                    </a:lnTo>
                    <a:lnTo>
                      <a:pt x="2298" y="1112"/>
                    </a:lnTo>
                    <a:lnTo>
                      <a:pt x="2242" y="1075"/>
                    </a:lnTo>
                    <a:lnTo>
                      <a:pt x="2150" y="1038"/>
                    </a:lnTo>
                    <a:lnTo>
                      <a:pt x="2038" y="1001"/>
                    </a:lnTo>
                    <a:lnTo>
                      <a:pt x="1761" y="964"/>
                    </a:lnTo>
                    <a:lnTo>
                      <a:pt x="1390" y="927"/>
                    </a:lnTo>
                    <a:lnTo>
                      <a:pt x="1353" y="556"/>
                    </a:lnTo>
                    <a:lnTo>
                      <a:pt x="1316" y="278"/>
                    </a:lnTo>
                    <a:lnTo>
                      <a:pt x="1279" y="167"/>
                    </a:lnTo>
                    <a:lnTo>
                      <a:pt x="1242" y="74"/>
                    </a:lnTo>
                    <a:lnTo>
                      <a:pt x="1205" y="19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2" name="Google Shape;16785;p41">
                <a:extLst>
                  <a:ext uri="{FF2B5EF4-FFF2-40B4-BE49-F238E27FC236}">
                    <a16:creationId xmlns:a16="http://schemas.microsoft.com/office/drawing/2014/main" id="{3B43914B-5528-EE51-07D8-ABF536FA58F5}"/>
                  </a:ext>
                </a:extLst>
              </p:cNvPr>
              <p:cNvSpPr/>
              <p:nvPr/>
            </p:nvSpPr>
            <p:spPr>
              <a:xfrm>
                <a:off x="4219484" y="2855125"/>
                <a:ext cx="90472" cy="90472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2150" extrusionOk="0">
                    <a:moveTo>
                      <a:pt x="1075" y="1"/>
                    </a:moveTo>
                    <a:lnTo>
                      <a:pt x="1038" y="19"/>
                    </a:lnTo>
                    <a:lnTo>
                      <a:pt x="1001" y="75"/>
                    </a:lnTo>
                    <a:lnTo>
                      <a:pt x="964" y="149"/>
                    </a:lnTo>
                    <a:lnTo>
                      <a:pt x="945" y="242"/>
                    </a:lnTo>
                    <a:lnTo>
                      <a:pt x="890" y="519"/>
                    </a:lnTo>
                    <a:lnTo>
                      <a:pt x="853" y="853"/>
                    </a:lnTo>
                    <a:lnTo>
                      <a:pt x="519" y="890"/>
                    </a:lnTo>
                    <a:lnTo>
                      <a:pt x="241" y="946"/>
                    </a:lnTo>
                    <a:lnTo>
                      <a:pt x="149" y="964"/>
                    </a:lnTo>
                    <a:lnTo>
                      <a:pt x="74" y="1001"/>
                    </a:lnTo>
                    <a:lnTo>
                      <a:pt x="19" y="1038"/>
                    </a:lnTo>
                    <a:lnTo>
                      <a:pt x="0" y="1075"/>
                    </a:lnTo>
                    <a:lnTo>
                      <a:pt x="19" y="1112"/>
                    </a:lnTo>
                    <a:lnTo>
                      <a:pt x="74" y="1149"/>
                    </a:lnTo>
                    <a:lnTo>
                      <a:pt x="149" y="1186"/>
                    </a:lnTo>
                    <a:lnTo>
                      <a:pt x="241" y="1224"/>
                    </a:lnTo>
                    <a:lnTo>
                      <a:pt x="519" y="1261"/>
                    </a:lnTo>
                    <a:lnTo>
                      <a:pt x="853" y="1298"/>
                    </a:lnTo>
                    <a:lnTo>
                      <a:pt x="890" y="1631"/>
                    </a:lnTo>
                    <a:lnTo>
                      <a:pt x="945" y="1909"/>
                    </a:lnTo>
                    <a:lnTo>
                      <a:pt x="964" y="2002"/>
                    </a:lnTo>
                    <a:lnTo>
                      <a:pt x="1001" y="2094"/>
                    </a:lnTo>
                    <a:lnTo>
                      <a:pt x="1038" y="2131"/>
                    </a:lnTo>
                    <a:lnTo>
                      <a:pt x="1075" y="2150"/>
                    </a:lnTo>
                    <a:lnTo>
                      <a:pt x="1112" y="2131"/>
                    </a:lnTo>
                    <a:lnTo>
                      <a:pt x="1149" y="2094"/>
                    </a:lnTo>
                    <a:lnTo>
                      <a:pt x="1186" y="2002"/>
                    </a:lnTo>
                    <a:lnTo>
                      <a:pt x="1223" y="1909"/>
                    </a:lnTo>
                    <a:lnTo>
                      <a:pt x="1260" y="1631"/>
                    </a:lnTo>
                    <a:lnTo>
                      <a:pt x="1297" y="1298"/>
                    </a:lnTo>
                    <a:lnTo>
                      <a:pt x="1631" y="1261"/>
                    </a:lnTo>
                    <a:lnTo>
                      <a:pt x="1909" y="1224"/>
                    </a:lnTo>
                    <a:lnTo>
                      <a:pt x="2001" y="1186"/>
                    </a:lnTo>
                    <a:lnTo>
                      <a:pt x="2094" y="1149"/>
                    </a:lnTo>
                    <a:lnTo>
                      <a:pt x="2131" y="1112"/>
                    </a:lnTo>
                    <a:lnTo>
                      <a:pt x="2150" y="1075"/>
                    </a:lnTo>
                    <a:lnTo>
                      <a:pt x="2131" y="1038"/>
                    </a:lnTo>
                    <a:lnTo>
                      <a:pt x="2094" y="1001"/>
                    </a:lnTo>
                    <a:lnTo>
                      <a:pt x="2001" y="964"/>
                    </a:lnTo>
                    <a:lnTo>
                      <a:pt x="1909" y="946"/>
                    </a:lnTo>
                    <a:lnTo>
                      <a:pt x="1631" y="890"/>
                    </a:lnTo>
                    <a:lnTo>
                      <a:pt x="1297" y="853"/>
                    </a:lnTo>
                    <a:lnTo>
                      <a:pt x="1260" y="519"/>
                    </a:lnTo>
                    <a:lnTo>
                      <a:pt x="1223" y="242"/>
                    </a:lnTo>
                    <a:lnTo>
                      <a:pt x="1186" y="149"/>
                    </a:lnTo>
                    <a:lnTo>
                      <a:pt x="1149" y="75"/>
                    </a:lnTo>
                    <a:lnTo>
                      <a:pt x="1112" y="1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3" name="Google Shape;16786;p41">
                <a:extLst>
                  <a:ext uri="{FF2B5EF4-FFF2-40B4-BE49-F238E27FC236}">
                    <a16:creationId xmlns:a16="http://schemas.microsoft.com/office/drawing/2014/main" id="{BAF6514B-1995-BB93-51CA-AAA501BA83AA}"/>
                  </a:ext>
                </a:extLst>
              </p:cNvPr>
              <p:cNvSpPr/>
              <p:nvPr/>
            </p:nvSpPr>
            <p:spPr>
              <a:xfrm>
                <a:off x="4295903" y="2858639"/>
                <a:ext cx="83445" cy="83445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1983" extrusionOk="0">
                    <a:moveTo>
                      <a:pt x="982" y="0"/>
                    </a:moveTo>
                    <a:lnTo>
                      <a:pt x="964" y="19"/>
                    </a:lnTo>
                    <a:lnTo>
                      <a:pt x="926" y="74"/>
                    </a:lnTo>
                    <a:lnTo>
                      <a:pt x="889" y="130"/>
                    </a:lnTo>
                    <a:lnTo>
                      <a:pt x="852" y="241"/>
                    </a:lnTo>
                    <a:lnTo>
                      <a:pt x="815" y="482"/>
                    </a:lnTo>
                    <a:lnTo>
                      <a:pt x="797" y="797"/>
                    </a:lnTo>
                    <a:lnTo>
                      <a:pt x="482" y="815"/>
                    </a:lnTo>
                    <a:lnTo>
                      <a:pt x="222" y="871"/>
                    </a:lnTo>
                    <a:lnTo>
                      <a:pt x="130" y="889"/>
                    </a:lnTo>
                    <a:lnTo>
                      <a:pt x="56" y="927"/>
                    </a:lnTo>
                    <a:lnTo>
                      <a:pt x="19" y="964"/>
                    </a:lnTo>
                    <a:lnTo>
                      <a:pt x="0" y="1001"/>
                    </a:lnTo>
                    <a:lnTo>
                      <a:pt x="19" y="1038"/>
                    </a:lnTo>
                    <a:lnTo>
                      <a:pt x="56" y="1075"/>
                    </a:lnTo>
                    <a:lnTo>
                      <a:pt x="130" y="1093"/>
                    </a:lnTo>
                    <a:lnTo>
                      <a:pt x="222" y="1130"/>
                    </a:lnTo>
                    <a:lnTo>
                      <a:pt x="482" y="1167"/>
                    </a:lnTo>
                    <a:lnTo>
                      <a:pt x="797" y="1204"/>
                    </a:lnTo>
                    <a:lnTo>
                      <a:pt x="815" y="1501"/>
                    </a:lnTo>
                    <a:lnTo>
                      <a:pt x="852" y="1760"/>
                    </a:lnTo>
                    <a:lnTo>
                      <a:pt x="889" y="1853"/>
                    </a:lnTo>
                    <a:lnTo>
                      <a:pt x="926" y="1927"/>
                    </a:lnTo>
                    <a:lnTo>
                      <a:pt x="964" y="1964"/>
                    </a:lnTo>
                    <a:lnTo>
                      <a:pt x="982" y="1983"/>
                    </a:lnTo>
                    <a:lnTo>
                      <a:pt x="1019" y="1964"/>
                    </a:lnTo>
                    <a:lnTo>
                      <a:pt x="1056" y="1927"/>
                    </a:lnTo>
                    <a:lnTo>
                      <a:pt x="1093" y="1853"/>
                    </a:lnTo>
                    <a:lnTo>
                      <a:pt x="1112" y="1760"/>
                    </a:lnTo>
                    <a:lnTo>
                      <a:pt x="1167" y="1501"/>
                    </a:lnTo>
                    <a:lnTo>
                      <a:pt x="1186" y="1204"/>
                    </a:lnTo>
                    <a:lnTo>
                      <a:pt x="1501" y="1167"/>
                    </a:lnTo>
                    <a:lnTo>
                      <a:pt x="1760" y="1130"/>
                    </a:lnTo>
                    <a:lnTo>
                      <a:pt x="1853" y="1093"/>
                    </a:lnTo>
                    <a:lnTo>
                      <a:pt x="1927" y="1075"/>
                    </a:lnTo>
                    <a:lnTo>
                      <a:pt x="1964" y="1038"/>
                    </a:lnTo>
                    <a:lnTo>
                      <a:pt x="1983" y="1001"/>
                    </a:lnTo>
                    <a:lnTo>
                      <a:pt x="1964" y="964"/>
                    </a:lnTo>
                    <a:lnTo>
                      <a:pt x="1927" y="927"/>
                    </a:lnTo>
                    <a:lnTo>
                      <a:pt x="1853" y="889"/>
                    </a:lnTo>
                    <a:lnTo>
                      <a:pt x="1760" y="871"/>
                    </a:lnTo>
                    <a:lnTo>
                      <a:pt x="1501" y="815"/>
                    </a:lnTo>
                    <a:lnTo>
                      <a:pt x="1186" y="797"/>
                    </a:lnTo>
                    <a:lnTo>
                      <a:pt x="1167" y="482"/>
                    </a:lnTo>
                    <a:lnTo>
                      <a:pt x="1112" y="241"/>
                    </a:lnTo>
                    <a:lnTo>
                      <a:pt x="1093" y="130"/>
                    </a:lnTo>
                    <a:lnTo>
                      <a:pt x="1056" y="74"/>
                    </a:lnTo>
                    <a:lnTo>
                      <a:pt x="1019" y="19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4" name="Google Shape;16787;p41">
                <a:extLst>
                  <a:ext uri="{FF2B5EF4-FFF2-40B4-BE49-F238E27FC236}">
                    <a16:creationId xmlns:a16="http://schemas.microsoft.com/office/drawing/2014/main" id="{2DF05B83-DF14-94FA-4906-D059E9C7A843}"/>
                  </a:ext>
                </a:extLst>
              </p:cNvPr>
              <p:cNvSpPr/>
              <p:nvPr/>
            </p:nvSpPr>
            <p:spPr>
              <a:xfrm>
                <a:off x="4114998" y="2840313"/>
                <a:ext cx="120096" cy="120096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854" extrusionOk="0">
                    <a:moveTo>
                      <a:pt x="1427" y="1"/>
                    </a:moveTo>
                    <a:lnTo>
                      <a:pt x="1372" y="19"/>
                    </a:lnTo>
                    <a:lnTo>
                      <a:pt x="1335" y="75"/>
                    </a:lnTo>
                    <a:lnTo>
                      <a:pt x="1279" y="186"/>
                    </a:lnTo>
                    <a:lnTo>
                      <a:pt x="1242" y="316"/>
                    </a:lnTo>
                    <a:lnTo>
                      <a:pt x="1168" y="686"/>
                    </a:lnTo>
                    <a:lnTo>
                      <a:pt x="1131" y="1131"/>
                    </a:lnTo>
                    <a:lnTo>
                      <a:pt x="686" y="1168"/>
                    </a:lnTo>
                    <a:lnTo>
                      <a:pt x="316" y="1242"/>
                    </a:lnTo>
                    <a:lnTo>
                      <a:pt x="186" y="1279"/>
                    </a:lnTo>
                    <a:lnTo>
                      <a:pt x="75" y="1316"/>
                    </a:lnTo>
                    <a:lnTo>
                      <a:pt x="19" y="1372"/>
                    </a:lnTo>
                    <a:lnTo>
                      <a:pt x="1" y="1427"/>
                    </a:lnTo>
                    <a:lnTo>
                      <a:pt x="19" y="1483"/>
                    </a:lnTo>
                    <a:lnTo>
                      <a:pt x="75" y="1520"/>
                    </a:lnTo>
                    <a:lnTo>
                      <a:pt x="186" y="1576"/>
                    </a:lnTo>
                    <a:lnTo>
                      <a:pt x="316" y="1613"/>
                    </a:lnTo>
                    <a:lnTo>
                      <a:pt x="686" y="1687"/>
                    </a:lnTo>
                    <a:lnTo>
                      <a:pt x="1131" y="1724"/>
                    </a:lnTo>
                    <a:lnTo>
                      <a:pt x="1168" y="2168"/>
                    </a:lnTo>
                    <a:lnTo>
                      <a:pt x="1242" y="2539"/>
                    </a:lnTo>
                    <a:lnTo>
                      <a:pt x="1279" y="2669"/>
                    </a:lnTo>
                    <a:lnTo>
                      <a:pt x="1335" y="2780"/>
                    </a:lnTo>
                    <a:lnTo>
                      <a:pt x="1372" y="2835"/>
                    </a:lnTo>
                    <a:lnTo>
                      <a:pt x="1427" y="2854"/>
                    </a:lnTo>
                    <a:lnTo>
                      <a:pt x="1483" y="2835"/>
                    </a:lnTo>
                    <a:lnTo>
                      <a:pt x="1538" y="2780"/>
                    </a:lnTo>
                    <a:lnTo>
                      <a:pt x="1576" y="2669"/>
                    </a:lnTo>
                    <a:lnTo>
                      <a:pt x="1613" y="2539"/>
                    </a:lnTo>
                    <a:lnTo>
                      <a:pt x="1687" y="2168"/>
                    </a:lnTo>
                    <a:lnTo>
                      <a:pt x="1724" y="1724"/>
                    </a:lnTo>
                    <a:lnTo>
                      <a:pt x="2168" y="1687"/>
                    </a:lnTo>
                    <a:lnTo>
                      <a:pt x="2539" y="1613"/>
                    </a:lnTo>
                    <a:lnTo>
                      <a:pt x="2669" y="1576"/>
                    </a:lnTo>
                    <a:lnTo>
                      <a:pt x="2780" y="1520"/>
                    </a:lnTo>
                    <a:lnTo>
                      <a:pt x="2835" y="1483"/>
                    </a:lnTo>
                    <a:lnTo>
                      <a:pt x="2854" y="1427"/>
                    </a:lnTo>
                    <a:lnTo>
                      <a:pt x="2835" y="1372"/>
                    </a:lnTo>
                    <a:lnTo>
                      <a:pt x="2780" y="1316"/>
                    </a:lnTo>
                    <a:lnTo>
                      <a:pt x="2669" y="1279"/>
                    </a:lnTo>
                    <a:lnTo>
                      <a:pt x="2539" y="1242"/>
                    </a:lnTo>
                    <a:lnTo>
                      <a:pt x="2168" y="1168"/>
                    </a:lnTo>
                    <a:lnTo>
                      <a:pt x="1724" y="1131"/>
                    </a:lnTo>
                    <a:lnTo>
                      <a:pt x="1687" y="686"/>
                    </a:lnTo>
                    <a:lnTo>
                      <a:pt x="1613" y="316"/>
                    </a:lnTo>
                    <a:lnTo>
                      <a:pt x="1576" y="186"/>
                    </a:lnTo>
                    <a:lnTo>
                      <a:pt x="1538" y="75"/>
                    </a:lnTo>
                    <a:lnTo>
                      <a:pt x="1483" y="19"/>
                    </a:lnTo>
                    <a:lnTo>
                      <a:pt x="1427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5" name="Google Shape;16788;p41">
                <a:extLst>
                  <a:ext uri="{FF2B5EF4-FFF2-40B4-BE49-F238E27FC236}">
                    <a16:creationId xmlns:a16="http://schemas.microsoft.com/office/drawing/2014/main" id="{E3AF0137-741B-9ADD-BF87-418A341518BF}"/>
                  </a:ext>
                </a:extLst>
              </p:cNvPr>
              <p:cNvSpPr/>
              <p:nvPr/>
            </p:nvSpPr>
            <p:spPr>
              <a:xfrm>
                <a:off x="2538525" y="2185022"/>
                <a:ext cx="887299" cy="1430678"/>
              </a:xfrm>
              <a:custGeom>
                <a:avLst/>
                <a:gdLst/>
                <a:ahLst/>
                <a:cxnLst/>
                <a:rect l="l" t="t" r="r" b="b"/>
                <a:pathLst>
                  <a:path w="21086" h="33999" extrusionOk="0">
                    <a:moveTo>
                      <a:pt x="4503" y="0"/>
                    </a:moveTo>
                    <a:lnTo>
                      <a:pt x="4280" y="37"/>
                    </a:lnTo>
                    <a:lnTo>
                      <a:pt x="4058" y="93"/>
                    </a:lnTo>
                    <a:lnTo>
                      <a:pt x="3854" y="167"/>
                    </a:lnTo>
                    <a:lnTo>
                      <a:pt x="3650" y="278"/>
                    </a:lnTo>
                    <a:lnTo>
                      <a:pt x="3465" y="389"/>
                    </a:lnTo>
                    <a:lnTo>
                      <a:pt x="3280" y="519"/>
                    </a:lnTo>
                    <a:lnTo>
                      <a:pt x="3132" y="667"/>
                    </a:lnTo>
                    <a:lnTo>
                      <a:pt x="2983" y="834"/>
                    </a:lnTo>
                    <a:lnTo>
                      <a:pt x="2854" y="1001"/>
                    </a:lnTo>
                    <a:lnTo>
                      <a:pt x="2724" y="1186"/>
                    </a:lnTo>
                    <a:lnTo>
                      <a:pt x="2631" y="1390"/>
                    </a:lnTo>
                    <a:lnTo>
                      <a:pt x="2557" y="1612"/>
                    </a:lnTo>
                    <a:lnTo>
                      <a:pt x="2502" y="1816"/>
                    </a:lnTo>
                    <a:lnTo>
                      <a:pt x="2465" y="2057"/>
                    </a:lnTo>
                    <a:lnTo>
                      <a:pt x="2465" y="2279"/>
                    </a:lnTo>
                    <a:lnTo>
                      <a:pt x="2465" y="7930"/>
                    </a:lnTo>
                    <a:lnTo>
                      <a:pt x="2465" y="8116"/>
                    </a:lnTo>
                    <a:lnTo>
                      <a:pt x="2483" y="8301"/>
                    </a:lnTo>
                    <a:lnTo>
                      <a:pt x="2520" y="8486"/>
                    </a:lnTo>
                    <a:lnTo>
                      <a:pt x="2576" y="8671"/>
                    </a:lnTo>
                    <a:lnTo>
                      <a:pt x="2631" y="8838"/>
                    </a:lnTo>
                    <a:lnTo>
                      <a:pt x="2724" y="8986"/>
                    </a:lnTo>
                    <a:lnTo>
                      <a:pt x="2798" y="9153"/>
                    </a:lnTo>
                    <a:lnTo>
                      <a:pt x="2909" y="9301"/>
                    </a:lnTo>
                    <a:lnTo>
                      <a:pt x="3020" y="9431"/>
                    </a:lnTo>
                    <a:lnTo>
                      <a:pt x="3132" y="9561"/>
                    </a:lnTo>
                    <a:lnTo>
                      <a:pt x="3261" y="9690"/>
                    </a:lnTo>
                    <a:lnTo>
                      <a:pt x="3410" y="9802"/>
                    </a:lnTo>
                    <a:lnTo>
                      <a:pt x="3558" y="9894"/>
                    </a:lnTo>
                    <a:lnTo>
                      <a:pt x="3706" y="9987"/>
                    </a:lnTo>
                    <a:lnTo>
                      <a:pt x="3873" y="10061"/>
                    </a:lnTo>
                    <a:lnTo>
                      <a:pt x="4039" y="10117"/>
                    </a:lnTo>
                    <a:lnTo>
                      <a:pt x="3984" y="10283"/>
                    </a:lnTo>
                    <a:lnTo>
                      <a:pt x="3928" y="10524"/>
                    </a:lnTo>
                    <a:lnTo>
                      <a:pt x="3891" y="10821"/>
                    </a:lnTo>
                    <a:lnTo>
                      <a:pt x="3873" y="11154"/>
                    </a:lnTo>
                    <a:lnTo>
                      <a:pt x="3410" y="11191"/>
                    </a:lnTo>
                    <a:lnTo>
                      <a:pt x="3058" y="11265"/>
                    </a:lnTo>
                    <a:lnTo>
                      <a:pt x="2909" y="11302"/>
                    </a:lnTo>
                    <a:lnTo>
                      <a:pt x="2817" y="11339"/>
                    </a:lnTo>
                    <a:lnTo>
                      <a:pt x="2743" y="11395"/>
                    </a:lnTo>
                    <a:lnTo>
                      <a:pt x="2724" y="11451"/>
                    </a:lnTo>
                    <a:lnTo>
                      <a:pt x="2743" y="11506"/>
                    </a:lnTo>
                    <a:lnTo>
                      <a:pt x="2817" y="11543"/>
                    </a:lnTo>
                    <a:lnTo>
                      <a:pt x="2909" y="11599"/>
                    </a:lnTo>
                    <a:lnTo>
                      <a:pt x="3058" y="11636"/>
                    </a:lnTo>
                    <a:lnTo>
                      <a:pt x="3410" y="11691"/>
                    </a:lnTo>
                    <a:lnTo>
                      <a:pt x="3873" y="11728"/>
                    </a:lnTo>
                    <a:lnTo>
                      <a:pt x="3910" y="12192"/>
                    </a:lnTo>
                    <a:lnTo>
                      <a:pt x="3965" y="12544"/>
                    </a:lnTo>
                    <a:lnTo>
                      <a:pt x="4002" y="12692"/>
                    </a:lnTo>
                    <a:lnTo>
                      <a:pt x="4058" y="12785"/>
                    </a:lnTo>
                    <a:lnTo>
                      <a:pt x="4095" y="12859"/>
                    </a:lnTo>
                    <a:lnTo>
                      <a:pt x="4151" y="12877"/>
                    </a:lnTo>
                    <a:lnTo>
                      <a:pt x="4206" y="12859"/>
                    </a:lnTo>
                    <a:lnTo>
                      <a:pt x="4262" y="12785"/>
                    </a:lnTo>
                    <a:lnTo>
                      <a:pt x="4299" y="12692"/>
                    </a:lnTo>
                    <a:lnTo>
                      <a:pt x="4336" y="12544"/>
                    </a:lnTo>
                    <a:lnTo>
                      <a:pt x="4410" y="12192"/>
                    </a:lnTo>
                    <a:lnTo>
                      <a:pt x="4447" y="11728"/>
                    </a:lnTo>
                    <a:lnTo>
                      <a:pt x="4892" y="11691"/>
                    </a:lnTo>
                    <a:lnTo>
                      <a:pt x="5262" y="11636"/>
                    </a:lnTo>
                    <a:lnTo>
                      <a:pt x="5392" y="11599"/>
                    </a:lnTo>
                    <a:lnTo>
                      <a:pt x="5503" y="11543"/>
                    </a:lnTo>
                    <a:lnTo>
                      <a:pt x="5559" y="11488"/>
                    </a:lnTo>
                    <a:lnTo>
                      <a:pt x="5596" y="11451"/>
                    </a:lnTo>
                    <a:lnTo>
                      <a:pt x="5559" y="11395"/>
                    </a:lnTo>
                    <a:lnTo>
                      <a:pt x="5503" y="11339"/>
                    </a:lnTo>
                    <a:lnTo>
                      <a:pt x="5392" y="11302"/>
                    </a:lnTo>
                    <a:lnTo>
                      <a:pt x="5262" y="11265"/>
                    </a:lnTo>
                    <a:lnTo>
                      <a:pt x="4892" y="11191"/>
                    </a:lnTo>
                    <a:lnTo>
                      <a:pt x="4447" y="11154"/>
                    </a:lnTo>
                    <a:lnTo>
                      <a:pt x="4429" y="10858"/>
                    </a:lnTo>
                    <a:lnTo>
                      <a:pt x="4392" y="10580"/>
                    </a:lnTo>
                    <a:lnTo>
                      <a:pt x="4354" y="10357"/>
                    </a:lnTo>
                    <a:lnTo>
                      <a:pt x="4299" y="10172"/>
                    </a:lnTo>
                    <a:lnTo>
                      <a:pt x="4299" y="10172"/>
                    </a:lnTo>
                    <a:lnTo>
                      <a:pt x="4521" y="10209"/>
                    </a:lnTo>
                    <a:lnTo>
                      <a:pt x="4744" y="10228"/>
                    </a:lnTo>
                    <a:lnTo>
                      <a:pt x="11840" y="10228"/>
                    </a:lnTo>
                    <a:lnTo>
                      <a:pt x="12229" y="10598"/>
                    </a:lnTo>
                    <a:lnTo>
                      <a:pt x="12006" y="10543"/>
                    </a:lnTo>
                    <a:lnTo>
                      <a:pt x="11766" y="10506"/>
                    </a:lnTo>
                    <a:lnTo>
                      <a:pt x="11525" y="10487"/>
                    </a:lnTo>
                    <a:lnTo>
                      <a:pt x="11284" y="10487"/>
                    </a:lnTo>
                    <a:lnTo>
                      <a:pt x="11062" y="10524"/>
                    </a:lnTo>
                    <a:lnTo>
                      <a:pt x="10839" y="10561"/>
                    </a:lnTo>
                    <a:lnTo>
                      <a:pt x="10635" y="10617"/>
                    </a:lnTo>
                    <a:lnTo>
                      <a:pt x="10432" y="10691"/>
                    </a:lnTo>
                    <a:lnTo>
                      <a:pt x="10246" y="10802"/>
                    </a:lnTo>
                    <a:lnTo>
                      <a:pt x="10061" y="10913"/>
                    </a:lnTo>
                    <a:lnTo>
                      <a:pt x="9894" y="11043"/>
                    </a:lnTo>
                    <a:lnTo>
                      <a:pt x="9746" y="11210"/>
                    </a:lnTo>
                    <a:lnTo>
                      <a:pt x="9598" y="11376"/>
                    </a:lnTo>
                    <a:lnTo>
                      <a:pt x="9487" y="11580"/>
                    </a:lnTo>
                    <a:lnTo>
                      <a:pt x="9375" y="11803"/>
                    </a:lnTo>
                    <a:lnTo>
                      <a:pt x="9283" y="12025"/>
                    </a:lnTo>
                    <a:lnTo>
                      <a:pt x="9227" y="12284"/>
                    </a:lnTo>
                    <a:lnTo>
                      <a:pt x="9190" y="12562"/>
                    </a:lnTo>
                    <a:lnTo>
                      <a:pt x="9172" y="12655"/>
                    </a:lnTo>
                    <a:lnTo>
                      <a:pt x="9116" y="12581"/>
                    </a:lnTo>
                    <a:lnTo>
                      <a:pt x="8931" y="12358"/>
                    </a:lnTo>
                    <a:lnTo>
                      <a:pt x="8746" y="12192"/>
                    </a:lnTo>
                    <a:lnTo>
                      <a:pt x="8560" y="12025"/>
                    </a:lnTo>
                    <a:lnTo>
                      <a:pt x="8356" y="11895"/>
                    </a:lnTo>
                    <a:lnTo>
                      <a:pt x="8153" y="11803"/>
                    </a:lnTo>
                    <a:lnTo>
                      <a:pt x="7930" y="11710"/>
                    </a:lnTo>
                    <a:lnTo>
                      <a:pt x="7727" y="11673"/>
                    </a:lnTo>
                    <a:lnTo>
                      <a:pt x="7504" y="11636"/>
                    </a:lnTo>
                    <a:lnTo>
                      <a:pt x="7078" y="11636"/>
                    </a:lnTo>
                    <a:lnTo>
                      <a:pt x="6856" y="11691"/>
                    </a:lnTo>
                    <a:lnTo>
                      <a:pt x="6652" y="11747"/>
                    </a:lnTo>
                    <a:lnTo>
                      <a:pt x="6448" y="11821"/>
                    </a:lnTo>
                    <a:lnTo>
                      <a:pt x="6244" y="11932"/>
                    </a:lnTo>
                    <a:lnTo>
                      <a:pt x="6040" y="12043"/>
                    </a:lnTo>
                    <a:lnTo>
                      <a:pt x="5855" y="12192"/>
                    </a:lnTo>
                    <a:lnTo>
                      <a:pt x="5670" y="12340"/>
                    </a:lnTo>
                    <a:lnTo>
                      <a:pt x="5503" y="12507"/>
                    </a:lnTo>
                    <a:lnTo>
                      <a:pt x="5355" y="12673"/>
                    </a:lnTo>
                    <a:lnTo>
                      <a:pt x="5244" y="12859"/>
                    </a:lnTo>
                    <a:lnTo>
                      <a:pt x="5133" y="13062"/>
                    </a:lnTo>
                    <a:lnTo>
                      <a:pt x="5040" y="13248"/>
                    </a:lnTo>
                    <a:lnTo>
                      <a:pt x="4984" y="13452"/>
                    </a:lnTo>
                    <a:lnTo>
                      <a:pt x="4929" y="13674"/>
                    </a:lnTo>
                    <a:lnTo>
                      <a:pt x="4910" y="13878"/>
                    </a:lnTo>
                    <a:lnTo>
                      <a:pt x="4910" y="14100"/>
                    </a:lnTo>
                    <a:lnTo>
                      <a:pt x="4947" y="14322"/>
                    </a:lnTo>
                    <a:lnTo>
                      <a:pt x="5003" y="14545"/>
                    </a:lnTo>
                    <a:lnTo>
                      <a:pt x="5077" y="14767"/>
                    </a:lnTo>
                    <a:lnTo>
                      <a:pt x="5188" y="15008"/>
                    </a:lnTo>
                    <a:lnTo>
                      <a:pt x="5318" y="15230"/>
                    </a:lnTo>
                    <a:lnTo>
                      <a:pt x="5485" y="15453"/>
                    </a:lnTo>
                    <a:lnTo>
                      <a:pt x="5540" y="15527"/>
                    </a:lnTo>
                    <a:lnTo>
                      <a:pt x="5448" y="15508"/>
                    </a:lnTo>
                    <a:lnTo>
                      <a:pt x="5151" y="15490"/>
                    </a:lnTo>
                    <a:lnTo>
                      <a:pt x="4873" y="15064"/>
                    </a:lnTo>
                    <a:lnTo>
                      <a:pt x="4558" y="14637"/>
                    </a:lnTo>
                    <a:lnTo>
                      <a:pt x="4262" y="14211"/>
                    </a:lnTo>
                    <a:lnTo>
                      <a:pt x="3928" y="13822"/>
                    </a:lnTo>
                    <a:lnTo>
                      <a:pt x="3595" y="13415"/>
                    </a:lnTo>
                    <a:lnTo>
                      <a:pt x="3261" y="13044"/>
                    </a:lnTo>
                    <a:lnTo>
                      <a:pt x="2576" y="12303"/>
                    </a:lnTo>
                    <a:lnTo>
                      <a:pt x="2242" y="11969"/>
                    </a:lnTo>
                    <a:lnTo>
                      <a:pt x="1909" y="11636"/>
                    </a:lnTo>
                    <a:lnTo>
                      <a:pt x="1594" y="11265"/>
                    </a:lnTo>
                    <a:lnTo>
                      <a:pt x="1316" y="10895"/>
                    </a:lnTo>
                    <a:lnTo>
                      <a:pt x="1186" y="10709"/>
                    </a:lnTo>
                    <a:lnTo>
                      <a:pt x="1057" y="10506"/>
                    </a:lnTo>
                    <a:lnTo>
                      <a:pt x="945" y="10302"/>
                    </a:lnTo>
                    <a:lnTo>
                      <a:pt x="853" y="10098"/>
                    </a:lnTo>
                    <a:lnTo>
                      <a:pt x="779" y="9894"/>
                    </a:lnTo>
                    <a:lnTo>
                      <a:pt x="723" y="9672"/>
                    </a:lnTo>
                    <a:lnTo>
                      <a:pt x="667" y="9450"/>
                    </a:lnTo>
                    <a:lnTo>
                      <a:pt x="649" y="9227"/>
                    </a:lnTo>
                    <a:lnTo>
                      <a:pt x="519" y="9524"/>
                    </a:lnTo>
                    <a:lnTo>
                      <a:pt x="390" y="9820"/>
                    </a:lnTo>
                    <a:lnTo>
                      <a:pt x="297" y="10135"/>
                    </a:lnTo>
                    <a:lnTo>
                      <a:pt x="204" y="10450"/>
                    </a:lnTo>
                    <a:lnTo>
                      <a:pt x="130" y="10765"/>
                    </a:lnTo>
                    <a:lnTo>
                      <a:pt x="75" y="11080"/>
                    </a:lnTo>
                    <a:lnTo>
                      <a:pt x="37" y="11414"/>
                    </a:lnTo>
                    <a:lnTo>
                      <a:pt x="0" y="11728"/>
                    </a:lnTo>
                    <a:lnTo>
                      <a:pt x="0" y="12062"/>
                    </a:lnTo>
                    <a:lnTo>
                      <a:pt x="0" y="12395"/>
                    </a:lnTo>
                    <a:lnTo>
                      <a:pt x="19" y="12710"/>
                    </a:lnTo>
                    <a:lnTo>
                      <a:pt x="56" y="13044"/>
                    </a:lnTo>
                    <a:lnTo>
                      <a:pt x="112" y="13359"/>
                    </a:lnTo>
                    <a:lnTo>
                      <a:pt x="167" y="13674"/>
                    </a:lnTo>
                    <a:lnTo>
                      <a:pt x="260" y="13989"/>
                    </a:lnTo>
                    <a:lnTo>
                      <a:pt x="352" y="14304"/>
                    </a:lnTo>
                    <a:lnTo>
                      <a:pt x="538" y="14804"/>
                    </a:lnTo>
                    <a:lnTo>
                      <a:pt x="779" y="15267"/>
                    </a:lnTo>
                    <a:lnTo>
                      <a:pt x="1038" y="15731"/>
                    </a:lnTo>
                    <a:lnTo>
                      <a:pt x="1334" y="16157"/>
                    </a:lnTo>
                    <a:lnTo>
                      <a:pt x="1668" y="16564"/>
                    </a:lnTo>
                    <a:lnTo>
                      <a:pt x="2038" y="16935"/>
                    </a:lnTo>
                    <a:lnTo>
                      <a:pt x="2428" y="17287"/>
                    </a:lnTo>
                    <a:lnTo>
                      <a:pt x="2854" y="17602"/>
                    </a:lnTo>
                    <a:lnTo>
                      <a:pt x="2835" y="17843"/>
                    </a:lnTo>
                    <a:lnTo>
                      <a:pt x="2854" y="18065"/>
                    </a:lnTo>
                    <a:lnTo>
                      <a:pt x="2872" y="18287"/>
                    </a:lnTo>
                    <a:lnTo>
                      <a:pt x="2909" y="18510"/>
                    </a:lnTo>
                    <a:lnTo>
                      <a:pt x="2983" y="18713"/>
                    </a:lnTo>
                    <a:lnTo>
                      <a:pt x="3058" y="18899"/>
                    </a:lnTo>
                    <a:lnTo>
                      <a:pt x="3150" y="19084"/>
                    </a:lnTo>
                    <a:lnTo>
                      <a:pt x="3280" y="19269"/>
                    </a:lnTo>
                    <a:lnTo>
                      <a:pt x="3410" y="19436"/>
                    </a:lnTo>
                    <a:lnTo>
                      <a:pt x="3576" y="19584"/>
                    </a:lnTo>
                    <a:lnTo>
                      <a:pt x="3743" y="19714"/>
                    </a:lnTo>
                    <a:lnTo>
                      <a:pt x="3947" y="19825"/>
                    </a:lnTo>
                    <a:lnTo>
                      <a:pt x="4151" y="19936"/>
                    </a:lnTo>
                    <a:lnTo>
                      <a:pt x="4392" y="20010"/>
                    </a:lnTo>
                    <a:lnTo>
                      <a:pt x="4632" y="20066"/>
                    </a:lnTo>
                    <a:lnTo>
                      <a:pt x="4910" y="20122"/>
                    </a:lnTo>
                    <a:lnTo>
                      <a:pt x="5003" y="20122"/>
                    </a:lnTo>
                    <a:lnTo>
                      <a:pt x="4929" y="20177"/>
                    </a:lnTo>
                    <a:lnTo>
                      <a:pt x="4706" y="20362"/>
                    </a:lnTo>
                    <a:lnTo>
                      <a:pt x="4540" y="20548"/>
                    </a:lnTo>
                    <a:lnTo>
                      <a:pt x="4373" y="20752"/>
                    </a:lnTo>
                    <a:lnTo>
                      <a:pt x="4243" y="20955"/>
                    </a:lnTo>
                    <a:lnTo>
                      <a:pt x="4151" y="21159"/>
                    </a:lnTo>
                    <a:lnTo>
                      <a:pt x="4058" y="21363"/>
                    </a:lnTo>
                    <a:lnTo>
                      <a:pt x="4021" y="21585"/>
                    </a:lnTo>
                    <a:lnTo>
                      <a:pt x="3984" y="21789"/>
                    </a:lnTo>
                    <a:lnTo>
                      <a:pt x="3984" y="22011"/>
                    </a:lnTo>
                    <a:lnTo>
                      <a:pt x="3984" y="22215"/>
                    </a:lnTo>
                    <a:lnTo>
                      <a:pt x="4021" y="22438"/>
                    </a:lnTo>
                    <a:lnTo>
                      <a:pt x="4095" y="22641"/>
                    </a:lnTo>
                    <a:lnTo>
                      <a:pt x="4169" y="22845"/>
                    </a:lnTo>
                    <a:lnTo>
                      <a:pt x="4262" y="23049"/>
                    </a:lnTo>
                    <a:lnTo>
                      <a:pt x="4392" y="23253"/>
                    </a:lnTo>
                    <a:lnTo>
                      <a:pt x="4521" y="23457"/>
                    </a:lnTo>
                    <a:lnTo>
                      <a:pt x="4688" y="23623"/>
                    </a:lnTo>
                    <a:lnTo>
                      <a:pt x="4855" y="23790"/>
                    </a:lnTo>
                    <a:lnTo>
                      <a:pt x="5021" y="23938"/>
                    </a:lnTo>
                    <a:lnTo>
                      <a:pt x="5207" y="24068"/>
                    </a:lnTo>
                    <a:lnTo>
                      <a:pt x="5392" y="24161"/>
                    </a:lnTo>
                    <a:lnTo>
                      <a:pt x="5596" y="24253"/>
                    </a:lnTo>
                    <a:lnTo>
                      <a:pt x="5800" y="24327"/>
                    </a:lnTo>
                    <a:lnTo>
                      <a:pt x="6022" y="24364"/>
                    </a:lnTo>
                    <a:lnTo>
                      <a:pt x="6226" y="24383"/>
                    </a:lnTo>
                    <a:lnTo>
                      <a:pt x="6448" y="24383"/>
                    </a:lnTo>
                    <a:lnTo>
                      <a:pt x="6670" y="24346"/>
                    </a:lnTo>
                    <a:lnTo>
                      <a:pt x="6893" y="24309"/>
                    </a:lnTo>
                    <a:lnTo>
                      <a:pt x="7115" y="24216"/>
                    </a:lnTo>
                    <a:lnTo>
                      <a:pt x="7356" y="24124"/>
                    </a:lnTo>
                    <a:lnTo>
                      <a:pt x="7578" y="23975"/>
                    </a:lnTo>
                    <a:lnTo>
                      <a:pt x="7801" y="23827"/>
                    </a:lnTo>
                    <a:lnTo>
                      <a:pt x="7875" y="23772"/>
                    </a:lnTo>
                    <a:lnTo>
                      <a:pt x="7875" y="23772"/>
                    </a:lnTo>
                    <a:lnTo>
                      <a:pt x="7856" y="23846"/>
                    </a:lnTo>
                    <a:lnTo>
                      <a:pt x="7838" y="24087"/>
                    </a:lnTo>
                    <a:lnTo>
                      <a:pt x="7838" y="24309"/>
                    </a:lnTo>
                    <a:lnTo>
                      <a:pt x="7856" y="24513"/>
                    </a:lnTo>
                    <a:lnTo>
                      <a:pt x="7893" y="24717"/>
                    </a:lnTo>
                    <a:lnTo>
                      <a:pt x="7930" y="24902"/>
                    </a:lnTo>
                    <a:lnTo>
                      <a:pt x="7986" y="25087"/>
                    </a:lnTo>
                    <a:lnTo>
                      <a:pt x="8060" y="25254"/>
                    </a:lnTo>
                    <a:lnTo>
                      <a:pt x="8153" y="25421"/>
                    </a:lnTo>
                    <a:lnTo>
                      <a:pt x="8264" y="25569"/>
                    </a:lnTo>
                    <a:lnTo>
                      <a:pt x="8375" y="25698"/>
                    </a:lnTo>
                    <a:lnTo>
                      <a:pt x="8505" y="25828"/>
                    </a:lnTo>
                    <a:lnTo>
                      <a:pt x="8634" y="25958"/>
                    </a:lnTo>
                    <a:lnTo>
                      <a:pt x="8783" y="26051"/>
                    </a:lnTo>
                    <a:lnTo>
                      <a:pt x="8931" y="26143"/>
                    </a:lnTo>
                    <a:lnTo>
                      <a:pt x="9098" y="26236"/>
                    </a:lnTo>
                    <a:lnTo>
                      <a:pt x="9283" y="26291"/>
                    </a:lnTo>
                    <a:lnTo>
                      <a:pt x="9227" y="26606"/>
                    </a:lnTo>
                    <a:lnTo>
                      <a:pt x="9227" y="26680"/>
                    </a:lnTo>
                    <a:lnTo>
                      <a:pt x="9135" y="27144"/>
                    </a:lnTo>
                    <a:lnTo>
                      <a:pt x="9023" y="27607"/>
                    </a:lnTo>
                    <a:lnTo>
                      <a:pt x="8931" y="27959"/>
                    </a:lnTo>
                    <a:lnTo>
                      <a:pt x="8838" y="28311"/>
                    </a:lnTo>
                    <a:lnTo>
                      <a:pt x="8708" y="28663"/>
                    </a:lnTo>
                    <a:lnTo>
                      <a:pt x="8597" y="28996"/>
                    </a:lnTo>
                    <a:lnTo>
                      <a:pt x="7115" y="29015"/>
                    </a:lnTo>
                    <a:lnTo>
                      <a:pt x="5651" y="29052"/>
                    </a:lnTo>
                    <a:lnTo>
                      <a:pt x="5429" y="29052"/>
                    </a:lnTo>
                    <a:lnTo>
                      <a:pt x="5373" y="29071"/>
                    </a:lnTo>
                    <a:lnTo>
                      <a:pt x="5318" y="29108"/>
                    </a:lnTo>
                    <a:lnTo>
                      <a:pt x="5281" y="29145"/>
                    </a:lnTo>
                    <a:lnTo>
                      <a:pt x="5262" y="29200"/>
                    </a:lnTo>
                    <a:lnTo>
                      <a:pt x="5262" y="29237"/>
                    </a:lnTo>
                    <a:lnTo>
                      <a:pt x="5262" y="29478"/>
                    </a:lnTo>
                    <a:lnTo>
                      <a:pt x="5299" y="29904"/>
                    </a:lnTo>
                    <a:lnTo>
                      <a:pt x="5373" y="30682"/>
                    </a:lnTo>
                    <a:lnTo>
                      <a:pt x="5392" y="30738"/>
                    </a:lnTo>
                    <a:lnTo>
                      <a:pt x="5411" y="30794"/>
                    </a:lnTo>
                    <a:lnTo>
                      <a:pt x="5429" y="30812"/>
                    </a:lnTo>
                    <a:lnTo>
                      <a:pt x="5485" y="30831"/>
                    </a:lnTo>
                    <a:lnTo>
                      <a:pt x="5540" y="30831"/>
                    </a:lnTo>
                    <a:lnTo>
                      <a:pt x="5763" y="30849"/>
                    </a:lnTo>
                    <a:lnTo>
                      <a:pt x="5818" y="31072"/>
                    </a:lnTo>
                    <a:lnTo>
                      <a:pt x="5892" y="31349"/>
                    </a:lnTo>
                    <a:lnTo>
                      <a:pt x="5911" y="31461"/>
                    </a:lnTo>
                    <a:lnTo>
                      <a:pt x="6003" y="31831"/>
                    </a:lnTo>
                    <a:lnTo>
                      <a:pt x="6022" y="31887"/>
                    </a:lnTo>
                    <a:lnTo>
                      <a:pt x="6022" y="31905"/>
                    </a:lnTo>
                    <a:lnTo>
                      <a:pt x="6115" y="32276"/>
                    </a:lnTo>
                    <a:lnTo>
                      <a:pt x="6226" y="32721"/>
                    </a:lnTo>
                    <a:lnTo>
                      <a:pt x="6226" y="32739"/>
                    </a:lnTo>
                    <a:lnTo>
                      <a:pt x="6263" y="32869"/>
                    </a:lnTo>
                    <a:lnTo>
                      <a:pt x="6355" y="33295"/>
                    </a:lnTo>
                    <a:lnTo>
                      <a:pt x="6504" y="33888"/>
                    </a:lnTo>
                    <a:lnTo>
                      <a:pt x="6522" y="33925"/>
                    </a:lnTo>
                    <a:lnTo>
                      <a:pt x="6559" y="33962"/>
                    </a:lnTo>
                    <a:lnTo>
                      <a:pt x="6615" y="33999"/>
                    </a:lnTo>
                    <a:lnTo>
                      <a:pt x="10209" y="33999"/>
                    </a:lnTo>
                    <a:lnTo>
                      <a:pt x="10246" y="33962"/>
                    </a:lnTo>
                    <a:lnTo>
                      <a:pt x="10283" y="33925"/>
                    </a:lnTo>
                    <a:lnTo>
                      <a:pt x="10302" y="33888"/>
                    </a:lnTo>
                    <a:lnTo>
                      <a:pt x="10580" y="32758"/>
                    </a:lnTo>
                    <a:lnTo>
                      <a:pt x="10617" y="32646"/>
                    </a:lnTo>
                    <a:lnTo>
                      <a:pt x="10709" y="32239"/>
                    </a:lnTo>
                    <a:lnTo>
                      <a:pt x="10709" y="32220"/>
                    </a:lnTo>
                    <a:lnTo>
                      <a:pt x="10784" y="31924"/>
                    </a:lnTo>
                    <a:lnTo>
                      <a:pt x="10784" y="31905"/>
                    </a:lnTo>
                    <a:lnTo>
                      <a:pt x="10858" y="31646"/>
                    </a:lnTo>
                    <a:lnTo>
                      <a:pt x="10876" y="31516"/>
                    </a:lnTo>
                    <a:lnTo>
                      <a:pt x="10913" y="31405"/>
                    </a:lnTo>
                    <a:lnTo>
                      <a:pt x="10987" y="31072"/>
                    </a:lnTo>
                    <a:lnTo>
                      <a:pt x="11043" y="30849"/>
                    </a:lnTo>
                    <a:lnTo>
                      <a:pt x="11247" y="30849"/>
                    </a:lnTo>
                    <a:lnTo>
                      <a:pt x="11321" y="30831"/>
                    </a:lnTo>
                    <a:lnTo>
                      <a:pt x="11376" y="30812"/>
                    </a:lnTo>
                    <a:lnTo>
                      <a:pt x="11414" y="30794"/>
                    </a:lnTo>
                    <a:lnTo>
                      <a:pt x="11432" y="30738"/>
                    </a:lnTo>
                    <a:lnTo>
                      <a:pt x="11451" y="30682"/>
                    </a:lnTo>
                    <a:lnTo>
                      <a:pt x="11506" y="29997"/>
                    </a:lnTo>
                    <a:lnTo>
                      <a:pt x="11562" y="29311"/>
                    </a:lnTo>
                    <a:lnTo>
                      <a:pt x="11543" y="29200"/>
                    </a:lnTo>
                    <a:lnTo>
                      <a:pt x="11543" y="29145"/>
                    </a:lnTo>
                    <a:lnTo>
                      <a:pt x="11506" y="29089"/>
                    </a:lnTo>
                    <a:lnTo>
                      <a:pt x="11469" y="29071"/>
                    </a:lnTo>
                    <a:lnTo>
                      <a:pt x="11414" y="29052"/>
                    </a:lnTo>
                    <a:lnTo>
                      <a:pt x="11321" y="29052"/>
                    </a:lnTo>
                    <a:lnTo>
                      <a:pt x="10932" y="29034"/>
                    </a:lnTo>
                    <a:lnTo>
                      <a:pt x="10209" y="29015"/>
                    </a:lnTo>
                    <a:lnTo>
                      <a:pt x="10339" y="28385"/>
                    </a:lnTo>
                    <a:lnTo>
                      <a:pt x="10450" y="27737"/>
                    </a:lnTo>
                    <a:lnTo>
                      <a:pt x="10524" y="27088"/>
                    </a:lnTo>
                    <a:lnTo>
                      <a:pt x="10580" y="26440"/>
                    </a:lnTo>
                    <a:lnTo>
                      <a:pt x="10747" y="26403"/>
                    </a:lnTo>
                    <a:lnTo>
                      <a:pt x="10932" y="26366"/>
                    </a:lnTo>
                    <a:lnTo>
                      <a:pt x="11099" y="26310"/>
                    </a:lnTo>
                    <a:lnTo>
                      <a:pt x="11265" y="26236"/>
                    </a:lnTo>
                    <a:lnTo>
                      <a:pt x="11414" y="26162"/>
                    </a:lnTo>
                    <a:lnTo>
                      <a:pt x="11562" y="26051"/>
                    </a:lnTo>
                    <a:lnTo>
                      <a:pt x="11691" y="25958"/>
                    </a:lnTo>
                    <a:lnTo>
                      <a:pt x="11821" y="25828"/>
                    </a:lnTo>
                    <a:lnTo>
                      <a:pt x="11951" y="25698"/>
                    </a:lnTo>
                    <a:lnTo>
                      <a:pt x="12062" y="25550"/>
                    </a:lnTo>
                    <a:lnTo>
                      <a:pt x="12155" y="25384"/>
                    </a:lnTo>
                    <a:lnTo>
                      <a:pt x="12247" y="25217"/>
                    </a:lnTo>
                    <a:lnTo>
                      <a:pt x="12321" y="25031"/>
                    </a:lnTo>
                    <a:lnTo>
                      <a:pt x="12377" y="24828"/>
                    </a:lnTo>
                    <a:lnTo>
                      <a:pt x="12433" y="24624"/>
                    </a:lnTo>
                    <a:lnTo>
                      <a:pt x="12470" y="24402"/>
                    </a:lnTo>
                    <a:lnTo>
                      <a:pt x="12470" y="24309"/>
                    </a:lnTo>
                    <a:lnTo>
                      <a:pt x="12525" y="24383"/>
                    </a:lnTo>
                    <a:lnTo>
                      <a:pt x="12710" y="24587"/>
                    </a:lnTo>
                    <a:lnTo>
                      <a:pt x="12896" y="24772"/>
                    </a:lnTo>
                    <a:lnTo>
                      <a:pt x="13100" y="24920"/>
                    </a:lnTo>
                    <a:lnTo>
                      <a:pt x="13303" y="25050"/>
                    </a:lnTo>
                    <a:lnTo>
                      <a:pt x="13507" y="25161"/>
                    </a:lnTo>
                    <a:lnTo>
                      <a:pt x="13711" y="25235"/>
                    </a:lnTo>
                    <a:lnTo>
                      <a:pt x="13915" y="25291"/>
                    </a:lnTo>
                    <a:lnTo>
                      <a:pt x="14137" y="25309"/>
                    </a:lnTo>
                    <a:lnTo>
                      <a:pt x="14359" y="25328"/>
                    </a:lnTo>
                    <a:lnTo>
                      <a:pt x="14563" y="25309"/>
                    </a:lnTo>
                    <a:lnTo>
                      <a:pt x="14786" y="25272"/>
                    </a:lnTo>
                    <a:lnTo>
                      <a:pt x="14989" y="25217"/>
                    </a:lnTo>
                    <a:lnTo>
                      <a:pt x="15193" y="25124"/>
                    </a:lnTo>
                    <a:lnTo>
                      <a:pt x="15397" y="25031"/>
                    </a:lnTo>
                    <a:lnTo>
                      <a:pt x="15601" y="24902"/>
                    </a:lnTo>
                    <a:lnTo>
                      <a:pt x="15786" y="24772"/>
                    </a:lnTo>
                    <a:lnTo>
                      <a:pt x="15971" y="24624"/>
                    </a:lnTo>
                    <a:lnTo>
                      <a:pt x="16138" y="24457"/>
                    </a:lnTo>
                    <a:lnTo>
                      <a:pt x="16286" y="24272"/>
                    </a:lnTo>
                    <a:lnTo>
                      <a:pt x="16416" y="24087"/>
                    </a:lnTo>
                    <a:lnTo>
                      <a:pt x="16509" y="23901"/>
                    </a:lnTo>
                    <a:lnTo>
                      <a:pt x="16601" y="23697"/>
                    </a:lnTo>
                    <a:lnTo>
                      <a:pt x="16675" y="23494"/>
                    </a:lnTo>
                    <a:lnTo>
                      <a:pt x="16713" y="23290"/>
                    </a:lnTo>
                    <a:lnTo>
                      <a:pt x="16731" y="23068"/>
                    </a:lnTo>
                    <a:lnTo>
                      <a:pt x="16731" y="22845"/>
                    </a:lnTo>
                    <a:lnTo>
                      <a:pt x="16694" y="22623"/>
                    </a:lnTo>
                    <a:lnTo>
                      <a:pt x="16657" y="22401"/>
                    </a:lnTo>
                    <a:lnTo>
                      <a:pt x="16564" y="22178"/>
                    </a:lnTo>
                    <a:lnTo>
                      <a:pt x="16472" y="21956"/>
                    </a:lnTo>
                    <a:lnTo>
                      <a:pt x="16323" y="21734"/>
                    </a:lnTo>
                    <a:lnTo>
                      <a:pt x="16175" y="21493"/>
                    </a:lnTo>
                    <a:lnTo>
                      <a:pt x="16101" y="21437"/>
                    </a:lnTo>
                    <a:lnTo>
                      <a:pt x="16194" y="21437"/>
                    </a:lnTo>
                    <a:lnTo>
                      <a:pt x="16472" y="21456"/>
                    </a:lnTo>
                    <a:lnTo>
                      <a:pt x="16731" y="21456"/>
                    </a:lnTo>
                    <a:lnTo>
                      <a:pt x="16990" y="21437"/>
                    </a:lnTo>
                    <a:lnTo>
                      <a:pt x="17213" y="21382"/>
                    </a:lnTo>
                    <a:lnTo>
                      <a:pt x="17435" y="21307"/>
                    </a:lnTo>
                    <a:lnTo>
                      <a:pt x="17639" y="21215"/>
                    </a:lnTo>
                    <a:lnTo>
                      <a:pt x="17824" y="21104"/>
                    </a:lnTo>
                    <a:lnTo>
                      <a:pt x="18009" y="20974"/>
                    </a:lnTo>
                    <a:lnTo>
                      <a:pt x="18158" y="20826"/>
                    </a:lnTo>
                    <a:lnTo>
                      <a:pt x="18306" y="20659"/>
                    </a:lnTo>
                    <a:lnTo>
                      <a:pt x="18417" y="20474"/>
                    </a:lnTo>
                    <a:lnTo>
                      <a:pt x="18528" y="20288"/>
                    </a:lnTo>
                    <a:lnTo>
                      <a:pt x="18621" y="20085"/>
                    </a:lnTo>
                    <a:lnTo>
                      <a:pt x="18695" y="19862"/>
                    </a:lnTo>
                    <a:lnTo>
                      <a:pt x="18751" y="19640"/>
                    </a:lnTo>
                    <a:lnTo>
                      <a:pt x="18788" y="19418"/>
                    </a:lnTo>
                    <a:lnTo>
                      <a:pt x="18806" y="19177"/>
                    </a:lnTo>
                    <a:lnTo>
                      <a:pt x="18806" y="18936"/>
                    </a:lnTo>
                    <a:lnTo>
                      <a:pt x="18788" y="18713"/>
                    </a:lnTo>
                    <a:lnTo>
                      <a:pt x="18751" y="18491"/>
                    </a:lnTo>
                    <a:lnTo>
                      <a:pt x="18676" y="18287"/>
                    </a:lnTo>
                    <a:lnTo>
                      <a:pt x="18602" y="18084"/>
                    </a:lnTo>
                    <a:lnTo>
                      <a:pt x="18510" y="17898"/>
                    </a:lnTo>
                    <a:lnTo>
                      <a:pt x="18380" y="17713"/>
                    </a:lnTo>
                    <a:lnTo>
                      <a:pt x="18250" y="17546"/>
                    </a:lnTo>
                    <a:lnTo>
                      <a:pt x="18084" y="17398"/>
                    </a:lnTo>
                    <a:lnTo>
                      <a:pt x="17917" y="17250"/>
                    </a:lnTo>
                    <a:lnTo>
                      <a:pt x="17713" y="17139"/>
                    </a:lnTo>
                    <a:lnTo>
                      <a:pt x="17509" y="17027"/>
                    </a:lnTo>
                    <a:lnTo>
                      <a:pt x="17268" y="16953"/>
                    </a:lnTo>
                    <a:lnTo>
                      <a:pt x="17009" y="16879"/>
                    </a:lnTo>
                    <a:lnTo>
                      <a:pt x="16750" y="16842"/>
                    </a:lnTo>
                    <a:lnTo>
                      <a:pt x="16657" y="16824"/>
                    </a:lnTo>
                    <a:lnTo>
                      <a:pt x="16731" y="16768"/>
                    </a:lnTo>
                    <a:lnTo>
                      <a:pt x="16916" y="16601"/>
                    </a:lnTo>
                    <a:lnTo>
                      <a:pt x="17102" y="16416"/>
                    </a:lnTo>
                    <a:lnTo>
                      <a:pt x="17250" y="16231"/>
                    </a:lnTo>
                    <a:lnTo>
                      <a:pt x="17380" y="16045"/>
                    </a:lnTo>
                    <a:lnTo>
                      <a:pt x="17657" y="15879"/>
                    </a:lnTo>
                    <a:lnTo>
                      <a:pt x="17954" y="15712"/>
                    </a:lnTo>
                    <a:lnTo>
                      <a:pt x="18213" y="15545"/>
                    </a:lnTo>
                    <a:lnTo>
                      <a:pt x="18473" y="15341"/>
                    </a:lnTo>
                    <a:lnTo>
                      <a:pt x="18732" y="15138"/>
                    </a:lnTo>
                    <a:lnTo>
                      <a:pt x="18973" y="14934"/>
                    </a:lnTo>
                    <a:lnTo>
                      <a:pt x="19214" y="14693"/>
                    </a:lnTo>
                    <a:lnTo>
                      <a:pt x="19418" y="14452"/>
                    </a:lnTo>
                    <a:lnTo>
                      <a:pt x="19640" y="14211"/>
                    </a:lnTo>
                    <a:lnTo>
                      <a:pt x="19825" y="13952"/>
                    </a:lnTo>
                    <a:lnTo>
                      <a:pt x="20010" y="13674"/>
                    </a:lnTo>
                    <a:lnTo>
                      <a:pt x="20196" y="13396"/>
                    </a:lnTo>
                    <a:lnTo>
                      <a:pt x="20344" y="13118"/>
                    </a:lnTo>
                    <a:lnTo>
                      <a:pt x="20492" y="12822"/>
                    </a:lnTo>
                    <a:lnTo>
                      <a:pt x="20622" y="12525"/>
                    </a:lnTo>
                    <a:lnTo>
                      <a:pt x="20733" y="12229"/>
                    </a:lnTo>
                    <a:lnTo>
                      <a:pt x="20826" y="11914"/>
                    </a:lnTo>
                    <a:lnTo>
                      <a:pt x="20918" y="11599"/>
                    </a:lnTo>
                    <a:lnTo>
                      <a:pt x="20974" y="11284"/>
                    </a:lnTo>
                    <a:lnTo>
                      <a:pt x="21029" y="10950"/>
                    </a:lnTo>
                    <a:lnTo>
                      <a:pt x="21067" y="10635"/>
                    </a:lnTo>
                    <a:lnTo>
                      <a:pt x="21085" y="10302"/>
                    </a:lnTo>
                    <a:lnTo>
                      <a:pt x="21085" y="9987"/>
                    </a:lnTo>
                    <a:lnTo>
                      <a:pt x="21085" y="9653"/>
                    </a:lnTo>
                    <a:lnTo>
                      <a:pt x="21048" y="9320"/>
                    </a:lnTo>
                    <a:lnTo>
                      <a:pt x="21011" y="9005"/>
                    </a:lnTo>
                    <a:lnTo>
                      <a:pt x="20955" y="8690"/>
                    </a:lnTo>
                    <a:lnTo>
                      <a:pt x="20881" y="8356"/>
                    </a:lnTo>
                    <a:lnTo>
                      <a:pt x="20789" y="8041"/>
                    </a:lnTo>
                    <a:lnTo>
                      <a:pt x="20696" y="7745"/>
                    </a:lnTo>
                    <a:lnTo>
                      <a:pt x="20566" y="7430"/>
                    </a:lnTo>
                    <a:lnTo>
                      <a:pt x="20437" y="7134"/>
                    </a:lnTo>
                    <a:lnTo>
                      <a:pt x="20418" y="7374"/>
                    </a:lnTo>
                    <a:lnTo>
                      <a:pt x="20362" y="7597"/>
                    </a:lnTo>
                    <a:lnTo>
                      <a:pt x="20307" y="7801"/>
                    </a:lnTo>
                    <a:lnTo>
                      <a:pt x="20233" y="8023"/>
                    </a:lnTo>
                    <a:lnTo>
                      <a:pt x="20140" y="8227"/>
                    </a:lnTo>
                    <a:lnTo>
                      <a:pt x="20029" y="8431"/>
                    </a:lnTo>
                    <a:lnTo>
                      <a:pt x="19899" y="8616"/>
                    </a:lnTo>
                    <a:lnTo>
                      <a:pt x="19770" y="8820"/>
                    </a:lnTo>
                    <a:lnTo>
                      <a:pt x="19492" y="9190"/>
                    </a:lnTo>
                    <a:lnTo>
                      <a:pt x="19177" y="9542"/>
                    </a:lnTo>
                    <a:lnTo>
                      <a:pt x="18843" y="9894"/>
                    </a:lnTo>
                    <a:lnTo>
                      <a:pt x="18510" y="10228"/>
                    </a:lnTo>
                    <a:lnTo>
                      <a:pt x="17935" y="10821"/>
                    </a:lnTo>
                    <a:lnTo>
                      <a:pt x="17380" y="11469"/>
                    </a:lnTo>
                    <a:lnTo>
                      <a:pt x="16842" y="12136"/>
                    </a:lnTo>
                    <a:lnTo>
                      <a:pt x="16583" y="12470"/>
                    </a:lnTo>
                    <a:lnTo>
                      <a:pt x="16323" y="12822"/>
                    </a:lnTo>
                    <a:lnTo>
                      <a:pt x="16046" y="12692"/>
                    </a:lnTo>
                    <a:lnTo>
                      <a:pt x="15897" y="12655"/>
                    </a:lnTo>
                    <a:lnTo>
                      <a:pt x="15749" y="12618"/>
                    </a:lnTo>
                    <a:lnTo>
                      <a:pt x="15601" y="12581"/>
                    </a:lnTo>
                    <a:lnTo>
                      <a:pt x="15434" y="12562"/>
                    </a:lnTo>
                    <a:lnTo>
                      <a:pt x="15286" y="12562"/>
                    </a:lnTo>
                    <a:lnTo>
                      <a:pt x="15138" y="12581"/>
                    </a:lnTo>
                    <a:lnTo>
                      <a:pt x="14971" y="12599"/>
                    </a:lnTo>
                    <a:lnTo>
                      <a:pt x="14804" y="12636"/>
                    </a:lnTo>
                    <a:lnTo>
                      <a:pt x="14656" y="12673"/>
                    </a:lnTo>
                    <a:lnTo>
                      <a:pt x="14489" y="12748"/>
                    </a:lnTo>
                    <a:lnTo>
                      <a:pt x="14322" y="12822"/>
                    </a:lnTo>
                    <a:lnTo>
                      <a:pt x="14174" y="12914"/>
                    </a:lnTo>
                    <a:lnTo>
                      <a:pt x="14007" y="13007"/>
                    </a:lnTo>
                    <a:lnTo>
                      <a:pt x="13841" y="13137"/>
                    </a:lnTo>
                    <a:lnTo>
                      <a:pt x="13767" y="13192"/>
                    </a:lnTo>
                    <a:lnTo>
                      <a:pt x="13767" y="13192"/>
                    </a:lnTo>
                    <a:lnTo>
                      <a:pt x="13785" y="13100"/>
                    </a:lnTo>
                    <a:lnTo>
                      <a:pt x="13804" y="12840"/>
                    </a:lnTo>
                    <a:lnTo>
                      <a:pt x="13804" y="12599"/>
                    </a:lnTo>
                    <a:lnTo>
                      <a:pt x="13785" y="12377"/>
                    </a:lnTo>
                    <a:lnTo>
                      <a:pt x="13748" y="12155"/>
                    </a:lnTo>
                    <a:lnTo>
                      <a:pt x="13692" y="11951"/>
                    </a:lnTo>
                    <a:lnTo>
                      <a:pt x="13600" y="11766"/>
                    </a:lnTo>
                    <a:lnTo>
                      <a:pt x="13507" y="11580"/>
                    </a:lnTo>
                    <a:lnTo>
                      <a:pt x="13396" y="11414"/>
                    </a:lnTo>
                    <a:lnTo>
                      <a:pt x="13785" y="10228"/>
                    </a:lnTo>
                    <a:lnTo>
                      <a:pt x="14971" y="10228"/>
                    </a:lnTo>
                    <a:lnTo>
                      <a:pt x="15212" y="10209"/>
                    </a:lnTo>
                    <a:lnTo>
                      <a:pt x="15434" y="10172"/>
                    </a:lnTo>
                    <a:lnTo>
                      <a:pt x="15656" y="10117"/>
                    </a:lnTo>
                    <a:lnTo>
                      <a:pt x="15860" y="10042"/>
                    </a:lnTo>
                    <a:lnTo>
                      <a:pt x="16064" y="9950"/>
                    </a:lnTo>
                    <a:lnTo>
                      <a:pt x="16249" y="9839"/>
                    </a:lnTo>
                    <a:lnTo>
                      <a:pt x="16435" y="9709"/>
                    </a:lnTo>
                    <a:lnTo>
                      <a:pt x="16601" y="9561"/>
                    </a:lnTo>
                    <a:lnTo>
                      <a:pt x="16750" y="9394"/>
                    </a:lnTo>
                    <a:lnTo>
                      <a:pt x="16879" y="9209"/>
                    </a:lnTo>
                    <a:lnTo>
                      <a:pt x="16990" y="9023"/>
                    </a:lnTo>
                    <a:lnTo>
                      <a:pt x="17083" y="8820"/>
                    </a:lnTo>
                    <a:lnTo>
                      <a:pt x="17157" y="8616"/>
                    </a:lnTo>
                    <a:lnTo>
                      <a:pt x="17213" y="8393"/>
                    </a:lnTo>
                    <a:lnTo>
                      <a:pt x="17250" y="8171"/>
                    </a:lnTo>
                    <a:lnTo>
                      <a:pt x="17268" y="7930"/>
                    </a:lnTo>
                    <a:lnTo>
                      <a:pt x="17268" y="2279"/>
                    </a:lnTo>
                    <a:lnTo>
                      <a:pt x="17250" y="2057"/>
                    </a:lnTo>
                    <a:lnTo>
                      <a:pt x="17213" y="1816"/>
                    </a:lnTo>
                    <a:lnTo>
                      <a:pt x="17157" y="1612"/>
                    </a:lnTo>
                    <a:lnTo>
                      <a:pt x="17083" y="1390"/>
                    </a:lnTo>
                    <a:lnTo>
                      <a:pt x="16990" y="1186"/>
                    </a:lnTo>
                    <a:lnTo>
                      <a:pt x="16879" y="1001"/>
                    </a:lnTo>
                    <a:lnTo>
                      <a:pt x="16750" y="834"/>
                    </a:lnTo>
                    <a:lnTo>
                      <a:pt x="16601" y="667"/>
                    </a:lnTo>
                    <a:lnTo>
                      <a:pt x="16435" y="519"/>
                    </a:lnTo>
                    <a:lnTo>
                      <a:pt x="16249" y="389"/>
                    </a:lnTo>
                    <a:lnTo>
                      <a:pt x="16064" y="278"/>
                    </a:lnTo>
                    <a:lnTo>
                      <a:pt x="15860" y="167"/>
                    </a:lnTo>
                    <a:lnTo>
                      <a:pt x="15656" y="93"/>
                    </a:lnTo>
                    <a:lnTo>
                      <a:pt x="15434" y="37"/>
                    </a:lnTo>
                    <a:lnTo>
                      <a:pt x="152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6" name="Google Shape;16789;p41">
                <a:extLst>
                  <a:ext uri="{FF2B5EF4-FFF2-40B4-BE49-F238E27FC236}">
                    <a16:creationId xmlns:a16="http://schemas.microsoft.com/office/drawing/2014/main" id="{65C7955C-CD39-028B-131C-5C49D72B6D79}"/>
                  </a:ext>
                </a:extLst>
              </p:cNvPr>
              <p:cNvSpPr/>
              <p:nvPr/>
            </p:nvSpPr>
            <p:spPr>
              <a:xfrm>
                <a:off x="3463208" y="2158112"/>
                <a:ext cx="881029" cy="1484498"/>
              </a:xfrm>
              <a:custGeom>
                <a:avLst/>
                <a:gdLst/>
                <a:ahLst/>
                <a:cxnLst/>
                <a:rect l="l" t="t" r="r" b="b"/>
                <a:pathLst>
                  <a:path w="20937" h="35278" extrusionOk="0">
                    <a:moveTo>
                      <a:pt x="9264" y="13934"/>
                    </a:moveTo>
                    <a:lnTo>
                      <a:pt x="9172" y="14416"/>
                    </a:lnTo>
                    <a:lnTo>
                      <a:pt x="9079" y="14879"/>
                    </a:lnTo>
                    <a:lnTo>
                      <a:pt x="9060" y="14286"/>
                    </a:lnTo>
                    <a:lnTo>
                      <a:pt x="9264" y="13934"/>
                    </a:lnTo>
                    <a:close/>
                    <a:moveTo>
                      <a:pt x="8116" y="1"/>
                    </a:moveTo>
                    <a:lnTo>
                      <a:pt x="7819" y="19"/>
                    </a:lnTo>
                    <a:lnTo>
                      <a:pt x="7523" y="38"/>
                    </a:lnTo>
                    <a:lnTo>
                      <a:pt x="7245" y="75"/>
                    </a:lnTo>
                    <a:lnTo>
                      <a:pt x="6948" y="131"/>
                    </a:lnTo>
                    <a:lnTo>
                      <a:pt x="6670" y="186"/>
                    </a:lnTo>
                    <a:lnTo>
                      <a:pt x="6411" y="260"/>
                    </a:lnTo>
                    <a:lnTo>
                      <a:pt x="6133" y="353"/>
                    </a:lnTo>
                    <a:lnTo>
                      <a:pt x="5874" y="464"/>
                    </a:lnTo>
                    <a:lnTo>
                      <a:pt x="5633" y="575"/>
                    </a:lnTo>
                    <a:lnTo>
                      <a:pt x="5373" y="705"/>
                    </a:lnTo>
                    <a:lnTo>
                      <a:pt x="5133" y="835"/>
                    </a:lnTo>
                    <a:lnTo>
                      <a:pt x="4910" y="983"/>
                    </a:lnTo>
                    <a:lnTo>
                      <a:pt x="4688" y="1150"/>
                    </a:lnTo>
                    <a:lnTo>
                      <a:pt x="4466" y="1316"/>
                    </a:lnTo>
                    <a:lnTo>
                      <a:pt x="4262" y="1502"/>
                    </a:lnTo>
                    <a:lnTo>
                      <a:pt x="4058" y="1687"/>
                    </a:lnTo>
                    <a:lnTo>
                      <a:pt x="3873" y="1891"/>
                    </a:lnTo>
                    <a:lnTo>
                      <a:pt x="3687" y="2095"/>
                    </a:lnTo>
                    <a:lnTo>
                      <a:pt x="3521" y="2317"/>
                    </a:lnTo>
                    <a:lnTo>
                      <a:pt x="3354" y="2539"/>
                    </a:lnTo>
                    <a:lnTo>
                      <a:pt x="3206" y="2762"/>
                    </a:lnTo>
                    <a:lnTo>
                      <a:pt x="3076" y="3002"/>
                    </a:lnTo>
                    <a:lnTo>
                      <a:pt x="2946" y="3262"/>
                    </a:lnTo>
                    <a:lnTo>
                      <a:pt x="2835" y="3503"/>
                    </a:lnTo>
                    <a:lnTo>
                      <a:pt x="2724" y="3762"/>
                    </a:lnTo>
                    <a:lnTo>
                      <a:pt x="2631" y="4040"/>
                    </a:lnTo>
                    <a:lnTo>
                      <a:pt x="2557" y="4299"/>
                    </a:lnTo>
                    <a:lnTo>
                      <a:pt x="2502" y="4577"/>
                    </a:lnTo>
                    <a:lnTo>
                      <a:pt x="2446" y="4874"/>
                    </a:lnTo>
                    <a:lnTo>
                      <a:pt x="2409" y="5152"/>
                    </a:lnTo>
                    <a:lnTo>
                      <a:pt x="2390" y="5448"/>
                    </a:lnTo>
                    <a:lnTo>
                      <a:pt x="2372" y="5745"/>
                    </a:lnTo>
                    <a:lnTo>
                      <a:pt x="2409" y="6245"/>
                    </a:lnTo>
                    <a:lnTo>
                      <a:pt x="2465" y="6726"/>
                    </a:lnTo>
                    <a:lnTo>
                      <a:pt x="2576" y="7208"/>
                    </a:lnTo>
                    <a:lnTo>
                      <a:pt x="2705" y="7653"/>
                    </a:lnTo>
                    <a:lnTo>
                      <a:pt x="2891" y="8098"/>
                    </a:lnTo>
                    <a:lnTo>
                      <a:pt x="3095" y="8524"/>
                    </a:lnTo>
                    <a:lnTo>
                      <a:pt x="3354" y="8931"/>
                    </a:lnTo>
                    <a:lnTo>
                      <a:pt x="3632" y="9302"/>
                    </a:lnTo>
                    <a:lnTo>
                      <a:pt x="3928" y="9654"/>
                    </a:lnTo>
                    <a:lnTo>
                      <a:pt x="4262" y="9987"/>
                    </a:lnTo>
                    <a:lnTo>
                      <a:pt x="4632" y="10284"/>
                    </a:lnTo>
                    <a:lnTo>
                      <a:pt x="5003" y="10562"/>
                    </a:lnTo>
                    <a:lnTo>
                      <a:pt x="5411" y="10803"/>
                    </a:lnTo>
                    <a:lnTo>
                      <a:pt x="5837" y="11006"/>
                    </a:lnTo>
                    <a:lnTo>
                      <a:pt x="6281" y="11173"/>
                    </a:lnTo>
                    <a:lnTo>
                      <a:pt x="6745" y="11303"/>
                    </a:lnTo>
                    <a:lnTo>
                      <a:pt x="6707" y="11488"/>
                    </a:lnTo>
                    <a:lnTo>
                      <a:pt x="6670" y="11710"/>
                    </a:lnTo>
                    <a:lnTo>
                      <a:pt x="6633" y="11933"/>
                    </a:lnTo>
                    <a:lnTo>
                      <a:pt x="6633" y="12192"/>
                    </a:lnTo>
                    <a:lnTo>
                      <a:pt x="6633" y="12470"/>
                    </a:lnTo>
                    <a:lnTo>
                      <a:pt x="6652" y="12767"/>
                    </a:lnTo>
                    <a:lnTo>
                      <a:pt x="6689" y="13100"/>
                    </a:lnTo>
                    <a:lnTo>
                      <a:pt x="6726" y="13471"/>
                    </a:lnTo>
                    <a:lnTo>
                      <a:pt x="6800" y="13897"/>
                    </a:lnTo>
                    <a:lnTo>
                      <a:pt x="6911" y="14323"/>
                    </a:lnTo>
                    <a:lnTo>
                      <a:pt x="7004" y="14768"/>
                    </a:lnTo>
                    <a:lnTo>
                      <a:pt x="7134" y="15194"/>
                    </a:lnTo>
                    <a:lnTo>
                      <a:pt x="6930" y="14805"/>
                    </a:lnTo>
                    <a:lnTo>
                      <a:pt x="6707" y="14416"/>
                    </a:lnTo>
                    <a:lnTo>
                      <a:pt x="6485" y="14026"/>
                    </a:lnTo>
                    <a:lnTo>
                      <a:pt x="6226" y="13656"/>
                    </a:lnTo>
                    <a:lnTo>
                      <a:pt x="5855" y="13156"/>
                    </a:lnTo>
                    <a:lnTo>
                      <a:pt x="5670" y="12933"/>
                    </a:lnTo>
                    <a:lnTo>
                      <a:pt x="5503" y="12748"/>
                    </a:lnTo>
                    <a:lnTo>
                      <a:pt x="5318" y="12563"/>
                    </a:lnTo>
                    <a:lnTo>
                      <a:pt x="5170" y="12415"/>
                    </a:lnTo>
                    <a:lnTo>
                      <a:pt x="5003" y="12285"/>
                    </a:lnTo>
                    <a:lnTo>
                      <a:pt x="4855" y="12192"/>
                    </a:lnTo>
                    <a:lnTo>
                      <a:pt x="4706" y="12100"/>
                    </a:lnTo>
                    <a:lnTo>
                      <a:pt x="4558" y="12044"/>
                    </a:lnTo>
                    <a:lnTo>
                      <a:pt x="4429" y="11988"/>
                    </a:lnTo>
                    <a:lnTo>
                      <a:pt x="4299" y="11970"/>
                    </a:lnTo>
                    <a:lnTo>
                      <a:pt x="4169" y="11951"/>
                    </a:lnTo>
                    <a:lnTo>
                      <a:pt x="4058" y="11970"/>
                    </a:lnTo>
                    <a:lnTo>
                      <a:pt x="3947" y="11988"/>
                    </a:lnTo>
                    <a:lnTo>
                      <a:pt x="3854" y="12025"/>
                    </a:lnTo>
                    <a:lnTo>
                      <a:pt x="3280" y="11377"/>
                    </a:lnTo>
                    <a:lnTo>
                      <a:pt x="2687" y="10766"/>
                    </a:lnTo>
                    <a:lnTo>
                      <a:pt x="2353" y="10432"/>
                    </a:lnTo>
                    <a:lnTo>
                      <a:pt x="2038" y="10099"/>
                    </a:lnTo>
                    <a:lnTo>
                      <a:pt x="1723" y="9728"/>
                    </a:lnTo>
                    <a:lnTo>
                      <a:pt x="1427" y="9357"/>
                    </a:lnTo>
                    <a:lnTo>
                      <a:pt x="1297" y="9172"/>
                    </a:lnTo>
                    <a:lnTo>
                      <a:pt x="1186" y="8968"/>
                    </a:lnTo>
                    <a:lnTo>
                      <a:pt x="1075" y="8765"/>
                    </a:lnTo>
                    <a:lnTo>
                      <a:pt x="982" y="8561"/>
                    </a:lnTo>
                    <a:lnTo>
                      <a:pt x="908" y="8357"/>
                    </a:lnTo>
                    <a:lnTo>
                      <a:pt x="834" y="8135"/>
                    </a:lnTo>
                    <a:lnTo>
                      <a:pt x="797" y="7912"/>
                    </a:lnTo>
                    <a:lnTo>
                      <a:pt x="779" y="7690"/>
                    </a:lnTo>
                    <a:lnTo>
                      <a:pt x="630" y="7986"/>
                    </a:lnTo>
                    <a:lnTo>
                      <a:pt x="519" y="8283"/>
                    </a:lnTo>
                    <a:lnTo>
                      <a:pt x="408" y="8598"/>
                    </a:lnTo>
                    <a:lnTo>
                      <a:pt x="334" y="8913"/>
                    </a:lnTo>
                    <a:lnTo>
                      <a:pt x="260" y="9228"/>
                    </a:lnTo>
                    <a:lnTo>
                      <a:pt x="204" y="9543"/>
                    </a:lnTo>
                    <a:lnTo>
                      <a:pt x="149" y="9876"/>
                    </a:lnTo>
                    <a:lnTo>
                      <a:pt x="130" y="10191"/>
                    </a:lnTo>
                    <a:lnTo>
                      <a:pt x="112" y="10525"/>
                    </a:lnTo>
                    <a:lnTo>
                      <a:pt x="112" y="10858"/>
                    </a:lnTo>
                    <a:lnTo>
                      <a:pt x="149" y="11173"/>
                    </a:lnTo>
                    <a:lnTo>
                      <a:pt x="167" y="11507"/>
                    </a:lnTo>
                    <a:lnTo>
                      <a:pt x="223" y="11822"/>
                    </a:lnTo>
                    <a:lnTo>
                      <a:pt x="297" y="12137"/>
                    </a:lnTo>
                    <a:lnTo>
                      <a:pt x="371" y="12452"/>
                    </a:lnTo>
                    <a:lnTo>
                      <a:pt x="482" y="12767"/>
                    </a:lnTo>
                    <a:lnTo>
                      <a:pt x="575" y="13026"/>
                    </a:lnTo>
                    <a:lnTo>
                      <a:pt x="667" y="13267"/>
                    </a:lnTo>
                    <a:lnTo>
                      <a:pt x="908" y="13749"/>
                    </a:lnTo>
                    <a:lnTo>
                      <a:pt x="1186" y="14212"/>
                    </a:lnTo>
                    <a:lnTo>
                      <a:pt x="1501" y="14656"/>
                    </a:lnTo>
                    <a:lnTo>
                      <a:pt x="1390" y="14712"/>
                    </a:lnTo>
                    <a:lnTo>
                      <a:pt x="1279" y="14786"/>
                    </a:lnTo>
                    <a:lnTo>
                      <a:pt x="1205" y="14860"/>
                    </a:lnTo>
                    <a:lnTo>
                      <a:pt x="1131" y="14971"/>
                    </a:lnTo>
                    <a:lnTo>
                      <a:pt x="1094" y="15064"/>
                    </a:lnTo>
                    <a:lnTo>
                      <a:pt x="1056" y="15175"/>
                    </a:lnTo>
                    <a:lnTo>
                      <a:pt x="1038" y="15305"/>
                    </a:lnTo>
                    <a:lnTo>
                      <a:pt x="1056" y="15416"/>
                    </a:lnTo>
                    <a:lnTo>
                      <a:pt x="1075" y="15546"/>
                    </a:lnTo>
                    <a:lnTo>
                      <a:pt x="1131" y="15675"/>
                    </a:lnTo>
                    <a:lnTo>
                      <a:pt x="1205" y="15824"/>
                    </a:lnTo>
                    <a:lnTo>
                      <a:pt x="1297" y="15972"/>
                    </a:lnTo>
                    <a:lnTo>
                      <a:pt x="1409" y="16120"/>
                    </a:lnTo>
                    <a:lnTo>
                      <a:pt x="1557" y="16268"/>
                    </a:lnTo>
                    <a:lnTo>
                      <a:pt x="1723" y="16435"/>
                    </a:lnTo>
                    <a:lnTo>
                      <a:pt x="1909" y="16583"/>
                    </a:lnTo>
                    <a:lnTo>
                      <a:pt x="2131" y="16750"/>
                    </a:lnTo>
                    <a:lnTo>
                      <a:pt x="2372" y="16917"/>
                    </a:lnTo>
                    <a:lnTo>
                      <a:pt x="2631" y="17102"/>
                    </a:lnTo>
                    <a:lnTo>
                      <a:pt x="2928" y="17269"/>
                    </a:lnTo>
                    <a:lnTo>
                      <a:pt x="3317" y="17473"/>
                    </a:lnTo>
                    <a:lnTo>
                      <a:pt x="3706" y="17676"/>
                    </a:lnTo>
                    <a:lnTo>
                      <a:pt x="4114" y="17862"/>
                    </a:lnTo>
                    <a:lnTo>
                      <a:pt x="4503" y="18010"/>
                    </a:lnTo>
                    <a:lnTo>
                      <a:pt x="4503" y="18028"/>
                    </a:lnTo>
                    <a:lnTo>
                      <a:pt x="4077" y="17936"/>
                    </a:lnTo>
                    <a:lnTo>
                      <a:pt x="3650" y="17880"/>
                    </a:lnTo>
                    <a:lnTo>
                      <a:pt x="3206" y="17825"/>
                    </a:lnTo>
                    <a:lnTo>
                      <a:pt x="2780" y="17788"/>
                    </a:lnTo>
                    <a:lnTo>
                      <a:pt x="2446" y="17769"/>
                    </a:lnTo>
                    <a:lnTo>
                      <a:pt x="1816" y="17769"/>
                    </a:lnTo>
                    <a:lnTo>
                      <a:pt x="1557" y="17788"/>
                    </a:lnTo>
                    <a:lnTo>
                      <a:pt x="1297" y="17825"/>
                    </a:lnTo>
                    <a:lnTo>
                      <a:pt x="1075" y="17862"/>
                    </a:lnTo>
                    <a:lnTo>
                      <a:pt x="871" y="17917"/>
                    </a:lnTo>
                    <a:lnTo>
                      <a:pt x="704" y="17973"/>
                    </a:lnTo>
                    <a:lnTo>
                      <a:pt x="538" y="18047"/>
                    </a:lnTo>
                    <a:lnTo>
                      <a:pt x="408" y="18121"/>
                    </a:lnTo>
                    <a:lnTo>
                      <a:pt x="278" y="18195"/>
                    </a:lnTo>
                    <a:lnTo>
                      <a:pt x="186" y="18288"/>
                    </a:lnTo>
                    <a:lnTo>
                      <a:pt x="112" y="18399"/>
                    </a:lnTo>
                    <a:lnTo>
                      <a:pt x="56" y="18492"/>
                    </a:lnTo>
                    <a:lnTo>
                      <a:pt x="19" y="18603"/>
                    </a:lnTo>
                    <a:lnTo>
                      <a:pt x="0" y="18714"/>
                    </a:lnTo>
                    <a:lnTo>
                      <a:pt x="19" y="18825"/>
                    </a:lnTo>
                    <a:lnTo>
                      <a:pt x="37" y="18936"/>
                    </a:lnTo>
                    <a:lnTo>
                      <a:pt x="75" y="19048"/>
                    </a:lnTo>
                    <a:lnTo>
                      <a:pt x="130" y="19159"/>
                    </a:lnTo>
                    <a:lnTo>
                      <a:pt x="223" y="19270"/>
                    </a:lnTo>
                    <a:lnTo>
                      <a:pt x="315" y="19362"/>
                    </a:lnTo>
                    <a:lnTo>
                      <a:pt x="445" y="19455"/>
                    </a:lnTo>
                    <a:lnTo>
                      <a:pt x="593" y="19548"/>
                    </a:lnTo>
                    <a:lnTo>
                      <a:pt x="760" y="19640"/>
                    </a:lnTo>
                    <a:lnTo>
                      <a:pt x="964" y="19715"/>
                    </a:lnTo>
                    <a:lnTo>
                      <a:pt x="1168" y="19789"/>
                    </a:lnTo>
                    <a:lnTo>
                      <a:pt x="1409" y="19844"/>
                    </a:lnTo>
                    <a:lnTo>
                      <a:pt x="1686" y="19900"/>
                    </a:lnTo>
                    <a:lnTo>
                      <a:pt x="1964" y="19937"/>
                    </a:lnTo>
                    <a:lnTo>
                      <a:pt x="2279" y="19992"/>
                    </a:lnTo>
                    <a:lnTo>
                      <a:pt x="2631" y="20011"/>
                    </a:lnTo>
                    <a:lnTo>
                      <a:pt x="3076" y="20029"/>
                    </a:lnTo>
                    <a:lnTo>
                      <a:pt x="3521" y="20048"/>
                    </a:lnTo>
                    <a:lnTo>
                      <a:pt x="3947" y="20029"/>
                    </a:lnTo>
                    <a:lnTo>
                      <a:pt x="4391" y="20011"/>
                    </a:lnTo>
                    <a:lnTo>
                      <a:pt x="3965" y="20122"/>
                    </a:lnTo>
                    <a:lnTo>
                      <a:pt x="3539" y="20252"/>
                    </a:lnTo>
                    <a:lnTo>
                      <a:pt x="3132" y="20382"/>
                    </a:lnTo>
                    <a:lnTo>
                      <a:pt x="2724" y="20548"/>
                    </a:lnTo>
                    <a:lnTo>
                      <a:pt x="2390" y="20678"/>
                    </a:lnTo>
                    <a:lnTo>
                      <a:pt x="2113" y="20808"/>
                    </a:lnTo>
                    <a:lnTo>
                      <a:pt x="1853" y="20937"/>
                    </a:lnTo>
                    <a:lnTo>
                      <a:pt x="1612" y="21086"/>
                    </a:lnTo>
                    <a:lnTo>
                      <a:pt x="1409" y="21215"/>
                    </a:lnTo>
                    <a:lnTo>
                      <a:pt x="1223" y="21345"/>
                    </a:lnTo>
                    <a:lnTo>
                      <a:pt x="1056" y="21493"/>
                    </a:lnTo>
                    <a:lnTo>
                      <a:pt x="927" y="21623"/>
                    </a:lnTo>
                    <a:lnTo>
                      <a:pt x="816" y="21753"/>
                    </a:lnTo>
                    <a:lnTo>
                      <a:pt x="723" y="21882"/>
                    </a:lnTo>
                    <a:lnTo>
                      <a:pt x="649" y="21993"/>
                    </a:lnTo>
                    <a:lnTo>
                      <a:pt x="612" y="22123"/>
                    </a:lnTo>
                    <a:lnTo>
                      <a:pt x="575" y="22253"/>
                    </a:lnTo>
                    <a:lnTo>
                      <a:pt x="575" y="22364"/>
                    </a:lnTo>
                    <a:lnTo>
                      <a:pt x="593" y="22475"/>
                    </a:lnTo>
                    <a:lnTo>
                      <a:pt x="630" y="22586"/>
                    </a:lnTo>
                    <a:lnTo>
                      <a:pt x="667" y="22698"/>
                    </a:lnTo>
                    <a:lnTo>
                      <a:pt x="742" y="22772"/>
                    </a:lnTo>
                    <a:lnTo>
                      <a:pt x="834" y="22864"/>
                    </a:lnTo>
                    <a:lnTo>
                      <a:pt x="927" y="22938"/>
                    </a:lnTo>
                    <a:lnTo>
                      <a:pt x="1038" y="22994"/>
                    </a:lnTo>
                    <a:lnTo>
                      <a:pt x="1186" y="23031"/>
                    </a:lnTo>
                    <a:lnTo>
                      <a:pt x="1334" y="23068"/>
                    </a:lnTo>
                    <a:lnTo>
                      <a:pt x="1501" y="23087"/>
                    </a:lnTo>
                    <a:lnTo>
                      <a:pt x="1705" y="23087"/>
                    </a:lnTo>
                    <a:lnTo>
                      <a:pt x="1909" y="23068"/>
                    </a:lnTo>
                    <a:lnTo>
                      <a:pt x="2131" y="23031"/>
                    </a:lnTo>
                    <a:lnTo>
                      <a:pt x="2372" y="22994"/>
                    </a:lnTo>
                    <a:lnTo>
                      <a:pt x="2650" y="22920"/>
                    </a:lnTo>
                    <a:lnTo>
                      <a:pt x="2928" y="22846"/>
                    </a:lnTo>
                    <a:lnTo>
                      <a:pt x="3224" y="22735"/>
                    </a:lnTo>
                    <a:lnTo>
                      <a:pt x="3539" y="22623"/>
                    </a:lnTo>
                    <a:lnTo>
                      <a:pt x="3947" y="22438"/>
                    </a:lnTo>
                    <a:lnTo>
                      <a:pt x="4354" y="22253"/>
                    </a:lnTo>
                    <a:lnTo>
                      <a:pt x="4762" y="22049"/>
                    </a:lnTo>
                    <a:lnTo>
                      <a:pt x="5133" y="21845"/>
                    </a:lnTo>
                    <a:lnTo>
                      <a:pt x="4799" y="22123"/>
                    </a:lnTo>
                    <a:lnTo>
                      <a:pt x="4466" y="22420"/>
                    </a:lnTo>
                    <a:lnTo>
                      <a:pt x="4151" y="22735"/>
                    </a:lnTo>
                    <a:lnTo>
                      <a:pt x="3854" y="23050"/>
                    </a:lnTo>
                    <a:lnTo>
                      <a:pt x="3632" y="23309"/>
                    </a:lnTo>
                    <a:lnTo>
                      <a:pt x="3428" y="23568"/>
                    </a:lnTo>
                    <a:lnTo>
                      <a:pt x="3243" y="23791"/>
                    </a:lnTo>
                    <a:lnTo>
                      <a:pt x="3095" y="24013"/>
                    </a:lnTo>
                    <a:lnTo>
                      <a:pt x="2965" y="24235"/>
                    </a:lnTo>
                    <a:lnTo>
                      <a:pt x="2854" y="24439"/>
                    </a:lnTo>
                    <a:lnTo>
                      <a:pt x="2761" y="24624"/>
                    </a:lnTo>
                    <a:lnTo>
                      <a:pt x="2705" y="24810"/>
                    </a:lnTo>
                    <a:lnTo>
                      <a:pt x="2650" y="24976"/>
                    </a:lnTo>
                    <a:lnTo>
                      <a:pt x="2631" y="25125"/>
                    </a:lnTo>
                    <a:lnTo>
                      <a:pt x="2631" y="25273"/>
                    </a:lnTo>
                    <a:lnTo>
                      <a:pt x="2631" y="25403"/>
                    </a:lnTo>
                    <a:lnTo>
                      <a:pt x="2668" y="25514"/>
                    </a:lnTo>
                    <a:lnTo>
                      <a:pt x="2705" y="25625"/>
                    </a:lnTo>
                    <a:lnTo>
                      <a:pt x="2780" y="25718"/>
                    </a:lnTo>
                    <a:lnTo>
                      <a:pt x="2854" y="25810"/>
                    </a:lnTo>
                    <a:lnTo>
                      <a:pt x="2946" y="25866"/>
                    </a:lnTo>
                    <a:lnTo>
                      <a:pt x="3039" y="25921"/>
                    </a:lnTo>
                    <a:lnTo>
                      <a:pt x="3150" y="25958"/>
                    </a:lnTo>
                    <a:lnTo>
                      <a:pt x="3280" y="25977"/>
                    </a:lnTo>
                    <a:lnTo>
                      <a:pt x="3410" y="25977"/>
                    </a:lnTo>
                    <a:lnTo>
                      <a:pt x="3558" y="25958"/>
                    </a:lnTo>
                    <a:lnTo>
                      <a:pt x="3706" y="25921"/>
                    </a:lnTo>
                    <a:lnTo>
                      <a:pt x="3873" y="25866"/>
                    </a:lnTo>
                    <a:lnTo>
                      <a:pt x="4039" y="25792"/>
                    </a:lnTo>
                    <a:lnTo>
                      <a:pt x="4225" y="25680"/>
                    </a:lnTo>
                    <a:lnTo>
                      <a:pt x="4410" y="25551"/>
                    </a:lnTo>
                    <a:lnTo>
                      <a:pt x="4614" y="25403"/>
                    </a:lnTo>
                    <a:lnTo>
                      <a:pt x="4818" y="25236"/>
                    </a:lnTo>
                    <a:lnTo>
                      <a:pt x="5040" y="25032"/>
                    </a:lnTo>
                    <a:lnTo>
                      <a:pt x="5262" y="24810"/>
                    </a:lnTo>
                    <a:lnTo>
                      <a:pt x="5503" y="24569"/>
                    </a:lnTo>
                    <a:lnTo>
                      <a:pt x="5800" y="24235"/>
                    </a:lnTo>
                    <a:lnTo>
                      <a:pt x="6078" y="23883"/>
                    </a:lnTo>
                    <a:lnTo>
                      <a:pt x="6337" y="23531"/>
                    </a:lnTo>
                    <a:lnTo>
                      <a:pt x="6596" y="23179"/>
                    </a:lnTo>
                    <a:lnTo>
                      <a:pt x="6596" y="23179"/>
                    </a:lnTo>
                    <a:lnTo>
                      <a:pt x="6430" y="23568"/>
                    </a:lnTo>
                    <a:lnTo>
                      <a:pt x="6263" y="23994"/>
                    </a:lnTo>
                    <a:lnTo>
                      <a:pt x="6096" y="24402"/>
                    </a:lnTo>
                    <a:lnTo>
                      <a:pt x="5966" y="24828"/>
                    </a:lnTo>
                    <a:lnTo>
                      <a:pt x="5874" y="25162"/>
                    </a:lnTo>
                    <a:lnTo>
                      <a:pt x="5800" y="25477"/>
                    </a:lnTo>
                    <a:lnTo>
                      <a:pt x="5744" y="25755"/>
                    </a:lnTo>
                    <a:lnTo>
                      <a:pt x="5707" y="26033"/>
                    </a:lnTo>
                    <a:lnTo>
                      <a:pt x="5670" y="26273"/>
                    </a:lnTo>
                    <a:lnTo>
                      <a:pt x="5670" y="26496"/>
                    </a:lnTo>
                    <a:lnTo>
                      <a:pt x="5670" y="26718"/>
                    </a:lnTo>
                    <a:lnTo>
                      <a:pt x="5688" y="26903"/>
                    </a:lnTo>
                    <a:lnTo>
                      <a:pt x="5725" y="27070"/>
                    </a:lnTo>
                    <a:lnTo>
                      <a:pt x="5763" y="27218"/>
                    </a:lnTo>
                    <a:lnTo>
                      <a:pt x="5818" y="27348"/>
                    </a:lnTo>
                    <a:lnTo>
                      <a:pt x="5892" y="27459"/>
                    </a:lnTo>
                    <a:lnTo>
                      <a:pt x="5966" y="27552"/>
                    </a:lnTo>
                    <a:lnTo>
                      <a:pt x="6059" y="27644"/>
                    </a:lnTo>
                    <a:lnTo>
                      <a:pt x="6152" y="27700"/>
                    </a:lnTo>
                    <a:lnTo>
                      <a:pt x="6263" y="27737"/>
                    </a:lnTo>
                    <a:lnTo>
                      <a:pt x="6355" y="27756"/>
                    </a:lnTo>
                    <a:lnTo>
                      <a:pt x="6448" y="27774"/>
                    </a:lnTo>
                    <a:lnTo>
                      <a:pt x="6541" y="27756"/>
                    </a:lnTo>
                    <a:lnTo>
                      <a:pt x="6652" y="27737"/>
                    </a:lnTo>
                    <a:lnTo>
                      <a:pt x="6745" y="27700"/>
                    </a:lnTo>
                    <a:lnTo>
                      <a:pt x="6856" y="27644"/>
                    </a:lnTo>
                    <a:lnTo>
                      <a:pt x="6948" y="27589"/>
                    </a:lnTo>
                    <a:lnTo>
                      <a:pt x="7059" y="27496"/>
                    </a:lnTo>
                    <a:lnTo>
                      <a:pt x="7152" y="27404"/>
                    </a:lnTo>
                    <a:lnTo>
                      <a:pt x="7263" y="27292"/>
                    </a:lnTo>
                    <a:lnTo>
                      <a:pt x="7449" y="26996"/>
                    </a:lnTo>
                    <a:lnTo>
                      <a:pt x="7652" y="26644"/>
                    </a:lnTo>
                    <a:lnTo>
                      <a:pt x="7838" y="26218"/>
                    </a:lnTo>
                    <a:lnTo>
                      <a:pt x="7875" y="26755"/>
                    </a:lnTo>
                    <a:lnTo>
                      <a:pt x="7912" y="27292"/>
                    </a:lnTo>
                    <a:lnTo>
                      <a:pt x="7949" y="27607"/>
                    </a:lnTo>
                    <a:lnTo>
                      <a:pt x="7967" y="27719"/>
                    </a:lnTo>
                    <a:lnTo>
                      <a:pt x="7986" y="27922"/>
                    </a:lnTo>
                    <a:lnTo>
                      <a:pt x="8004" y="28071"/>
                    </a:lnTo>
                    <a:lnTo>
                      <a:pt x="8041" y="28219"/>
                    </a:lnTo>
                    <a:lnTo>
                      <a:pt x="8060" y="28386"/>
                    </a:lnTo>
                    <a:lnTo>
                      <a:pt x="8153" y="28867"/>
                    </a:lnTo>
                    <a:lnTo>
                      <a:pt x="8264" y="29349"/>
                    </a:lnTo>
                    <a:lnTo>
                      <a:pt x="8393" y="29831"/>
                    </a:lnTo>
                    <a:lnTo>
                      <a:pt x="8523" y="30294"/>
                    </a:lnTo>
                    <a:lnTo>
                      <a:pt x="8282" y="30294"/>
                    </a:lnTo>
                    <a:lnTo>
                      <a:pt x="7652" y="30312"/>
                    </a:lnTo>
                    <a:lnTo>
                      <a:pt x="7541" y="30312"/>
                    </a:lnTo>
                    <a:lnTo>
                      <a:pt x="7430" y="30331"/>
                    </a:lnTo>
                    <a:lnTo>
                      <a:pt x="7374" y="30350"/>
                    </a:lnTo>
                    <a:lnTo>
                      <a:pt x="7319" y="30368"/>
                    </a:lnTo>
                    <a:lnTo>
                      <a:pt x="7282" y="30424"/>
                    </a:lnTo>
                    <a:lnTo>
                      <a:pt x="7263" y="30479"/>
                    </a:lnTo>
                    <a:lnTo>
                      <a:pt x="7245" y="30516"/>
                    </a:lnTo>
                    <a:lnTo>
                      <a:pt x="7263" y="30739"/>
                    </a:lnTo>
                    <a:lnTo>
                      <a:pt x="7300" y="31183"/>
                    </a:lnTo>
                    <a:lnTo>
                      <a:pt x="7374" y="31943"/>
                    </a:lnTo>
                    <a:lnTo>
                      <a:pt x="7393" y="32017"/>
                    </a:lnTo>
                    <a:lnTo>
                      <a:pt x="7412" y="32054"/>
                    </a:lnTo>
                    <a:lnTo>
                      <a:pt x="7430" y="32091"/>
                    </a:lnTo>
                    <a:lnTo>
                      <a:pt x="7486" y="32110"/>
                    </a:lnTo>
                    <a:lnTo>
                      <a:pt x="7541" y="32110"/>
                    </a:lnTo>
                    <a:lnTo>
                      <a:pt x="7764" y="32128"/>
                    </a:lnTo>
                    <a:lnTo>
                      <a:pt x="7819" y="32351"/>
                    </a:lnTo>
                    <a:lnTo>
                      <a:pt x="7893" y="32628"/>
                    </a:lnTo>
                    <a:lnTo>
                      <a:pt x="7912" y="32740"/>
                    </a:lnTo>
                    <a:lnTo>
                      <a:pt x="8004" y="33110"/>
                    </a:lnTo>
                    <a:lnTo>
                      <a:pt x="8023" y="33166"/>
                    </a:lnTo>
                    <a:lnTo>
                      <a:pt x="8116" y="33555"/>
                    </a:lnTo>
                    <a:lnTo>
                      <a:pt x="8227" y="33999"/>
                    </a:lnTo>
                    <a:lnTo>
                      <a:pt x="8264" y="34148"/>
                    </a:lnTo>
                    <a:lnTo>
                      <a:pt x="8356" y="34574"/>
                    </a:lnTo>
                    <a:lnTo>
                      <a:pt x="8505" y="35167"/>
                    </a:lnTo>
                    <a:lnTo>
                      <a:pt x="8523" y="35204"/>
                    </a:lnTo>
                    <a:lnTo>
                      <a:pt x="8560" y="35241"/>
                    </a:lnTo>
                    <a:lnTo>
                      <a:pt x="8616" y="35259"/>
                    </a:lnTo>
                    <a:lnTo>
                      <a:pt x="8671" y="35278"/>
                    </a:lnTo>
                    <a:lnTo>
                      <a:pt x="12136" y="35278"/>
                    </a:lnTo>
                    <a:lnTo>
                      <a:pt x="12210" y="35259"/>
                    </a:lnTo>
                    <a:lnTo>
                      <a:pt x="12247" y="35241"/>
                    </a:lnTo>
                    <a:lnTo>
                      <a:pt x="12284" y="35204"/>
                    </a:lnTo>
                    <a:lnTo>
                      <a:pt x="12303" y="35167"/>
                    </a:lnTo>
                    <a:lnTo>
                      <a:pt x="12581" y="34037"/>
                    </a:lnTo>
                    <a:lnTo>
                      <a:pt x="12618" y="33925"/>
                    </a:lnTo>
                    <a:lnTo>
                      <a:pt x="12710" y="33518"/>
                    </a:lnTo>
                    <a:lnTo>
                      <a:pt x="12710" y="33499"/>
                    </a:lnTo>
                    <a:lnTo>
                      <a:pt x="12785" y="33203"/>
                    </a:lnTo>
                    <a:lnTo>
                      <a:pt x="12785" y="33184"/>
                    </a:lnTo>
                    <a:lnTo>
                      <a:pt x="12859" y="32906"/>
                    </a:lnTo>
                    <a:lnTo>
                      <a:pt x="12877" y="32795"/>
                    </a:lnTo>
                    <a:lnTo>
                      <a:pt x="12914" y="32684"/>
                    </a:lnTo>
                    <a:lnTo>
                      <a:pt x="12988" y="32351"/>
                    </a:lnTo>
                    <a:lnTo>
                      <a:pt x="13044" y="32128"/>
                    </a:lnTo>
                    <a:lnTo>
                      <a:pt x="13248" y="32110"/>
                    </a:lnTo>
                    <a:lnTo>
                      <a:pt x="13322" y="32110"/>
                    </a:lnTo>
                    <a:lnTo>
                      <a:pt x="13377" y="32091"/>
                    </a:lnTo>
                    <a:lnTo>
                      <a:pt x="13415" y="32073"/>
                    </a:lnTo>
                    <a:lnTo>
                      <a:pt x="13433" y="32017"/>
                    </a:lnTo>
                    <a:lnTo>
                      <a:pt x="13452" y="31943"/>
                    </a:lnTo>
                    <a:lnTo>
                      <a:pt x="13507" y="31257"/>
                    </a:lnTo>
                    <a:lnTo>
                      <a:pt x="13563" y="30572"/>
                    </a:lnTo>
                    <a:lnTo>
                      <a:pt x="13544" y="30461"/>
                    </a:lnTo>
                    <a:lnTo>
                      <a:pt x="13544" y="30424"/>
                    </a:lnTo>
                    <a:lnTo>
                      <a:pt x="13507" y="30368"/>
                    </a:lnTo>
                    <a:lnTo>
                      <a:pt x="13470" y="30350"/>
                    </a:lnTo>
                    <a:lnTo>
                      <a:pt x="13415" y="30331"/>
                    </a:lnTo>
                    <a:lnTo>
                      <a:pt x="13322" y="30331"/>
                    </a:lnTo>
                    <a:lnTo>
                      <a:pt x="12933" y="30312"/>
                    </a:lnTo>
                    <a:lnTo>
                      <a:pt x="12395" y="30294"/>
                    </a:lnTo>
                    <a:lnTo>
                      <a:pt x="12266" y="30294"/>
                    </a:lnTo>
                    <a:lnTo>
                      <a:pt x="10450" y="30275"/>
                    </a:lnTo>
                    <a:lnTo>
                      <a:pt x="10376" y="30275"/>
                    </a:lnTo>
                    <a:lnTo>
                      <a:pt x="10172" y="29886"/>
                    </a:lnTo>
                    <a:lnTo>
                      <a:pt x="10005" y="29479"/>
                    </a:lnTo>
                    <a:lnTo>
                      <a:pt x="9746" y="28849"/>
                    </a:lnTo>
                    <a:lnTo>
                      <a:pt x="9542" y="28200"/>
                    </a:lnTo>
                    <a:lnTo>
                      <a:pt x="9450" y="27885"/>
                    </a:lnTo>
                    <a:lnTo>
                      <a:pt x="9431" y="27793"/>
                    </a:lnTo>
                    <a:lnTo>
                      <a:pt x="9394" y="27626"/>
                    </a:lnTo>
                    <a:lnTo>
                      <a:pt x="9394" y="27626"/>
                    </a:lnTo>
                    <a:lnTo>
                      <a:pt x="9487" y="27737"/>
                    </a:lnTo>
                    <a:lnTo>
                      <a:pt x="9579" y="27811"/>
                    </a:lnTo>
                    <a:lnTo>
                      <a:pt x="9672" y="27885"/>
                    </a:lnTo>
                    <a:lnTo>
                      <a:pt x="9765" y="27941"/>
                    </a:lnTo>
                    <a:lnTo>
                      <a:pt x="9876" y="27978"/>
                    </a:lnTo>
                    <a:lnTo>
                      <a:pt x="9968" y="27996"/>
                    </a:lnTo>
                    <a:lnTo>
                      <a:pt x="10061" y="28015"/>
                    </a:lnTo>
                    <a:lnTo>
                      <a:pt x="10172" y="27996"/>
                    </a:lnTo>
                    <a:lnTo>
                      <a:pt x="10283" y="27978"/>
                    </a:lnTo>
                    <a:lnTo>
                      <a:pt x="10376" y="27922"/>
                    </a:lnTo>
                    <a:lnTo>
                      <a:pt x="10487" y="27867"/>
                    </a:lnTo>
                    <a:lnTo>
                      <a:pt x="10580" y="27774"/>
                    </a:lnTo>
                    <a:lnTo>
                      <a:pt x="10654" y="27682"/>
                    </a:lnTo>
                    <a:lnTo>
                      <a:pt x="10728" y="27552"/>
                    </a:lnTo>
                    <a:lnTo>
                      <a:pt x="10802" y="27404"/>
                    </a:lnTo>
                    <a:lnTo>
                      <a:pt x="10839" y="27237"/>
                    </a:lnTo>
                    <a:lnTo>
                      <a:pt x="10895" y="27070"/>
                    </a:lnTo>
                    <a:lnTo>
                      <a:pt x="10932" y="26848"/>
                    </a:lnTo>
                    <a:lnTo>
                      <a:pt x="10950" y="26625"/>
                    </a:lnTo>
                    <a:lnTo>
                      <a:pt x="10950" y="26385"/>
                    </a:lnTo>
                    <a:lnTo>
                      <a:pt x="10950" y="26107"/>
                    </a:lnTo>
                    <a:lnTo>
                      <a:pt x="10932" y="25810"/>
                    </a:lnTo>
                    <a:lnTo>
                      <a:pt x="10895" y="25495"/>
                    </a:lnTo>
                    <a:lnTo>
                      <a:pt x="10839" y="25162"/>
                    </a:lnTo>
                    <a:lnTo>
                      <a:pt x="10765" y="24717"/>
                    </a:lnTo>
                    <a:lnTo>
                      <a:pt x="10672" y="24291"/>
                    </a:lnTo>
                    <a:lnTo>
                      <a:pt x="10561" y="23846"/>
                    </a:lnTo>
                    <a:lnTo>
                      <a:pt x="10450" y="23439"/>
                    </a:lnTo>
                    <a:lnTo>
                      <a:pt x="10654" y="23828"/>
                    </a:lnTo>
                    <a:lnTo>
                      <a:pt x="10876" y="24217"/>
                    </a:lnTo>
                    <a:lnTo>
                      <a:pt x="11099" y="24587"/>
                    </a:lnTo>
                    <a:lnTo>
                      <a:pt x="11339" y="24958"/>
                    </a:lnTo>
                    <a:lnTo>
                      <a:pt x="11543" y="25236"/>
                    </a:lnTo>
                    <a:lnTo>
                      <a:pt x="11747" y="25495"/>
                    </a:lnTo>
                    <a:lnTo>
                      <a:pt x="11932" y="25718"/>
                    </a:lnTo>
                    <a:lnTo>
                      <a:pt x="12118" y="25903"/>
                    </a:lnTo>
                    <a:lnTo>
                      <a:pt x="12284" y="26088"/>
                    </a:lnTo>
                    <a:lnTo>
                      <a:pt x="12470" y="26236"/>
                    </a:lnTo>
                    <a:lnTo>
                      <a:pt x="12636" y="26366"/>
                    </a:lnTo>
                    <a:lnTo>
                      <a:pt x="12785" y="26459"/>
                    </a:lnTo>
                    <a:lnTo>
                      <a:pt x="12951" y="26551"/>
                    </a:lnTo>
                    <a:lnTo>
                      <a:pt x="13081" y="26607"/>
                    </a:lnTo>
                    <a:lnTo>
                      <a:pt x="13229" y="26644"/>
                    </a:lnTo>
                    <a:lnTo>
                      <a:pt x="13359" y="26662"/>
                    </a:lnTo>
                    <a:lnTo>
                      <a:pt x="13489" y="26662"/>
                    </a:lnTo>
                    <a:lnTo>
                      <a:pt x="13600" y="26644"/>
                    </a:lnTo>
                    <a:lnTo>
                      <a:pt x="13711" y="26588"/>
                    </a:lnTo>
                    <a:lnTo>
                      <a:pt x="13804" y="26533"/>
                    </a:lnTo>
                    <a:lnTo>
                      <a:pt x="13896" y="26459"/>
                    </a:lnTo>
                    <a:lnTo>
                      <a:pt x="13970" y="26385"/>
                    </a:lnTo>
                    <a:lnTo>
                      <a:pt x="14026" y="26273"/>
                    </a:lnTo>
                    <a:lnTo>
                      <a:pt x="14063" y="26162"/>
                    </a:lnTo>
                    <a:lnTo>
                      <a:pt x="14100" y="26033"/>
                    </a:lnTo>
                    <a:lnTo>
                      <a:pt x="14119" y="25903"/>
                    </a:lnTo>
                    <a:lnTo>
                      <a:pt x="14119" y="25736"/>
                    </a:lnTo>
                    <a:lnTo>
                      <a:pt x="14082" y="25569"/>
                    </a:lnTo>
                    <a:lnTo>
                      <a:pt x="14044" y="25384"/>
                    </a:lnTo>
                    <a:lnTo>
                      <a:pt x="13989" y="25180"/>
                    </a:lnTo>
                    <a:lnTo>
                      <a:pt x="13915" y="24976"/>
                    </a:lnTo>
                    <a:lnTo>
                      <a:pt x="13804" y="24736"/>
                    </a:lnTo>
                    <a:lnTo>
                      <a:pt x="13674" y="24495"/>
                    </a:lnTo>
                    <a:lnTo>
                      <a:pt x="13544" y="24235"/>
                    </a:lnTo>
                    <a:lnTo>
                      <a:pt x="13377" y="23976"/>
                    </a:lnTo>
                    <a:lnTo>
                      <a:pt x="13174" y="23679"/>
                    </a:lnTo>
                    <a:lnTo>
                      <a:pt x="12914" y="23327"/>
                    </a:lnTo>
                    <a:lnTo>
                      <a:pt x="12655" y="22975"/>
                    </a:lnTo>
                    <a:lnTo>
                      <a:pt x="12358" y="22623"/>
                    </a:lnTo>
                    <a:lnTo>
                      <a:pt x="12062" y="22308"/>
                    </a:lnTo>
                    <a:lnTo>
                      <a:pt x="12414" y="22568"/>
                    </a:lnTo>
                    <a:lnTo>
                      <a:pt x="12785" y="22827"/>
                    </a:lnTo>
                    <a:lnTo>
                      <a:pt x="13155" y="23068"/>
                    </a:lnTo>
                    <a:lnTo>
                      <a:pt x="13544" y="23290"/>
                    </a:lnTo>
                    <a:lnTo>
                      <a:pt x="13841" y="23457"/>
                    </a:lnTo>
                    <a:lnTo>
                      <a:pt x="14137" y="23587"/>
                    </a:lnTo>
                    <a:lnTo>
                      <a:pt x="14397" y="23717"/>
                    </a:lnTo>
                    <a:lnTo>
                      <a:pt x="14656" y="23809"/>
                    </a:lnTo>
                    <a:lnTo>
                      <a:pt x="14878" y="23902"/>
                    </a:lnTo>
                    <a:lnTo>
                      <a:pt x="15101" y="23957"/>
                    </a:lnTo>
                    <a:lnTo>
                      <a:pt x="15304" y="23994"/>
                    </a:lnTo>
                    <a:lnTo>
                      <a:pt x="15508" y="24013"/>
                    </a:lnTo>
                    <a:lnTo>
                      <a:pt x="15675" y="24032"/>
                    </a:lnTo>
                    <a:lnTo>
                      <a:pt x="15823" y="24013"/>
                    </a:lnTo>
                    <a:lnTo>
                      <a:pt x="15971" y="23994"/>
                    </a:lnTo>
                    <a:lnTo>
                      <a:pt x="16101" y="23957"/>
                    </a:lnTo>
                    <a:lnTo>
                      <a:pt x="16212" y="23902"/>
                    </a:lnTo>
                    <a:lnTo>
                      <a:pt x="16305" y="23828"/>
                    </a:lnTo>
                    <a:lnTo>
                      <a:pt x="16379" y="23735"/>
                    </a:lnTo>
                    <a:lnTo>
                      <a:pt x="16453" y="23642"/>
                    </a:lnTo>
                    <a:lnTo>
                      <a:pt x="16490" y="23550"/>
                    </a:lnTo>
                    <a:lnTo>
                      <a:pt x="16527" y="23439"/>
                    </a:lnTo>
                    <a:lnTo>
                      <a:pt x="16527" y="23309"/>
                    </a:lnTo>
                    <a:lnTo>
                      <a:pt x="16527" y="23198"/>
                    </a:lnTo>
                    <a:lnTo>
                      <a:pt x="16490" y="23068"/>
                    </a:lnTo>
                    <a:lnTo>
                      <a:pt x="16453" y="22938"/>
                    </a:lnTo>
                    <a:lnTo>
                      <a:pt x="16379" y="22790"/>
                    </a:lnTo>
                    <a:lnTo>
                      <a:pt x="16286" y="22642"/>
                    </a:lnTo>
                    <a:lnTo>
                      <a:pt x="16157" y="22494"/>
                    </a:lnTo>
                    <a:lnTo>
                      <a:pt x="16027" y="22345"/>
                    </a:lnTo>
                    <a:lnTo>
                      <a:pt x="15860" y="22179"/>
                    </a:lnTo>
                    <a:lnTo>
                      <a:pt x="15656" y="22031"/>
                    </a:lnTo>
                    <a:lnTo>
                      <a:pt x="15453" y="21864"/>
                    </a:lnTo>
                    <a:lnTo>
                      <a:pt x="15212" y="21697"/>
                    </a:lnTo>
                    <a:lnTo>
                      <a:pt x="14934" y="21512"/>
                    </a:lnTo>
                    <a:lnTo>
                      <a:pt x="14637" y="21345"/>
                    </a:lnTo>
                    <a:lnTo>
                      <a:pt x="14248" y="21141"/>
                    </a:lnTo>
                    <a:lnTo>
                      <a:pt x="13859" y="20937"/>
                    </a:lnTo>
                    <a:lnTo>
                      <a:pt x="13452" y="20752"/>
                    </a:lnTo>
                    <a:lnTo>
                      <a:pt x="13044" y="20585"/>
                    </a:lnTo>
                    <a:lnTo>
                      <a:pt x="13470" y="20659"/>
                    </a:lnTo>
                    <a:lnTo>
                      <a:pt x="13915" y="20734"/>
                    </a:lnTo>
                    <a:lnTo>
                      <a:pt x="14359" y="20789"/>
                    </a:lnTo>
                    <a:lnTo>
                      <a:pt x="14804" y="20826"/>
                    </a:lnTo>
                    <a:lnTo>
                      <a:pt x="15138" y="20845"/>
                    </a:lnTo>
                    <a:lnTo>
                      <a:pt x="15749" y="20845"/>
                    </a:lnTo>
                    <a:lnTo>
                      <a:pt x="16027" y="20826"/>
                    </a:lnTo>
                    <a:lnTo>
                      <a:pt x="16268" y="20789"/>
                    </a:lnTo>
                    <a:lnTo>
                      <a:pt x="16490" y="20752"/>
                    </a:lnTo>
                    <a:lnTo>
                      <a:pt x="16694" y="20696"/>
                    </a:lnTo>
                    <a:lnTo>
                      <a:pt x="16879" y="20641"/>
                    </a:lnTo>
                    <a:lnTo>
                      <a:pt x="17046" y="20567"/>
                    </a:lnTo>
                    <a:lnTo>
                      <a:pt x="17176" y="20493"/>
                    </a:lnTo>
                    <a:lnTo>
                      <a:pt x="17287" y="20419"/>
                    </a:lnTo>
                    <a:lnTo>
                      <a:pt x="17379" y="20326"/>
                    </a:lnTo>
                    <a:lnTo>
                      <a:pt x="17454" y="20215"/>
                    </a:lnTo>
                    <a:lnTo>
                      <a:pt x="17509" y="20122"/>
                    </a:lnTo>
                    <a:lnTo>
                      <a:pt x="17546" y="20011"/>
                    </a:lnTo>
                    <a:lnTo>
                      <a:pt x="17565" y="19900"/>
                    </a:lnTo>
                    <a:lnTo>
                      <a:pt x="17565" y="19770"/>
                    </a:lnTo>
                    <a:lnTo>
                      <a:pt x="17546" y="19640"/>
                    </a:lnTo>
                    <a:lnTo>
                      <a:pt x="17491" y="19529"/>
                    </a:lnTo>
                    <a:lnTo>
                      <a:pt x="17398" y="19400"/>
                    </a:lnTo>
                    <a:lnTo>
                      <a:pt x="17305" y="19288"/>
                    </a:lnTo>
                    <a:lnTo>
                      <a:pt x="17176" y="19177"/>
                    </a:lnTo>
                    <a:lnTo>
                      <a:pt x="17009" y="19085"/>
                    </a:lnTo>
                    <a:lnTo>
                      <a:pt x="16824" y="18992"/>
                    </a:lnTo>
                    <a:lnTo>
                      <a:pt x="17268" y="18770"/>
                    </a:lnTo>
                    <a:lnTo>
                      <a:pt x="17713" y="18529"/>
                    </a:lnTo>
                    <a:lnTo>
                      <a:pt x="18121" y="18251"/>
                    </a:lnTo>
                    <a:lnTo>
                      <a:pt x="18528" y="17954"/>
                    </a:lnTo>
                    <a:lnTo>
                      <a:pt x="18899" y="17621"/>
                    </a:lnTo>
                    <a:lnTo>
                      <a:pt x="19251" y="17250"/>
                    </a:lnTo>
                    <a:lnTo>
                      <a:pt x="19566" y="16880"/>
                    </a:lnTo>
                    <a:lnTo>
                      <a:pt x="19844" y="16472"/>
                    </a:lnTo>
                    <a:lnTo>
                      <a:pt x="20029" y="16194"/>
                    </a:lnTo>
                    <a:lnTo>
                      <a:pt x="20177" y="15898"/>
                    </a:lnTo>
                    <a:lnTo>
                      <a:pt x="20325" y="15601"/>
                    </a:lnTo>
                    <a:lnTo>
                      <a:pt x="20455" y="15305"/>
                    </a:lnTo>
                    <a:lnTo>
                      <a:pt x="20566" y="14990"/>
                    </a:lnTo>
                    <a:lnTo>
                      <a:pt x="20659" y="14693"/>
                    </a:lnTo>
                    <a:lnTo>
                      <a:pt x="20752" y="14378"/>
                    </a:lnTo>
                    <a:lnTo>
                      <a:pt x="20807" y="14045"/>
                    </a:lnTo>
                    <a:lnTo>
                      <a:pt x="20863" y="13730"/>
                    </a:lnTo>
                    <a:lnTo>
                      <a:pt x="20900" y="13397"/>
                    </a:lnTo>
                    <a:lnTo>
                      <a:pt x="20918" y="13082"/>
                    </a:lnTo>
                    <a:lnTo>
                      <a:pt x="20937" y="12748"/>
                    </a:lnTo>
                    <a:lnTo>
                      <a:pt x="20918" y="12433"/>
                    </a:lnTo>
                    <a:lnTo>
                      <a:pt x="20900" y="12100"/>
                    </a:lnTo>
                    <a:lnTo>
                      <a:pt x="20844" y="11785"/>
                    </a:lnTo>
                    <a:lnTo>
                      <a:pt x="20789" y="11451"/>
                    </a:lnTo>
                    <a:lnTo>
                      <a:pt x="20714" y="11673"/>
                    </a:lnTo>
                    <a:lnTo>
                      <a:pt x="20622" y="11877"/>
                    </a:lnTo>
                    <a:lnTo>
                      <a:pt x="20511" y="12081"/>
                    </a:lnTo>
                    <a:lnTo>
                      <a:pt x="20381" y="12266"/>
                    </a:lnTo>
                    <a:lnTo>
                      <a:pt x="20233" y="12433"/>
                    </a:lnTo>
                    <a:lnTo>
                      <a:pt x="20085" y="12600"/>
                    </a:lnTo>
                    <a:lnTo>
                      <a:pt x="19918" y="12767"/>
                    </a:lnTo>
                    <a:lnTo>
                      <a:pt x="19751" y="12933"/>
                    </a:lnTo>
                    <a:lnTo>
                      <a:pt x="19380" y="13211"/>
                    </a:lnTo>
                    <a:lnTo>
                      <a:pt x="18991" y="13489"/>
                    </a:lnTo>
                    <a:lnTo>
                      <a:pt x="18584" y="13749"/>
                    </a:lnTo>
                    <a:lnTo>
                      <a:pt x="18176" y="13989"/>
                    </a:lnTo>
                    <a:lnTo>
                      <a:pt x="17620" y="14341"/>
                    </a:lnTo>
                    <a:lnTo>
                      <a:pt x="17065" y="14712"/>
                    </a:lnTo>
                    <a:lnTo>
                      <a:pt x="16509" y="15120"/>
                    </a:lnTo>
                    <a:lnTo>
                      <a:pt x="15953" y="15527"/>
                    </a:lnTo>
                    <a:lnTo>
                      <a:pt x="15768" y="15546"/>
                    </a:lnTo>
                    <a:lnTo>
                      <a:pt x="15564" y="15564"/>
                    </a:lnTo>
                    <a:lnTo>
                      <a:pt x="15360" y="15601"/>
                    </a:lnTo>
                    <a:lnTo>
                      <a:pt x="15119" y="15638"/>
                    </a:lnTo>
                    <a:lnTo>
                      <a:pt x="14619" y="15787"/>
                    </a:lnTo>
                    <a:lnTo>
                      <a:pt x="14026" y="16009"/>
                    </a:lnTo>
                    <a:lnTo>
                      <a:pt x="13618" y="16176"/>
                    </a:lnTo>
                    <a:lnTo>
                      <a:pt x="13229" y="16361"/>
                    </a:lnTo>
                    <a:lnTo>
                      <a:pt x="12822" y="16565"/>
                    </a:lnTo>
                    <a:lnTo>
                      <a:pt x="12433" y="16769"/>
                    </a:lnTo>
                    <a:lnTo>
                      <a:pt x="12433" y="16769"/>
                    </a:lnTo>
                    <a:lnTo>
                      <a:pt x="12766" y="16491"/>
                    </a:lnTo>
                    <a:lnTo>
                      <a:pt x="13100" y="16194"/>
                    </a:lnTo>
                    <a:lnTo>
                      <a:pt x="13415" y="15879"/>
                    </a:lnTo>
                    <a:lnTo>
                      <a:pt x="13730" y="15564"/>
                    </a:lnTo>
                    <a:lnTo>
                      <a:pt x="13952" y="15305"/>
                    </a:lnTo>
                    <a:lnTo>
                      <a:pt x="14156" y="15064"/>
                    </a:lnTo>
                    <a:lnTo>
                      <a:pt x="14341" y="14823"/>
                    </a:lnTo>
                    <a:lnTo>
                      <a:pt x="14489" y="14601"/>
                    </a:lnTo>
                    <a:lnTo>
                      <a:pt x="14619" y="14378"/>
                    </a:lnTo>
                    <a:lnTo>
                      <a:pt x="14730" y="14175"/>
                    </a:lnTo>
                    <a:lnTo>
                      <a:pt x="14804" y="13989"/>
                    </a:lnTo>
                    <a:lnTo>
                      <a:pt x="14878" y="13823"/>
                    </a:lnTo>
                    <a:lnTo>
                      <a:pt x="14915" y="13656"/>
                    </a:lnTo>
                    <a:lnTo>
                      <a:pt x="14952" y="13489"/>
                    </a:lnTo>
                    <a:lnTo>
                      <a:pt x="14952" y="13341"/>
                    </a:lnTo>
                    <a:lnTo>
                      <a:pt x="14934" y="13211"/>
                    </a:lnTo>
                    <a:lnTo>
                      <a:pt x="14915" y="13100"/>
                    </a:lnTo>
                    <a:lnTo>
                      <a:pt x="14860" y="12989"/>
                    </a:lnTo>
                    <a:lnTo>
                      <a:pt x="14804" y="12896"/>
                    </a:lnTo>
                    <a:lnTo>
                      <a:pt x="14730" y="12804"/>
                    </a:lnTo>
                    <a:lnTo>
                      <a:pt x="14637" y="12748"/>
                    </a:lnTo>
                    <a:lnTo>
                      <a:pt x="14526" y="12692"/>
                    </a:lnTo>
                    <a:lnTo>
                      <a:pt x="14415" y="12655"/>
                    </a:lnTo>
                    <a:lnTo>
                      <a:pt x="14304" y="12637"/>
                    </a:lnTo>
                    <a:lnTo>
                      <a:pt x="14174" y="12637"/>
                    </a:lnTo>
                    <a:lnTo>
                      <a:pt x="14026" y="12655"/>
                    </a:lnTo>
                    <a:lnTo>
                      <a:pt x="13878" y="12692"/>
                    </a:lnTo>
                    <a:lnTo>
                      <a:pt x="13711" y="12748"/>
                    </a:lnTo>
                    <a:lnTo>
                      <a:pt x="13544" y="12822"/>
                    </a:lnTo>
                    <a:lnTo>
                      <a:pt x="13359" y="12933"/>
                    </a:lnTo>
                    <a:lnTo>
                      <a:pt x="13174" y="13063"/>
                    </a:lnTo>
                    <a:lnTo>
                      <a:pt x="12970" y="13211"/>
                    </a:lnTo>
                    <a:lnTo>
                      <a:pt x="12766" y="13378"/>
                    </a:lnTo>
                    <a:lnTo>
                      <a:pt x="12544" y="13582"/>
                    </a:lnTo>
                    <a:lnTo>
                      <a:pt x="12321" y="13804"/>
                    </a:lnTo>
                    <a:lnTo>
                      <a:pt x="12081" y="14064"/>
                    </a:lnTo>
                    <a:lnTo>
                      <a:pt x="11784" y="14378"/>
                    </a:lnTo>
                    <a:lnTo>
                      <a:pt x="11506" y="14731"/>
                    </a:lnTo>
                    <a:lnTo>
                      <a:pt x="11228" y="15083"/>
                    </a:lnTo>
                    <a:lnTo>
                      <a:pt x="10987" y="15453"/>
                    </a:lnTo>
                    <a:lnTo>
                      <a:pt x="11154" y="15046"/>
                    </a:lnTo>
                    <a:lnTo>
                      <a:pt x="11321" y="14619"/>
                    </a:lnTo>
                    <a:lnTo>
                      <a:pt x="11469" y="14212"/>
                    </a:lnTo>
                    <a:lnTo>
                      <a:pt x="11617" y="13786"/>
                    </a:lnTo>
                    <a:lnTo>
                      <a:pt x="11710" y="13397"/>
                    </a:lnTo>
                    <a:lnTo>
                      <a:pt x="11803" y="13044"/>
                    </a:lnTo>
                    <a:lnTo>
                      <a:pt x="11858" y="12711"/>
                    </a:lnTo>
                    <a:lnTo>
                      <a:pt x="11895" y="12396"/>
                    </a:lnTo>
                    <a:lnTo>
                      <a:pt x="11914" y="12137"/>
                    </a:lnTo>
                    <a:lnTo>
                      <a:pt x="11914" y="11877"/>
                    </a:lnTo>
                    <a:lnTo>
                      <a:pt x="11877" y="11673"/>
                    </a:lnTo>
                    <a:lnTo>
                      <a:pt x="11840" y="11470"/>
                    </a:lnTo>
                    <a:lnTo>
                      <a:pt x="14563" y="11470"/>
                    </a:lnTo>
                    <a:lnTo>
                      <a:pt x="14860" y="11451"/>
                    </a:lnTo>
                    <a:lnTo>
                      <a:pt x="15138" y="11414"/>
                    </a:lnTo>
                    <a:lnTo>
                      <a:pt x="15416" y="11358"/>
                    </a:lnTo>
                    <a:lnTo>
                      <a:pt x="15693" y="11284"/>
                    </a:lnTo>
                    <a:lnTo>
                      <a:pt x="15971" y="11210"/>
                    </a:lnTo>
                    <a:lnTo>
                      <a:pt x="16231" y="11118"/>
                    </a:lnTo>
                    <a:lnTo>
                      <a:pt x="16490" y="11025"/>
                    </a:lnTo>
                    <a:lnTo>
                      <a:pt x="16750" y="10914"/>
                    </a:lnTo>
                    <a:lnTo>
                      <a:pt x="16990" y="10784"/>
                    </a:lnTo>
                    <a:lnTo>
                      <a:pt x="17231" y="10636"/>
                    </a:lnTo>
                    <a:lnTo>
                      <a:pt x="17472" y="10488"/>
                    </a:lnTo>
                    <a:lnTo>
                      <a:pt x="17694" y="10339"/>
                    </a:lnTo>
                    <a:lnTo>
                      <a:pt x="17917" y="10154"/>
                    </a:lnTo>
                    <a:lnTo>
                      <a:pt x="18121" y="9987"/>
                    </a:lnTo>
                    <a:lnTo>
                      <a:pt x="18324" y="9802"/>
                    </a:lnTo>
                    <a:lnTo>
                      <a:pt x="18510" y="9598"/>
                    </a:lnTo>
                    <a:lnTo>
                      <a:pt x="18695" y="9395"/>
                    </a:lnTo>
                    <a:lnTo>
                      <a:pt x="18862" y="9172"/>
                    </a:lnTo>
                    <a:lnTo>
                      <a:pt x="19028" y="8950"/>
                    </a:lnTo>
                    <a:lnTo>
                      <a:pt x="19177" y="8709"/>
                    </a:lnTo>
                    <a:lnTo>
                      <a:pt x="19306" y="8468"/>
                    </a:lnTo>
                    <a:lnTo>
                      <a:pt x="19436" y="8227"/>
                    </a:lnTo>
                    <a:lnTo>
                      <a:pt x="19547" y="7968"/>
                    </a:lnTo>
                    <a:lnTo>
                      <a:pt x="19658" y="7708"/>
                    </a:lnTo>
                    <a:lnTo>
                      <a:pt x="19733" y="7449"/>
                    </a:lnTo>
                    <a:lnTo>
                      <a:pt x="19825" y="7171"/>
                    </a:lnTo>
                    <a:lnTo>
                      <a:pt x="19881" y="6893"/>
                    </a:lnTo>
                    <a:lnTo>
                      <a:pt x="19936" y="6615"/>
                    </a:lnTo>
                    <a:lnTo>
                      <a:pt x="19973" y="6319"/>
                    </a:lnTo>
                    <a:lnTo>
                      <a:pt x="19992" y="6041"/>
                    </a:lnTo>
                    <a:lnTo>
                      <a:pt x="19992" y="5745"/>
                    </a:lnTo>
                    <a:lnTo>
                      <a:pt x="19992" y="5448"/>
                    </a:lnTo>
                    <a:lnTo>
                      <a:pt x="19973" y="5152"/>
                    </a:lnTo>
                    <a:lnTo>
                      <a:pt x="19936" y="4874"/>
                    </a:lnTo>
                    <a:lnTo>
                      <a:pt x="19881" y="4577"/>
                    </a:lnTo>
                    <a:lnTo>
                      <a:pt x="19825" y="4299"/>
                    </a:lnTo>
                    <a:lnTo>
                      <a:pt x="19733" y="4040"/>
                    </a:lnTo>
                    <a:lnTo>
                      <a:pt x="19658" y="3762"/>
                    </a:lnTo>
                    <a:lnTo>
                      <a:pt x="19547" y="3503"/>
                    </a:lnTo>
                    <a:lnTo>
                      <a:pt x="19436" y="3262"/>
                    </a:lnTo>
                    <a:lnTo>
                      <a:pt x="19306" y="3002"/>
                    </a:lnTo>
                    <a:lnTo>
                      <a:pt x="19177" y="2762"/>
                    </a:lnTo>
                    <a:lnTo>
                      <a:pt x="19028" y="2539"/>
                    </a:lnTo>
                    <a:lnTo>
                      <a:pt x="18862" y="2317"/>
                    </a:lnTo>
                    <a:lnTo>
                      <a:pt x="18695" y="2095"/>
                    </a:lnTo>
                    <a:lnTo>
                      <a:pt x="18510" y="1891"/>
                    </a:lnTo>
                    <a:lnTo>
                      <a:pt x="18324" y="1687"/>
                    </a:lnTo>
                    <a:lnTo>
                      <a:pt x="18121" y="1502"/>
                    </a:lnTo>
                    <a:lnTo>
                      <a:pt x="17917" y="1316"/>
                    </a:lnTo>
                    <a:lnTo>
                      <a:pt x="17694" y="1150"/>
                    </a:lnTo>
                    <a:lnTo>
                      <a:pt x="17472" y="983"/>
                    </a:lnTo>
                    <a:lnTo>
                      <a:pt x="17231" y="835"/>
                    </a:lnTo>
                    <a:lnTo>
                      <a:pt x="16990" y="705"/>
                    </a:lnTo>
                    <a:lnTo>
                      <a:pt x="16750" y="575"/>
                    </a:lnTo>
                    <a:lnTo>
                      <a:pt x="16490" y="464"/>
                    </a:lnTo>
                    <a:lnTo>
                      <a:pt x="16231" y="353"/>
                    </a:lnTo>
                    <a:lnTo>
                      <a:pt x="15971" y="260"/>
                    </a:lnTo>
                    <a:lnTo>
                      <a:pt x="15693" y="186"/>
                    </a:lnTo>
                    <a:lnTo>
                      <a:pt x="15416" y="131"/>
                    </a:lnTo>
                    <a:lnTo>
                      <a:pt x="15138" y="75"/>
                    </a:lnTo>
                    <a:lnTo>
                      <a:pt x="14860" y="38"/>
                    </a:lnTo>
                    <a:lnTo>
                      <a:pt x="14563" y="19"/>
                    </a:lnTo>
                    <a:lnTo>
                      <a:pt x="142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1438" dist="47625" dir="4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oogle Shape;16790;p41">
              <a:extLst>
                <a:ext uri="{FF2B5EF4-FFF2-40B4-BE49-F238E27FC236}">
                  <a16:creationId xmlns:a16="http://schemas.microsoft.com/office/drawing/2014/main" id="{8008E3D3-8A20-9547-11BC-3EEEEDD95C4C}"/>
                </a:ext>
              </a:extLst>
            </p:cNvPr>
            <p:cNvGrpSpPr/>
            <p:nvPr/>
          </p:nvGrpSpPr>
          <p:grpSpPr>
            <a:xfrm>
              <a:off x="2530543" y="2157321"/>
              <a:ext cx="1841580" cy="1486080"/>
              <a:chOff x="4996043" y="2255866"/>
              <a:chExt cx="1841580" cy="1486080"/>
            </a:xfrm>
          </p:grpSpPr>
          <p:sp>
            <p:nvSpPr>
              <p:cNvPr id="6" name="Google Shape;16791;p41">
                <a:extLst>
                  <a:ext uri="{FF2B5EF4-FFF2-40B4-BE49-F238E27FC236}">
                    <a16:creationId xmlns:a16="http://schemas.microsoft.com/office/drawing/2014/main" id="{6B8E77FD-3869-EF51-7E6A-9E2A8124DB0C}"/>
                  </a:ext>
                </a:extLst>
              </p:cNvPr>
              <p:cNvSpPr/>
              <p:nvPr/>
            </p:nvSpPr>
            <p:spPr>
              <a:xfrm>
                <a:off x="5225257" y="3372354"/>
                <a:ext cx="116982" cy="116982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2780" extrusionOk="0">
                    <a:moveTo>
                      <a:pt x="1390" y="1"/>
                    </a:moveTo>
                    <a:lnTo>
                      <a:pt x="1334" y="19"/>
                    </a:lnTo>
                    <a:lnTo>
                      <a:pt x="1279" y="75"/>
                    </a:lnTo>
                    <a:lnTo>
                      <a:pt x="1242" y="186"/>
                    </a:lnTo>
                    <a:lnTo>
                      <a:pt x="1205" y="316"/>
                    </a:lnTo>
                    <a:lnTo>
                      <a:pt x="1149" y="668"/>
                    </a:lnTo>
                    <a:lnTo>
                      <a:pt x="1112" y="1112"/>
                    </a:lnTo>
                    <a:lnTo>
                      <a:pt x="667" y="1149"/>
                    </a:lnTo>
                    <a:lnTo>
                      <a:pt x="315" y="1205"/>
                    </a:lnTo>
                    <a:lnTo>
                      <a:pt x="186" y="1242"/>
                    </a:lnTo>
                    <a:lnTo>
                      <a:pt x="74" y="1298"/>
                    </a:lnTo>
                    <a:lnTo>
                      <a:pt x="19" y="1335"/>
                    </a:lnTo>
                    <a:lnTo>
                      <a:pt x="0" y="1390"/>
                    </a:lnTo>
                    <a:lnTo>
                      <a:pt x="19" y="1446"/>
                    </a:lnTo>
                    <a:lnTo>
                      <a:pt x="74" y="1483"/>
                    </a:lnTo>
                    <a:lnTo>
                      <a:pt x="186" y="1539"/>
                    </a:lnTo>
                    <a:lnTo>
                      <a:pt x="315" y="1576"/>
                    </a:lnTo>
                    <a:lnTo>
                      <a:pt x="667" y="1631"/>
                    </a:lnTo>
                    <a:lnTo>
                      <a:pt x="1112" y="1668"/>
                    </a:lnTo>
                    <a:lnTo>
                      <a:pt x="1149" y="2113"/>
                    </a:lnTo>
                    <a:lnTo>
                      <a:pt x="1205" y="2465"/>
                    </a:lnTo>
                    <a:lnTo>
                      <a:pt x="1242" y="2595"/>
                    </a:lnTo>
                    <a:lnTo>
                      <a:pt x="1279" y="2687"/>
                    </a:lnTo>
                    <a:lnTo>
                      <a:pt x="1334" y="2761"/>
                    </a:lnTo>
                    <a:lnTo>
                      <a:pt x="1390" y="2780"/>
                    </a:lnTo>
                    <a:lnTo>
                      <a:pt x="1445" y="2761"/>
                    </a:lnTo>
                    <a:lnTo>
                      <a:pt x="1482" y="2687"/>
                    </a:lnTo>
                    <a:lnTo>
                      <a:pt x="1538" y="2595"/>
                    </a:lnTo>
                    <a:lnTo>
                      <a:pt x="1575" y="2465"/>
                    </a:lnTo>
                    <a:lnTo>
                      <a:pt x="1631" y="2113"/>
                    </a:lnTo>
                    <a:lnTo>
                      <a:pt x="1668" y="1668"/>
                    </a:lnTo>
                    <a:lnTo>
                      <a:pt x="2112" y="1631"/>
                    </a:lnTo>
                    <a:lnTo>
                      <a:pt x="2464" y="1576"/>
                    </a:lnTo>
                    <a:lnTo>
                      <a:pt x="2594" y="1539"/>
                    </a:lnTo>
                    <a:lnTo>
                      <a:pt x="2687" y="1483"/>
                    </a:lnTo>
                    <a:lnTo>
                      <a:pt x="2761" y="1446"/>
                    </a:lnTo>
                    <a:lnTo>
                      <a:pt x="2779" y="1390"/>
                    </a:lnTo>
                    <a:lnTo>
                      <a:pt x="2761" y="1335"/>
                    </a:lnTo>
                    <a:lnTo>
                      <a:pt x="2687" y="1298"/>
                    </a:lnTo>
                    <a:lnTo>
                      <a:pt x="2594" y="1242"/>
                    </a:lnTo>
                    <a:lnTo>
                      <a:pt x="2464" y="1205"/>
                    </a:lnTo>
                    <a:lnTo>
                      <a:pt x="2112" y="1149"/>
                    </a:lnTo>
                    <a:lnTo>
                      <a:pt x="1668" y="1112"/>
                    </a:lnTo>
                    <a:lnTo>
                      <a:pt x="1631" y="668"/>
                    </a:lnTo>
                    <a:lnTo>
                      <a:pt x="1575" y="316"/>
                    </a:lnTo>
                    <a:lnTo>
                      <a:pt x="1538" y="186"/>
                    </a:lnTo>
                    <a:lnTo>
                      <a:pt x="1482" y="75"/>
                    </a:lnTo>
                    <a:lnTo>
                      <a:pt x="1445" y="19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" name="Google Shape;16792;p41">
                <a:extLst>
                  <a:ext uri="{FF2B5EF4-FFF2-40B4-BE49-F238E27FC236}">
                    <a16:creationId xmlns:a16="http://schemas.microsoft.com/office/drawing/2014/main" id="{FCB99948-CFBA-A257-A589-89E5AC45147E}"/>
                  </a:ext>
                </a:extLst>
              </p:cNvPr>
              <p:cNvSpPr/>
              <p:nvPr/>
            </p:nvSpPr>
            <p:spPr>
              <a:xfrm>
                <a:off x="5140254" y="3341972"/>
                <a:ext cx="97499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298" extrusionOk="0">
                    <a:moveTo>
                      <a:pt x="1168" y="0"/>
                    </a:moveTo>
                    <a:lnTo>
                      <a:pt x="1112" y="19"/>
                    </a:lnTo>
                    <a:lnTo>
                      <a:pt x="1075" y="74"/>
                    </a:lnTo>
                    <a:lnTo>
                      <a:pt x="1038" y="148"/>
                    </a:lnTo>
                    <a:lnTo>
                      <a:pt x="1001" y="260"/>
                    </a:lnTo>
                    <a:lnTo>
                      <a:pt x="964" y="556"/>
                    </a:lnTo>
                    <a:lnTo>
                      <a:pt x="927" y="908"/>
                    </a:lnTo>
                    <a:lnTo>
                      <a:pt x="557" y="945"/>
                    </a:lnTo>
                    <a:lnTo>
                      <a:pt x="279" y="1001"/>
                    </a:lnTo>
                    <a:lnTo>
                      <a:pt x="167" y="1038"/>
                    </a:lnTo>
                    <a:lnTo>
                      <a:pt x="75" y="1075"/>
                    </a:lnTo>
                    <a:lnTo>
                      <a:pt x="19" y="1112"/>
                    </a:lnTo>
                    <a:lnTo>
                      <a:pt x="1" y="1149"/>
                    </a:lnTo>
                    <a:lnTo>
                      <a:pt x="19" y="1186"/>
                    </a:lnTo>
                    <a:lnTo>
                      <a:pt x="75" y="1223"/>
                    </a:lnTo>
                    <a:lnTo>
                      <a:pt x="167" y="1260"/>
                    </a:lnTo>
                    <a:lnTo>
                      <a:pt x="279" y="1297"/>
                    </a:lnTo>
                    <a:lnTo>
                      <a:pt x="557" y="1353"/>
                    </a:lnTo>
                    <a:lnTo>
                      <a:pt x="927" y="1371"/>
                    </a:lnTo>
                    <a:lnTo>
                      <a:pt x="964" y="1742"/>
                    </a:lnTo>
                    <a:lnTo>
                      <a:pt x="1001" y="2038"/>
                    </a:lnTo>
                    <a:lnTo>
                      <a:pt x="1038" y="2149"/>
                    </a:lnTo>
                    <a:lnTo>
                      <a:pt x="1075" y="2224"/>
                    </a:lnTo>
                    <a:lnTo>
                      <a:pt x="1112" y="2279"/>
                    </a:lnTo>
                    <a:lnTo>
                      <a:pt x="1168" y="2298"/>
                    </a:lnTo>
                    <a:lnTo>
                      <a:pt x="1205" y="2279"/>
                    </a:lnTo>
                    <a:lnTo>
                      <a:pt x="1242" y="2224"/>
                    </a:lnTo>
                    <a:lnTo>
                      <a:pt x="1279" y="2149"/>
                    </a:lnTo>
                    <a:lnTo>
                      <a:pt x="1316" y="2038"/>
                    </a:lnTo>
                    <a:lnTo>
                      <a:pt x="1372" y="1742"/>
                    </a:lnTo>
                    <a:lnTo>
                      <a:pt x="1390" y="1371"/>
                    </a:lnTo>
                    <a:lnTo>
                      <a:pt x="1761" y="1353"/>
                    </a:lnTo>
                    <a:lnTo>
                      <a:pt x="2057" y="1297"/>
                    </a:lnTo>
                    <a:lnTo>
                      <a:pt x="2150" y="1260"/>
                    </a:lnTo>
                    <a:lnTo>
                      <a:pt x="2243" y="1223"/>
                    </a:lnTo>
                    <a:lnTo>
                      <a:pt x="2298" y="1186"/>
                    </a:lnTo>
                    <a:lnTo>
                      <a:pt x="2317" y="1149"/>
                    </a:lnTo>
                    <a:lnTo>
                      <a:pt x="2298" y="1112"/>
                    </a:lnTo>
                    <a:lnTo>
                      <a:pt x="2243" y="1075"/>
                    </a:lnTo>
                    <a:lnTo>
                      <a:pt x="2150" y="1038"/>
                    </a:lnTo>
                    <a:lnTo>
                      <a:pt x="2057" y="1001"/>
                    </a:lnTo>
                    <a:lnTo>
                      <a:pt x="1761" y="945"/>
                    </a:lnTo>
                    <a:lnTo>
                      <a:pt x="1390" y="908"/>
                    </a:lnTo>
                    <a:lnTo>
                      <a:pt x="1372" y="556"/>
                    </a:lnTo>
                    <a:lnTo>
                      <a:pt x="1316" y="260"/>
                    </a:lnTo>
                    <a:lnTo>
                      <a:pt x="1279" y="148"/>
                    </a:lnTo>
                    <a:lnTo>
                      <a:pt x="1242" y="74"/>
                    </a:lnTo>
                    <a:lnTo>
                      <a:pt x="1205" y="19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" name="Google Shape;16793;p41">
                <a:extLst>
                  <a:ext uri="{FF2B5EF4-FFF2-40B4-BE49-F238E27FC236}">
                    <a16:creationId xmlns:a16="http://schemas.microsoft.com/office/drawing/2014/main" id="{D1FA87E5-3F1F-760C-9BF0-7D3303BFD709}"/>
                  </a:ext>
                </a:extLst>
              </p:cNvPr>
              <p:cNvSpPr/>
              <p:nvPr/>
            </p:nvSpPr>
            <p:spPr>
              <a:xfrm>
                <a:off x="5044352" y="2676885"/>
                <a:ext cx="90472" cy="90514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2151" extrusionOk="0">
                    <a:moveTo>
                      <a:pt x="1075" y="1"/>
                    </a:moveTo>
                    <a:lnTo>
                      <a:pt x="1038" y="19"/>
                    </a:lnTo>
                    <a:lnTo>
                      <a:pt x="1001" y="56"/>
                    </a:lnTo>
                    <a:lnTo>
                      <a:pt x="964" y="149"/>
                    </a:lnTo>
                    <a:lnTo>
                      <a:pt x="946" y="242"/>
                    </a:lnTo>
                    <a:lnTo>
                      <a:pt x="890" y="520"/>
                    </a:lnTo>
                    <a:lnTo>
                      <a:pt x="872" y="853"/>
                    </a:lnTo>
                    <a:lnTo>
                      <a:pt x="520" y="890"/>
                    </a:lnTo>
                    <a:lnTo>
                      <a:pt x="260" y="927"/>
                    </a:lnTo>
                    <a:lnTo>
                      <a:pt x="149" y="964"/>
                    </a:lnTo>
                    <a:lnTo>
                      <a:pt x="75" y="1001"/>
                    </a:lnTo>
                    <a:lnTo>
                      <a:pt x="19" y="1038"/>
                    </a:lnTo>
                    <a:lnTo>
                      <a:pt x="1" y="1076"/>
                    </a:lnTo>
                    <a:lnTo>
                      <a:pt x="19" y="1113"/>
                    </a:lnTo>
                    <a:lnTo>
                      <a:pt x="75" y="1150"/>
                    </a:lnTo>
                    <a:lnTo>
                      <a:pt x="149" y="1187"/>
                    </a:lnTo>
                    <a:lnTo>
                      <a:pt x="260" y="1205"/>
                    </a:lnTo>
                    <a:lnTo>
                      <a:pt x="520" y="1261"/>
                    </a:lnTo>
                    <a:lnTo>
                      <a:pt x="872" y="1298"/>
                    </a:lnTo>
                    <a:lnTo>
                      <a:pt x="890" y="1631"/>
                    </a:lnTo>
                    <a:lnTo>
                      <a:pt x="946" y="1909"/>
                    </a:lnTo>
                    <a:lnTo>
                      <a:pt x="964" y="2002"/>
                    </a:lnTo>
                    <a:lnTo>
                      <a:pt x="1001" y="2076"/>
                    </a:lnTo>
                    <a:lnTo>
                      <a:pt x="1038" y="2132"/>
                    </a:lnTo>
                    <a:lnTo>
                      <a:pt x="1075" y="2150"/>
                    </a:lnTo>
                    <a:lnTo>
                      <a:pt x="1112" y="2132"/>
                    </a:lnTo>
                    <a:lnTo>
                      <a:pt x="1150" y="2076"/>
                    </a:lnTo>
                    <a:lnTo>
                      <a:pt x="1187" y="2002"/>
                    </a:lnTo>
                    <a:lnTo>
                      <a:pt x="1224" y="1909"/>
                    </a:lnTo>
                    <a:lnTo>
                      <a:pt x="1279" y="1631"/>
                    </a:lnTo>
                    <a:lnTo>
                      <a:pt x="1298" y="1298"/>
                    </a:lnTo>
                    <a:lnTo>
                      <a:pt x="1631" y="1261"/>
                    </a:lnTo>
                    <a:lnTo>
                      <a:pt x="1909" y="1205"/>
                    </a:lnTo>
                    <a:lnTo>
                      <a:pt x="2020" y="1187"/>
                    </a:lnTo>
                    <a:lnTo>
                      <a:pt x="2094" y="1150"/>
                    </a:lnTo>
                    <a:lnTo>
                      <a:pt x="2131" y="1113"/>
                    </a:lnTo>
                    <a:lnTo>
                      <a:pt x="2150" y="1076"/>
                    </a:lnTo>
                    <a:lnTo>
                      <a:pt x="2131" y="1038"/>
                    </a:lnTo>
                    <a:lnTo>
                      <a:pt x="2094" y="1001"/>
                    </a:lnTo>
                    <a:lnTo>
                      <a:pt x="2020" y="964"/>
                    </a:lnTo>
                    <a:lnTo>
                      <a:pt x="1909" y="927"/>
                    </a:lnTo>
                    <a:lnTo>
                      <a:pt x="1631" y="890"/>
                    </a:lnTo>
                    <a:lnTo>
                      <a:pt x="1298" y="853"/>
                    </a:lnTo>
                    <a:lnTo>
                      <a:pt x="1279" y="520"/>
                    </a:lnTo>
                    <a:lnTo>
                      <a:pt x="1224" y="242"/>
                    </a:lnTo>
                    <a:lnTo>
                      <a:pt x="1187" y="149"/>
                    </a:lnTo>
                    <a:lnTo>
                      <a:pt x="1150" y="56"/>
                    </a:lnTo>
                    <a:lnTo>
                      <a:pt x="1112" y="1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" name="Google Shape;16794;p41">
                <a:extLst>
                  <a:ext uri="{FF2B5EF4-FFF2-40B4-BE49-F238E27FC236}">
                    <a16:creationId xmlns:a16="http://schemas.microsoft.com/office/drawing/2014/main" id="{233C89C6-A827-77FE-81A2-03F8B6BED778}"/>
                  </a:ext>
                </a:extLst>
              </p:cNvPr>
              <p:cNvSpPr/>
              <p:nvPr/>
            </p:nvSpPr>
            <p:spPr>
              <a:xfrm>
                <a:off x="5004586" y="3010586"/>
                <a:ext cx="83487" cy="82687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965" extrusionOk="0">
                    <a:moveTo>
                      <a:pt x="964" y="1"/>
                    </a:moveTo>
                    <a:lnTo>
                      <a:pt x="927" y="56"/>
                    </a:lnTo>
                    <a:lnTo>
                      <a:pt x="890" y="131"/>
                    </a:lnTo>
                    <a:lnTo>
                      <a:pt x="872" y="223"/>
                    </a:lnTo>
                    <a:lnTo>
                      <a:pt x="816" y="464"/>
                    </a:lnTo>
                    <a:lnTo>
                      <a:pt x="798" y="779"/>
                    </a:lnTo>
                    <a:lnTo>
                      <a:pt x="483" y="798"/>
                    </a:lnTo>
                    <a:lnTo>
                      <a:pt x="223" y="853"/>
                    </a:lnTo>
                    <a:lnTo>
                      <a:pt x="131" y="872"/>
                    </a:lnTo>
                    <a:lnTo>
                      <a:pt x="56" y="909"/>
                    </a:lnTo>
                    <a:lnTo>
                      <a:pt x="19" y="946"/>
                    </a:lnTo>
                    <a:lnTo>
                      <a:pt x="1" y="983"/>
                    </a:lnTo>
                    <a:lnTo>
                      <a:pt x="19" y="1020"/>
                    </a:lnTo>
                    <a:lnTo>
                      <a:pt x="56" y="1057"/>
                    </a:lnTo>
                    <a:lnTo>
                      <a:pt x="131" y="1075"/>
                    </a:lnTo>
                    <a:lnTo>
                      <a:pt x="223" y="1112"/>
                    </a:lnTo>
                    <a:lnTo>
                      <a:pt x="483" y="1150"/>
                    </a:lnTo>
                    <a:lnTo>
                      <a:pt x="798" y="1187"/>
                    </a:lnTo>
                    <a:lnTo>
                      <a:pt x="816" y="1502"/>
                    </a:lnTo>
                    <a:lnTo>
                      <a:pt x="872" y="1742"/>
                    </a:lnTo>
                    <a:lnTo>
                      <a:pt x="890" y="1835"/>
                    </a:lnTo>
                    <a:lnTo>
                      <a:pt x="927" y="1909"/>
                    </a:lnTo>
                    <a:lnTo>
                      <a:pt x="964" y="1946"/>
                    </a:lnTo>
                    <a:lnTo>
                      <a:pt x="1001" y="1965"/>
                    </a:lnTo>
                    <a:lnTo>
                      <a:pt x="1038" y="1946"/>
                    </a:lnTo>
                    <a:lnTo>
                      <a:pt x="1057" y="1909"/>
                    </a:lnTo>
                    <a:lnTo>
                      <a:pt x="1094" y="1835"/>
                    </a:lnTo>
                    <a:lnTo>
                      <a:pt x="1131" y="1742"/>
                    </a:lnTo>
                    <a:lnTo>
                      <a:pt x="1168" y="1502"/>
                    </a:lnTo>
                    <a:lnTo>
                      <a:pt x="1187" y="1187"/>
                    </a:lnTo>
                    <a:lnTo>
                      <a:pt x="1502" y="1150"/>
                    </a:lnTo>
                    <a:lnTo>
                      <a:pt x="1761" y="1112"/>
                    </a:lnTo>
                    <a:lnTo>
                      <a:pt x="1854" y="1075"/>
                    </a:lnTo>
                    <a:lnTo>
                      <a:pt x="1928" y="1057"/>
                    </a:lnTo>
                    <a:lnTo>
                      <a:pt x="1965" y="1020"/>
                    </a:lnTo>
                    <a:lnTo>
                      <a:pt x="1983" y="983"/>
                    </a:lnTo>
                    <a:lnTo>
                      <a:pt x="1965" y="946"/>
                    </a:lnTo>
                    <a:lnTo>
                      <a:pt x="1928" y="909"/>
                    </a:lnTo>
                    <a:lnTo>
                      <a:pt x="1854" y="872"/>
                    </a:lnTo>
                    <a:lnTo>
                      <a:pt x="1761" y="853"/>
                    </a:lnTo>
                    <a:lnTo>
                      <a:pt x="1502" y="798"/>
                    </a:lnTo>
                    <a:lnTo>
                      <a:pt x="1187" y="779"/>
                    </a:lnTo>
                    <a:lnTo>
                      <a:pt x="1168" y="464"/>
                    </a:lnTo>
                    <a:lnTo>
                      <a:pt x="1131" y="223"/>
                    </a:lnTo>
                    <a:lnTo>
                      <a:pt x="1094" y="131"/>
                    </a:lnTo>
                    <a:lnTo>
                      <a:pt x="1057" y="56"/>
                    </a:lnTo>
                    <a:lnTo>
                      <a:pt x="1038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" name="Google Shape;16795;p41">
                <a:extLst>
                  <a:ext uri="{FF2B5EF4-FFF2-40B4-BE49-F238E27FC236}">
                    <a16:creationId xmlns:a16="http://schemas.microsoft.com/office/drawing/2014/main" id="{52F386A0-8A00-1FCE-88D3-7E77BE05524D}"/>
                  </a:ext>
                </a:extLst>
              </p:cNvPr>
              <p:cNvSpPr/>
              <p:nvPr/>
            </p:nvSpPr>
            <p:spPr>
              <a:xfrm>
                <a:off x="5807656" y="3250741"/>
                <a:ext cx="121653" cy="121653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891" extrusionOk="0">
                    <a:moveTo>
                      <a:pt x="1446" y="0"/>
                    </a:moveTo>
                    <a:lnTo>
                      <a:pt x="1390" y="19"/>
                    </a:lnTo>
                    <a:lnTo>
                      <a:pt x="1353" y="75"/>
                    </a:lnTo>
                    <a:lnTo>
                      <a:pt x="1297" y="186"/>
                    </a:lnTo>
                    <a:lnTo>
                      <a:pt x="1260" y="315"/>
                    </a:lnTo>
                    <a:lnTo>
                      <a:pt x="1186" y="686"/>
                    </a:lnTo>
                    <a:lnTo>
                      <a:pt x="1149" y="1149"/>
                    </a:lnTo>
                    <a:lnTo>
                      <a:pt x="705" y="1186"/>
                    </a:lnTo>
                    <a:lnTo>
                      <a:pt x="334" y="1242"/>
                    </a:lnTo>
                    <a:lnTo>
                      <a:pt x="186" y="1297"/>
                    </a:lnTo>
                    <a:lnTo>
                      <a:pt x="93" y="1334"/>
                    </a:lnTo>
                    <a:lnTo>
                      <a:pt x="19" y="1390"/>
                    </a:lnTo>
                    <a:lnTo>
                      <a:pt x="1" y="1446"/>
                    </a:lnTo>
                    <a:lnTo>
                      <a:pt x="19" y="1501"/>
                    </a:lnTo>
                    <a:lnTo>
                      <a:pt x="93" y="1538"/>
                    </a:lnTo>
                    <a:lnTo>
                      <a:pt x="186" y="1594"/>
                    </a:lnTo>
                    <a:lnTo>
                      <a:pt x="334" y="1631"/>
                    </a:lnTo>
                    <a:lnTo>
                      <a:pt x="705" y="1686"/>
                    </a:lnTo>
                    <a:lnTo>
                      <a:pt x="1149" y="1723"/>
                    </a:lnTo>
                    <a:lnTo>
                      <a:pt x="1186" y="2187"/>
                    </a:lnTo>
                    <a:lnTo>
                      <a:pt x="1260" y="2557"/>
                    </a:lnTo>
                    <a:lnTo>
                      <a:pt x="1297" y="2687"/>
                    </a:lnTo>
                    <a:lnTo>
                      <a:pt x="1353" y="2798"/>
                    </a:lnTo>
                    <a:lnTo>
                      <a:pt x="1390" y="2872"/>
                    </a:lnTo>
                    <a:lnTo>
                      <a:pt x="1446" y="2891"/>
                    </a:lnTo>
                    <a:lnTo>
                      <a:pt x="1501" y="2872"/>
                    </a:lnTo>
                    <a:lnTo>
                      <a:pt x="1557" y="2798"/>
                    </a:lnTo>
                    <a:lnTo>
                      <a:pt x="1594" y="2687"/>
                    </a:lnTo>
                    <a:lnTo>
                      <a:pt x="1631" y="2557"/>
                    </a:lnTo>
                    <a:lnTo>
                      <a:pt x="1705" y="2187"/>
                    </a:lnTo>
                    <a:lnTo>
                      <a:pt x="1742" y="1723"/>
                    </a:lnTo>
                    <a:lnTo>
                      <a:pt x="2205" y="1686"/>
                    </a:lnTo>
                    <a:lnTo>
                      <a:pt x="2576" y="1631"/>
                    </a:lnTo>
                    <a:lnTo>
                      <a:pt x="2706" y="1594"/>
                    </a:lnTo>
                    <a:lnTo>
                      <a:pt x="2817" y="1538"/>
                    </a:lnTo>
                    <a:lnTo>
                      <a:pt x="2872" y="1501"/>
                    </a:lnTo>
                    <a:lnTo>
                      <a:pt x="2891" y="1446"/>
                    </a:lnTo>
                    <a:lnTo>
                      <a:pt x="2872" y="1390"/>
                    </a:lnTo>
                    <a:lnTo>
                      <a:pt x="2817" y="1334"/>
                    </a:lnTo>
                    <a:lnTo>
                      <a:pt x="2706" y="1297"/>
                    </a:lnTo>
                    <a:lnTo>
                      <a:pt x="2576" y="1242"/>
                    </a:lnTo>
                    <a:lnTo>
                      <a:pt x="2205" y="1186"/>
                    </a:lnTo>
                    <a:lnTo>
                      <a:pt x="1742" y="1149"/>
                    </a:lnTo>
                    <a:lnTo>
                      <a:pt x="1705" y="686"/>
                    </a:lnTo>
                    <a:lnTo>
                      <a:pt x="1631" y="315"/>
                    </a:lnTo>
                    <a:lnTo>
                      <a:pt x="1594" y="186"/>
                    </a:lnTo>
                    <a:lnTo>
                      <a:pt x="1557" y="75"/>
                    </a:lnTo>
                    <a:lnTo>
                      <a:pt x="1501" y="19"/>
                    </a:lnTo>
                    <a:lnTo>
                      <a:pt x="1446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" name="Google Shape;16796;p41">
                <a:extLst>
                  <a:ext uri="{FF2B5EF4-FFF2-40B4-BE49-F238E27FC236}">
                    <a16:creationId xmlns:a16="http://schemas.microsoft.com/office/drawing/2014/main" id="{7F9C2243-9C1E-4113-C219-739656817D7E}"/>
                  </a:ext>
                </a:extLst>
              </p:cNvPr>
              <p:cNvSpPr/>
              <p:nvPr/>
            </p:nvSpPr>
            <p:spPr>
              <a:xfrm>
                <a:off x="5766332" y="3186820"/>
                <a:ext cx="86601" cy="86559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2057" extrusionOk="0">
                    <a:moveTo>
                      <a:pt x="1038" y="0"/>
                    </a:moveTo>
                    <a:lnTo>
                      <a:pt x="1001" y="19"/>
                    </a:lnTo>
                    <a:lnTo>
                      <a:pt x="964" y="56"/>
                    </a:lnTo>
                    <a:lnTo>
                      <a:pt x="927" y="130"/>
                    </a:lnTo>
                    <a:lnTo>
                      <a:pt x="908" y="222"/>
                    </a:lnTo>
                    <a:lnTo>
                      <a:pt x="853" y="482"/>
                    </a:lnTo>
                    <a:lnTo>
                      <a:pt x="834" y="815"/>
                    </a:lnTo>
                    <a:lnTo>
                      <a:pt x="501" y="834"/>
                    </a:lnTo>
                    <a:lnTo>
                      <a:pt x="241" y="889"/>
                    </a:lnTo>
                    <a:lnTo>
                      <a:pt x="149" y="927"/>
                    </a:lnTo>
                    <a:lnTo>
                      <a:pt x="75" y="945"/>
                    </a:lnTo>
                    <a:lnTo>
                      <a:pt x="19" y="982"/>
                    </a:lnTo>
                    <a:lnTo>
                      <a:pt x="1" y="1019"/>
                    </a:lnTo>
                    <a:lnTo>
                      <a:pt x="19" y="1056"/>
                    </a:lnTo>
                    <a:lnTo>
                      <a:pt x="75" y="1093"/>
                    </a:lnTo>
                    <a:lnTo>
                      <a:pt x="149" y="1130"/>
                    </a:lnTo>
                    <a:lnTo>
                      <a:pt x="241" y="1149"/>
                    </a:lnTo>
                    <a:lnTo>
                      <a:pt x="501" y="1204"/>
                    </a:lnTo>
                    <a:lnTo>
                      <a:pt x="834" y="1223"/>
                    </a:lnTo>
                    <a:lnTo>
                      <a:pt x="853" y="1556"/>
                    </a:lnTo>
                    <a:lnTo>
                      <a:pt x="908" y="1816"/>
                    </a:lnTo>
                    <a:lnTo>
                      <a:pt x="927" y="1908"/>
                    </a:lnTo>
                    <a:lnTo>
                      <a:pt x="964" y="1983"/>
                    </a:lnTo>
                    <a:lnTo>
                      <a:pt x="1001" y="2038"/>
                    </a:lnTo>
                    <a:lnTo>
                      <a:pt x="1038" y="2057"/>
                    </a:lnTo>
                    <a:lnTo>
                      <a:pt x="1075" y="2038"/>
                    </a:lnTo>
                    <a:lnTo>
                      <a:pt x="1112" y="1983"/>
                    </a:lnTo>
                    <a:lnTo>
                      <a:pt x="1149" y="1908"/>
                    </a:lnTo>
                    <a:lnTo>
                      <a:pt x="1168" y="1816"/>
                    </a:lnTo>
                    <a:lnTo>
                      <a:pt x="1223" y="1556"/>
                    </a:lnTo>
                    <a:lnTo>
                      <a:pt x="1242" y="1223"/>
                    </a:lnTo>
                    <a:lnTo>
                      <a:pt x="1575" y="1204"/>
                    </a:lnTo>
                    <a:lnTo>
                      <a:pt x="1835" y="1149"/>
                    </a:lnTo>
                    <a:lnTo>
                      <a:pt x="1927" y="1130"/>
                    </a:lnTo>
                    <a:lnTo>
                      <a:pt x="2002" y="1093"/>
                    </a:lnTo>
                    <a:lnTo>
                      <a:pt x="2057" y="1056"/>
                    </a:lnTo>
                    <a:lnTo>
                      <a:pt x="2057" y="1019"/>
                    </a:lnTo>
                    <a:lnTo>
                      <a:pt x="2057" y="982"/>
                    </a:lnTo>
                    <a:lnTo>
                      <a:pt x="2002" y="945"/>
                    </a:lnTo>
                    <a:lnTo>
                      <a:pt x="1927" y="927"/>
                    </a:lnTo>
                    <a:lnTo>
                      <a:pt x="1835" y="889"/>
                    </a:lnTo>
                    <a:lnTo>
                      <a:pt x="1575" y="834"/>
                    </a:lnTo>
                    <a:lnTo>
                      <a:pt x="1242" y="815"/>
                    </a:lnTo>
                    <a:lnTo>
                      <a:pt x="1223" y="482"/>
                    </a:lnTo>
                    <a:lnTo>
                      <a:pt x="1168" y="222"/>
                    </a:lnTo>
                    <a:lnTo>
                      <a:pt x="1149" y="130"/>
                    </a:lnTo>
                    <a:lnTo>
                      <a:pt x="1112" y="56"/>
                    </a:lnTo>
                    <a:lnTo>
                      <a:pt x="1075" y="19"/>
                    </a:lnTo>
                    <a:lnTo>
                      <a:pt x="1038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" name="Google Shape;16797;p41">
                <a:extLst>
                  <a:ext uri="{FF2B5EF4-FFF2-40B4-BE49-F238E27FC236}">
                    <a16:creationId xmlns:a16="http://schemas.microsoft.com/office/drawing/2014/main" id="{45FA24BE-A0E4-B403-4D46-FC91F2C2CABC}"/>
                  </a:ext>
                </a:extLst>
              </p:cNvPr>
              <p:cNvSpPr/>
              <p:nvPr/>
            </p:nvSpPr>
            <p:spPr>
              <a:xfrm>
                <a:off x="5859120" y="3159510"/>
                <a:ext cx="64761" cy="63962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520" extrusionOk="0">
                    <a:moveTo>
                      <a:pt x="741" y="1"/>
                    </a:moveTo>
                    <a:lnTo>
                      <a:pt x="704" y="38"/>
                    </a:lnTo>
                    <a:lnTo>
                      <a:pt x="667" y="167"/>
                    </a:lnTo>
                    <a:lnTo>
                      <a:pt x="630" y="371"/>
                    </a:lnTo>
                    <a:lnTo>
                      <a:pt x="612" y="612"/>
                    </a:lnTo>
                    <a:lnTo>
                      <a:pt x="371" y="631"/>
                    </a:lnTo>
                    <a:lnTo>
                      <a:pt x="186" y="668"/>
                    </a:lnTo>
                    <a:lnTo>
                      <a:pt x="56" y="705"/>
                    </a:lnTo>
                    <a:lnTo>
                      <a:pt x="19" y="742"/>
                    </a:lnTo>
                    <a:lnTo>
                      <a:pt x="0" y="760"/>
                    </a:lnTo>
                    <a:lnTo>
                      <a:pt x="19" y="797"/>
                    </a:lnTo>
                    <a:lnTo>
                      <a:pt x="56" y="816"/>
                    </a:lnTo>
                    <a:lnTo>
                      <a:pt x="186" y="853"/>
                    </a:lnTo>
                    <a:lnTo>
                      <a:pt x="371" y="890"/>
                    </a:lnTo>
                    <a:lnTo>
                      <a:pt x="612" y="909"/>
                    </a:lnTo>
                    <a:lnTo>
                      <a:pt x="630" y="1149"/>
                    </a:lnTo>
                    <a:lnTo>
                      <a:pt x="667" y="1353"/>
                    </a:lnTo>
                    <a:lnTo>
                      <a:pt x="704" y="1483"/>
                    </a:lnTo>
                    <a:lnTo>
                      <a:pt x="741" y="1520"/>
                    </a:lnTo>
                    <a:lnTo>
                      <a:pt x="797" y="1520"/>
                    </a:lnTo>
                    <a:lnTo>
                      <a:pt x="816" y="1483"/>
                    </a:lnTo>
                    <a:lnTo>
                      <a:pt x="871" y="1353"/>
                    </a:lnTo>
                    <a:lnTo>
                      <a:pt x="908" y="1149"/>
                    </a:lnTo>
                    <a:lnTo>
                      <a:pt x="927" y="909"/>
                    </a:lnTo>
                    <a:lnTo>
                      <a:pt x="1168" y="890"/>
                    </a:lnTo>
                    <a:lnTo>
                      <a:pt x="1353" y="853"/>
                    </a:lnTo>
                    <a:lnTo>
                      <a:pt x="1483" y="816"/>
                    </a:lnTo>
                    <a:lnTo>
                      <a:pt x="1520" y="797"/>
                    </a:lnTo>
                    <a:lnTo>
                      <a:pt x="1538" y="760"/>
                    </a:lnTo>
                    <a:lnTo>
                      <a:pt x="1520" y="742"/>
                    </a:lnTo>
                    <a:lnTo>
                      <a:pt x="1483" y="705"/>
                    </a:lnTo>
                    <a:lnTo>
                      <a:pt x="1353" y="668"/>
                    </a:lnTo>
                    <a:lnTo>
                      <a:pt x="1168" y="631"/>
                    </a:lnTo>
                    <a:lnTo>
                      <a:pt x="927" y="612"/>
                    </a:lnTo>
                    <a:lnTo>
                      <a:pt x="908" y="371"/>
                    </a:lnTo>
                    <a:lnTo>
                      <a:pt x="871" y="167"/>
                    </a:lnTo>
                    <a:lnTo>
                      <a:pt x="816" y="38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" name="Google Shape;16798;p41">
                <a:extLst>
                  <a:ext uri="{FF2B5EF4-FFF2-40B4-BE49-F238E27FC236}">
                    <a16:creationId xmlns:a16="http://schemas.microsoft.com/office/drawing/2014/main" id="{AD0D20E1-9AA8-F9FF-6387-E9ACDE4BA1A3}"/>
                  </a:ext>
                </a:extLst>
              </p:cNvPr>
              <p:cNvSpPr/>
              <p:nvPr/>
            </p:nvSpPr>
            <p:spPr>
              <a:xfrm>
                <a:off x="5111429" y="2732263"/>
                <a:ext cx="120096" cy="120896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873" extrusionOk="0">
                    <a:moveTo>
                      <a:pt x="1427" y="0"/>
                    </a:moveTo>
                    <a:lnTo>
                      <a:pt x="1371" y="19"/>
                    </a:lnTo>
                    <a:lnTo>
                      <a:pt x="1334" y="93"/>
                    </a:lnTo>
                    <a:lnTo>
                      <a:pt x="1279" y="186"/>
                    </a:lnTo>
                    <a:lnTo>
                      <a:pt x="1242" y="315"/>
                    </a:lnTo>
                    <a:lnTo>
                      <a:pt x="1167" y="686"/>
                    </a:lnTo>
                    <a:lnTo>
                      <a:pt x="1130" y="1149"/>
                    </a:lnTo>
                    <a:lnTo>
                      <a:pt x="686" y="1186"/>
                    </a:lnTo>
                    <a:lnTo>
                      <a:pt x="315" y="1242"/>
                    </a:lnTo>
                    <a:lnTo>
                      <a:pt x="185" y="1279"/>
                    </a:lnTo>
                    <a:lnTo>
                      <a:pt x="74" y="1334"/>
                    </a:lnTo>
                    <a:lnTo>
                      <a:pt x="19" y="1371"/>
                    </a:lnTo>
                    <a:lnTo>
                      <a:pt x="0" y="1427"/>
                    </a:lnTo>
                    <a:lnTo>
                      <a:pt x="19" y="1483"/>
                    </a:lnTo>
                    <a:lnTo>
                      <a:pt x="74" y="1538"/>
                    </a:lnTo>
                    <a:lnTo>
                      <a:pt x="185" y="1575"/>
                    </a:lnTo>
                    <a:lnTo>
                      <a:pt x="315" y="1612"/>
                    </a:lnTo>
                    <a:lnTo>
                      <a:pt x="686" y="1686"/>
                    </a:lnTo>
                    <a:lnTo>
                      <a:pt x="1130" y="1723"/>
                    </a:lnTo>
                    <a:lnTo>
                      <a:pt x="1167" y="2168"/>
                    </a:lnTo>
                    <a:lnTo>
                      <a:pt x="1242" y="2539"/>
                    </a:lnTo>
                    <a:lnTo>
                      <a:pt x="1279" y="2668"/>
                    </a:lnTo>
                    <a:lnTo>
                      <a:pt x="1334" y="2780"/>
                    </a:lnTo>
                    <a:lnTo>
                      <a:pt x="1371" y="2835"/>
                    </a:lnTo>
                    <a:lnTo>
                      <a:pt x="1427" y="2872"/>
                    </a:lnTo>
                    <a:lnTo>
                      <a:pt x="1482" y="2835"/>
                    </a:lnTo>
                    <a:lnTo>
                      <a:pt x="1538" y="2780"/>
                    </a:lnTo>
                    <a:lnTo>
                      <a:pt x="1575" y="2668"/>
                    </a:lnTo>
                    <a:lnTo>
                      <a:pt x="1612" y="2539"/>
                    </a:lnTo>
                    <a:lnTo>
                      <a:pt x="1686" y="2168"/>
                    </a:lnTo>
                    <a:lnTo>
                      <a:pt x="1723" y="1723"/>
                    </a:lnTo>
                    <a:lnTo>
                      <a:pt x="2168" y="1686"/>
                    </a:lnTo>
                    <a:lnTo>
                      <a:pt x="2538" y="1612"/>
                    </a:lnTo>
                    <a:lnTo>
                      <a:pt x="2668" y="1575"/>
                    </a:lnTo>
                    <a:lnTo>
                      <a:pt x="2779" y="1538"/>
                    </a:lnTo>
                    <a:lnTo>
                      <a:pt x="2835" y="1483"/>
                    </a:lnTo>
                    <a:lnTo>
                      <a:pt x="2853" y="1427"/>
                    </a:lnTo>
                    <a:lnTo>
                      <a:pt x="2835" y="1371"/>
                    </a:lnTo>
                    <a:lnTo>
                      <a:pt x="2779" y="1334"/>
                    </a:lnTo>
                    <a:lnTo>
                      <a:pt x="2668" y="1279"/>
                    </a:lnTo>
                    <a:lnTo>
                      <a:pt x="2538" y="1242"/>
                    </a:lnTo>
                    <a:lnTo>
                      <a:pt x="2168" y="1186"/>
                    </a:lnTo>
                    <a:lnTo>
                      <a:pt x="1723" y="1149"/>
                    </a:lnTo>
                    <a:lnTo>
                      <a:pt x="1686" y="686"/>
                    </a:lnTo>
                    <a:lnTo>
                      <a:pt x="1612" y="315"/>
                    </a:lnTo>
                    <a:lnTo>
                      <a:pt x="1575" y="186"/>
                    </a:lnTo>
                    <a:lnTo>
                      <a:pt x="1538" y="93"/>
                    </a:lnTo>
                    <a:lnTo>
                      <a:pt x="1482" y="19"/>
                    </a:lnTo>
                    <a:lnTo>
                      <a:pt x="1427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" name="Google Shape;16799;p41">
                <a:extLst>
                  <a:ext uri="{FF2B5EF4-FFF2-40B4-BE49-F238E27FC236}">
                    <a16:creationId xmlns:a16="http://schemas.microsoft.com/office/drawing/2014/main" id="{F353A71B-3B8D-13EA-D753-6535E62830DC}"/>
                  </a:ext>
                </a:extLst>
              </p:cNvPr>
              <p:cNvSpPr/>
              <p:nvPr/>
            </p:nvSpPr>
            <p:spPr>
              <a:xfrm>
                <a:off x="6447746" y="3387167"/>
                <a:ext cx="116982" cy="116982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2780" extrusionOk="0">
                    <a:moveTo>
                      <a:pt x="1390" y="1"/>
                    </a:moveTo>
                    <a:lnTo>
                      <a:pt x="1335" y="19"/>
                    </a:lnTo>
                    <a:lnTo>
                      <a:pt x="1298" y="75"/>
                    </a:lnTo>
                    <a:lnTo>
                      <a:pt x="1242" y="186"/>
                    </a:lnTo>
                    <a:lnTo>
                      <a:pt x="1205" y="316"/>
                    </a:lnTo>
                    <a:lnTo>
                      <a:pt x="1150" y="668"/>
                    </a:lnTo>
                    <a:lnTo>
                      <a:pt x="1113" y="1112"/>
                    </a:lnTo>
                    <a:lnTo>
                      <a:pt x="668" y="1150"/>
                    </a:lnTo>
                    <a:lnTo>
                      <a:pt x="316" y="1205"/>
                    </a:lnTo>
                    <a:lnTo>
                      <a:pt x="186" y="1242"/>
                    </a:lnTo>
                    <a:lnTo>
                      <a:pt x="75" y="1298"/>
                    </a:lnTo>
                    <a:lnTo>
                      <a:pt x="19" y="1335"/>
                    </a:lnTo>
                    <a:lnTo>
                      <a:pt x="1" y="1390"/>
                    </a:lnTo>
                    <a:lnTo>
                      <a:pt x="19" y="1446"/>
                    </a:lnTo>
                    <a:lnTo>
                      <a:pt x="75" y="1483"/>
                    </a:lnTo>
                    <a:lnTo>
                      <a:pt x="186" y="1539"/>
                    </a:lnTo>
                    <a:lnTo>
                      <a:pt x="316" y="1576"/>
                    </a:lnTo>
                    <a:lnTo>
                      <a:pt x="668" y="1631"/>
                    </a:lnTo>
                    <a:lnTo>
                      <a:pt x="1113" y="1668"/>
                    </a:lnTo>
                    <a:lnTo>
                      <a:pt x="1150" y="2113"/>
                    </a:lnTo>
                    <a:lnTo>
                      <a:pt x="1205" y="2465"/>
                    </a:lnTo>
                    <a:lnTo>
                      <a:pt x="1242" y="2595"/>
                    </a:lnTo>
                    <a:lnTo>
                      <a:pt x="1298" y="2706"/>
                    </a:lnTo>
                    <a:lnTo>
                      <a:pt x="1335" y="2761"/>
                    </a:lnTo>
                    <a:lnTo>
                      <a:pt x="1390" y="2780"/>
                    </a:lnTo>
                    <a:lnTo>
                      <a:pt x="1446" y="2761"/>
                    </a:lnTo>
                    <a:lnTo>
                      <a:pt x="1483" y="2706"/>
                    </a:lnTo>
                    <a:lnTo>
                      <a:pt x="1539" y="2595"/>
                    </a:lnTo>
                    <a:lnTo>
                      <a:pt x="1576" y="2465"/>
                    </a:lnTo>
                    <a:lnTo>
                      <a:pt x="1631" y="2113"/>
                    </a:lnTo>
                    <a:lnTo>
                      <a:pt x="1668" y="1668"/>
                    </a:lnTo>
                    <a:lnTo>
                      <a:pt x="2113" y="1631"/>
                    </a:lnTo>
                    <a:lnTo>
                      <a:pt x="2465" y="1576"/>
                    </a:lnTo>
                    <a:lnTo>
                      <a:pt x="2595" y="1539"/>
                    </a:lnTo>
                    <a:lnTo>
                      <a:pt x="2687" y="1483"/>
                    </a:lnTo>
                    <a:lnTo>
                      <a:pt x="2761" y="1446"/>
                    </a:lnTo>
                    <a:lnTo>
                      <a:pt x="2780" y="1390"/>
                    </a:lnTo>
                    <a:lnTo>
                      <a:pt x="2761" y="1335"/>
                    </a:lnTo>
                    <a:lnTo>
                      <a:pt x="2687" y="1298"/>
                    </a:lnTo>
                    <a:lnTo>
                      <a:pt x="2595" y="1242"/>
                    </a:lnTo>
                    <a:lnTo>
                      <a:pt x="2465" y="1205"/>
                    </a:lnTo>
                    <a:lnTo>
                      <a:pt x="2113" y="1150"/>
                    </a:lnTo>
                    <a:lnTo>
                      <a:pt x="1668" y="1112"/>
                    </a:lnTo>
                    <a:lnTo>
                      <a:pt x="1631" y="668"/>
                    </a:lnTo>
                    <a:lnTo>
                      <a:pt x="1576" y="316"/>
                    </a:lnTo>
                    <a:lnTo>
                      <a:pt x="1539" y="186"/>
                    </a:lnTo>
                    <a:lnTo>
                      <a:pt x="1483" y="75"/>
                    </a:lnTo>
                    <a:lnTo>
                      <a:pt x="1446" y="19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" name="Google Shape;16800;p41">
                <a:extLst>
                  <a:ext uri="{FF2B5EF4-FFF2-40B4-BE49-F238E27FC236}">
                    <a16:creationId xmlns:a16="http://schemas.microsoft.com/office/drawing/2014/main" id="{BD7BB143-2EEE-B563-C2AE-DE9766A78343}"/>
                  </a:ext>
                </a:extLst>
              </p:cNvPr>
              <p:cNvSpPr/>
              <p:nvPr/>
            </p:nvSpPr>
            <p:spPr>
              <a:xfrm>
                <a:off x="6552233" y="3356784"/>
                <a:ext cx="96700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2298" extrusionOk="0">
                    <a:moveTo>
                      <a:pt x="1149" y="0"/>
                    </a:moveTo>
                    <a:lnTo>
                      <a:pt x="1112" y="19"/>
                    </a:lnTo>
                    <a:lnTo>
                      <a:pt x="1075" y="74"/>
                    </a:lnTo>
                    <a:lnTo>
                      <a:pt x="1038" y="148"/>
                    </a:lnTo>
                    <a:lnTo>
                      <a:pt x="1001" y="260"/>
                    </a:lnTo>
                    <a:lnTo>
                      <a:pt x="945" y="556"/>
                    </a:lnTo>
                    <a:lnTo>
                      <a:pt x="927" y="908"/>
                    </a:lnTo>
                    <a:lnTo>
                      <a:pt x="556" y="945"/>
                    </a:lnTo>
                    <a:lnTo>
                      <a:pt x="260" y="1001"/>
                    </a:lnTo>
                    <a:lnTo>
                      <a:pt x="149" y="1038"/>
                    </a:lnTo>
                    <a:lnTo>
                      <a:pt x="75" y="1075"/>
                    </a:lnTo>
                    <a:lnTo>
                      <a:pt x="19" y="1112"/>
                    </a:lnTo>
                    <a:lnTo>
                      <a:pt x="1" y="1149"/>
                    </a:lnTo>
                    <a:lnTo>
                      <a:pt x="19" y="1186"/>
                    </a:lnTo>
                    <a:lnTo>
                      <a:pt x="75" y="1223"/>
                    </a:lnTo>
                    <a:lnTo>
                      <a:pt x="149" y="1260"/>
                    </a:lnTo>
                    <a:lnTo>
                      <a:pt x="260" y="1297"/>
                    </a:lnTo>
                    <a:lnTo>
                      <a:pt x="556" y="1353"/>
                    </a:lnTo>
                    <a:lnTo>
                      <a:pt x="927" y="1390"/>
                    </a:lnTo>
                    <a:lnTo>
                      <a:pt x="945" y="1742"/>
                    </a:lnTo>
                    <a:lnTo>
                      <a:pt x="1001" y="2038"/>
                    </a:lnTo>
                    <a:lnTo>
                      <a:pt x="1038" y="2149"/>
                    </a:lnTo>
                    <a:lnTo>
                      <a:pt x="1075" y="2224"/>
                    </a:lnTo>
                    <a:lnTo>
                      <a:pt x="1112" y="2279"/>
                    </a:lnTo>
                    <a:lnTo>
                      <a:pt x="1149" y="2298"/>
                    </a:lnTo>
                    <a:lnTo>
                      <a:pt x="1186" y="2279"/>
                    </a:lnTo>
                    <a:lnTo>
                      <a:pt x="1242" y="2224"/>
                    </a:lnTo>
                    <a:lnTo>
                      <a:pt x="1279" y="2149"/>
                    </a:lnTo>
                    <a:lnTo>
                      <a:pt x="1298" y="2038"/>
                    </a:lnTo>
                    <a:lnTo>
                      <a:pt x="1353" y="1742"/>
                    </a:lnTo>
                    <a:lnTo>
                      <a:pt x="1390" y="1390"/>
                    </a:lnTo>
                    <a:lnTo>
                      <a:pt x="1742" y="1353"/>
                    </a:lnTo>
                    <a:lnTo>
                      <a:pt x="2039" y="1297"/>
                    </a:lnTo>
                    <a:lnTo>
                      <a:pt x="2150" y="1260"/>
                    </a:lnTo>
                    <a:lnTo>
                      <a:pt x="2242" y="1223"/>
                    </a:lnTo>
                    <a:lnTo>
                      <a:pt x="2279" y="1186"/>
                    </a:lnTo>
                    <a:lnTo>
                      <a:pt x="2298" y="1149"/>
                    </a:lnTo>
                    <a:lnTo>
                      <a:pt x="2279" y="1112"/>
                    </a:lnTo>
                    <a:lnTo>
                      <a:pt x="2242" y="1075"/>
                    </a:lnTo>
                    <a:lnTo>
                      <a:pt x="2150" y="1038"/>
                    </a:lnTo>
                    <a:lnTo>
                      <a:pt x="2039" y="1001"/>
                    </a:lnTo>
                    <a:lnTo>
                      <a:pt x="1742" y="945"/>
                    </a:lnTo>
                    <a:lnTo>
                      <a:pt x="1390" y="908"/>
                    </a:lnTo>
                    <a:lnTo>
                      <a:pt x="1353" y="556"/>
                    </a:lnTo>
                    <a:lnTo>
                      <a:pt x="1298" y="260"/>
                    </a:lnTo>
                    <a:lnTo>
                      <a:pt x="1279" y="148"/>
                    </a:lnTo>
                    <a:lnTo>
                      <a:pt x="1242" y="74"/>
                    </a:lnTo>
                    <a:lnTo>
                      <a:pt x="1186" y="19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" name="Google Shape;16801;p41">
                <a:extLst>
                  <a:ext uri="{FF2B5EF4-FFF2-40B4-BE49-F238E27FC236}">
                    <a16:creationId xmlns:a16="http://schemas.microsoft.com/office/drawing/2014/main" id="{555AED41-1572-3552-CB00-3FAF2451F460}"/>
                  </a:ext>
                </a:extLst>
              </p:cNvPr>
              <p:cNvSpPr/>
              <p:nvPr/>
            </p:nvSpPr>
            <p:spPr>
              <a:xfrm>
                <a:off x="6677760" y="2698725"/>
                <a:ext cx="90472" cy="90472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2150" extrusionOk="0">
                    <a:moveTo>
                      <a:pt x="1075" y="1"/>
                    </a:moveTo>
                    <a:lnTo>
                      <a:pt x="1038" y="19"/>
                    </a:lnTo>
                    <a:lnTo>
                      <a:pt x="1001" y="56"/>
                    </a:lnTo>
                    <a:lnTo>
                      <a:pt x="964" y="130"/>
                    </a:lnTo>
                    <a:lnTo>
                      <a:pt x="927" y="242"/>
                    </a:lnTo>
                    <a:lnTo>
                      <a:pt x="890" y="519"/>
                    </a:lnTo>
                    <a:lnTo>
                      <a:pt x="853" y="853"/>
                    </a:lnTo>
                    <a:lnTo>
                      <a:pt x="519" y="871"/>
                    </a:lnTo>
                    <a:lnTo>
                      <a:pt x="241" y="927"/>
                    </a:lnTo>
                    <a:lnTo>
                      <a:pt x="149" y="964"/>
                    </a:lnTo>
                    <a:lnTo>
                      <a:pt x="56" y="1001"/>
                    </a:lnTo>
                    <a:lnTo>
                      <a:pt x="19" y="1038"/>
                    </a:lnTo>
                    <a:lnTo>
                      <a:pt x="1" y="1075"/>
                    </a:lnTo>
                    <a:lnTo>
                      <a:pt x="19" y="1112"/>
                    </a:lnTo>
                    <a:lnTo>
                      <a:pt x="56" y="1149"/>
                    </a:lnTo>
                    <a:lnTo>
                      <a:pt x="149" y="1186"/>
                    </a:lnTo>
                    <a:lnTo>
                      <a:pt x="241" y="1205"/>
                    </a:lnTo>
                    <a:lnTo>
                      <a:pt x="519" y="1261"/>
                    </a:lnTo>
                    <a:lnTo>
                      <a:pt x="853" y="1279"/>
                    </a:lnTo>
                    <a:lnTo>
                      <a:pt x="890" y="1631"/>
                    </a:lnTo>
                    <a:lnTo>
                      <a:pt x="927" y="1891"/>
                    </a:lnTo>
                    <a:lnTo>
                      <a:pt x="964" y="2002"/>
                    </a:lnTo>
                    <a:lnTo>
                      <a:pt x="1001" y="2076"/>
                    </a:lnTo>
                    <a:lnTo>
                      <a:pt x="1038" y="2131"/>
                    </a:lnTo>
                    <a:lnTo>
                      <a:pt x="1075" y="2150"/>
                    </a:lnTo>
                    <a:lnTo>
                      <a:pt x="1112" y="2131"/>
                    </a:lnTo>
                    <a:lnTo>
                      <a:pt x="1149" y="2076"/>
                    </a:lnTo>
                    <a:lnTo>
                      <a:pt x="1186" y="2002"/>
                    </a:lnTo>
                    <a:lnTo>
                      <a:pt x="1223" y="1891"/>
                    </a:lnTo>
                    <a:lnTo>
                      <a:pt x="1260" y="1631"/>
                    </a:lnTo>
                    <a:lnTo>
                      <a:pt x="1297" y="1279"/>
                    </a:lnTo>
                    <a:lnTo>
                      <a:pt x="1631" y="1261"/>
                    </a:lnTo>
                    <a:lnTo>
                      <a:pt x="1909" y="1205"/>
                    </a:lnTo>
                    <a:lnTo>
                      <a:pt x="2002" y="1186"/>
                    </a:lnTo>
                    <a:lnTo>
                      <a:pt x="2076" y="1149"/>
                    </a:lnTo>
                    <a:lnTo>
                      <a:pt x="2131" y="1112"/>
                    </a:lnTo>
                    <a:lnTo>
                      <a:pt x="2150" y="1075"/>
                    </a:lnTo>
                    <a:lnTo>
                      <a:pt x="2131" y="1038"/>
                    </a:lnTo>
                    <a:lnTo>
                      <a:pt x="2076" y="1001"/>
                    </a:lnTo>
                    <a:lnTo>
                      <a:pt x="2002" y="964"/>
                    </a:lnTo>
                    <a:lnTo>
                      <a:pt x="1909" y="927"/>
                    </a:lnTo>
                    <a:lnTo>
                      <a:pt x="1631" y="871"/>
                    </a:lnTo>
                    <a:lnTo>
                      <a:pt x="1297" y="853"/>
                    </a:lnTo>
                    <a:lnTo>
                      <a:pt x="1260" y="519"/>
                    </a:lnTo>
                    <a:lnTo>
                      <a:pt x="1223" y="242"/>
                    </a:lnTo>
                    <a:lnTo>
                      <a:pt x="1186" y="130"/>
                    </a:lnTo>
                    <a:lnTo>
                      <a:pt x="1149" y="56"/>
                    </a:lnTo>
                    <a:lnTo>
                      <a:pt x="1112" y="1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" name="Google Shape;16802;p41">
                <a:extLst>
                  <a:ext uri="{FF2B5EF4-FFF2-40B4-BE49-F238E27FC236}">
                    <a16:creationId xmlns:a16="http://schemas.microsoft.com/office/drawing/2014/main" id="{61BB3B3A-3502-70F4-FCD8-FC702AA1ACE3}"/>
                  </a:ext>
                </a:extLst>
              </p:cNvPr>
              <p:cNvSpPr/>
              <p:nvPr/>
            </p:nvSpPr>
            <p:spPr>
              <a:xfrm>
                <a:off x="6754179" y="2977089"/>
                <a:ext cx="83445" cy="83445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1983" extrusionOk="0">
                    <a:moveTo>
                      <a:pt x="982" y="0"/>
                    </a:moveTo>
                    <a:lnTo>
                      <a:pt x="945" y="19"/>
                    </a:lnTo>
                    <a:lnTo>
                      <a:pt x="908" y="56"/>
                    </a:lnTo>
                    <a:lnTo>
                      <a:pt x="890" y="130"/>
                    </a:lnTo>
                    <a:lnTo>
                      <a:pt x="853" y="222"/>
                    </a:lnTo>
                    <a:lnTo>
                      <a:pt x="815" y="482"/>
                    </a:lnTo>
                    <a:lnTo>
                      <a:pt x="778" y="778"/>
                    </a:lnTo>
                    <a:lnTo>
                      <a:pt x="482" y="815"/>
                    </a:lnTo>
                    <a:lnTo>
                      <a:pt x="223" y="852"/>
                    </a:lnTo>
                    <a:lnTo>
                      <a:pt x="130" y="889"/>
                    </a:lnTo>
                    <a:lnTo>
                      <a:pt x="56" y="908"/>
                    </a:lnTo>
                    <a:lnTo>
                      <a:pt x="19" y="945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56" y="1056"/>
                    </a:lnTo>
                    <a:lnTo>
                      <a:pt x="130" y="1093"/>
                    </a:lnTo>
                    <a:lnTo>
                      <a:pt x="223" y="1112"/>
                    </a:lnTo>
                    <a:lnTo>
                      <a:pt x="482" y="1167"/>
                    </a:lnTo>
                    <a:lnTo>
                      <a:pt x="778" y="1186"/>
                    </a:lnTo>
                    <a:lnTo>
                      <a:pt x="815" y="1501"/>
                    </a:lnTo>
                    <a:lnTo>
                      <a:pt x="853" y="1742"/>
                    </a:lnTo>
                    <a:lnTo>
                      <a:pt x="890" y="1853"/>
                    </a:lnTo>
                    <a:lnTo>
                      <a:pt x="908" y="1908"/>
                    </a:lnTo>
                    <a:lnTo>
                      <a:pt x="945" y="1964"/>
                    </a:lnTo>
                    <a:lnTo>
                      <a:pt x="982" y="1983"/>
                    </a:lnTo>
                    <a:lnTo>
                      <a:pt x="1019" y="1964"/>
                    </a:lnTo>
                    <a:lnTo>
                      <a:pt x="1056" y="1908"/>
                    </a:lnTo>
                    <a:lnTo>
                      <a:pt x="1093" y="1853"/>
                    </a:lnTo>
                    <a:lnTo>
                      <a:pt x="1112" y="1742"/>
                    </a:lnTo>
                    <a:lnTo>
                      <a:pt x="1168" y="1501"/>
                    </a:lnTo>
                    <a:lnTo>
                      <a:pt x="1186" y="1186"/>
                    </a:lnTo>
                    <a:lnTo>
                      <a:pt x="1501" y="1167"/>
                    </a:lnTo>
                    <a:lnTo>
                      <a:pt x="1742" y="1112"/>
                    </a:lnTo>
                    <a:lnTo>
                      <a:pt x="1853" y="1093"/>
                    </a:lnTo>
                    <a:lnTo>
                      <a:pt x="1909" y="1056"/>
                    </a:lnTo>
                    <a:lnTo>
                      <a:pt x="1964" y="1019"/>
                    </a:lnTo>
                    <a:lnTo>
                      <a:pt x="1983" y="982"/>
                    </a:lnTo>
                    <a:lnTo>
                      <a:pt x="1964" y="945"/>
                    </a:lnTo>
                    <a:lnTo>
                      <a:pt x="1909" y="908"/>
                    </a:lnTo>
                    <a:lnTo>
                      <a:pt x="1853" y="889"/>
                    </a:lnTo>
                    <a:lnTo>
                      <a:pt x="1742" y="852"/>
                    </a:lnTo>
                    <a:lnTo>
                      <a:pt x="1501" y="815"/>
                    </a:lnTo>
                    <a:lnTo>
                      <a:pt x="1186" y="778"/>
                    </a:lnTo>
                    <a:lnTo>
                      <a:pt x="1168" y="482"/>
                    </a:lnTo>
                    <a:lnTo>
                      <a:pt x="1112" y="222"/>
                    </a:lnTo>
                    <a:lnTo>
                      <a:pt x="1093" y="130"/>
                    </a:lnTo>
                    <a:lnTo>
                      <a:pt x="1056" y="56"/>
                    </a:lnTo>
                    <a:lnTo>
                      <a:pt x="1019" y="19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" name="Google Shape;16803;p41">
                <a:extLst>
                  <a:ext uri="{FF2B5EF4-FFF2-40B4-BE49-F238E27FC236}">
                    <a16:creationId xmlns:a16="http://schemas.microsoft.com/office/drawing/2014/main" id="{08B2B0B2-E157-E790-0151-F10E39D519CF}"/>
                  </a:ext>
                </a:extLst>
              </p:cNvPr>
              <p:cNvSpPr/>
              <p:nvPr/>
            </p:nvSpPr>
            <p:spPr>
              <a:xfrm>
                <a:off x="6572516" y="2739291"/>
                <a:ext cx="120896" cy="120854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2872" extrusionOk="0">
                    <a:moveTo>
                      <a:pt x="1445" y="0"/>
                    </a:moveTo>
                    <a:lnTo>
                      <a:pt x="1390" y="19"/>
                    </a:lnTo>
                    <a:lnTo>
                      <a:pt x="1334" y="93"/>
                    </a:lnTo>
                    <a:lnTo>
                      <a:pt x="1297" y="185"/>
                    </a:lnTo>
                    <a:lnTo>
                      <a:pt x="1260" y="334"/>
                    </a:lnTo>
                    <a:lnTo>
                      <a:pt x="1186" y="686"/>
                    </a:lnTo>
                    <a:lnTo>
                      <a:pt x="1149" y="1149"/>
                    </a:lnTo>
                    <a:lnTo>
                      <a:pt x="704" y="1186"/>
                    </a:lnTo>
                    <a:lnTo>
                      <a:pt x="334" y="1241"/>
                    </a:lnTo>
                    <a:lnTo>
                      <a:pt x="204" y="1297"/>
                    </a:lnTo>
                    <a:lnTo>
                      <a:pt x="93" y="1334"/>
                    </a:lnTo>
                    <a:lnTo>
                      <a:pt x="37" y="1390"/>
                    </a:lnTo>
                    <a:lnTo>
                      <a:pt x="0" y="1427"/>
                    </a:lnTo>
                    <a:lnTo>
                      <a:pt x="37" y="1482"/>
                    </a:lnTo>
                    <a:lnTo>
                      <a:pt x="93" y="1538"/>
                    </a:lnTo>
                    <a:lnTo>
                      <a:pt x="204" y="1575"/>
                    </a:lnTo>
                    <a:lnTo>
                      <a:pt x="334" y="1631"/>
                    </a:lnTo>
                    <a:lnTo>
                      <a:pt x="704" y="1686"/>
                    </a:lnTo>
                    <a:lnTo>
                      <a:pt x="1149" y="1723"/>
                    </a:lnTo>
                    <a:lnTo>
                      <a:pt x="1186" y="2186"/>
                    </a:lnTo>
                    <a:lnTo>
                      <a:pt x="1260" y="2538"/>
                    </a:lnTo>
                    <a:lnTo>
                      <a:pt x="1297" y="2687"/>
                    </a:lnTo>
                    <a:lnTo>
                      <a:pt x="1334" y="2779"/>
                    </a:lnTo>
                    <a:lnTo>
                      <a:pt x="1390" y="2853"/>
                    </a:lnTo>
                    <a:lnTo>
                      <a:pt x="1445" y="2872"/>
                    </a:lnTo>
                    <a:lnTo>
                      <a:pt x="1501" y="2853"/>
                    </a:lnTo>
                    <a:lnTo>
                      <a:pt x="1538" y="2779"/>
                    </a:lnTo>
                    <a:lnTo>
                      <a:pt x="1594" y="2687"/>
                    </a:lnTo>
                    <a:lnTo>
                      <a:pt x="1631" y="2538"/>
                    </a:lnTo>
                    <a:lnTo>
                      <a:pt x="1686" y="2186"/>
                    </a:lnTo>
                    <a:lnTo>
                      <a:pt x="1723" y="1723"/>
                    </a:lnTo>
                    <a:lnTo>
                      <a:pt x="2187" y="1686"/>
                    </a:lnTo>
                    <a:lnTo>
                      <a:pt x="2557" y="1631"/>
                    </a:lnTo>
                    <a:lnTo>
                      <a:pt x="2687" y="1575"/>
                    </a:lnTo>
                    <a:lnTo>
                      <a:pt x="2779" y="1538"/>
                    </a:lnTo>
                    <a:lnTo>
                      <a:pt x="2854" y="1482"/>
                    </a:lnTo>
                    <a:lnTo>
                      <a:pt x="2872" y="1427"/>
                    </a:lnTo>
                    <a:lnTo>
                      <a:pt x="2854" y="1390"/>
                    </a:lnTo>
                    <a:lnTo>
                      <a:pt x="2779" y="1334"/>
                    </a:lnTo>
                    <a:lnTo>
                      <a:pt x="2687" y="1297"/>
                    </a:lnTo>
                    <a:lnTo>
                      <a:pt x="2557" y="1241"/>
                    </a:lnTo>
                    <a:lnTo>
                      <a:pt x="2187" y="1186"/>
                    </a:lnTo>
                    <a:lnTo>
                      <a:pt x="1723" y="1149"/>
                    </a:lnTo>
                    <a:lnTo>
                      <a:pt x="1686" y="686"/>
                    </a:lnTo>
                    <a:lnTo>
                      <a:pt x="1631" y="334"/>
                    </a:lnTo>
                    <a:lnTo>
                      <a:pt x="1594" y="185"/>
                    </a:lnTo>
                    <a:lnTo>
                      <a:pt x="1538" y="93"/>
                    </a:lnTo>
                    <a:lnTo>
                      <a:pt x="1501" y="19"/>
                    </a:lnTo>
                    <a:lnTo>
                      <a:pt x="1445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" name="Google Shape;16804;p41">
                <a:extLst>
                  <a:ext uri="{FF2B5EF4-FFF2-40B4-BE49-F238E27FC236}">
                    <a16:creationId xmlns:a16="http://schemas.microsoft.com/office/drawing/2014/main" id="{9AA11199-CFC0-A7ED-8728-53734AE96F1D}"/>
                  </a:ext>
                </a:extLst>
              </p:cNvPr>
              <p:cNvSpPr/>
              <p:nvPr/>
            </p:nvSpPr>
            <p:spPr>
              <a:xfrm>
                <a:off x="5269695" y="3156396"/>
                <a:ext cx="173117" cy="58011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3786" extrusionOk="0">
                    <a:moveTo>
                      <a:pt x="3113" y="1"/>
                    </a:moveTo>
                    <a:lnTo>
                      <a:pt x="3039" y="19"/>
                    </a:lnTo>
                    <a:lnTo>
                      <a:pt x="2983" y="38"/>
                    </a:lnTo>
                    <a:lnTo>
                      <a:pt x="2928" y="75"/>
                    </a:lnTo>
                    <a:lnTo>
                      <a:pt x="2872" y="130"/>
                    </a:lnTo>
                    <a:lnTo>
                      <a:pt x="2835" y="186"/>
                    </a:lnTo>
                    <a:lnTo>
                      <a:pt x="2798" y="241"/>
                    </a:lnTo>
                    <a:lnTo>
                      <a:pt x="2779" y="334"/>
                    </a:lnTo>
                    <a:lnTo>
                      <a:pt x="2779" y="408"/>
                    </a:lnTo>
                    <a:lnTo>
                      <a:pt x="2854" y="1223"/>
                    </a:lnTo>
                    <a:lnTo>
                      <a:pt x="2891" y="2020"/>
                    </a:lnTo>
                    <a:lnTo>
                      <a:pt x="2928" y="2817"/>
                    </a:lnTo>
                    <a:lnTo>
                      <a:pt x="2946" y="3613"/>
                    </a:lnTo>
                    <a:lnTo>
                      <a:pt x="2946" y="4392"/>
                    </a:lnTo>
                    <a:lnTo>
                      <a:pt x="2909" y="5170"/>
                    </a:lnTo>
                    <a:lnTo>
                      <a:pt x="2835" y="5929"/>
                    </a:lnTo>
                    <a:lnTo>
                      <a:pt x="2705" y="6708"/>
                    </a:lnTo>
                    <a:lnTo>
                      <a:pt x="2631" y="7078"/>
                    </a:lnTo>
                    <a:lnTo>
                      <a:pt x="2557" y="7449"/>
                    </a:lnTo>
                    <a:lnTo>
                      <a:pt x="2446" y="7819"/>
                    </a:lnTo>
                    <a:lnTo>
                      <a:pt x="2353" y="8190"/>
                    </a:lnTo>
                    <a:lnTo>
                      <a:pt x="2224" y="8560"/>
                    </a:lnTo>
                    <a:lnTo>
                      <a:pt x="2094" y="8912"/>
                    </a:lnTo>
                    <a:lnTo>
                      <a:pt x="1946" y="9283"/>
                    </a:lnTo>
                    <a:lnTo>
                      <a:pt x="1798" y="9635"/>
                    </a:lnTo>
                    <a:lnTo>
                      <a:pt x="1631" y="9969"/>
                    </a:lnTo>
                    <a:lnTo>
                      <a:pt x="1445" y="10302"/>
                    </a:lnTo>
                    <a:lnTo>
                      <a:pt x="1260" y="10636"/>
                    </a:lnTo>
                    <a:lnTo>
                      <a:pt x="1075" y="10969"/>
                    </a:lnTo>
                    <a:lnTo>
                      <a:pt x="649" y="11599"/>
                    </a:lnTo>
                    <a:lnTo>
                      <a:pt x="204" y="12210"/>
                    </a:lnTo>
                    <a:lnTo>
                      <a:pt x="130" y="12303"/>
                    </a:lnTo>
                    <a:lnTo>
                      <a:pt x="93" y="12377"/>
                    </a:lnTo>
                    <a:lnTo>
                      <a:pt x="19" y="12581"/>
                    </a:lnTo>
                    <a:lnTo>
                      <a:pt x="0" y="12766"/>
                    </a:lnTo>
                    <a:lnTo>
                      <a:pt x="0" y="12970"/>
                    </a:lnTo>
                    <a:lnTo>
                      <a:pt x="56" y="13155"/>
                    </a:lnTo>
                    <a:lnTo>
                      <a:pt x="149" y="13341"/>
                    </a:lnTo>
                    <a:lnTo>
                      <a:pt x="278" y="13489"/>
                    </a:lnTo>
                    <a:lnTo>
                      <a:pt x="352" y="13563"/>
                    </a:lnTo>
                    <a:lnTo>
                      <a:pt x="445" y="13619"/>
                    </a:lnTo>
                    <a:lnTo>
                      <a:pt x="612" y="13711"/>
                    </a:lnTo>
                    <a:lnTo>
                      <a:pt x="797" y="13767"/>
                    </a:lnTo>
                    <a:lnTo>
                      <a:pt x="982" y="13785"/>
                    </a:lnTo>
                    <a:lnTo>
                      <a:pt x="1168" y="13767"/>
                    </a:lnTo>
                    <a:lnTo>
                      <a:pt x="1353" y="13693"/>
                    </a:lnTo>
                    <a:lnTo>
                      <a:pt x="1520" y="13619"/>
                    </a:lnTo>
                    <a:lnTo>
                      <a:pt x="1668" y="13489"/>
                    </a:lnTo>
                    <a:lnTo>
                      <a:pt x="1779" y="13341"/>
                    </a:lnTo>
                    <a:lnTo>
                      <a:pt x="2038" y="12933"/>
                    </a:lnTo>
                    <a:lnTo>
                      <a:pt x="2261" y="12544"/>
                    </a:lnTo>
                    <a:lnTo>
                      <a:pt x="2483" y="12155"/>
                    </a:lnTo>
                    <a:lnTo>
                      <a:pt x="2687" y="11766"/>
                    </a:lnTo>
                    <a:lnTo>
                      <a:pt x="2872" y="11377"/>
                    </a:lnTo>
                    <a:lnTo>
                      <a:pt x="3039" y="10988"/>
                    </a:lnTo>
                    <a:lnTo>
                      <a:pt x="3206" y="10580"/>
                    </a:lnTo>
                    <a:lnTo>
                      <a:pt x="3335" y="10191"/>
                    </a:lnTo>
                    <a:lnTo>
                      <a:pt x="3465" y="9802"/>
                    </a:lnTo>
                    <a:lnTo>
                      <a:pt x="3595" y="9413"/>
                    </a:lnTo>
                    <a:lnTo>
                      <a:pt x="3687" y="9005"/>
                    </a:lnTo>
                    <a:lnTo>
                      <a:pt x="3780" y="8616"/>
                    </a:lnTo>
                    <a:lnTo>
                      <a:pt x="3873" y="8227"/>
                    </a:lnTo>
                    <a:lnTo>
                      <a:pt x="3928" y="7819"/>
                    </a:lnTo>
                    <a:lnTo>
                      <a:pt x="3984" y="7430"/>
                    </a:lnTo>
                    <a:lnTo>
                      <a:pt x="4039" y="7023"/>
                    </a:lnTo>
                    <a:lnTo>
                      <a:pt x="4095" y="6226"/>
                    </a:lnTo>
                    <a:lnTo>
                      <a:pt x="4113" y="5411"/>
                    </a:lnTo>
                    <a:lnTo>
                      <a:pt x="4095" y="4577"/>
                    </a:lnTo>
                    <a:lnTo>
                      <a:pt x="4039" y="3743"/>
                    </a:lnTo>
                    <a:lnTo>
                      <a:pt x="3947" y="2909"/>
                    </a:lnTo>
                    <a:lnTo>
                      <a:pt x="3836" y="2057"/>
                    </a:lnTo>
                    <a:lnTo>
                      <a:pt x="3706" y="1186"/>
                    </a:lnTo>
                    <a:lnTo>
                      <a:pt x="3558" y="316"/>
                    </a:lnTo>
                    <a:lnTo>
                      <a:pt x="3521" y="223"/>
                    </a:lnTo>
                    <a:lnTo>
                      <a:pt x="3484" y="149"/>
                    </a:lnTo>
                    <a:lnTo>
                      <a:pt x="3446" y="93"/>
                    </a:lnTo>
                    <a:lnTo>
                      <a:pt x="3391" y="56"/>
                    </a:lnTo>
                    <a:lnTo>
                      <a:pt x="3317" y="19"/>
                    </a:lnTo>
                    <a:lnTo>
                      <a:pt x="3261" y="1"/>
                    </a:lnTo>
                    <a:close/>
                  </a:path>
                </a:pathLst>
              </a:custGeom>
              <a:solidFill>
                <a:srgbClr val="C2E78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" name="Google Shape;16805;p41">
                <a:extLst>
                  <a:ext uri="{FF2B5EF4-FFF2-40B4-BE49-F238E27FC236}">
                    <a16:creationId xmlns:a16="http://schemas.microsoft.com/office/drawing/2014/main" id="{5F073EB8-BEF2-5347-F045-8378D8AAD7D5}"/>
                  </a:ext>
                </a:extLst>
              </p:cNvPr>
              <p:cNvSpPr/>
              <p:nvPr/>
            </p:nvSpPr>
            <p:spPr>
              <a:xfrm>
                <a:off x="5376496" y="3156396"/>
                <a:ext cx="65519" cy="322838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7672" extrusionOk="0">
                    <a:moveTo>
                      <a:pt x="575" y="1"/>
                    </a:moveTo>
                    <a:lnTo>
                      <a:pt x="501" y="19"/>
                    </a:lnTo>
                    <a:lnTo>
                      <a:pt x="445" y="38"/>
                    </a:lnTo>
                    <a:lnTo>
                      <a:pt x="390" y="75"/>
                    </a:lnTo>
                    <a:lnTo>
                      <a:pt x="334" y="130"/>
                    </a:lnTo>
                    <a:lnTo>
                      <a:pt x="297" y="186"/>
                    </a:lnTo>
                    <a:lnTo>
                      <a:pt x="260" y="241"/>
                    </a:lnTo>
                    <a:lnTo>
                      <a:pt x="241" y="334"/>
                    </a:lnTo>
                    <a:lnTo>
                      <a:pt x="241" y="408"/>
                    </a:lnTo>
                    <a:lnTo>
                      <a:pt x="316" y="1223"/>
                    </a:lnTo>
                    <a:lnTo>
                      <a:pt x="353" y="2020"/>
                    </a:lnTo>
                    <a:lnTo>
                      <a:pt x="390" y="2817"/>
                    </a:lnTo>
                    <a:lnTo>
                      <a:pt x="408" y="3613"/>
                    </a:lnTo>
                    <a:lnTo>
                      <a:pt x="408" y="4114"/>
                    </a:lnTo>
                    <a:lnTo>
                      <a:pt x="408" y="4595"/>
                    </a:lnTo>
                    <a:lnTo>
                      <a:pt x="371" y="5096"/>
                    </a:lnTo>
                    <a:lnTo>
                      <a:pt x="334" y="5577"/>
                    </a:lnTo>
                    <a:lnTo>
                      <a:pt x="279" y="6059"/>
                    </a:lnTo>
                    <a:lnTo>
                      <a:pt x="204" y="6559"/>
                    </a:lnTo>
                    <a:lnTo>
                      <a:pt x="112" y="7041"/>
                    </a:lnTo>
                    <a:lnTo>
                      <a:pt x="1" y="7504"/>
                    </a:lnTo>
                    <a:lnTo>
                      <a:pt x="260" y="7597"/>
                    </a:lnTo>
                    <a:lnTo>
                      <a:pt x="538" y="7653"/>
                    </a:lnTo>
                    <a:lnTo>
                      <a:pt x="816" y="7671"/>
                    </a:lnTo>
                    <a:lnTo>
                      <a:pt x="1094" y="7653"/>
                    </a:lnTo>
                    <a:lnTo>
                      <a:pt x="1427" y="7615"/>
                    </a:lnTo>
                    <a:lnTo>
                      <a:pt x="1483" y="7171"/>
                    </a:lnTo>
                    <a:lnTo>
                      <a:pt x="1520" y="6726"/>
                    </a:lnTo>
                    <a:lnTo>
                      <a:pt x="1557" y="6300"/>
                    </a:lnTo>
                    <a:lnTo>
                      <a:pt x="1557" y="5855"/>
                    </a:lnTo>
                    <a:lnTo>
                      <a:pt x="1557" y="4966"/>
                    </a:lnTo>
                    <a:lnTo>
                      <a:pt x="1520" y="4058"/>
                    </a:lnTo>
                    <a:lnTo>
                      <a:pt x="1446" y="3150"/>
                    </a:lnTo>
                    <a:lnTo>
                      <a:pt x="1335" y="2205"/>
                    </a:lnTo>
                    <a:lnTo>
                      <a:pt x="1186" y="1279"/>
                    </a:lnTo>
                    <a:lnTo>
                      <a:pt x="1020" y="316"/>
                    </a:lnTo>
                    <a:lnTo>
                      <a:pt x="983" y="223"/>
                    </a:lnTo>
                    <a:lnTo>
                      <a:pt x="946" y="149"/>
                    </a:lnTo>
                    <a:lnTo>
                      <a:pt x="908" y="93"/>
                    </a:lnTo>
                    <a:lnTo>
                      <a:pt x="853" y="56"/>
                    </a:lnTo>
                    <a:lnTo>
                      <a:pt x="779" y="19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16806;p41">
                <a:extLst>
                  <a:ext uri="{FF2B5EF4-FFF2-40B4-BE49-F238E27FC236}">
                    <a16:creationId xmlns:a16="http://schemas.microsoft.com/office/drawing/2014/main" id="{8656BBE1-BC0E-C646-677E-0DDE6F28C2CF}"/>
                  </a:ext>
                </a:extLst>
              </p:cNvPr>
              <p:cNvSpPr/>
              <p:nvPr/>
            </p:nvSpPr>
            <p:spPr>
              <a:xfrm>
                <a:off x="5614294" y="2611407"/>
                <a:ext cx="269817" cy="395342"/>
              </a:xfrm>
              <a:custGeom>
                <a:avLst/>
                <a:gdLst/>
                <a:ahLst/>
                <a:cxnLst/>
                <a:rect l="l" t="t" r="r" b="b"/>
                <a:pathLst>
                  <a:path w="6412" h="9395" extrusionOk="0">
                    <a:moveTo>
                      <a:pt x="5763" y="1"/>
                    </a:moveTo>
                    <a:lnTo>
                      <a:pt x="5726" y="223"/>
                    </a:lnTo>
                    <a:lnTo>
                      <a:pt x="5689" y="445"/>
                    </a:lnTo>
                    <a:lnTo>
                      <a:pt x="5633" y="668"/>
                    </a:lnTo>
                    <a:lnTo>
                      <a:pt x="5559" y="871"/>
                    </a:lnTo>
                    <a:lnTo>
                      <a:pt x="5466" y="1075"/>
                    </a:lnTo>
                    <a:lnTo>
                      <a:pt x="5355" y="1279"/>
                    </a:lnTo>
                    <a:lnTo>
                      <a:pt x="5225" y="1483"/>
                    </a:lnTo>
                    <a:lnTo>
                      <a:pt x="5096" y="1668"/>
                    </a:lnTo>
                    <a:lnTo>
                      <a:pt x="4818" y="2039"/>
                    </a:lnTo>
                    <a:lnTo>
                      <a:pt x="4503" y="2409"/>
                    </a:lnTo>
                    <a:lnTo>
                      <a:pt x="4169" y="2743"/>
                    </a:lnTo>
                    <a:lnTo>
                      <a:pt x="3836" y="3095"/>
                    </a:lnTo>
                    <a:lnTo>
                      <a:pt x="3206" y="3743"/>
                    </a:lnTo>
                    <a:lnTo>
                      <a:pt x="2595" y="4447"/>
                    </a:lnTo>
                    <a:lnTo>
                      <a:pt x="2298" y="4799"/>
                    </a:lnTo>
                    <a:lnTo>
                      <a:pt x="2020" y="5170"/>
                    </a:lnTo>
                    <a:lnTo>
                      <a:pt x="1742" y="5559"/>
                    </a:lnTo>
                    <a:lnTo>
                      <a:pt x="1464" y="5929"/>
                    </a:lnTo>
                    <a:lnTo>
                      <a:pt x="1223" y="6337"/>
                    </a:lnTo>
                    <a:lnTo>
                      <a:pt x="983" y="6726"/>
                    </a:lnTo>
                    <a:lnTo>
                      <a:pt x="760" y="7134"/>
                    </a:lnTo>
                    <a:lnTo>
                      <a:pt x="575" y="7560"/>
                    </a:lnTo>
                    <a:lnTo>
                      <a:pt x="390" y="7968"/>
                    </a:lnTo>
                    <a:lnTo>
                      <a:pt x="223" y="8394"/>
                    </a:lnTo>
                    <a:lnTo>
                      <a:pt x="93" y="8838"/>
                    </a:lnTo>
                    <a:lnTo>
                      <a:pt x="1" y="9264"/>
                    </a:lnTo>
                    <a:lnTo>
                      <a:pt x="167" y="9320"/>
                    </a:lnTo>
                    <a:lnTo>
                      <a:pt x="334" y="9357"/>
                    </a:lnTo>
                    <a:lnTo>
                      <a:pt x="668" y="9394"/>
                    </a:lnTo>
                    <a:lnTo>
                      <a:pt x="1020" y="9376"/>
                    </a:lnTo>
                    <a:lnTo>
                      <a:pt x="1353" y="9339"/>
                    </a:lnTo>
                    <a:lnTo>
                      <a:pt x="1705" y="9264"/>
                    </a:lnTo>
                    <a:lnTo>
                      <a:pt x="2039" y="9172"/>
                    </a:lnTo>
                    <a:lnTo>
                      <a:pt x="2372" y="9042"/>
                    </a:lnTo>
                    <a:lnTo>
                      <a:pt x="2687" y="8912"/>
                    </a:lnTo>
                    <a:lnTo>
                      <a:pt x="2965" y="8746"/>
                    </a:lnTo>
                    <a:lnTo>
                      <a:pt x="3262" y="8579"/>
                    </a:lnTo>
                    <a:lnTo>
                      <a:pt x="3521" y="8412"/>
                    </a:lnTo>
                    <a:lnTo>
                      <a:pt x="3799" y="8208"/>
                    </a:lnTo>
                    <a:lnTo>
                      <a:pt x="4040" y="8005"/>
                    </a:lnTo>
                    <a:lnTo>
                      <a:pt x="4281" y="7782"/>
                    </a:lnTo>
                    <a:lnTo>
                      <a:pt x="4521" y="7560"/>
                    </a:lnTo>
                    <a:lnTo>
                      <a:pt x="4744" y="7319"/>
                    </a:lnTo>
                    <a:lnTo>
                      <a:pt x="4948" y="7078"/>
                    </a:lnTo>
                    <a:lnTo>
                      <a:pt x="5151" y="6819"/>
                    </a:lnTo>
                    <a:lnTo>
                      <a:pt x="5337" y="6541"/>
                    </a:lnTo>
                    <a:lnTo>
                      <a:pt x="5503" y="6263"/>
                    </a:lnTo>
                    <a:lnTo>
                      <a:pt x="5670" y="5985"/>
                    </a:lnTo>
                    <a:lnTo>
                      <a:pt x="5818" y="5689"/>
                    </a:lnTo>
                    <a:lnTo>
                      <a:pt x="5948" y="5392"/>
                    </a:lnTo>
                    <a:lnTo>
                      <a:pt x="6059" y="5077"/>
                    </a:lnTo>
                    <a:lnTo>
                      <a:pt x="6152" y="4762"/>
                    </a:lnTo>
                    <a:lnTo>
                      <a:pt x="6244" y="4447"/>
                    </a:lnTo>
                    <a:lnTo>
                      <a:pt x="6300" y="4132"/>
                    </a:lnTo>
                    <a:lnTo>
                      <a:pt x="6356" y="3817"/>
                    </a:lnTo>
                    <a:lnTo>
                      <a:pt x="6393" y="3484"/>
                    </a:lnTo>
                    <a:lnTo>
                      <a:pt x="6411" y="3169"/>
                    </a:lnTo>
                    <a:lnTo>
                      <a:pt x="6411" y="2835"/>
                    </a:lnTo>
                    <a:lnTo>
                      <a:pt x="6411" y="2502"/>
                    </a:lnTo>
                    <a:lnTo>
                      <a:pt x="6374" y="2187"/>
                    </a:lnTo>
                    <a:lnTo>
                      <a:pt x="6337" y="1853"/>
                    </a:lnTo>
                    <a:lnTo>
                      <a:pt x="6282" y="1538"/>
                    </a:lnTo>
                    <a:lnTo>
                      <a:pt x="6207" y="1223"/>
                    </a:lnTo>
                    <a:lnTo>
                      <a:pt x="6115" y="908"/>
                    </a:lnTo>
                    <a:lnTo>
                      <a:pt x="6004" y="593"/>
                    </a:lnTo>
                    <a:lnTo>
                      <a:pt x="5892" y="297"/>
                    </a:lnTo>
                    <a:lnTo>
                      <a:pt x="5763" y="1"/>
                    </a:lnTo>
                    <a:close/>
                  </a:path>
                </a:pathLst>
              </a:custGeom>
              <a:solidFill>
                <a:srgbClr val="C2E78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16807;p41">
                <a:extLst>
                  <a:ext uri="{FF2B5EF4-FFF2-40B4-BE49-F238E27FC236}">
                    <a16:creationId xmlns:a16="http://schemas.microsoft.com/office/drawing/2014/main" id="{510F0640-F75F-A0FE-E0F6-00140E7C5703}"/>
                  </a:ext>
                </a:extLst>
              </p:cNvPr>
              <p:cNvSpPr/>
              <p:nvPr/>
            </p:nvSpPr>
            <p:spPr>
              <a:xfrm>
                <a:off x="5625235" y="2729907"/>
                <a:ext cx="226895" cy="244864"/>
              </a:xfrm>
              <a:custGeom>
                <a:avLst/>
                <a:gdLst/>
                <a:ahLst/>
                <a:cxnLst/>
                <a:rect l="l" t="t" r="r" b="b"/>
                <a:pathLst>
                  <a:path w="5392" h="5819" extrusionOk="0">
                    <a:moveTo>
                      <a:pt x="5317" y="1"/>
                    </a:moveTo>
                    <a:lnTo>
                      <a:pt x="4984" y="779"/>
                    </a:lnTo>
                    <a:lnTo>
                      <a:pt x="4799" y="1168"/>
                    </a:lnTo>
                    <a:lnTo>
                      <a:pt x="4613" y="1557"/>
                    </a:lnTo>
                    <a:lnTo>
                      <a:pt x="4410" y="1928"/>
                    </a:lnTo>
                    <a:lnTo>
                      <a:pt x="4206" y="2280"/>
                    </a:lnTo>
                    <a:lnTo>
                      <a:pt x="3983" y="2632"/>
                    </a:lnTo>
                    <a:lnTo>
                      <a:pt x="3743" y="2984"/>
                    </a:lnTo>
                    <a:lnTo>
                      <a:pt x="3631" y="2817"/>
                    </a:lnTo>
                    <a:lnTo>
                      <a:pt x="3520" y="2632"/>
                    </a:lnTo>
                    <a:lnTo>
                      <a:pt x="3446" y="2428"/>
                    </a:lnTo>
                    <a:lnTo>
                      <a:pt x="3372" y="2224"/>
                    </a:lnTo>
                    <a:lnTo>
                      <a:pt x="3335" y="2020"/>
                    </a:lnTo>
                    <a:lnTo>
                      <a:pt x="3316" y="1798"/>
                    </a:lnTo>
                    <a:lnTo>
                      <a:pt x="3316" y="1576"/>
                    </a:lnTo>
                    <a:lnTo>
                      <a:pt x="3335" y="1353"/>
                    </a:lnTo>
                    <a:lnTo>
                      <a:pt x="3261" y="1576"/>
                    </a:lnTo>
                    <a:lnTo>
                      <a:pt x="3224" y="1817"/>
                    </a:lnTo>
                    <a:lnTo>
                      <a:pt x="3205" y="2076"/>
                    </a:lnTo>
                    <a:lnTo>
                      <a:pt x="3205" y="2317"/>
                    </a:lnTo>
                    <a:lnTo>
                      <a:pt x="3242" y="2576"/>
                    </a:lnTo>
                    <a:lnTo>
                      <a:pt x="3298" y="2817"/>
                    </a:lnTo>
                    <a:lnTo>
                      <a:pt x="3391" y="3058"/>
                    </a:lnTo>
                    <a:lnTo>
                      <a:pt x="3520" y="3299"/>
                    </a:lnTo>
                    <a:lnTo>
                      <a:pt x="3187" y="3688"/>
                    </a:lnTo>
                    <a:lnTo>
                      <a:pt x="2853" y="4058"/>
                    </a:lnTo>
                    <a:lnTo>
                      <a:pt x="2483" y="4392"/>
                    </a:lnTo>
                    <a:lnTo>
                      <a:pt x="2094" y="4725"/>
                    </a:lnTo>
                    <a:lnTo>
                      <a:pt x="2020" y="4596"/>
                    </a:lnTo>
                    <a:lnTo>
                      <a:pt x="1964" y="4447"/>
                    </a:lnTo>
                    <a:lnTo>
                      <a:pt x="1927" y="4318"/>
                    </a:lnTo>
                    <a:lnTo>
                      <a:pt x="1927" y="4188"/>
                    </a:lnTo>
                    <a:lnTo>
                      <a:pt x="1964" y="4040"/>
                    </a:lnTo>
                    <a:lnTo>
                      <a:pt x="2001" y="3910"/>
                    </a:lnTo>
                    <a:lnTo>
                      <a:pt x="2057" y="3780"/>
                    </a:lnTo>
                    <a:lnTo>
                      <a:pt x="2131" y="3669"/>
                    </a:lnTo>
                    <a:lnTo>
                      <a:pt x="2205" y="3540"/>
                    </a:lnTo>
                    <a:lnTo>
                      <a:pt x="2297" y="3447"/>
                    </a:lnTo>
                    <a:lnTo>
                      <a:pt x="2131" y="3577"/>
                    </a:lnTo>
                    <a:lnTo>
                      <a:pt x="1982" y="3725"/>
                    </a:lnTo>
                    <a:lnTo>
                      <a:pt x="1853" y="3910"/>
                    </a:lnTo>
                    <a:lnTo>
                      <a:pt x="1742" y="4095"/>
                    </a:lnTo>
                    <a:lnTo>
                      <a:pt x="1686" y="4299"/>
                    </a:lnTo>
                    <a:lnTo>
                      <a:pt x="1668" y="4410"/>
                    </a:lnTo>
                    <a:lnTo>
                      <a:pt x="1668" y="4522"/>
                    </a:lnTo>
                    <a:lnTo>
                      <a:pt x="1686" y="4633"/>
                    </a:lnTo>
                    <a:lnTo>
                      <a:pt x="1705" y="4725"/>
                    </a:lnTo>
                    <a:lnTo>
                      <a:pt x="1742" y="4837"/>
                    </a:lnTo>
                    <a:lnTo>
                      <a:pt x="1779" y="4948"/>
                    </a:lnTo>
                    <a:lnTo>
                      <a:pt x="1371" y="5207"/>
                    </a:lnTo>
                    <a:lnTo>
                      <a:pt x="945" y="5429"/>
                    </a:lnTo>
                    <a:lnTo>
                      <a:pt x="482" y="5633"/>
                    </a:lnTo>
                    <a:lnTo>
                      <a:pt x="0" y="5819"/>
                    </a:lnTo>
                    <a:lnTo>
                      <a:pt x="241" y="5781"/>
                    </a:lnTo>
                    <a:lnTo>
                      <a:pt x="463" y="5744"/>
                    </a:lnTo>
                    <a:lnTo>
                      <a:pt x="704" y="5689"/>
                    </a:lnTo>
                    <a:lnTo>
                      <a:pt x="926" y="5633"/>
                    </a:lnTo>
                    <a:lnTo>
                      <a:pt x="1149" y="5559"/>
                    </a:lnTo>
                    <a:lnTo>
                      <a:pt x="1371" y="5467"/>
                    </a:lnTo>
                    <a:lnTo>
                      <a:pt x="1797" y="5281"/>
                    </a:lnTo>
                    <a:lnTo>
                      <a:pt x="1927" y="5355"/>
                    </a:lnTo>
                    <a:lnTo>
                      <a:pt x="2075" y="5411"/>
                    </a:lnTo>
                    <a:lnTo>
                      <a:pt x="2223" y="5429"/>
                    </a:lnTo>
                    <a:lnTo>
                      <a:pt x="2372" y="5429"/>
                    </a:lnTo>
                    <a:lnTo>
                      <a:pt x="2594" y="5374"/>
                    </a:lnTo>
                    <a:lnTo>
                      <a:pt x="2779" y="5281"/>
                    </a:lnTo>
                    <a:lnTo>
                      <a:pt x="2964" y="5189"/>
                    </a:lnTo>
                    <a:lnTo>
                      <a:pt x="3131" y="5059"/>
                    </a:lnTo>
                    <a:lnTo>
                      <a:pt x="3279" y="4911"/>
                    </a:lnTo>
                    <a:lnTo>
                      <a:pt x="3428" y="4762"/>
                    </a:lnTo>
                    <a:lnTo>
                      <a:pt x="3557" y="4596"/>
                    </a:lnTo>
                    <a:lnTo>
                      <a:pt x="3687" y="4429"/>
                    </a:lnTo>
                    <a:lnTo>
                      <a:pt x="3687" y="4429"/>
                    </a:lnTo>
                    <a:lnTo>
                      <a:pt x="3483" y="4614"/>
                    </a:lnTo>
                    <a:lnTo>
                      <a:pt x="3279" y="4781"/>
                    </a:lnTo>
                    <a:lnTo>
                      <a:pt x="3020" y="4948"/>
                    </a:lnTo>
                    <a:lnTo>
                      <a:pt x="2872" y="5022"/>
                    </a:lnTo>
                    <a:lnTo>
                      <a:pt x="2724" y="5077"/>
                    </a:lnTo>
                    <a:lnTo>
                      <a:pt x="2575" y="5114"/>
                    </a:lnTo>
                    <a:lnTo>
                      <a:pt x="2427" y="5133"/>
                    </a:lnTo>
                    <a:lnTo>
                      <a:pt x="2279" y="5133"/>
                    </a:lnTo>
                    <a:lnTo>
                      <a:pt x="2149" y="5077"/>
                    </a:lnTo>
                    <a:lnTo>
                      <a:pt x="2409" y="4911"/>
                    </a:lnTo>
                    <a:lnTo>
                      <a:pt x="2649" y="4725"/>
                    </a:lnTo>
                    <a:lnTo>
                      <a:pt x="2872" y="4540"/>
                    </a:lnTo>
                    <a:lnTo>
                      <a:pt x="3094" y="4336"/>
                    </a:lnTo>
                    <a:lnTo>
                      <a:pt x="3316" y="4133"/>
                    </a:lnTo>
                    <a:lnTo>
                      <a:pt x="3520" y="3892"/>
                    </a:lnTo>
                    <a:lnTo>
                      <a:pt x="3706" y="3669"/>
                    </a:lnTo>
                    <a:lnTo>
                      <a:pt x="3891" y="3428"/>
                    </a:lnTo>
                    <a:lnTo>
                      <a:pt x="4132" y="3391"/>
                    </a:lnTo>
                    <a:lnTo>
                      <a:pt x="4354" y="3317"/>
                    </a:lnTo>
                    <a:lnTo>
                      <a:pt x="4558" y="3225"/>
                    </a:lnTo>
                    <a:lnTo>
                      <a:pt x="4743" y="3095"/>
                    </a:lnTo>
                    <a:lnTo>
                      <a:pt x="4854" y="3002"/>
                    </a:lnTo>
                    <a:lnTo>
                      <a:pt x="4965" y="2910"/>
                    </a:lnTo>
                    <a:lnTo>
                      <a:pt x="5132" y="2687"/>
                    </a:lnTo>
                    <a:lnTo>
                      <a:pt x="5280" y="2446"/>
                    </a:lnTo>
                    <a:lnTo>
                      <a:pt x="5392" y="2187"/>
                    </a:lnTo>
                    <a:lnTo>
                      <a:pt x="5243" y="2428"/>
                    </a:lnTo>
                    <a:lnTo>
                      <a:pt x="5058" y="2613"/>
                    </a:lnTo>
                    <a:lnTo>
                      <a:pt x="4873" y="2799"/>
                    </a:lnTo>
                    <a:lnTo>
                      <a:pt x="4650" y="2928"/>
                    </a:lnTo>
                    <a:lnTo>
                      <a:pt x="4521" y="3002"/>
                    </a:lnTo>
                    <a:lnTo>
                      <a:pt x="4391" y="3039"/>
                    </a:lnTo>
                    <a:lnTo>
                      <a:pt x="4261" y="3076"/>
                    </a:lnTo>
                    <a:lnTo>
                      <a:pt x="4132" y="3076"/>
                    </a:lnTo>
                    <a:lnTo>
                      <a:pt x="4354" y="2724"/>
                    </a:lnTo>
                    <a:lnTo>
                      <a:pt x="4539" y="2354"/>
                    </a:lnTo>
                    <a:lnTo>
                      <a:pt x="4725" y="1965"/>
                    </a:lnTo>
                    <a:lnTo>
                      <a:pt x="4891" y="1594"/>
                    </a:lnTo>
                    <a:lnTo>
                      <a:pt x="5021" y="1187"/>
                    </a:lnTo>
                    <a:lnTo>
                      <a:pt x="5151" y="797"/>
                    </a:lnTo>
                    <a:lnTo>
                      <a:pt x="5243" y="390"/>
                    </a:lnTo>
                    <a:lnTo>
                      <a:pt x="5317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" name="Google Shape;16808;p41">
                <a:extLst>
                  <a:ext uri="{FF2B5EF4-FFF2-40B4-BE49-F238E27FC236}">
                    <a16:creationId xmlns:a16="http://schemas.microsoft.com/office/drawing/2014/main" id="{6A6362A8-4A71-09FA-333C-BD126023F487}"/>
                  </a:ext>
                </a:extLst>
              </p:cNvPr>
              <p:cNvSpPr/>
              <p:nvPr/>
            </p:nvSpPr>
            <p:spPr>
              <a:xfrm>
                <a:off x="4996043" y="2698725"/>
                <a:ext cx="270574" cy="395342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9395" extrusionOk="0">
                    <a:moveTo>
                      <a:pt x="667" y="1"/>
                    </a:moveTo>
                    <a:lnTo>
                      <a:pt x="537" y="297"/>
                    </a:lnTo>
                    <a:lnTo>
                      <a:pt x="408" y="612"/>
                    </a:lnTo>
                    <a:lnTo>
                      <a:pt x="315" y="909"/>
                    </a:lnTo>
                    <a:lnTo>
                      <a:pt x="222" y="1224"/>
                    </a:lnTo>
                    <a:lnTo>
                      <a:pt x="148" y="1538"/>
                    </a:lnTo>
                    <a:lnTo>
                      <a:pt x="93" y="1872"/>
                    </a:lnTo>
                    <a:lnTo>
                      <a:pt x="37" y="2187"/>
                    </a:lnTo>
                    <a:lnTo>
                      <a:pt x="19" y="2520"/>
                    </a:lnTo>
                    <a:lnTo>
                      <a:pt x="0" y="2835"/>
                    </a:lnTo>
                    <a:lnTo>
                      <a:pt x="19" y="3169"/>
                    </a:lnTo>
                    <a:lnTo>
                      <a:pt x="37" y="3502"/>
                    </a:lnTo>
                    <a:lnTo>
                      <a:pt x="74" y="3817"/>
                    </a:lnTo>
                    <a:lnTo>
                      <a:pt x="111" y="4151"/>
                    </a:lnTo>
                    <a:lnTo>
                      <a:pt x="185" y="4466"/>
                    </a:lnTo>
                    <a:lnTo>
                      <a:pt x="259" y="4781"/>
                    </a:lnTo>
                    <a:lnTo>
                      <a:pt x="371" y="5096"/>
                    </a:lnTo>
                    <a:lnTo>
                      <a:pt x="482" y="5392"/>
                    </a:lnTo>
                    <a:lnTo>
                      <a:pt x="611" y="5689"/>
                    </a:lnTo>
                    <a:lnTo>
                      <a:pt x="760" y="5985"/>
                    </a:lnTo>
                    <a:lnTo>
                      <a:pt x="908" y="6282"/>
                    </a:lnTo>
                    <a:lnTo>
                      <a:pt x="1093" y="6560"/>
                    </a:lnTo>
                    <a:lnTo>
                      <a:pt x="1278" y="6819"/>
                    </a:lnTo>
                    <a:lnTo>
                      <a:pt x="1464" y="7078"/>
                    </a:lnTo>
                    <a:lnTo>
                      <a:pt x="1686" y="7338"/>
                    </a:lnTo>
                    <a:lnTo>
                      <a:pt x="1908" y="7560"/>
                    </a:lnTo>
                    <a:lnTo>
                      <a:pt x="2131" y="7801"/>
                    </a:lnTo>
                    <a:lnTo>
                      <a:pt x="2372" y="8023"/>
                    </a:lnTo>
                    <a:lnTo>
                      <a:pt x="2631" y="8227"/>
                    </a:lnTo>
                    <a:lnTo>
                      <a:pt x="2890" y="8412"/>
                    </a:lnTo>
                    <a:lnTo>
                      <a:pt x="3168" y="8598"/>
                    </a:lnTo>
                    <a:lnTo>
                      <a:pt x="3446" y="8764"/>
                    </a:lnTo>
                    <a:lnTo>
                      <a:pt x="3743" y="8913"/>
                    </a:lnTo>
                    <a:lnTo>
                      <a:pt x="4058" y="9061"/>
                    </a:lnTo>
                    <a:lnTo>
                      <a:pt x="4391" y="9172"/>
                    </a:lnTo>
                    <a:lnTo>
                      <a:pt x="4725" y="9283"/>
                    </a:lnTo>
                    <a:lnTo>
                      <a:pt x="5058" y="9357"/>
                    </a:lnTo>
                    <a:lnTo>
                      <a:pt x="5410" y="9394"/>
                    </a:lnTo>
                    <a:lnTo>
                      <a:pt x="5744" y="9394"/>
                    </a:lnTo>
                    <a:lnTo>
                      <a:pt x="6096" y="9357"/>
                    </a:lnTo>
                    <a:lnTo>
                      <a:pt x="6262" y="9320"/>
                    </a:lnTo>
                    <a:lnTo>
                      <a:pt x="6429" y="9283"/>
                    </a:lnTo>
                    <a:lnTo>
                      <a:pt x="6318" y="8838"/>
                    </a:lnTo>
                    <a:lnTo>
                      <a:pt x="6188" y="8412"/>
                    </a:lnTo>
                    <a:lnTo>
                      <a:pt x="6040" y="7986"/>
                    </a:lnTo>
                    <a:lnTo>
                      <a:pt x="5855" y="7560"/>
                    </a:lnTo>
                    <a:lnTo>
                      <a:pt x="5651" y="7152"/>
                    </a:lnTo>
                    <a:lnTo>
                      <a:pt x="5429" y="6745"/>
                    </a:lnTo>
                    <a:lnTo>
                      <a:pt x="5206" y="6337"/>
                    </a:lnTo>
                    <a:lnTo>
                      <a:pt x="4947" y="5948"/>
                    </a:lnTo>
                    <a:lnTo>
                      <a:pt x="4688" y="5559"/>
                    </a:lnTo>
                    <a:lnTo>
                      <a:pt x="4410" y="5170"/>
                    </a:lnTo>
                    <a:lnTo>
                      <a:pt x="4113" y="4799"/>
                    </a:lnTo>
                    <a:lnTo>
                      <a:pt x="3817" y="4447"/>
                    </a:lnTo>
                    <a:lnTo>
                      <a:pt x="3205" y="3743"/>
                    </a:lnTo>
                    <a:lnTo>
                      <a:pt x="2575" y="3095"/>
                    </a:lnTo>
                    <a:lnTo>
                      <a:pt x="2260" y="2761"/>
                    </a:lnTo>
                    <a:lnTo>
                      <a:pt x="1927" y="2409"/>
                    </a:lnTo>
                    <a:lnTo>
                      <a:pt x="1612" y="2057"/>
                    </a:lnTo>
                    <a:lnTo>
                      <a:pt x="1316" y="1687"/>
                    </a:lnTo>
                    <a:lnTo>
                      <a:pt x="1186" y="1483"/>
                    </a:lnTo>
                    <a:lnTo>
                      <a:pt x="1075" y="1298"/>
                    </a:lnTo>
                    <a:lnTo>
                      <a:pt x="964" y="1094"/>
                    </a:lnTo>
                    <a:lnTo>
                      <a:pt x="871" y="890"/>
                    </a:lnTo>
                    <a:lnTo>
                      <a:pt x="797" y="668"/>
                    </a:lnTo>
                    <a:lnTo>
                      <a:pt x="723" y="464"/>
                    </a:lnTo>
                    <a:lnTo>
                      <a:pt x="686" y="223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C2E78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" name="Google Shape;16809;p41">
                <a:extLst>
                  <a:ext uri="{FF2B5EF4-FFF2-40B4-BE49-F238E27FC236}">
                    <a16:creationId xmlns:a16="http://schemas.microsoft.com/office/drawing/2014/main" id="{DFE576D2-42DC-7A24-0DB0-AE8AA031441B}"/>
                  </a:ext>
                </a:extLst>
              </p:cNvPr>
              <p:cNvSpPr/>
              <p:nvPr/>
            </p:nvSpPr>
            <p:spPr>
              <a:xfrm>
                <a:off x="5027983" y="2817224"/>
                <a:ext cx="227695" cy="244864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819" extrusionOk="0">
                    <a:moveTo>
                      <a:pt x="93" y="1"/>
                    </a:moveTo>
                    <a:lnTo>
                      <a:pt x="167" y="409"/>
                    </a:lnTo>
                    <a:lnTo>
                      <a:pt x="260" y="798"/>
                    </a:lnTo>
                    <a:lnTo>
                      <a:pt x="371" y="1205"/>
                    </a:lnTo>
                    <a:lnTo>
                      <a:pt x="519" y="1594"/>
                    </a:lnTo>
                    <a:lnTo>
                      <a:pt x="668" y="1983"/>
                    </a:lnTo>
                    <a:lnTo>
                      <a:pt x="853" y="2354"/>
                    </a:lnTo>
                    <a:lnTo>
                      <a:pt x="1057" y="2725"/>
                    </a:lnTo>
                    <a:lnTo>
                      <a:pt x="1279" y="3095"/>
                    </a:lnTo>
                    <a:lnTo>
                      <a:pt x="1149" y="3077"/>
                    </a:lnTo>
                    <a:lnTo>
                      <a:pt x="1020" y="3039"/>
                    </a:lnTo>
                    <a:lnTo>
                      <a:pt x="890" y="3002"/>
                    </a:lnTo>
                    <a:lnTo>
                      <a:pt x="760" y="2947"/>
                    </a:lnTo>
                    <a:lnTo>
                      <a:pt x="538" y="2799"/>
                    </a:lnTo>
                    <a:lnTo>
                      <a:pt x="334" y="2632"/>
                    </a:lnTo>
                    <a:lnTo>
                      <a:pt x="167" y="2428"/>
                    </a:lnTo>
                    <a:lnTo>
                      <a:pt x="1" y="2206"/>
                    </a:lnTo>
                    <a:lnTo>
                      <a:pt x="112" y="2447"/>
                    </a:lnTo>
                    <a:lnTo>
                      <a:pt x="260" y="2687"/>
                    </a:lnTo>
                    <a:lnTo>
                      <a:pt x="445" y="2910"/>
                    </a:lnTo>
                    <a:lnTo>
                      <a:pt x="538" y="3021"/>
                    </a:lnTo>
                    <a:lnTo>
                      <a:pt x="649" y="3114"/>
                    </a:lnTo>
                    <a:lnTo>
                      <a:pt x="853" y="3225"/>
                    </a:lnTo>
                    <a:lnTo>
                      <a:pt x="1057" y="3336"/>
                    </a:lnTo>
                    <a:lnTo>
                      <a:pt x="1279" y="3392"/>
                    </a:lnTo>
                    <a:lnTo>
                      <a:pt x="1501" y="3429"/>
                    </a:lnTo>
                    <a:lnTo>
                      <a:pt x="1687" y="3669"/>
                    </a:lnTo>
                    <a:lnTo>
                      <a:pt x="1891" y="3910"/>
                    </a:lnTo>
                    <a:lnTo>
                      <a:pt x="2094" y="4133"/>
                    </a:lnTo>
                    <a:lnTo>
                      <a:pt x="2298" y="4336"/>
                    </a:lnTo>
                    <a:lnTo>
                      <a:pt x="2520" y="4540"/>
                    </a:lnTo>
                    <a:lnTo>
                      <a:pt x="2761" y="4744"/>
                    </a:lnTo>
                    <a:lnTo>
                      <a:pt x="3002" y="4911"/>
                    </a:lnTo>
                    <a:lnTo>
                      <a:pt x="3243" y="5078"/>
                    </a:lnTo>
                    <a:lnTo>
                      <a:pt x="3113" y="5133"/>
                    </a:lnTo>
                    <a:lnTo>
                      <a:pt x="2965" y="5152"/>
                    </a:lnTo>
                    <a:lnTo>
                      <a:pt x="2817" y="5133"/>
                    </a:lnTo>
                    <a:lnTo>
                      <a:pt x="2669" y="5078"/>
                    </a:lnTo>
                    <a:lnTo>
                      <a:pt x="2520" y="5022"/>
                    </a:lnTo>
                    <a:lnTo>
                      <a:pt x="2372" y="4948"/>
                    </a:lnTo>
                    <a:lnTo>
                      <a:pt x="2113" y="4781"/>
                    </a:lnTo>
                    <a:lnTo>
                      <a:pt x="1909" y="4633"/>
                    </a:lnTo>
                    <a:lnTo>
                      <a:pt x="1724" y="4448"/>
                    </a:lnTo>
                    <a:lnTo>
                      <a:pt x="1835" y="4614"/>
                    </a:lnTo>
                    <a:lnTo>
                      <a:pt x="1983" y="4781"/>
                    </a:lnTo>
                    <a:lnTo>
                      <a:pt x="2113" y="4929"/>
                    </a:lnTo>
                    <a:lnTo>
                      <a:pt x="2280" y="5059"/>
                    </a:lnTo>
                    <a:lnTo>
                      <a:pt x="2446" y="5189"/>
                    </a:lnTo>
                    <a:lnTo>
                      <a:pt x="2632" y="5300"/>
                    </a:lnTo>
                    <a:lnTo>
                      <a:pt x="2817" y="5374"/>
                    </a:lnTo>
                    <a:lnTo>
                      <a:pt x="3021" y="5430"/>
                    </a:lnTo>
                    <a:lnTo>
                      <a:pt x="3169" y="5448"/>
                    </a:lnTo>
                    <a:lnTo>
                      <a:pt x="3336" y="5411"/>
                    </a:lnTo>
                    <a:lnTo>
                      <a:pt x="3484" y="5374"/>
                    </a:lnTo>
                    <a:lnTo>
                      <a:pt x="3614" y="5281"/>
                    </a:lnTo>
                    <a:lnTo>
                      <a:pt x="4040" y="5485"/>
                    </a:lnTo>
                    <a:lnTo>
                      <a:pt x="4244" y="5559"/>
                    </a:lnTo>
                    <a:lnTo>
                      <a:pt x="4466" y="5633"/>
                    </a:lnTo>
                    <a:lnTo>
                      <a:pt x="4707" y="5689"/>
                    </a:lnTo>
                    <a:lnTo>
                      <a:pt x="4929" y="5745"/>
                    </a:lnTo>
                    <a:lnTo>
                      <a:pt x="5170" y="5782"/>
                    </a:lnTo>
                    <a:lnTo>
                      <a:pt x="5411" y="5819"/>
                    </a:lnTo>
                    <a:lnTo>
                      <a:pt x="4929" y="5652"/>
                    </a:lnTo>
                    <a:lnTo>
                      <a:pt x="4466" y="5448"/>
                    </a:lnTo>
                    <a:lnTo>
                      <a:pt x="4021" y="5207"/>
                    </a:lnTo>
                    <a:lnTo>
                      <a:pt x="3614" y="4948"/>
                    </a:lnTo>
                    <a:lnTo>
                      <a:pt x="3669" y="4837"/>
                    </a:lnTo>
                    <a:lnTo>
                      <a:pt x="3706" y="4744"/>
                    </a:lnTo>
                    <a:lnTo>
                      <a:pt x="3725" y="4633"/>
                    </a:lnTo>
                    <a:lnTo>
                      <a:pt x="3743" y="4522"/>
                    </a:lnTo>
                    <a:lnTo>
                      <a:pt x="3725" y="4411"/>
                    </a:lnTo>
                    <a:lnTo>
                      <a:pt x="3725" y="4318"/>
                    </a:lnTo>
                    <a:lnTo>
                      <a:pt x="3651" y="4114"/>
                    </a:lnTo>
                    <a:lnTo>
                      <a:pt x="3558" y="3910"/>
                    </a:lnTo>
                    <a:lnTo>
                      <a:pt x="3428" y="3725"/>
                    </a:lnTo>
                    <a:lnTo>
                      <a:pt x="3280" y="3577"/>
                    </a:lnTo>
                    <a:lnTo>
                      <a:pt x="3095" y="3447"/>
                    </a:lnTo>
                    <a:lnTo>
                      <a:pt x="3187" y="3558"/>
                    </a:lnTo>
                    <a:lnTo>
                      <a:pt x="3262" y="3669"/>
                    </a:lnTo>
                    <a:lnTo>
                      <a:pt x="3336" y="3799"/>
                    </a:lnTo>
                    <a:lnTo>
                      <a:pt x="3410" y="3910"/>
                    </a:lnTo>
                    <a:lnTo>
                      <a:pt x="3447" y="4059"/>
                    </a:lnTo>
                    <a:lnTo>
                      <a:pt x="3465" y="4188"/>
                    </a:lnTo>
                    <a:lnTo>
                      <a:pt x="3465" y="4318"/>
                    </a:lnTo>
                    <a:lnTo>
                      <a:pt x="3447" y="4466"/>
                    </a:lnTo>
                    <a:lnTo>
                      <a:pt x="3391" y="4614"/>
                    </a:lnTo>
                    <a:lnTo>
                      <a:pt x="3299" y="4726"/>
                    </a:lnTo>
                    <a:lnTo>
                      <a:pt x="2910" y="4411"/>
                    </a:lnTo>
                    <a:lnTo>
                      <a:pt x="2558" y="4059"/>
                    </a:lnTo>
                    <a:lnTo>
                      <a:pt x="2206" y="3688"/>
                    </a:lnTo>
                    <a:lnTo>
                      <a:pt x="1891" y="3299"/>
                    </a:lnTo>
                    <a:lnTo>
                      <a:pt x="2002" y="3058"/>
                    </a:lnTo>
                    <a:lnTo>
                      <a:pt x="2094" y="2817"/>
                    </a:lnTo>
                    <a:lnTo>
                      <a:pt x="2168" y="2576"/>
                    </a:lnTo>
                    <a:lnTo>
                      <a:pt x="2187" y="2317"/>
                    </a:lnTo>
                    <a:lnTo>
                      <a:pt x="2206" y="2076"/>
                    </a:lnTo>
                    <a:lnTo>
                      <a:pt x="2187" y="1835"/>
                    </a:lnTo>
                    <a:lnTo>
                      <a:pt x="2131" y="1594"/>
                    </a:lnTo>
                    <a:lnTo>
                      <a:pt x="2057" y="1353"/>
                    </a:lnTo>
                    <a:lnTo>
                      <a:pt x="2094" y="1576"/>
                    </a:lnTo>
                    <a:lnTo>
                      <a:pt x="2094" y="1798"/>
                    </a:lnTo>
                    <a:lnTo>
                      <a:pt x="2076" y="2020"/>
                    </a:lnTo>
                    <a:lnTo>
                      <a:pt x="2020" y="2243"/>
                    </a:lnTo>
                    <a:lnTo>
                      <a:pt x="1965" y="2447"/>
                    </a:lnTo>
                    <a:lnTo>
                      <a:pt x="1872" y="2632"/>
                    </a:lnTo>
                    <a:lnTo>
                      <a:pt x="1779" y="2817"/>
                    </a:lnTo>
                    <a:lnTo>
                      <a:pt x="1650" y="2984"/>
                    </a:lnTo>
                    <a:lnTo>
                      <a:pt x="1427" y="2650"/>
                    </a:lnTo>
                    <a:lnTo>
                      <a:pt x="1205" y="2298"/>
                    </a:lnTo>
                    <a:lnTo>
                      <a:pt x="983" y="1928"/>
                    </a:lnTo>
                    <a:lnTo>
                      <a:pt x="797" y="1557"/>
                    </a:lnTo>
                    <a:lnTo>
                      <a:pt x="594" y="1168"/>
                    </a:lnTo>
                    <a:lnTo>
                      <a:pt x="427" y="798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" name="Google Shape;16810;p41">
                <a:extLst>
                  <a:ext uri="{FF2B5EF4-FFF2-40B4-BE49-F238E27FC236}">
                    <a16:creationId xmlns:a16="http://schemas.microsoft.com/office/drawing/2014/main" id="{702244E2-2FB7-39B3-9F5F-7C3EDC8D7A83}"/>
                  </a:ext>
                </a:extLst>
              </p:cNvPr>
              <p:cNvSpPr/>
              <p:nvPr/>
            </p:nvSpPr>
            <p:spPr>
              <a:xfrm>
                <a:off x="5116100" y="2752546"/>
                <a:ext cx="672102" cy="672102"/>
              </a:xfrm>
              <a:custGeom>
                <a:avLst/>
                <a:gdLst/>
                <a:ahLst/>
                <a:cxnLst/>
                <a:rect l="l" t="t" r="r" b="b"/>
                <a:pathLst>
                  <a:path w="15972" h="15972" extrusionOk="0">
                    <a:moveTo>
                      <a:pt x="8449" y="0"/>
                    </a:moveTo>
                    <a:lnTo>
                      <a:pt x="8227" y="19"/>
                    </a:lnTo>
                    <a:lnTo>
                      <a:pt x="8004" y="56"/>
                    </a:lnTo>
                    <a:lnTo>
                      <a:pt x="7801" y="111"/>
                    </a:lnTo>
                    <a:lnTo>
                      <a:pt x="7597" y="204"/>
                    </a:lnTo>
                    <a:lnTo>
                      <a:pt x="7393" y="297"/>
                    </a:lnTo>
                    <a:lnTo>
                      <a:pt x="7226" y="408"/>
                    </a:lnTo>
                    <a:lnTo>
                      <a:pt x="7059" y="556"/>
                    </a:lnTo>
                    <a:lnTo>
                      <a:pt x="6893" y="704"/>
                    </a:lnTo>
                    <a:lnTo>
                      <a:pt x="6763" y="889"/>
                    </a:lnTo>
                    <a:lnTo>
                      <a:pt x="6633" y="1093"/>
                    </a:lnTo>
                    <a:lnTo>
                      <a:pt x="6541" y="1297"/>
                    </a:lnTo>
                    <a:lnTo>
                      <a:pt x="6448" y="1538"/>
                    </a:lnTo>
                    <a:lnTo>
                      <a:pt x="6392" y="1797"/>
                    </a:lnTo>
                    <a:lnTo>
                      <a:pt x="6337" y="2057"/>
                    </a:lnTo>
                    <a:lnTo>
                      <a:pt x="6337" y="2149"/>
                    </a:lnTo>
                    <a:lnTo>
                      <a:pt x="6281" y="2075"/>
                    </a:lnTo>
                    <a:lnTo>
                      <a:pt x="6096" y="1871"/>
                    </a:lnTo>
                    <a:lnTo>
                      <a:pt x="5911" y="1686"/>
                    </a:lnTo>
                    <a:lnTo>
                      <a:pt x="5707" y="1538"/>
                    </a:lnTo>
                    <a:lnTo>
                      <a:pt x="5503" y="1408"/>
                    </a:lnTo>
                    <a:lnTo>
                      <a:pt x="5299" y="1297"/>
                    </a:lnTo>
                    <a:lnTo>
                      <a:pt x="5095" y="1223"/>
                    </a:lnTo>
                    <a:lnTo>
                      <a:pt x="4892" y="1167"/>
                    </a:lnTo>
                    <a:lnTo>
                      <a:pt x="4669" y="1130"/>
                    </a:lnTo>
                    <a:lnTo>
                      <a:pt x="4447" y="1130"/>
                    </a:lnTo>
                    <a:lnTo>
                      <a:pt x="4243" y="1149"/>
                    </a:lnTo>
                    <a:lnTo>
                      <a:pt x="4021" y="1186"/>
                    </a:lnTo>
                    <a:lnTo>
                      <a:pt x="3817" y="1241"/>
                    </a:lnTo>
                    <a:lnTo>
                      <a:pt x="3613" y="1334"/>
                    </a:lnTo>
                    <a:lnTo>
                      <a:pt x="3409" y="1427"/>
                    </a:lnTo>
                    <a:lnTo>
                      <a:pt x="3206" y="1556"/>
                    </a:lnTo>
                    <a:lnTo>
                      <a:pt x="3020" y="1686"/>
                    </a:lnTo>
                    <a:lnTo>
                      <a:pt x="2835" y="1834"/>
                    </a:lnTo>
                    <a:lnTo>
                      <a:pt x="2668" y="2001"/>
                    </a:lnTo>
                    <a:lnTo>
                      <a:pt x="2520" y="2186"/>
                    </a:lnTo>
                    <a:lnTo>
                      <a:pt x="2390" y="2372"/>
                    </a:lnTo>
                    <a:lnTo>
                      <a:pt x="2298" y="2557"/>
                    </a:lnTo>
                    <a:lnTo>
                      <a:pt x="2205" y="2761"/>
                    </a:lnTo>
                    <a:lnTo>
                      <a:pt x="2131" y="2965"/>
                    </a:lnTo>
                    <a:lnTo>
                      <a:pt x="2094" y="3168"/>
                    </a:lnTo>
                    <a:lnTo>
                      <a:pt x="2075" y="3391"/>
                    </a:lnTo>
                    <a:lnTo>
                      <a:pt x="2075" y="3613"/>
                    </a:lnTo>
                    <a:lnTo>
                      <a:pt x="2113" y="3835"/>
                    </a:lnTo>
                    <a:lnTo>
                      <a:pt x="2150" y="4058"/>
                    </a:lnTo>
                    <a:lnTo>
                      <a:pt x="2242" y="4280"/>
                    </a:lnTo>
                    <a:lnTo>
                      <a:pt x="2335" y="4502"/>
                    </a:lnTo>
                    <a:lnTo>
                      <a:pt x="2483" y="4725"/>
                    </a:lnTo>
                    <a:lnTo>
                      <a:pt x="2631" y="4947"/>
                    </a:lnTo>
                    <a:lnTo>
                      <a:pt x="2705" y="5021"/>
                    </a:lnTo>
                    <a:lnTo>
                      <a:pt x="2613" y="5021"/>
                    </a:lnTo>
                    <a:lnTo>
                      <a:pt x="2335" y="5003"/>
                    </a:lnTo>
                    <a:lnTo>
                      <a:pt x="2075" y="5003"/>
                    </a:lnTo>
                    <a:lnTo>
                      <a:pt x="1816" y="5021"/>
                    </a:lnTo>
                    <a:lnTo>
                      <a:pt x="1594" y="5077"/>
                    </a:lnTo>
                    <a:lnTo>
                      <a:pt x="1371" y="5151"/>
                    </a:lnTo>
                    <a:lnTo>
                      <a:pt x="1168" y="5243"/>
                    </a:lnTo>
                    <a:lnTo>
                      <a:pt x="982" y="5355"/>
                    </a:lnTo>
                    <a:lnTo>
                      <a:pt x="797" y="5484"/>
                    </a:lnTo>
                    <a:lnTo>
                      <a:pt x="649" y="5633"/>
                    </a:lnTo>
                    <a:lnTo>
                      <a:pt x="501" y="5799"/>
                    </a:lnTo>
                    <a:lnTo>
                      <a:pt x="389" y="5985"/>
                    </a:lnTo>
                    <a:lnTo>
                      <a:pt x="278" y="6170"/>
                    </a:lnTo>
                    <a:lnTo>
                      <a:pt x="186" y="6374"/>
                    </a:lnTo>
                    <a:lnTo>
                      <a:pt x="112" y="6577"/>
                    </a:lnTo>
                    <a:lnTo>
                      <a:pt x="56" y="6818"/>
                    </a:lnTo>
                    <a:lnTo>
                      <a:pt x="19" y="7041"/>
                    </a:lnTo>
                    <a:lnTo>
                      <a:pt x="0" y="7282"/>
                    </a:lnTo>
                    <a:lnTo>
                      <a:pt x="0" y="7522"/>
                    </a:lnTo>
                    <a:lnTo>
                      <a:pt x="19" y="7745"/>
                    </a:lnTo>
                    <a:lnTo>
                      <a:pt x="56" y="7967"/>
                    </a:lnTo>
                    <a:lnTo>
                      <a:pt x="130" y="8171"/>
                    </a:lnTo>
                    <a:lnTo>
                      <a:pt x="204" y="8375"/>
                    </a:lnTo>
                    <a:lnTo>
                      <a:pt x="297" y="8560"/>
                    </a:lnTo>
                    <a:lnTo>
                      <a:pt x="426" y="8745"/>
                    </a:lnTo>
                    <a:lnTo>
                      <a:pt x="556" y="8912"/>
                    </a:lnTo>
                    <a:lnTo>
                      <a:pt x="723" y="9060"/>
                    </a:lnTo>
                    <a:lnTo>
                      <a:pt x="890" y="9208"/>
                    </a:lnTo>
                    <a:lnTo>
                      <a:pt x="1093" y="9320"/>
                    </a:lnTo>
                    <a:lnTo>
                      <a:pt x="1297" y="9431"/>
                    </a:lnTo>
                    <a:lnTo>
                      <a:pt x="1538" y="9505"/>
                    </a:lnTo>
                    <a:lnTo>
                      <a:pt x="1798" y="9579"/>
                    </a:lnTo>
                    <a:lnTo>
                      <a:pt x="2057" y="9616"/>
                    </a:lnTo>
                    <a:lnTo>
                      <a:pt x="2150" y="9635"/>
                    </a:lnTo>
                    <a:lnTo>
                      <a:pt x="2075" y="9690"/>
                    </a:lnTo>
                    <a:lnTo>
                      <a:pt x="1872" y="9875"/>
                    </a:lnTo>
                    <a:lnTo>
                      <a:pt x="1686" y="10061"/>
                    </a:lnTo>
                    <a:lnTo>
                      <a:pt x="1538" y="10246"/>
                    </a:lnTo>
                    <a:lnTo>
                      <a:pt x="1408" y="10450"/>
                    </a:lnTo>
                    <a:lnTo>
                      <a:pt x="1297" y="10654"/>
                    </a:lnTo>
                    <a:lnTo>
                      <a:pt x="1223" y="10876"/>
                    </a:lnTo>
                    <a:lnTo>
                      <a:pt x="1168" y="11080"/>
                    </a:lnTo>
                    <a:lnTo>
                      <a:pt x="1149" y="11302"/>
                    </a:lnTo>
                    <a:lnTo>
                      <a:pt x="1131" y="11506"/>
                    </a:lnTo>
                    <a:lnTo>
                      <a:pt x="1149" y="11728"/>
                    </a:lnTo>
                    <a:lnTo>
                      <a:pt x="1186" y="11932"/>
                    </a:lnTo>
                    <a:lnTo>
                      <a:pt x="1242" y="12154"/>
                    </a:lnTo>
                    <a:lnTo>
                      <a:pt x="1334" y="12358"/>
                    </a:lnTo>
                    <a:lnTo>
                      <a:pt x="1427" y="12562"/>
                    </a:lnTo>
                    <a:lnTo>
                      <a:pt x="1557" y="12766"/>
                    </a:lnTo>
                    <a:lnTo>
                      <a:pt x="1686" y="12951"/>
                    </a:lnTo>
                    <a:lnTo>
                      <a:pt x="1853" y="13136"/>
                    </a:lnTo>
                    <a:lnTo>
                      <a:pt x="2020" y="13303"/>
                    </a:lnTo>
                    <a:lnTo>
                      <a:pt x="2187" y="13433"/>
                    </a:lnTo>
                    <a:lnTo>
                      <a:pt x="2372" y="13562"/>
                    </a:lnTo>
                    <a:lnTo>
                      <a:pt x="2557" y="13674"/>
                    </a:lnTo>
                    <a:lnTo>
                      <a:pt x="2761" y="13766"/>
                    </a:lnTo>
                    <a:lnTo>
                      <a:pt x="2965" y="13822"/>
                    </a:lnTo>
                    <a:lnTo>
                      <a:pt x="3169" y="13877"/>
                    </a:lnTo>
                    <a:lnTo>
                      <a:pt x="3391" y="13896"/>
                    </a:lnTo>
                    <a:lnTo>
                      <a:pt x="3613" y="13877"/>
                    </a:lnTo>
                    <a:lnTo>
                      <a:pt x="3836" y="13859"/>
                    </a:lnTo>
                    <a:lnTo>
                      <a:pt x="4058" y="13803"/>
                    </a:lnTo>
                    <a:lnTo>
                      <a:pt x="4280" y="13729"/>
                    </a:lnTo>
                    <a:lnTo>
                      <a:pt x="4503" y="13618"/>
                    </a:lnTo>
                    <a:lnTo>
                      <a:pt x="4743" y="13488"/>
                    </a:lnTo>
                    <a:lnTo>
                      <a:pt x="4966" y="13322"/>
                    </a:lnTo>
                    <a:lnTo>
                      <a:pt x="5040" y="13266"/>
                    </a:lnTo>
                    <a:lnTo>
                      <a:pt x="5021" y="13359"/>
                    </a:lnTo>
                    <a:lnTo>
                      <a:pt x="5003" y="13637"/>
                    </a:lnTo>
                    <a:lnTo>
                      <a:pt x="5003" y="13896"/>
                    </a:lnTo>
                    <a:lnTo>
                      <a:pt x="5040" y="14137"/>
                    </a:lnTo>
                    <a:lnTo>
                      <a:pt x="5077" y="14378"/>
                    </a:lnTo>
                    <a:lnTo>
                      <a:pt x="5151" y="14600"/>
                    </a:lnTo>
                    <a:lnTo>
                      <a:pt x="5244" y="14804"/>
                    </a:lnTo>
                    <a:lnTo>
                      <a:pt x="5355" y="14989"/>
                    </a:lnTo>
                    <a:lnTo>
                      <a:pt x="5485" y="15156"/>
                    </a:lnTo>
                    <a:lnTo>
                      <a:pt x="5633" y="15323"/>
                    </a:lnTo>
                    <a:lnTo>
                      <a:pt x="5800" y="15452"/>
                    </a:lnTo>
                    <a:lnTo>
                      <a:pt x="5985" y="15582"/>
                    </a:lnTo>
                    <a:lnTo>
                      <a:pt x="6170" y="15693"/>
                    </a:lnTo>
                    <a:lnTo>
                      <a:pt x="6374" y="15786"/>
                    </a:lnTo>
                    <a:lnTo>
                      <a:pt x="6596" y="15860"/>
                    </a:lnTo>
                    <a:lnTo>
                      <a:pt x="6819" y="15916"/>
                    </a:lnTo>
                    <a:lnTo>
                      <a:pt x="7041" y="15953"/>
                    </a:lnTo>
                    <a:lnTo>
                      <a:pt x="7282" y="15971"/>
                    </a:lnTo>
                    <a:lnTo>
                      <a:pt x="7523" y="15971"/>
                    </a:lnTo>
                    <a:lnTo>
                      <a:pt x="7745" y="15934"/>
                    </a:lnTo>
                    <a:lnTo>
                      <a:pt x="7967" y="15897"/>
                    </a:lnTo>
                    <a:lnTo>
                      <a:pt x="8171" y="15841"/>
                    </a:lnTo>
                    <a:lnTo>
                      <a:pt x="8375" y="15767"/>
                    </a:lnTo>
                    <a:lnTo>
                      <a:pt x="8560" y="15656"/>
                    </a:lnTo>
                    <a:lnTo>
                      <a:pt x="8745" y="15545"/>
                    </a:lnTo>
                    <a:lnTo>
                      <a:pt x="8912" y="15397"/>
                    </a:lnTo>
                    <a:lnTo>
                      <a:pt x="9060" y="15249"/>
                    </a:lnTo>
                    <a:lnTo>
                      <a:pt x="9209" y="15063"/>
                    </a:lnTo>
                    <a:lnTo>
                      <a:pt x="9320" y="14878"/>
                    </a:lnTo>
                    <a:lnTo>
                      <a:pt x="9431" y="14656"/>
                    </a:lnTo>
                    <a:lnTo>
                      <a:pt x="9524" y="14433"/>
                    </a:lnTo>
                    <a:lnTo>
                      <a:pt x="9579" y="14174"/>
                    </a:lnTo>
                    <a:lnTo>
                      <a:pt x="9616" y="13896"/>
                    </a:lnTo>
                    <a:lnTo>
                      <a:pt x="9635" y="13803"/>
                    </a:lnTo>
                    <a:lnTo>
                      <a:pt x="9690" y="13877"/>
                    </a:lnTo>
                    <a:lnTo>
                      <a:pt x="9876" y="14081"/>
                    </a:lnTo>
                    <a:lnTo>
                      <a:pt x="10061" y="14267"/>
                    </a:lnTo>
                    <a:lnTo>
                      <a:pt x="10246" y="14433"/>
                    </a:lnTo>
                    <a:lnTo>
                      <a:pt x="10450" y="14563"/>
                    </a:lnTo>
                    <a:lnTo>
                      <a:pt x="10654" y="14656"/>
                    </a:lnTo>
                    <a:lnTo>
                      <a:pt x="10876" y="14730"/>
                    </a:lnTo>
                    <a:lnTo>
                      <a:pt x="11080" y="14785"/>
                    </a:lnTo>
                    <a:lnTo>
                      <a:pt x="11302" y="14822"/>
                    </a:lnTo>
                    <a:lnTo>
                      <a:pt x="11506" y="14822"/>
                    </a:lnTo>
                    <a:lnTo>
                      <a:pt x="11728" y="14804"/>
                    </a:lnTo>
                    <a:lnTo>
                      <a:pt x="11951" y="14767"/>
                    </a:lnTo>
                    <a:lnTo>
                      <a:pt x="12155" y="14711"/>
                    </a:lnTo>
                    <a:lnTo>
                      <a:pt x="12358" y="14637"/>
                    </a:lnTo>
                    <a:lnTo>
                      <a:pt x="12562" y="14526"/>
                    </a:lnTo>
                    <a:lnTo>
                      <a:pt x="12766" y="14415"/>
                    </a:lnTo>
                    <a:lnTo>
                      <a:pt x="12951" y="14267"/>
                    </a:lnTo>
                    <a:lnTo>
                      <a:pt x="13137" y="14118"/>
                    </a:lnTo>
                    <a:lnTo>
                      <a:pt x="13303" y="13952"/>
                    </a:lnTo>
                    <a:lnTo>
                      <a:pt x="13452" y="13785"/>
                    </a:lnTo>
                    <a:lnTo>
                      <a:pt x="13563" y="13600"/>
                    </a:lnTo>
                    <a:lnTo>
                      <a:pt x="13674" y="13396"/>
                    </a:lnTo>
                    <a:lnTo>
                      <a:pt x="13767" y="13210"/>
                    </a:lnTo>
                    <a:lnTo>
                      <a:pt x="13822" y="13007"/>
                    </a:lnTo>
                    <a:lnTo>
                      <a:pt x="13878" y="12784"/>
                    </a:lnTo>
                    <a:lnTo>
                      <a:pt x="13896" y="12581"/>
                    </a:lnTo>
                    <a:lnTo>
                      <a:pt x="13896" y="12358"/>
                    </a:lnTo>
                    <a:lnTo>
                      <a:pt x="13859" y="12136"/>
                    </a:lnTo>
                    <a:lnTo>
                      <a:pt x="13804" y="11914"/>
                    </a:lnTo>
                    <a:lnTo>
                      <a:pt x="13729" y="11673"/>
                    </a:lnTo>
                    <a:lnTo>
                      <a:pt x="13618" y="11450"/>
                    </a:lnTo>
                    <a:lnTo>
                      <a:pt x="13489" y="11228"/>
                    </a:lnTo>
                    <a:lnTo>
                      <a:pt x="13322" y="11006"/>
                    </a:lnTo>
                    <a:lnTo>
                      <a:pt x="13266" y="10932"/>
                    </a:lnTo>
                    <a:lnTo>
                      <a:pt x="13266" y="10932"/>
                    </a:lnTo>
                    <a:lnTo>
                      <a:pt x="13359" y="10950"/>
                    </a:lnTo>
                    <a:lnTo>
                      <a:pt x="13637" y="10969"/>
                    </a:lnTo>
                    <a:lnTo>
                      <a:pt x="13896" y="10969"/>
                    </a:lnTo>
                    <a:lnTo>
                      <a:pt x="14156" y="10932"/>
                    </a:lnTo>
                    <a:lnTo>
                      <a:pt x="14378" y="10876"/>
                    </a:lnTo>
                    <a:lnTo>
                      <a:pt x="14600" y="10802"/>
                    </a:lnTo>
                    <a:lnTo>
                      <a:pt x="14804" y="10709"/>
                    </a:lnTo>
                    <a:lnTo>
                      <a:pt x="14989" y="10598"/>
                    </a:lnTo>
                    <a:lnTo>
                      <a:pt x="15175" y="10468"/>
                    </a:lnTo>
                    <a:lnTo>
                      <a:pt x="15323" y="10320"/>
                    </a:lnTo>
                    <a:lnTo>
                      <a:pt x="15471" y="10172"/>
                    </a:lnTo>
                    <a:lnTo>
                      <a:pt x="15582" y="9987"/>
                    </a:lnTo>
                    <a:lnTo>
                      <a:pt x="15693" y="9801"/>
                    </a:lnTo>
                    <a:lnTo>
                      <a:pt x="15786" y="9598"/>
                    </a:lnTo>
                    <a:lnTo>
                      <a:pt x="15860" y="9375"/>
                    </a:lnTo>
                    <a:lnTo>
                      <a:pt x="15916" y="9153"/>
                    </a:lnTo>
                    <a:lnTo>
                      <a:pt x="15953" y="8912"/>
                    </a:lnTo>
                    <a:lnTo>
                      <a:pt x="15971" y="8671"/>
                    </a:lnTo>
                    <a:lnTo>
                      <a:pt x="15971" y="8449"/>
                    </a:lnTo>
                    <a:lnTo>
                      <a:pt x="15953" y="8226"/>
                    </a:lnTo>
                    <a:lnTo>
                      <a:pt x="15897" y="8004"/>
                    </a:lnTo>
                    <a:lnTo>
                      <a:pt x="15842" y="7782"/>
                    </a:lnTo>
                    <a:lnTo>
                      <a:pt x="15768" y="7578"/>
                    </a:lnTo>
                    <a:lnTo>
                      <a:pt x="15675" y="7393"/>
                    </a:lnTo>
                    <a:lnTo>
                      <a:pt x="15545" y="7207"/>
                    </a:lnTo>
                    <a:lnTo>
                      <a:pt x="15415" y="7041"/>
                    </a:lnTo>
                    <a:lnTo>
                      <a:pt x="15249" y="6892"/>
                    </a:lnTo>
                    <a:lnTo>
                      <a:pt x="15082" y="6763"/>
                    </a:lnTo>
                    <a:lnTo>
                      <a:pt x="14878" y="6633"/>
                    </a:lnTo>
                    <a:lnTo>
                      <a:pt x="14656" y="6540"/>
                    </a:lnTo>
                    <a:lnTo>
                      <a:pt x="14434" y="6448"/>
                    </a:lnTo>
                    <a:lnTo>
                      <a:pt x="14174" y="6392"/>
                    </a:lnTo>
                    <a:lnTo>
                      <a:pt x="13896" y="6337"/>
                    </a:lnTo>
                    <a:lnTo>
                      <a:pt x="13804" y="6337"/>
                    </a:lnTo>
                    <a:lnTo>
                      <a:pt x="13878" y="6281"/>
                    </a:lnTo>
                    <a:lnTo>
                      <a:pt x="14100" y="6096"/>
                    </a:lnTo>
                    <a:lnTo>
                      <a:pt x="14267" y="5910"/>
                    </a:lnTo>
                    <a:lnTo>
                      <a:pt x="14434" y="5707"/>
                    </a:lnTo>
                    <a:lnTo>
                      <a:pt x="14563" y="5503"/>
                    </a:lnTo>
                    <a:lnTo>
                      <a:pt x="14656" y="5299"/>
                    </a:lnTo>
                    <a:lnTo>
                      <a:pt x="14748" y="5095"/>
                    </a:lnTo>
                    <a:lnTo>
                      <a:pt x="14804" y="4873"/>
                    </a:lnTo>
                    <a:lnTo>
                      <a:pt x="14823" y="4669"/>
                    </a:lnTo>
                    <a:lnTo>
                      <a:pt x="14823" y="4447"/>
                    </a:lnTo>
                    <a:lnTo>
                      <a:pt x="14823" y="4243"/>
                    </a:lnTo>
                    <a:lnTo>
                      <a:pt x="14786" y="4021"/>
                    </a:lnTo>
                    <a:lnTo>
                      <a:pt x="14711" y="3817"/>
                    </a:lnTo>
                    <a:lnTo>
                      <a:pt x="14637" y="3595"/>
                    </a:lnTo>
                    <a:lnTo>
                      <a:pt x="14545" y="3391"/>
                    </a:lnTo>
                    <a:lnTo>
                      <a:pt x="14415" y="3205"/>
                    </a:lnTo>
                    <a:lnTo>
                      <a:pt x="14285" y="3002"/>
                    </a:lnTo>
                    <a:lnTo>
                      <a:pt x="14119" y="2835"/>
                    </a:lnTo>
                    <a:lnTo>
                      <a:pt x="13952" y="2668"/>
                    </a:lnTo>
                    <a:lnTo>
                      <a:pt x="13785" y="2520"/>
                    </a:lnTo>
                    <a:lnTo>
                      <a:pt x="13600" y="2390"/>
                    </a:lnTo>
                    <a:lnTo>
                      <a:pt x="13414" y="2279"/>
                    </a:lnTo>
                    <a:lnTo>
                      <a:pt x="13211" y="2205"/>
                    </a:lnTo>
                    <a:lnTo>
                      <a:pt x="13007" y="2131"/>
                    </a:lnTo>
                    <a:lnTo>
                      <a:pt x="12785" y="2094"/>
                    </a:lnTo>
                    <a:lnTo>
                      <a:pt x="12581" y="2075"/>
                    </a:lnTo>
                    <a:lnTo>
                      <a:pt x="12358" y="2075"/>
                    </a:lnTo>
                    <a:lnTo>
                      <a:pt x="12136" y="2094"/>
                    </a:lnTo>
                    <a:lnTo>
                      <a:pt x="11914" y="2149"/>
                    </a:lnTo>
                    <a:lnTo>
                      <a:pt x="11691" y="2242"/>
                    </a:lnTo>
                    <a:lnTo>
                      <a:pt x="11451" y="2335"/>
                    </a:lnTo>
                    <a:lnTo>
                      <a:pt x="11228" y="2464"/>
                    </a:lnTo>
                    <a:lnTo>
                      <a:pt x="11006" y="2631"/>
                    </a:lnTo>
                    <a:lnTo>
                      <a:pt x="10932" y="2687"/>
                    </a:lnTo>
                    <a:lnTo>
                      <a:pt x="10950" y="2594"/>
                    </a:lnTo>
                    <a:lnTo>
                      <a:pt x="10969" y="2335"/>
                    </a:lnTo>
                    <a:lnTo>
                      <a:pt x="10969" y="2057"/>
                    </a:lnTo>
                    <a:lnTo>
                      <a:pt x="10932" y="1816"/>
                    </a:lnTo>
                    <a:lnTo>
                      <a:pt x="10895" y="1575"/>
                    </a:lnTo>
                    <a:lnTo>
                      <a:pt x="10821" y="1371"/>
                    </a:lnTo>
                    <a:lnTo>
                      <a:pt x="10728" y="1167"/>
                    </a:lnTo>
                    <a:lnTo>
                      <a:pt x="10598" y="964"/>
                    </a:lnTo>
                    <a:lnTo>
                      <a:pt x="10469" y="797"/>
                    </a:lnTo>
                    <a:lnTo>
                      <a:pt x="10339" y="649"/>
                    </a:lnTo>
                    <a:lnTo>
                      <a:pt x="10172" y="500"/>
                    </a:lnTo>
                    <a:lnTo>
                      <a:pt x="9987" y="371"/>
                    </a:lnTo>
                    <a:lnTo>
                      <a:pt x="9802" y="278"/>
                    </a:lnTo>
                    <a:lnTo>
                      <a:pt x="9598" y="185"/>
                    </a:lnTo>
                    <a:lnTo>
                      <a:pt x="9375" y="111"/>
                    </a:lnTo>
                    <a:lnTo>
                      <a:pt x="9153" y="56"/>
                    </a:lnTo>
                    <a:lnTo>
                      <a:pt x="8912" y="19"/>
                    </a:lnTo>
                    <a:lnTo>
                      <a:pt x="8690" y="0"/>
                    </a:lnTo>
                    <a:close/>
                  </a:path>
                </a:pathLst>
              </a:custGeom>
              <a:solidFill>
                <a:srgbClr val="F3794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" name="Google Shape;16811;p41">
                <a:extLst>
                  <a:ext uri="{FF2B5EF4-FFF2-40B4-BE49-F238E27FC236}">
                    <a16:creationId xmlns:a16="http://schemas.microsoft.com/office/drawing/2014/main" id="{23842179-B234-551D-570E-CACBE3B3B3AD}"/>
                  </a:ext>
                </a:extLst>
              </p:cNvPr>
              <p:cNvSpPr/>
              <p:nvPr/>
            </p:nvSpPr>
            <p:spPr>
              <a:xfrm>
                <a:off x="5534762" y="3175879"/>
                <a:ext cx="107641" cy="98299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336" extrusionOk="0">
                    <a:moveTo>
                      <a:pt x="1" y="1"/>
                    </a:moveTo>
                    <a:lnTo>
                      <a:pt x="1" y="19"/>
                    </a:lnTo>
                    <a:lnTo>
                      <a:pt x="1" y="56"/>
                    </a:lnTo>
                    <a:lnTo>
                      <a:pt x="56" y="149"/>
                    </a:lnTo>
                    <a:lnTo>
                      <a:pt x="149" y="279"/>
                    </a:lnTo>
                    <a:lnTo>
                      <a:pt x="297" y="445"/>
                    </a:lnTo>
                    <a:lnTo>
                      <a:pt x="668" y="834"/>
                    </a:lnTo>
                    <a:lnTo>
                      <a:pt x="1150" y="1298"/>
                    </a:lnTo>
                    <a:lnTo>
                      <a:pt x="1687" y="1761"/>
                    </a:lnTo>
                    <a:lnTo>
                      <a:pt x="2113" y="2094"/>
                    </a:lnTo>
                    <a:lnTo>
                      <a:pt x="2280" y="2224"/>
                    </a:lnTo>
                    <a:lnTo>
                      <a:pt x="2409" y="2298"/>
                    </a:lnTo>
                    <a:lnTo>
                      <a:pt x="2502" y="2335"/>
                    </a:lnTo>
                    <a:lnTo>
                      <a:pt x="2558" y="2335"/>
                    </a:lnTo>
                    <a:lnTo>
                      <a:pt x="2539" y="2280"/>
                    </a:lnTo>
                    <a:lnTo>
                      <a:pt x="2484" y="2168"/>
                    </a:lnTo>
                    <a:lnTo>
                      <a:pt x="2391" y="2039"/>
                    </a:lnTo>
                    <a:lnTo>
                      <a:pt x="2261" y="1891"/>
                    </a:lnTo>
                    <a:lnTo>
                      <a:pt x="1891" y="1483"/>
                    </a:lnTo>
                    <a:lnTo>
                      <a:pt x="1409" y="1038"/>
                    </a:lnTo>
                    <a:lnTo>
                      <a:pt x="890" y="594"/>
                    </a:lnTo>
                    <a:lnTo>
                      <a:pt x="464" y="242"/>
                    </a:lnTo>
                    <a:lnTo>
                      <a:pt x="297" y="130"/>
                    </a:lnTo>
                    <a:lnTo>
                      <a:pt x="149" y="38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" name="Google Shape;16812;p41">
                <a:extLst>
                  <a:ext uri="{FF2B5EF4-FFF2-40B4-BE49-F238E27FC236}">
                    <a16:creationId xmlns:a16="http://schemas.microsoft.com/office/drawing/2014/main" id="{DD01560F-4EE3-885B-D339-21C1E8816ACC}"/>
                  </a:ext>
                </a:extLst>
              </p:cNvPr>
              <p:cNvSpPr/>
              <p:nvPr/>
            </p:nvSpPr>
            <p:spPr>
              <a:xfrm>
                <a:off x="5516078" y="3189934"/>
                <a:ext cx="71746" cy="127124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3021" extrusionOk="0">
                    <a:moveTo>
                      <a:pt x="19" y="0"/>
                    </a:moveTo>
                    <a:lnTo>
                      <a:pt x="0" y="19"/>
                    </a:lnTo>
                    <a:lnTo>
                      <a:pt x="0" y="56"/>
                    </a:lnTo>
                    <a:lnTo>
                      <a:pt x="19" y="167"/>
                    </a:lnTo>
                    <a:lnTo>
                      <a:pt x="74" y="315"/>
                    </a:lnTo>
                    <a:lnTo>
                      <a:pt x="148" y="519"/>
                    </a:lnTo>
                    <a:lnTo>
                      <a:pt x="389" y="1001"/>
                    </a:lnTo>
                    <a:lnTo>
                      <a:pt x="704" y="1612"/>
                    </a:lnTo>
                    <a:lnTo>
                      <a:pt x="1038" y="2187"/>
                    </a:lnTo>
                    <a:lnTo>
                      <a:pt x="1334" y="2650"/>
                    </a:lnTo>
                    <a:lnTo>
                      <a:pt x="1464" y="2816"/>
                    </a:lnTo>
                    <a:lnTo>
                      <a:pt x="1556" y="2928"/>
                    </a:lnTo>
                    <a:lnTo>
                      <a:pt x="1649" y="3002"/>
                    </a:lnTo>
                    <a:lnTo>
                      <a:pt x="1668" y="3020"/>
                    </a:lnTo>
                    <a:lnTo>
                      <a:pt x="1686" y="3020"/>
                    </a:lnTo>
                    <a:lnTo>
                      <a:pt x="1705" y="3002"/>
                    </a:lnTo>
                    <a:lnTo>
                      <a:pt x="1705" y="2965"/>
                    </a:lnTo>
                    <a:lnTo>
                      <a:pt x="1686" y="2872"/>
                    </a:lnTo>
                    <a:lnTo>
                      <a:pt x="1649" y="2705"/>
                    </a:lnTo>
                    <a:lnTo>
                      <a:pt x="1556" y="2520"/>
                    </a:lnTo>
                    <a:lnTo>
                      <a:pt x="1334" y="2020"/>
                    </a:lnTo>
                    <a:lnTo>
                      <a:pt x="1019" y="1427"/>
                    </a:lnTo>
                    <a:lnTo>
                      <a:pt x="686" y="853"/>
                    </a:lnTo>
                    <a:lnTo>
                      <a:pt x="371" y="389"/>
                    </a:lnTo>
                    <a:lnTo>
                      <a:pt x="259" y="223"/>
                    </a:lnTo>
                    <a:lnTo>
                      <a:pt x="148" y="93"/>
                    </a:lnTo>
                    <a:lnTo>
                      <a:pt x="74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" name="Google Shape;16813;p41">
                <a:extLst>
                  <a:ext uri="{FF2B5EF4-FFF2-40B4-BE49-F238E27FC236}">
                    <a16:creationId xmlns:a16="http://schemas.microsoft.com/office/drawing/2014/main" id="{4B35C630-7656-5199-87F7-CC984EF8DD4E}"/>
                  </a:ext>
                </a:extLst>
              </p:cNvPr>
              <p:cNvSpPr/>
              <p:nvPr/>
            </p:nvSpPr>
            <p:spPr>
              <a:xfrm>
                <a:off x="5443573" y="3208618"/>
                <a:ext cx="17169" cy="14509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448" extrusionOk="0">
                    <a:moveTo>
                      <a:pt x="130" y="1"/>
                    </a:moveTo>
                    <a:lnTo>
                      <a:pt x="111" y="19"/>
                    </a:lnTo>
                    <a:lnTo>
                      <a:pt x="93" y="38"/>
                    </a:lnTo>
                    <a:lnTo>
                      <a:pt x="56" y="149"/>
                    </a:lnTo>
                    <a:lnTo>
                      <a:pt x="37" y="297"/>
                    </a:lnTo>
                    <a:lnTo>
                      <a:pt x="19" y="520"/>
                    </a:lnTo>
                    <a:lnTo>
                      <a:pt x="0" y="1076"/>
                    </a:lnTo>
                    <a:lnTo>
                      <a:pt x="19" y="1743"/>
                    </a:lnTo>
                    <a:lnTo>
                      <a:pt x="56" y="2410"/>
                    </a:lnTo>
                    <a:lnTo>
                      <a:pt x="130" y="2947"/>
                    </a:lnTo>
                    <a:lnTo>
                      <a:pt x="167" y="3169"/>
                    </a:lnTo>
                    <a:lnTo>
                      <a:pt x="204" y="3317"/>
                    </a:lnTo>
                    <a:lnTo>
                      <a:pt x="241" y="3410"/>
                    </a:lnTo>
                    <a:lnTo>
                      <a:pt x="259" y="3447"/>
                    </a:lnTo>
                    <a:lnTo>
                      <a:pt x="296" y="3447"/>
                    </a:lnTo>
                    <a:lnTo>
                      <a:pt x="315" y="3410"/>
                    </a:lnTo>
                    <a:lnTo>
                      <a:pt x="352" y="3317"/>
                    </a:lnTo>
                    <a:lnTo>
                      <a:pt x="371" y="3151"/>
                    </a:lnTo>
                    <a:lnTo>
                      <a:pt x="389" y="2947"/>
                    </a:lnTo>
                    <a:lnTo>
                      <a:pt x="408" y="2391"/>
                    </a:lnTo>
                    <a:lnTo>
                      <a:pt x="389" y="1724"/>
                    </a:lnTo>
                    <a:lnTo>
                      <a:pt x="334" y="1057"/>
                    </a:lnTo>
                    <a:lnTo>
                      <a:pt x="278" y="501"/>
                    </a:lnTo>
                    <a:lnTo>
                      <a:pt x="241" y="297"/>
                    </a:lnTo>
                    <a:lnTo>
                      <a:pt x="204" y="149"/>
                    </a:lnTo>
                    <a:lnTo>
                      <a:pt x="167" y="38"/>
                    </a:lnTo>
                    <a:lnTo>
                      <a:pt x="148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" name="Google Shape;16814;p41">
                <a:extLst>
                  <a:ext uri="{FF2B5EF4-FFF2-40B4-BE49-F238E27FC236}">
                    <a16:creationId xmlns:a16="http://schemas.microsoft.com/office/drawing/2014/main" id="{DE9EC223-2ACD-AA94-8566-A516FFF033E2}"/>
                  </a:ext>
                </a:extLst>
              </p:cNvPr>
              <p:cNvSpPr/>
              <p:nvPr/>
            </p:nvSpPr>
            <p:spPr>
              <a:xfrm>
                <a:off x="5385080" y="3206303"/>
                <a:ext cx="42122" cy="13957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3317" extrusionOk="0">
                    <a:moveTo>
                      <a:pt x="945" y="0"/>
                    </a:moveTo>
                    <a:lnTo>
                      <a:pt x="927" y="19"/>
                    </a:lnTo>
                    <a:lnTo>
                      <a:pt x="871" y="111"/>
                    </a:lnTo>
                    <a:lnTo>
                      <a:pt x="797" y="260"/>
                    </a:lnTo>
                    <a:lnTo>
                      <a:pt x="704" y="445"/>
                    </a:lnTo>
                    <a:lnTo>
                      <a:pt x="519" y="964"/>
                    </a:lnTo>
                    <a:lnTo>
                      <a:pt x="315" y="1612"/>
                    </a:lnTo>
                    <a:lnTo>
                      <a:pt x="149" y="2261"/>
                    </a:lnTo>
                    <a:lnTo>
                      <a:pt x="37" y="2798"/>
                    </a:lnTo>
                    <a:lnTo>
                      <a:pt x="0" y="3002"/>
                    </a:lnTo>
                    <a:lnTo>
                      <a:pt x="0" y="3169"/>
                    </a:lnTo>
                    <a:lnTo>
                      <a:pt x="0" y="3261"/>
                    </a:lnTo>
                    <a:lnTo>
                      <a:pt x="0" y="3298"/>
                    </a:lnTo>
                    <a:lnTo>
                      <a:pt x="19" y="3317"/>
                    </a:lnTo>
                    <a:lnTo>
                      <a:pt x="37" y="3317"/>
                    </a:lnTo>
                    <a:lnTo>
                      <a:pt x="75" y="3298"/>
                    </a:lnTo>
                    <a:lnTo>
                      <a:pt x="130" y="3206"/>
                    </a:lnTo>
                    <a:lnTo>
                      <a:pt x="204" y="3057"/>
                    </a:lnTo>
                    <a:lnTo>
                      <a:pt x="278" y="2872"/>
                    </a:lnTo>
                    <a:lnTo>
                      <a:pt x="482" y="2353"/>
                    </a:lnTo>
                    <a:lnTo>
                      <a:pt x="667" y="1705"/>
                    </a:lnTo>
                    <a:lnTo>
                      <a:pt x="853" y="1056"/>
                    </a:lnTo>
                    <a:lnTo>
                      <a:pt x="964" y="519"/>
                    </a:lnTo>
                    <a:lnTo>
                      <a:pt x="982" y="315"/>
                    </a:lnTo>
                    <a:lnTo>
                      <a:pt x="1001" y="149"/>
                    </a:lnTo>
                    <a:lnTo>
                      <a:pt x="1001" y="37"/>
                    </a:lnTo>
                    <a:lnTo>
                      <a:pt x="982" y="19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" name="Google Shape;16815;p41">
                <a:extLst>
                  <a:ext uri="{FF2B5EF4-FFF2-40B4-BE49-F238E27FC236}">
                    <a16:creationId xmlns:a16="http://schemas.microsoft.com/office/drawing/2014/main" id="{E8A64324-90E8-C659-FC41-E3C5D087C9E9}"/>
                  </a:ext>
                </a:extLst>
              </p:cNvPr>
              <p:cNvSpPr/>
              <p:nvPr/>
            </p:nvSpPr>
            <p:spPr>
              <a:xfrm>
                <a:off x="5266581" y="3171208"/>
                <a:ext cx="98257" cy="10764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558" extrusionOk="0">
                    <a:moveTo>
                      <a:pt x="2279" y="1"/>
                    </a:moveTo>
                    <a:lnTo>
                      <a:pt x="2186" y="56"/>
                    </a:lnTo>
                    <a:lnTo>
                      <a:pt x="2057" y="149"/>
                    </a:lnTo>
                    <a:lnTo>
                      <a:pt x="1890" y="278"/>
                    </a:lnTo>
                    <a:lnTo>
                      <a:pt x="1482" y="668"/>
                    </a:lnTo>
                    <a:lnTo>
                      <a:pt x="1019" y="1149"/>
                    </a:lnTo>
                    <a:lnTo>
                      <a:pt x="593" y="1650"/>
                    </a:lnTo>
                    <a:lnTo>
                      <a:pt x="241" y="2094"/>
                    </a:lnTo>
                    <a:lnTo>
                      <a:pt x="130" y="2261"/>
                    </a:lnTo>
                    <a:lnTo>
                      <a:pt x="37" y="2391"/>
                    </a:lnTo>
                    <a:lnTo>
                      <a:pt x="0" y="2502"/>
                    </a:lnTo>
                    <a:lnTo>
                      <a:pt x="0" y="2520"/>
                    </a:lnTo>
                    <a:lnTo>
                      <a:pt x="0" y="2539"/>
                    </a:lnTo>
                    <a:lnTo>
                      <a:pt x="19" y="2557"/>
                    </a:lnTo>
                    <a:lnTo>
                      <a:pt x="56" y="2539"/>
                    </a:lnTo>
                    <a:lnTo>
                      <a:pt x="148" y="2502"/>
                    </a:lnTo>
                    <a:lnTo>
                      <a:pt x="278" y="2391"/>
                    </a:lnTo>
                    <a:lnTo>
                      <a:pt x="445" y="2261"/>
                    </a:lnTo>
                    <a:lnTo>
                      <a:pt x="834" y="1890"/>
                    </a:lnTo>
                    <a:lnTo>
                      <a:pt x="1297" y="1390"/>
                    </a:lnTo>
                    <a:lnTo>
                      <a:pt x="1742" y="890"/>
                    </a:lnTo>
                    <a:lnTo>
                      <a:pt x="2075" y="464"/>
                    </a:lnTo>
                    <a:lnTo>
                      <a:pt x="2205" y="278"/>
                    </a:lnTo>
                    <a:lnTo>
                      <a:pt x="2279" y="149"/>
                    </a:lnTo>
                    <a:lnTo>
                      <a:pt x="2335" y="56"/>
                    </a:lnTo>
                    <a:lnTo>
                      <a:pt x="2335" y="19"/>
                    </a:lnTo>
                    <a:lnTo>
                      <a:pt x="2316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" name="Google Shape;16816;p41">
                <a:extLst>
                  <a:ext uri="{FF2B5EF4-FFF2-40B4-BE49-F238E27FC236}">
                    <a16:creationId xmlns:a16="http://schemas.microsoft.com/office/drawing/2014/main" id="{38175255-76BD-D1D1-88D2-54C0DE97C390}"/>
                  </a:ext>
                </a:extLst>
              </p:cNvPr>
              <p:cNvSpPr/>
              <p:nvPr/>
            </p:nvSpPr>
            <p:spPr>
              <a:xfrm>
                <a:off x="5223700" y="3152482"/>
                <a:ext cx="126324" cy="71788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706" extrusionOk="0">
                    <a:moveTo>
                      <a:pt x="2965" y="1"/>
                    </a:moveTo>
                    <a:lnTo>
                      <a:pt x="2853" y="19"/>
                    </a:lnTo>
                    <a:lnTo>
                      <a:pt x="2705" y="75"/>
                    </a:lnTo>
                    <a:lnTo>
                      <a:pt x="2501" y="149"/>
                    </a:lnTo>
                    <a:lnTo>
                      <a:pt x="2001" y="390"/>
                    </a:lnTo>
                    <a:lnTo>
                      <a:pt x="1408" y="686"/>
                    </a:lnTo>
                    <a:lnTo>
                      <a:pt x="834" y="1038"/>
                    </a:lnTo>
                    <a:lnTo>
                      <a:pt x="371" y="1335"/>
                    </a:lnTo>
                    <a:lnTo>
                      <a:pt x="204" y="1465"/>
                    </a:lnTo>
                    <a:lnTo>
                      <a:pt x="74" y="1557"/>
                    </a:lnTo>
                    <a:lnTo>
                      <a:pt x="0" y="1650"/>
                    </a:lnTo>
                    <a:lnTo>
                      <a:pt x="0" y="1668"/>
                    </a:lnTo>
                    <a:lnTo>
                      <a:pt x="0" y="1687"/>
                    </a:lnTo>
                    <a:lnTo>
                      <a:pt x="19" y="1705"/>
                    </a:lnTo>
                    <a:lnTo>
                      <a:pt x="37" y="1705"/>
                    </a:lnTo>
                    <a:lnTo>
                      <a:pt x="148" y="1687"/>
                    </a:lnTo>
                    <a:lnTo>
                      <a:pt x="297" y="1631"/>
                    </a:lnTo>
                    <a:lnTo>
                      <a:pt x="500" y="1557"/>
                    </a:lnTo>
                    <a:lnTo>
                      <a:pt x="1001" y="1335"/>
                    </a:lnTo>
                    <a:lnTo>
                      <a:pt x="1594" y="1020"/>
                    </a:lnTo>
                    <a:lnTo>
                      <a:pt x="2168" y="668"/>
                    </a:lnTo>
                    <a:lnTo>
                      <a:pt x="2631" y="371"/>
                    </a:lnTo>
                    <a:lnTo>
                      <a:pt x="2798" y="242"/>
                    </a:lnTo>
                    <a:lnTo>
                      <a:pt x="2928" y="149"/>
                    </a:lnTo>
                    <a:lnTo>
                      <a:pt x="3002" y="75"/>
                    </a:lnTo>
                    <a:lnTo>
                      <a:pt x="3002" y="38"/>
                    </a:lnTo>
                    <a:lnTo>
                      <a:pt x="3002" y="19"/>
                    </a:lnTo>
                    <a:lnTo>
                      <a:pt x="2983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" name="Google Shape;16817;p41">
                <a:extLst>
                  <a:ext uri="{FF2B5EF4-FFF2-40B4-BE49-F238E27FC236}">
                    <a16:creationId xmlns:a16="http://schemas.microsoft.com/office/drawing/2014/main" id="{AB572F79-B142-E820-9CA4-AB38D537BB57}"/>
                  </a:ext>
                </a:extLst>
              </p:cNvPr>
              <p:cNvSpPr/>
              <p:nvPr/>
            </p:nvSpPr>
            <p:spPr>
              <a:xfrm>
                <a:off x="5186248" y="3079977"/>
                <a:ext cx="145092" cy="16411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390" extrusionOk="0">
                    <a:moveTo>
                      <a:pt x="2391" y="1"/>
                    </a:moveTo>
                    <a:lnTo>
                      <a:pt x="1724" y="19"/>
                    </a:lnTo>
                    <a:lnTo>
                      <a:pt x="1057" y="56"/>
                    </a:lnTo>
                    <a:lnTo>
                      <a:pt x="501" y="130"/>
                    </a:lnTo>
                    <a:lnTo>
                      <a:pt x="297" y="168"/>
                    </a:lnTo>
                    <a:lnTo>
                      <a:pt x="149" y="205"/>
                    </a:lnTo>
                    <a:lnTo>
                      <a:pt x="38" y="242"/>
                    </a:lnTo>
                    <a:lnTo>
                      <a:pt x="19" y="260"/>
                    </a:lnTo>
                    <a:lnTo>
                      <a:pt x="1" y="279"/>
                    </a:lnTo>
                    <a:lnTo>
                      <a:pt x="19" y="297"/>
                    </a:lnTo>
                    <a:lnTo>
                      <a:pt x="38" y="316"/>
                    </a:lnTo>
                    <a:lnTo>
                      <a:pt x="149" y="334"/>
                    </a:lnTo>
                    <a:lnTo>
                      <a:pt x="316" y="371"/>
                    </a:lnTo>
                    <a:lnTo>
                      <a:pt x="520" y="390"/>
                    </a:lnTo>
                    <a:lnTo>
                      <a:pt x="1075" y="390"/>
                    </a:lnTo>
                    <a:lnTo>
                      <a:pt x="1742" y="371"/>
                    </a:lnTo>
                    <a:lnTo>
                      <a:pt x="2409" y="334"/>
                    </a:lnTo>
                    <a:lnTo>
                      <a:pt x="2947" y="279"/>
                    </a:lnTo>
                    <a:lnTo>
                      <a:pt x="3169" y="242"/>
                    </a:lnTo>
                    <a:lnTo>
                      <a:pt x="3317" y="205"/>
                    </a:lnTo>
                    <a:lnTo>
                      <a:pt x="3410" y="149"/>
                    </a:lnTo>
                    <a:lnTo>
                      <a:pt x="3447" y="130"/>
                    </a:lnTo>
                    <a:lnTo>
                      <a:pt x="3447" y="112"/>
                    </a:lnTo>
                    <a:lnTo>
                      <a:pt x="3447" y="93"/>
                    </a:lnTo>
                    <a:lnTo>
                      <a:pt x="3410" y="75"/>
                    </a:lnTo>
                    <a:lnTo>
                      <a:pt x="3317" y="56"/>
                    </a:lnTo>
                    <a:lnTo>
                      <a:pt x="3151" y="38"/>
                    </a:lnTo>
                    <a:lnTo>
                      <a:pt x="2947" y="19"/>
                    </a:lnTo>
                    <a:lnTo>
                      <a:pt x="2391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" name="Google Shape;16818;p41">
                <a:extLst>
                  <a:ext uri="{FF2B5EF4-FFF2-40B4-BE49-F238E27FC236}">
                    <a16:creationId xmlns:a16="http://schemas.microsoft.com/office/drawing/2014/main" id="{D9B39256-D562-7C71-FC97-6E7231553826}"/>
                  </a:ext>
                </a:extLst>
              </p:cNvPr>
              <p:cNvSpPr/>
              <p:nvPr/>
            </p:nvSpPr>
            <p:spPr>
              <a:xfrm>
                <a:off x="5194833" y="3020727"/>
                <a:ext cx="139621" cy="42922"/>
              </a:xfrm>
              <a:custGeom>
                <a:avLst/>
                <a:gdLst/>
                <a:ahLst/>
                <a:cxnLst/>
                <a:rect l="l" t="t" r="r" b="b"/>
                <a:pathLst>
                  <a:path w="3318" h="1020" extrusionOk="0">
                    <a:moveTo>
                      <a:pt x="149" y="1"/>
                    </a:moveTo>
                    <a:lnTo>
                      <a:pt x="38" y="19"/>
                    </a:lnTo>
                    <a:lnTo>
                      <a:pt x="19" y="19"/>
                    </a:lnTo>
                    <a:lnTo>
                      <a:pt x="1" y="38"/>
                    </a:lnTo>
                    <a:lnTo>
                      <a:pt x="1" y="56"/>
                    </a:lnTo>
                    <a:lnTo>
                      <a:pt x="19" y="75"/>
                    </a:lnTo>
                    <a:lnTo>
                      <a:pt x="112" y="149"/>
                    </a:lnTo>
                    <a:lnTo>
                      <a:pt x="260" y="223"/>
                    </a:lnTo>
                    <a:lnTo>
                      <a:pt x="445" y="297"/>
                    </a:lnTo>
                    <a:lnTo>
                      <a:pt x="964" y="482"/>
                    </a:lnTo>
                    <a:lnTo>
                      <a:pt x="1613" y="686"/>
                    </a:lnTo>
                    <a:lnTo>
                      <a:pt x="2261" y="853"/>
                    </a:lnTo>
                    <a:lnTo>
                      <a:pt x="2798" y="964"/>
                    </a:lnTo>
                    <a:lnTo>
                      <a:pt x="3002" y="1001"/>
                    </a:lnTo>
                    <a:lnTo>
                      <a:pt x="3169" y="1020"/>
                    </a:lnTo>
                    <a:lnTo>
                      <a:pt x="3262" y="1020"/>
                    </a:lnTo>
                    <a:lnTo>
                      <a:pt x="3299" y="1001"/>
                    </a:lnTo>
                    <a:lnTo>
                      <a:pt x="3317" y="983"/>
                    </a:lnTo>
                    <a:lnTo>
                      <a:pt x="3299" y="964"/>
                    </a:lnTo>
                    <a:lnTo>
                      <a:pt x="3280" y="946"/>
                    </a:lnTo>
                    <a:lnTo>
                      <a:pt x="3206" y="871"/>
                    </a:lnTo>
                    <a:lnTo>
                      <a:pt x="3058" y="797"/>
                    </a:lnTo>
                    <a:lnTo>
                      <a:pt x="2854" y="723"/>
                    </a:lnTo>
                    <a:lnTo>
                      <a:pt x="2354" y="538"/>
                    </a:lnTo>
                    <a:lnTo>
                      <a:pt x="1705" y="334"/>
                    </a:lnTo>
                    <a:lnTo>
                      <a:pt x="1057" y="167"/>
                    </a:lnTo>
                    <a:lnTo>
                      <a:pt x="519" y="56"/>
                    </a:lnTo>
                    <a:lnTo>
                      <a:pt x="316" y="19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" name="Google Shape;16819;p41">
                <a:extLst>
                  <a:ext uri="{FF2B5EF4-FFF2-40B4-BE49-F238E27FC236}">
                    <a16:creationId xmlns:a16="http://schemas.microsoft.com/office/drawing/2014/main" id="{529128FC-FE63-3AC0-278E-55B6D0D665EE}"/>
                  </a:ext>
                </a:extLst>
              </p:cNvPr>
              <p:cNvSpPr/>
              <p:nvPr/>
            </p:nvSpPr>
            <p:spPr>
              <a:xfrm>
                <a:off x="5261910" y="2902227"/>
                <a:ext cx="107599" cy="99056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354" extrusionOk="0">
                    <a:moveTo>
                      <a:pt x="19" y="0"/>
                    </a:moveTo>
                    <a:lnTo>
                      <a:pt x="0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56" y="167"/>
                    </a:lnTo>
                    <a:lnTo>
                      <a:pt x="148" y="297"/>
                    </a:lnTo>
                    <a:lnTo>
                      <a:pt x="296" y="445"/>
                    </a:lnTo>
                    <a:lnTo>
                      <a:pt x="667" y="853"/>
                    </a:lnTo>
                    <a:lnTo>
                      <a:pt x="1149" y="1316"/>
                    </a:lnTo>
                    <a:lnTo>
                      <a:pt x="1649" y="1761"/>
                    </a:lnTo>
                    <a:lnTo>
                      <a:pt x="2094" y="2094"/>
                    </a:lnTo>
                    <a:lnTo>
                      <a:pt x="2260" y="2224"/>
                    </a:lnTo>
                    <a:lnTo>
                      <a:pt x="2409" y="2298"/>
                    </a:lnTo>
                    <a:lnTo>
                      <a:pt x="2501" y="2353"/>
                    </a:lnTo>
                    <a:lnTo>
                      <a:pt x="2538" y="2353"/>
                    </a:lnTo>
                    <a:lnTo>
                      <a:pt x="2557" y="2335"/>
                    </a:lnTo>
                    <a:lnTo>
                      <a:pt x="2557" y="2316"/>
                    </a:lnTo>
                    <a:lnTo>
                      <a:pt x="2557" y="2298"/>
                    </a:lnTo>
                    <a:lnTo>
                      <a:pt x="2501" y="2205"/>
                    </a:lnTo>
                    <a:lnTo>
                      <a:pt x="2409" y="2076"/>
                    </a:lnTo>
                    <a:lnTo>
                      <a:pt x="2260" y="1909"/>
                    </a:lnTo>
                    <a:lnTo>
                      <a:pt x="1890" y="1501"/>
                    </a:lnTo>
                    <a:lnTo>
                      <a:pt x="1408" y="1038"/>
                    </a:lnTo>
                    <a:lnTo>
                      <a:pt x="889" y="593"/>
                    </a:lnTo>
                    <a:lnTo>
                      <a:pt x="463" y="260"/>
                    </a:lnTo>
                    <a:lnTo>
                      <a:pt x="296" y="130"/>
                    </a:lnTo>
                    <a:lnTo>
                      <a:pt x="148" y="56"/>
                    </a:lnTo>
                    <a:lnTo>
                      <a:pt x="56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" name="Google Shape;16820;p41">
                <a:extLst>
                  <a:ext uri="{FF2B5EF4-FFF2-40B4-BE49-F238E27FC236}">
                    <a16:creationId xmlns:a16="http://schemas.microsoft.com/office/drawing/2014/main" id="{467EEC14-BC06-9979-04D1-11EE189F3259}"/>
                  </a:ext>
                </a:extLst>
              </p:cNvPr>
              <p:cNvSpPr/>
              <p:nvPr/>
            </p:nvSpPr>
            <p:spPr>
              <a:xfrm>
                <a:off x="5316446" y="2859347"/>
                <a:ext cx="71788" cy="12712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3021" extrusionOk="0">
                    <a:moveTo>
                      <a:pt x="1" y="0"/>
                    </a:moveTo>
                    <a:lnTo>
                      <a:pt x="1" y="19"/>
                    </a:lnTo>
                    <a:lnTo>
                      <a:pt x="1" y="56"/>
                    </a:lnTo>
                    <a:lnTo>
                      <a:pt x="20" y="167"/>
                    </a:lnTo>
                    <a:lnTo>
                      <a:pt x="57" y="315"/>
                    </a:lnTo>
                    <a:lnTo>
                      <a:pt x="131" y="519"/>
                    </a:lnTo>
                    <a:lnTo>
                      <a:pt x="372" y="1019"/>
                    </a:lnTo>
                    <a:lnTo>
                      <a:pt x="687" y="1612"/>
                    </a:lnTo>
                    <a:lnTo>
                      <a:pt x="1020" y="2187"/>
                    </a:lnTo>
                    <a:lnTo>
                      <a:pt x="1316" y="2650"/>
                    </a:lnTo>
                    <a:lnTo>
                      <a:pt x="1446" y="2817"/>
                    </a:lnTo>
                    <a:lnTo>
                      <a:pt x="1557" y="2946"/>
                    </a:lnTo>
                    <a:lnTo>
                      <a:pt x="1631" y="3002"/>
                    </a:lnTo>
                    <a:lnTo>
                      <a:pt x="1668" y="3020"/>
                    </a:lnTo>
                    <a:lnTo>
                      <a:pt x="1687" y="3020"/>
                    </a:lnTo>
                    <a:lnTo>
                      <a:pt x="1687" y="3002"/>
                    </a:lnTo>
                    <a:lnTo>
                      <a:pt x="1706" y="2965"/>
                    </a:lnTo>
                    <a:lnTo>
                      <a:pt x="1687" y="2872"/>
                    </a:lnTo>
                    <a:lnTo>
                      <a:pt x="1631" y="2705"/>
                    </a:lnTo>
                    <a:lnTo>
                      <a:pt x="1557" y="2520"/>
                    </a:lnTo>
                    <a:lnTo>
                      <a:pt x="1316" y="2020"/>
                    </a:lnTo>
                    <a:lnTo>
                      <a:pt x="1001" y="1427"/>
                    </a:lnTo>
                    <a:lnTo>
                      <a:pt x="668" y="853"/>
                    </a:lnTo>
                    <a:lnTo>
                      <a:pt x="372" y="390"/>
                    </a:lnTo>
                    <a:lnTo>
                      <a:pt x="242" y="223"/>
                    </a:lnTo>
                    <a:lnTo>
                      <a:pt x="131" y="93"/>
                    </a:lnTo>
                    <a:lnTo>
                      <a:pt x="57" y="1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" name="Google Shape;16821;p41">
                <a:extLst>
                  <a:ext uri="{FF2B5EF4-FFF2-40B4-BE49-F238E27FC236}">
                    <a16:creationId xmlns:a16="http://schemas.microsoft.com/office/drawing/2014/main" id="{BDD090E7-6CFE-B9BC-94FC-8E8EC9A3064A}"/>
                  </a:ext>
                </a:extLst>
              </p:cNvPr>
              <p:cNvSpPr/>
              <p:nvPr/>
            </p:nvSpPr>
            <p:spPr>
              <a:xfrm>
                <a:off x="5443573" y="2822695"/>
                <a:ext cx="17169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447" extrusionOk="0">
                    <a:moveTo>
                      <a:pt x="130" y="1"/>
                    </a:moveTo>
                    <a:lnTo>
                      <a:pt x="111" y="19"/>
                    </a:lnTo>
                    <a:lnTo>
                      <a:pt x="93" y="38"/>
                    </a:lnTo>
                    <a:lnTo>
                      <a:pt x="56" y="149"/>
                    </a:lnTo>
                    <a:lnTo>
                      <a:pt x="37" y="297"/>
                    </a:lnTo>
                    <a:lnTo>
                      <a:pt x="19" y="519"/>
                    </a:lnTo>
                    <a:lnTo>
                      <a:pt x="0" y="1057"/>
                    </a:lnTo>
                    <a:lnTo>
                      <a:pt x="19" y="1742"/>
                    </a:lnTo>
                    <a:lnTo>
                      <a:pt x="74" y="2409"/>
                    </a:lnTo>
                    <a:lnTo>
                      <a:pt x="130" y="2947"/>
                    </a:lnTo>
                    <a:lnTo>
                      <a:pt x="167" y="3150"/>
                    </a:lnTo>
                    <a:lnTo>
                      <a:pt x="204" y="3317"/>
                    </a:lnTo>
                    <a:lnTo>
                      <a:pt x="241" y="3410"/>
                    </a:lnTo>
                    <a:lnTo>
                      <a:pt x="259" y="3447"/>
                    </a:lnTo>
                    <a:lnTo>
                      <a:pt x="296" y="3447"/>
                    </a:lnTo>
                    <a:lnTo>
                      <a:pt x="315" y="3410"/>
                    </a:lnTo>
                    <a:lnTo>
                      <a:pt x="352" y="3317"/>
                    </a:lnTo>
                    <a:lnTo>
                      <a:pt x="371" y="3150"/>
                    </a:lnTo>
                    <a:lnTo>
                      <a:pt x="389" y="2947"/>
                    </a:lnTo>
                    <a:lnTo>
                      <a:pt x="408" y="2391"/>
                    </a:lnTo>
                    <a:lnTo>
                      <a:pt x="389" y="1724"/>
                    </a:lnTo>
                    <a:lnTo>
                      <a:pt x="334" y="1057"/>
                    </a:lnTo>
                    <a:lnTo>
                      <a:pt x="278" y="501"/>
                    </a:lnTo>
                    <a:lnTo>
                      <a:pt x="241" y="297"/>
                    </a:lnTo>
                    <a:lnTo>
                      <a:pt x="204" y="130"/>
                    </a:lnTo>
                    <a:lnTo>
                      <a:pt x="167" y="38"/>
                    </a:lnTo>
                    <a:lnTo>
                      <a:pt x="148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" name="Google Shape;16822;p41">
                <a:extLst>
                  <a:ext uri="{FF2B5EF4-FFF2-40B4-BE49-F238E27FC236}">
                    <a16:creationId xmlns:a16="http://schemas.microsoft.com/office/drawing/2014/main" id="{99D316B1-DA96-861F-24BF-1985113175B1}"/>
                  </a:ext>
                </a:extLst>
              </p:cNvPr>
              <p:cNvSpPr/>
              <p:nvPr/>
            </p:nvSpPr>
            <p:spPr>
              <a:xfrm>
                <a:off x="5477069" y="2831279"/>
                <a:ext cx="42164" cy="13882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299" extrusionOk="0">
                    <a:moveTo>
                      <a:pt x="946" y="0"/>
                    </a:moveTo>
                    <a:lnTo>
                      <a:pt x="927" y="19"/>
                    </a:lnTo>
                    <a:lnTo>
                      <a:pt x="872" y="112"/>
                    </a:lnTo>
                    <a:lnTo>
                      <a:pt x="797" y="241"/>
                    </a:lnTo>
                    <a:lnTo>
                      <a:pt x="705" y="445"/>
                    </a:lnTo>
                    <a:lnTo>
                      <a:pt x="519" y="964"/>
                    </a:lnTo>
                    <a:lnTo>
                      <a:pt x="334" y="1594"/>
                    </a:lnTo>
                    <a:lnTo>
                      <a:pt x="149" y="2242"/>
                    </a:lnTo>
                    <a:lnTo>
                      <a:pt x="38" y="2780"/>
                    </a:lnTo>
                    <a:lnTo>
                      <a:pt x="1" y="3002"/>
                    </a:lnTo>
                    <a:lnTo>
                      <a:pt x="1" y="3150"/>
                    </a:lnTo>
                    <a:lnTo>
                      <a:pt x="1" y="3261"/>
                    </a:lnTo>
                    <a:lnTo>
                      <a:pt x="19" y="3298"/>
                    </a:lnTo>
                    <a:lnTo>
                      <a:pt x="56" y="3298"/>
                    </a:lnTo>
                    <a:lnTo>
                      <a:pt x="75" y="3280"/>
                    </a:lnTo>
                    <a:lnTo>
                      <a:pt x="130" y="3206"/>
                    </a:lnTo>
                    <a:lnTo>
                      <a:pt x="205" y="3058"/>
                    </a:lnTo>
                    <a:lnTo>
                      <a:pt x="297" y="2854"/>
                    </a:lnTo>
                    <a:lnTo>
                      <a:pt x="482" y="2335"/>
                    </a:lnTo>
                    <a:lnTo>
                      <a:pt x="686" y="1705"/>
                    </a:lnTo>
                    <a:lnTo>
                      <a:pt x="853" y="1057"/>
                    </a:lnTo>
                    <a:lnTo>
                      <a:pt x="964" y="519"/>
                    </a:lnTo>
                    <a:lnTo>
                      <a:pt x="1001" y="297"/>
                    </a:lnTo>
                    <a:lnTo>
                      <a:pt x="1001" y="149"/>
                    </a:lnTo>
                    <a:lnTo>
                      <a:pt x="1001" y="37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" name="Google Shape;16823;p41">
                <a:extLst>
                  <a:ext uri="{FF2B5EF4-FFF2-40B4-BE49-F238E27FC236}">
                    <a16:creationId xmlns:a16="http://schemas.microsoft.com/office/drawing/2014/main" id="{DCF62D30-E613-40A9-BB0A-8E1B9F4DDD0D}"/>
                  </a:ext>
                </a:extLst>
              </p:cNvPr>
              <p:cNvSpPr/>
              <p:nvPr/>
            </p:nvSpPr>
            <p:spPr>
              <a:xfrm>
                <a:off x="5539433" y="2898314"/>
                <a:ext cx="98299" cy="107641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558" extrusionOk="0">
                    <a:moveTo>
                      <a:pt x="2280" y="1"/>
                    </a:moveTo>
                    <a:lnTo>
                      <a:pt x="2187" y="56"/>
                    </a:lnTo>
                    <a:lnTo>
                      <a:pt x="2058" y="149"/>
                    </a:lnTo>
                    <a:lnTo>
                      <a:pt x="1891" y="279"/>
                    </a:lnTo>
                    <a:lnTo>
                      <a:pt x="1502" y="668"/>
                    </a:lnTo>
                    <a:lnTo>
                      <a:pt x="1039" y="1150"/>
                    </a:lnTo>
                    <a:lnTo>
                      <a:pt x="594" y="1650"/>
                    </a:lnTo>
                    <a:lnTo>
                      <a:pt x="260" y="2094"/>
                    </a:lnTo>
                    <a:lnTo>
                      <a:pt x="131" y="2261"/>
                    </a:lnTo>
                    <a:lnTo>
                      <a:pt x="38" y="2391"/>
                    </a:lnTo>
                    <a:lnTo>
                      <a:pt x="1" y="2502"/>
                    </a:lnTo>
                    <a:lnTo>
                      <a:pt x="1" y="2521"/>
                    </a:lnTo>
                    <a:lnTo>
                      <a:pt x="1" y="2539"/>
                    </a:lnTo>
                    <a:lnTo>
                      <a:pt x="19" y="2558"/>
                    </a:lnTo>
                    <a:lnTo>
                      <a:pt x="57" y="2539"/>
                    </a:lnTo>
                    <a:lnTo>
                      <a:pt x="149" y="2502"/>
                    </a:lnTo>
                    <a:lnTo>
                      <a:pt x="279" y="2391"/>
                    </a:lnTo>
                    <a:lnTo>
                      <a:pt x="446" y="2261"/>
                    </a:lnTo>
                    <a:lnTo>
                      <a:pt x="835" y="1891"/>
                    </a:lnTo>
                    <a:lnTo>
                      <a:pt x="1298" y="1390"/>
                    </a:lnTo>
                    <a:lnTo>
                      <a:pt x="1743" y="890"/>
                    </a:lnTo>
                    <a:lnTo>
                      <a:pt x="2095" y="464"/>
                    </a:lnTo>
                    <a:lnTo>
                      <a:pt x="2206" y="297"/>
                    </a:lnTo>
                    <a:lnTo>
                      <a:pt x="2298" y="149"/>
                    </a:lnTo>
                    <a:lnTo>
                      <a:pt x="2335" y="56"/>
                    </a:lnTo>
                    <a:lnTo>
                      <a:pt x="2335" y="19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" name="Google Shape;16824;p41">
                <a:extLst>
                  <a:ext uri="{FF2B5EF4-FFF2-40B4-BE49-F238E27FC236}">
                    <a16:creationId xmlns:a16="http://schemas.microsoft.com/office/drawing/2014/main" id="{F04ACB9E-C0AE-5497-2895-4696E5C8AA86}"/>
                  </a:ext>
                </a:extLst>
              </p:cNvPr>
              <p:cNvSpPr/>
              <p:nvPr/>
            </p:nvSpPr>
            <p:spPr>
              <a:xfrm>
                <a:off x="5553488" y="2952135"/>
                <a:ext cx="127124" cy="71746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1705" extrusionOk="0">
                    <a:moveTo>
                      <a:pt x="2983" y="0"/>
                    </a:moveTo>
                    <a:lnTo>
                      <a:pt x="2872" y="19"/>
                    </a:lnTo>
                    <a:lnTo>
                      <a:pt x="2724" y="74"/>
                    </a:lnTo>
                    <a:lnTo>
                      <a:pt x="2520" y="148"/>
                    </a:lnTo>
                    <a:lnTo>
                      <a:pt x="2020" y="389"/>
                    </a:lnTo>
                    <a:lnTo>
                      <a:pt x="1427" y="704"/>
                    </a:lnTo>
                    <a:lnTo>
                      <a:pt x="853" y="1038"/>
                    </a:lnTo>
                    <a:lnTo>
                      <a:pt x="390" y="1334"/>
                    </a:lnTo>
                    <a:lnTo>
                      <a:pt x="223" y="1464"/>
                    </a:lnTo>
                    <a:lnTo>
                      <a:pt x="93" y="1575"/>
                    </a:lnTo>
                    <a:lnTo>
                      <a:pt x="19" y="1649"/>
                    </a:lnTo>
                    <a:lnTo>
                      <a:pt x="0" y="1668"/>
                    </a:lnTo>
                    <a:lnTo>
                      <a:pt x="19" y="1686"/>
                    </a:lnTo>
                    <a:lnTo>
                      <a:pt x="19" y="1705"/>
                    </a:lnTo>
                    <a:lnTo>
                      <a:pt x="56" y="1705"/>
                    </a:lnTo>
                    <a:lnTo>
                      <a:pt x="167" y="1686"/>
                    </a:lnTo>
                    <a:lnTo>
                      <a:pt x="315" y="1649"/>
                    </a:lnTo>
                    <a:lnTo>
                      <a:pt x="519" y="1557"/>
                    </a:lnTo>
                    <a:lnTo>
                      <a:pt x="1019" y="1334"/>
                    </a:lnTo>
                    <a:lnTo>
                      <a:pt x="1612" y="1019"/>
                    </a:lnTo>
                    <a:lnTo>
                      <a:pt x="2187" y="686"/>
                    </a:lnTo>
                    <a:lnTo>
                      <a:pt x="2650" y="389"/>
                    </a:lnTo>
                    <a:lnTo>
                      <a:pt x="2817" y="260"/>
                    </a:lnTo>
                    <a:lnTo>
                      <a:pt x="2946" y="148"/>
                    </a:lnTo>
                    <a:lnTo>
                      <a:pt x="3020" y="74"/>
                    </a:lnTo>
                    <a:lnTo>
                      <a:pt x="3020" y="37"/>
                    </a:lnTo>
                    <a:lnTo>
                      <a:pt x="3020" y="19"/>
                    </a:lnTo>
                    <a:lnTo>
                      <a:pt x="3002" y="19"/>
                    </a:lnTo>
                    <a:lnTo>
                      <a:pt x="2983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" name="Google Shape;16825;p41">
                <a:extLst>
                  <a:ext uri="{FF2B5EF4-FFF2-40B4-BE49-F238E27FC236}">
                    <a16:creationId xmlns:a16="http://schemas.microsoft.com/office/drawing/2014/main" id="{2E0C0A7E-3138-60A7-03C4-29054CDC8FF8}"/>
                  </a:ext>
                </a:extLst>
              </p:cNvPr>
              <p:cNvSpPr/>
              <p:nvPr/>
            </p:nvSpPr>
            <p:spPr>
              <a:xfrm>
                <a:off x="5572971" y="3079977"/>
                <a:ext cx="144292" cy="17211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409" extrusionOk="0">
                    <a:moveTo>
                      <a:pt x="2372" y="1"/>
                    </a:moveTo>
                    <a:lnTo>
                      <a:pt x="1705" y="19"/>
                    </a:lnTo>
                    <a:lnTo>
                      <a:pt x="1038" y="56"/>
                    </a:lnTo>
                    <a:lnTo>
                      <a:pt x="482" y="130"/>
                    </a:lnTo>
                    <a:lnTo>
                      <a:pt x="279" y="168"/>
                    </a:lnTo>
                    <a:lnTo>
                      <a:pt x="130" y="205"/>
                    </a:lnTo>
                    <a:lnTo>
                      <a:pt x="19" y="242"/>
                    </a:lnTo>
                    <a:lnTo>
                      <a:pt x="1" y="260"/>
                    </a:lnTo>
                    <a:lnTo>
                      <a:pt x="1" y="279"/>
                    </a:lnTo>
                    <a:lnTo>
                      <a:pt x="1" y="297"/>
                    </a:lnTo>
                    <a:lnTo>
                      <a:pt x="38" y="316"/>
                    </a:lnTo>
                    <a:lnTo>
                      <a:pt x="130" y="353"/>
                    </a:lnTo>
                    <a:lnTo>
                      <a:pt x="297" y="371"/>
                    </a:lnTo>
                    <a:lnTo>
                      <a:pt x="501" y="390"/>
                    </a:lnTo>
                    <a:lnTo>
                      <a:pt x="1057" y="408"/>
                    </a:lnTo>
                    <a:lnTo>
                      <a:pt x="1724" y="390"/>
                    </a:lnTo>
                    <a:lnTo>
                      <a:pt x="2391" y="334"/>
                    </a:lnTo>
                    <a:lnTo>
                      <a:pt x="2947" y="279"/>
                    </a:lnTo>
                    <a:lnTo>
                      <a:pt x="3150" y="242"/>
                    </a:lnTo>
                    <a:lnTo>
                      <a:pt x="3299" y="205"/>
                    </a:lnTo>
                    <a:lnTo>
                      <a:pt x="3410" y="168"/>
                    </a:lnTo>
                    <a:lnTo>
                      <a:pt x="3428" y="149"/>
                    </a:lnTo>
                    <a:lnTo>
                      <a:pt x="3428" y="130"/>
                    </a:lnTo>
                    <a:lnTo>
                      <a:pt x="3428" y="112"/>
                    </a:lnTo>
                    <a:lnTo>
                      <a:pt x="3391" y="93"/>
                    </a:lnTo>
                    <a:lnTo>
                      <a:pt x="3299" y="56"/>
                    </a:lnTo>
                    <a:lnTo>
                      <a:pt x="3132" y="38"/>
                    </a:lnTo>
                    <a:lnTo>
                      <a:pt x="2928" y="19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" name="Google Shape;16826;p41">
                <a:extLst>
                  <a:ext uri="{FF2B5EF4-FFF2-40B4-BE49-F238E27FC236}">
                    <a16:creationId xmlns:a16="http://schemas.microsoft.com/office/drawing/2014/main" id="{A92C0375-C05F-3718-A6D5-D8B33A4CB88F}"/>
                  </a:ext>
                </a:extLst>
              </p:cNvPr>
              <p:cNvSpPr/>
              <p:nvPr/>
            </p:nvSpPr>
            <p:spPr>
              <a:xfrm>
                <a:off x="5569857" y="3113515"/>
                <a:ext cx="139579" cy="42122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01" extrusionOk="0">
                    <a:moveTo>
                      <a:pt x="19" y="1"/>
                    </a:moveTo>
                    <a:lnTo>
                      <a:pt x="1" y="19"/>
                    </a:lnTo>
                    <a:lnTo>
                      <a:pt x="1" y="38"/>
                    </a:lnTo>
                    <a:lnTo>
                      <a:pt x="19" y="75"/>
                    </a:lnTo>
                    <a:lnTo>
                      <a:pt x="112" y="130"/>
                    </a:lnTo>
                    <a:lnTo>
                      <a:pt x="260" y="204"/>
                    </a:lnTo>
                    <a:lnTo>
                      <a:pt x="445" y="278"/>
                    </a:lnTo>
                    <a:lnTo>
                      <a:pt x="964" y="482"/>
                    </a:lnTo>
                    <a:lnTo>
                      <a:pt x="1612" y="668"/>
                    </a:lnTo>
                    <a:lnTo>
                      <a:pt x="2261" y="853"/>
                    </a:lnTo>
                    <a:lnTo>
                      <a:pt x="2798" y="964"/>
                    </a:lnTo>
                    <a:lnTo>
                      <a:pt x="3002" y="982"/>
                    </a:lnTo>
                    <a:lnTo>
                      <a:pt x="3169" y="1001"/>
                    </a:lnTo>
                    <a:lnTo>
                      <a:pt x="3280" y="1001"/>
                    </a:lnTo>
                    <a:lnTo>
                      <a:pt x="3298" y="982"/>
                    </a:lnTo>
                    <a:lnTo>
                      <a:pt x="3317" y="964"/>
                    </a:lnTo>
                    <a:lnTo>
                      <a:pt x="3317" y="945"/>
                    </a:lnTo>
                    <a:lnTo>
                      <a:pt x="3298" y="927"/>
                    </a:lnTo>
                    <a:lnTo>
                      <a:pt x="3206" y="871"/>
                    </a:lnTo>
                    <a:lnTo>
                      <a:pt x="3058" y="797"/>
                    </a:lnTo>
                    <a:lnTo>
                      <a:pt x="2872" y="705"/>
                    </a:lnTo>
                    <a:lnTo>
                      <a:pt x="2354" y="519"/>
                    </a:lnTo>
                    <a:lnTo>
                      <a:pt x="1705" y="315"/>
                    </a:lnTo>
                    <a:lnTo>
                      <a:pt x="1057" y="149"/>
                    </a:lnTo>
                    <a:lnTo>
                      <a:pt x="519" y="3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2" name="Google Shape;16827;p41">
                <a:extLst>
                  <a:ext uri="{FF2B5EF4-FFF2-40B4-BE49-F238E27FC236}">
                    <a16:creationId xmlns:a16="http://schemas.microsoft.com/office/drawing/2014/main" id="{C491ABFE-F2E3-B7DC-8218-8543256CD9B2}"/>
                  </a:ext>
                </a:extLst>
              </p:cNvPr>
              <p:cNvSpPr/>
              <p:nvPr/>
            </p:nvSpPr>
            <p:spPr>
              <a:xfrm>
                <a:off x="5273566" y="2906898"/>
                <a:ext cx="364918" cy="365717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691" extrusionOk="0">
                    <a:moveTo>
                      <a:pt x="4281" y="1"/>
                    </a:moveTo>
                    <a:lnTo>
                      <a:pt x="3892" y="38"/>
                    </a:lnTo>
                    <a:lnTo>
                      <a:pt x="3484" y="93"/>
                    </a:lnTo>
                    <a:lnTo>
                      <a:pt x="3114" y="186"/>
                    </a:lnTo>
                    <a:lnTo>
                      <a:pt x="2743" y="316"/>
                    </a:lnTo>
                    <a:lnTo>
                      <a:pt x="2391" y="464"/>
                    </a:lnTo>
                    <a:lnTo>
                      <a:pt x="2058" y="649"/>
                    </a:lnTo>
                    <a:lnTo>
                      <a:pt x="1743" y="871"/>
                    </a:lnTo>
                    <a:lnTo>
                      <a:pt x="1446" y="1112"/>
                    </a:lnTo>
                    <a:lnTo>
                      <a:pt x="1168" y="1390"/>
                    </a:lnTo>
                    <a:lnTo>
                      <a:pt x="927" y="1668"/>
                    </a:lnTo>
                    <a:lnTo>
                      <a:pt x="705" y="1983"/>
                    </a:lnTo>
                    <a:lnTo>
                      <a:pt x="501" y="2317"/>
                    </a:lnTo>
                    <a:lnTo>
                      <a:pt x="334" y="2669"/>
                    </a:lnTo>
                    <a:lnTo>
                      <a:pt x="205" y="3039"/>
                    </a:lnTo>
                    <a:lnTo>
                      <a:pt x="94" y="3428"/>
                    </a:lnTo>
                    <a:lnTo>
                      <a:pt x="75" y="3521"/>
                    </a:lnTo>
                    <a:lnTo>
                      <a:pt x="38" y="3762"/>
                    </a:lnTo>
                    <a:lnTo>
                      <a:pt x="19" y="4003"/>
                    </a:lnTo>
                    <a:lnTo>
                      <a:pt x="1" y="4299"/>
                    </a:lnTo>
                    <a:lnTo>
                      <a:pt x="1" y="4596"/>
                    </a:lnTo>
                    <a:lnTo>
                      <a:pt x="38" y="4892"/>
                    </a:lnTo>
                    <a:lnTo>
                      <a:pt x="75" y="5170"/>
                    </a:lnTo>
                    <a:lnTo>
                      <a:pt x="149" y="5466"/>
                    </a:lnTo>
                    <a:lnTo>
                      <a:pt x="223" y="5726"/>
                    </a:lnTo>
                    <a:lnTo>
                      <a:pt x="334" y="6004"/>
                    </a:lnTo>
                    <a:lnTo>
                      <a:pt x="446" y="6263"/>
                    </a:lnTo>
                    <a:lnTo>
                      <a:pt x="575" y="6504"/>
                    </a:lnTo>
                    <a:lnTo>
                      <a:pt x="724" y="6745"/>
                    </a:lnTo>
                    <a:lnTo>
                      <a:pt x="890" y="6986"/>
                    </a:lnTo>
                    <a:lnTo>
                      <a:pt x="1076" y="7208"/>
                    </a:lnTo>
                    <a:lnTo>
                      <a:pt x="1261" y="7412"/>
                    </a:lnTo>
                    <a:lnTo>
                      <a:pt x="1483" y="7597"/>
                    </a:lnTo>
                    <a:lnTo>
                      <a:pt x="1687" y="7782"/>
                    </a:lnTo>
                    <a:lnTo>
                      <a:pt x="1928" y="7949"/>
                    </a:lnTo>
                    <a:lnTo>
                      <a:pt x="2169" y="8097"/>
                    </a:lnTo>
                    <a:lnTo>
                      <a:pt x="2391" y="8227"/>
                    </a:lnTo>
                    <a:lnTo>
                      <a:pt x="2650" y="8338"/>
                    </a:lnTo>
                    <a:lnTo>
                      <a:pt x="2891" y="8431"/>
                    </a:lnTo>
                    <a:lnTo>
                      <a:pt x="3169" y="8523"/>
                    </a:lnTo>
                    <a:lnTo>
                      <a:pt x="3429" y="8598"/>
                    </a:lnTo>
                    <a:lnTo>
                      <a:pt x="3707" y="8635"/>
                    </a:lnTo>
                    <a:lnTo>
                      <a:pt x="3984" y="8672"/>
                    </a:lnTo>
                    <a:lnTo>
                      <a:pt x="4244" y="8690"/>
                    </a:lnTo>
                    <a:lnTo>
                      <a:pt x="4503" y="8690"/>
                    </a:lnTo>
                    <a:lnTo>
                      <a:pt x="4744" y="8672"/>
                    </a:lnTo>
                    <a:lnTo>
                      <a:pt x="4985" y="8635"/>
                    </a:lnTo>
                    <a:lnTo>
                      <a:pt x="5226" y="8598"/>
                    </a:lnTo>
                    <a:lnTo>
                      <a:pt x="5467" y="8542"/>
                    </a:lnTo>
                    <a:lnTo>
                      <a:pt x="5708" y="8468"/>
                    </a:lnTo>
                    <a:lnTo>
                      <a:pt x="5930" y="8375"/>
                    </a:lnTo>
                    <a:lnTo>
                      <a:pt x="6152" y="8283"/>
                    </a:lnTo>
                    <a:lnTo>
                      <a:pt x="6375" y="8190"/>
                    </a:lnTo>
                    <a:lnTo>
                      <a:pt x="6578" y="8060"/>
                    </a:lnTo>
                    <a:lnTo>
                      <a:pt x="6782" y="7931"/>
                    </a:lnTo>
                    <a:lnTo>
                      <a:pt x="6967" y="7801"/>
                    </a:lnTo>
                    <a:lnTo>
                      <a:pt x="7153" y="7653"/>
                    </a:lnTo>
                    <a:lnTo>
                      <a:pt x="7338" y="7486"/>
                    </a:lnTo>
                    <a:lnTo>
                      <a:pt x="7505" y="7319"/>
                    </a:lnTo>
                    <a:lnTo>
                      <a:pt x="7523" y="7301"/>
                    </a:lnTo>
                    <a:lnTo>
                      <a:pt x="7746" y="7041"/>
                    </a:lnTo>
                    <a:lnTo>
                      <a:pt x="7949" y="6745"/>
                    </a:lnTo>
                    <a:lnTo>
                      <a:pt x="8135" y="6448"/>
                    </a:lnTo>
                    <a:lnTo>
                      <a:pt x="8301" y="6115"/>
                    </a:lnTo>
                    <a:lnTo>
                      <a:pt x="8431" y="5781"/>
                    </a:lnTo>
                    <a:lnTo>
                      <a:pt x="8542" y="5429"/>
                    </a:lnTo>
                    <a:lnTo>
                      <a:pt x="8616" y="5077"/>
                    </a:lnTo>
                    <a:lnTo>
                      <a:pt x="8672" y="4707"/>
                    </a:lnTo>
                    <a:lnTo>
                      <a:pt x="8672" y="4336"/>
                    </a:lnTo>
                    <a:lnTo>
                      <a:pt x="8672" y="3984"/>
                    </a:lnTo>
                    <a:lnTo>
                      <a:pt x="8653" y="3910"/>
                    </a:lnTo>
                    <a:lnTo>
                      <a:pt x="8598" y="3539"/>
                    </a:lnTo>
                    <a:lnTo>
                      <a:pt x="8524" y="3169"/>
                    </a:lnTo>
                    <a:lnTo>
                      <a:pt x="8394" y="2817"/>
                    </a:lnTo>
                    <a:lnTo>
                      <a:pt x="8246" y="2465"/>
                    </a:lnTo>
                    <a:lnTo>
                      <a:pt x="8079" y="2150"/>
                    </a:lnTo>
                    <a:lnTo>
                      <a:pt x="7875" y="1835"/>
                    </a:lnTo>
                    <a:lnTo>
                      <a:pt x="7653" y="1538"/>
                    </a:lnTo>
                    <a:lnTo>
                      <a:pt x="7394" y="1261"/>
                    </a:lnTo>
                    <a:lnTo>
                      <a:pt x="7116" y="1020"/>
                    </a:lnTo>
                    <a:lnTo>
                      <a:pt x="6838" y="797"/>
                    </a:lnTo>
                    <a:lnTo>
                      <a:pt x="6523" y="594"/>
                    </a:lnTo>
                    <a:lnTo>
                      <a:pt x="6189" y="408"/>
                    </a:lnTo>
                    <a:lnTo>
                      <a:pt x="5837" y="279"/>
                    </a:lnTo>
                    <a:lnTo>
                      <a:pt x="5467" y="149"/>
                    </a:lnTo>
                    <a:lnTo>
                      <a:pt x="5078" y="75"/>
                    </a:lnTo>
                    <a:lnTo>
                      <a:pt x="4688" y="19"/>
                    </a:lnTo>
                    <a:lnTo>
                      <a:pt x="4281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3" name="Google Shape;16828;p41">
                <a:extLst>
                  <a:ext uri="{FF2B5EF4-FFF2-40B4-BE49-F238E27FC236}">
                    <a16:creationId xmlns:a16="http://schemas.microsoft.com/office/drawing/2014/main" id="{46789C73-FED0-24D9-D005-13848D891024}"/>
                  </a:ext>
                </a:extLst>
              </p:cNvPr>
              <p:cNvSpPr/>
              <p:nvPr/>
            </p:nvSpPr>
            <p:spPr>
              <a:xfrm>
                <a:off x="5576884" y="3071392"/>
                <a:ext cx="61605" cy="14353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3411" extrusionOk="0">
                    <a:moveTo>
                      <a:pt x="1445" y="1"/>
                    </a:moveTo>
                    <a:lnTo>
                      <a:pt x="1297" y="94"/>
                    </a:lnTo>
                    <a:lnTo>
                      <a:pt x="1149" y="168"/>
                    </a:lnTo>
                    <a:lnTo>
                      <a:pt x="1001" y="279"/>
                    </a:lnTo>
                    <a:lnTo>
                      <a:pt x="871" y="390"/>
                    </a:lnTo>
                    <a:lnTo>
                      <a:pt x="741" y="501"/>
                    </a:lnTo>
                    <a:lnTo>
                      <a:pt x="612" y="631"/>
                    </a:lnTo>
                    <a:lnTo>
                      <a:pt x="501" y="761"/>
                    </a:lnTo>
                    <a:lnTo>
                      <a:pt x="408" y="909"/>
                    </a:lnTo>
                    <a:lnTo>
                      <a:pt x="315" y="1057"/>
                    </a:lnTo>
                    <a:lnTo>
                      <a:pt x="241" y="1205"/>
                    </a:lnTo>
                    <a:lnTo>
                      <a:pt x="167" y="1372"/>
                    </a:lnTo>
                    <a:lnTo>
                      <a:pt x="111" y="1539"/>
                    </a:lnTo>
                    <a:lnTo>
                      <a:pt x="56" y="1706"/>
                    </a:lnTo>
                    <a:lnTo>
                      <a:pt x="37" y="1891"/>
                    </a:lnTo>
                    <a:lnTo>
                      <a:pt x="19" y="2076"/>
                    </a:lnTo>
                    <a:lnTo>
                      <a:pt x="0" y="2261"/>
                    </a:lnTo>
                    <a:lnTo>
                      <a:pt x="19" y="2558"/>
                    </a:lnTo>
                    <a:lnTo>
                      <a:pt x="74" y="2854"/>
                    </a:lnTo>
                    <a:lnTo>
                      <a:pt x="167" y="3151"/>
                    </a:lnTo>
                    <a:lnTo>
                      <a:pt x="297" y="3410"/>
                    </a:lnTo>
                    <a:lnTo>
                      <a:pt x="315" y="3392"/>
                    </a:lnTo>
                    <a:lnTo>
                      <a:pt x="538" y="3132"/>
                    </a:lnTo>
                    <a:lnTo>
                      <a:pt x="741" y="2836"/>
                    </a:lnTo>
                    <a:lnTo>
                      <a:pt x="927" y="2539"/>
                    </a:lnTo>
                    <a:lnTo>
                      <a:pt x="1093" y="2206"/>
                    </a:lnTo>
                    <a:lnTo>
                      <a:pt x="1223" y="1872"/>
                    </a:lnTo>
                    <a:lnTo>
                      <a:pt x="1334" y="1520"/>
                    </a:lnTo>
                    <a:lnTo>
                      <a:pt x="1408" y="1168"/>
                    </a:lnTo>
                    <a:lnTo>
                      <a:pt x="1464" y="798"/>
                    </a:lnTo>
                    <a:lnTo>
                      <a:pt x="1464" y="427"/>
                    </a:lnTo>
                    <a:lnTo>
                      <a:pt x="1464" y="75"/>
                    </a:lnTo>
                    <a:lnTo>
                      <a:pt x="1445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4" name="Google Shape;16829;p41">
                <a:extLst>
                  <a:ext uri="{FF2B5EF4-FFF2-40B4-BE49-F238E27FC236}">
                    <a16:creationId xmlns:a16="http://schemas.microsoft.com/office/drawing/2014/main" id="{7007BCB0-9AB0-F70B-10FC-A1AEBB98AA69}"/>
                  </a:ext>
                </a:extLst>
              </p:cNvPr>
              <p:cNvSpPr/>
              <p:nvPr/>
            </p:nvSpPr>
            <p:spPr>
              <a:xfrm>
                <a:off x="5273566" y="3048795"/>
                <a:ext cx="131037" cy="192642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4578" extrusionOk="0">
                    <a:moveTo>
                      <a:pt x="649" y="1"/>
                    </a:moveTo>
                    <a:lnTo>
                      <a:pt x="372" y="19"/>
                    </a:lnTo>
                    <a:lnTo>
                      <a:pt x="94" y="56"/>
                    </a:lnTo>
                    <a:lnTo>
                      <a:pt x="75" y="149"/>
                    </a:lnTo>
                    <a:lnTo>
                      <a:pt x="38" y="390"/>
                    </a:lnTo>
                    <a:lnTo>
                      <a:pt x="19" y="631"/>
                    </a:lnTo>
                    <a:lnTo>
                      <a:pt x="1" y="927"/>
                    </a:lnTo>
                    <a:lnTo>
                      <a:pt x="1" y="1224"/>
                    </a:lnTo>
                    <a:lnTo>
                      <a:pt x="38" y="1520"/>
                    </a:lnTo>
                    <a:lnTo>
                      <a:pt x="75" y="1798"/>
                    </a:lnTo>
                    <a:lnTo>
                      <a:pt x="149" y="2094"/>
                    </a:lnTo>
                    <a:lnTo>
                      <a:pt x="223" y="2354"/>
                    </a:lnTo>
                    <a:lnTo>
                      <a:pt x="334" y="2632"/>
                    </a:lnTo>
                    <a:lnTo>
                      <a:pt x="446" y="2891"/>
                    </a:lnTo>
                    <a:lnTo>
                      <a:pt x="575" y="3132"/>
                    </a:lnTo>
                    <a:lnTo>
                      <a:pt x="724" y="3373"/>
                    </a:lnTo>
                    <a:lnTo>
                      <a:pt x="890" y="3614"/>
                    </a:lnTo>
                    <a:lnTo>
                      <a:pt x="1076" y="3836"/>
                    </a:lnTo>
                    <a:lnTo>
                      <a:pt x="1261" y="4040"/>
                    </a:lnTo>
                    <a:lnTo>
                      <a:pt x="1483" y="4225"/>
                    </a:lnTo>
                    <a:lnTo>
                      <a:pt x="1687" y="4410"/>
                    </a:lnTo>
                    <a:lnTo>
                      <a:pt x="1928" y="4577"/>
                    </a:lnTo>
                    <a:lnTo>
                      <a:pt x="2187" y="4392"/>
                    </a:lnTo>
                    <a:lnTo>
                      <a:pt x="2410" y="4188"/>
                    </a:lnTo>
                    <a:lnTo>
                      <a:pt x="2613" y="3947"/>
                    </a:lnTo>
                    <a:lnTo>
                      <a:pt x="2780" y="3688"/>
                    </a:lnTo>
                    <a:lnTo>
                      <a:pt x="2928" y="3410"/>
                    </a:lnTo>
                    <a:lnTo>
                      <a:pt x="3021" y="3113"/>
                    </a:lnTo>
                    <a:lnTo>
                      <a:pt x="3095" y="2798"/>
                    </a:lnTo>
                    <a:lnTo>
                      <a:pt x="3114" y="2465"/>
                    </a:lnTo>
                    <a:lnTo>
                      <a:pt x="3095" y="2206"/>
                    </a:lnTo>
                    <a:lnTo>
                      <a:pt x="3058" y="1965"/>
                    </a:lnTo>
                    <a:lnTo>
                      <a:pt x="3002" y="1742"/>
                    </a:lnTo>
                    <a:lnTo>
                      <a:pt x="2928" y="1501"/>
                    </a:lnTo>
                    <a:lnTo>
                      <a:pt x="2817" y="1298"/>
                    </a:lnTo>
                    <a:lnTo>
                      <a:pt x="2687" y="1094"/>
                    </a:lnTo>
                    <a:lnTo>
                      <a:pt x="2558" y="890"/>
                    </a:lnTo>
                    <a:lnTo>
                      <a:pt x="2391" y="723"/>
                    </a:lnTo>
                    <a:lnTo>
                      <a:pt x="2224" y="557"/>
                    </a:lnTo>
                    <a:lnTo>
                      <a:pt x="2020" y="427"/>
                    </a:lnTo>
                    <a:lnTo>
                      <a:pt x="1817" y="297"/>
                    </a:lnTo>
                    <a:lnTo>
                      <a:pt x="1613" y="186"/>
                    </a:lnTo>
                    <a:lnTo>
                      <a:pt x="1391" y="112"/>
                    </a:lnTo>
                    <a:lnTo>
                      <a:pt x="1150" y="56"/>
                    </a:lnTo>
                    <a:lnTo>
                      <a:pt x="909" y="19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5" name="Google Shape;16830;p41">
                <a:extLst>
                  <a:ext uri="{FF2B5EF4-FFF2-40B4-BE49-F238E27FC236}">
                    <a16:creationId xmlns:a16="http://schemas.microsoft.com/office/drawing/2014/main" id="{82508A3C-4DEB-B0E0-2C95-E62CA889F451}"/>
                  </a:ext>
                </a:extLst>
              </p:cNvPr>
              <p:cNvSpPr/>
              <p:nvPr/>
            </p:nvSpPr>
            <p:spPr>
              <a:xfrm>
                <a:off x="5507493" y="2937323"/>
                <a:ext cx="79573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613" extrusionOk="0">
                    <a:moveTo>
                      <a:pt x="0" y="0"/>
                    </a:moveTo>
                    <a:lnTo>
                      <a:pt x="519" y="352"/>
                    </a:lnTo>
                    <a:lnTo>
                      <a:pt x="778" y="538"/>
                    </a:lnTo>
                    <a:lnTo>
                      <a:pt x="1038" y="723"/>
                    </a:lnTo>
                    <a:lnTo>
                      <a:pt x="1279" y="927"/>
                    </a:lnTo>
                    <a:lnTo>
                      <a:pt x="1483" y="1149"/>
                    </a:lnTo>
                    <a:lnTo>
                      <a:pt x="1686" y="1371"/>
                    </a:lnTo>
                    <a:lnTo>
                      <a:pt x="1890" y="1612"/>
                    </a:lnTo>
                    <a:lnTo>
                      <a:pt x="1890" y="1445"/>
                    </a:lnTo>
                    <a:lnTo>
                      <a:pt x="1853" y="1279"/>
                    </a:lnTo>
                    <a:lnTo>
                      <a:pt x="1798" y="1112"/>
                    </a:lnTo>
                    <a:lnTo>
                      <a:pt x="1723" y="964"/>
                    </a:lnTo>
                    <a:lnTo>
                      <a:pt x="1631" y="815"/>
                    </a:lnTo>
                    <a:lnTo>
                      <a:pt x="1520" y="686"/>
                    </a:lnTo>
                    <a:lnTo>
                      <a:pt x="1408" y="556"/>
                    </a:lnTo>
                    <a:lnTo>
                      <a:pt x="1279" y="445"/>
                    </a:lnTo>
                    <a:lnTo>
                      <a:pt x="1149" y="334"/>
                    </a:lnTo>
                    <a:lnTo>
                      <a:pt x="982" y="241"/>
                    </a:lnTo>
                    <a:lnTo>
                      <a:pt x="834" y="167"/>
                    </a:lnTo>
                    <a:lnTo>
                      <a:pt x="667" y="111"/>
                    </a:lnTo>
                    <a:lnTo>
                      <a:pt x="501" y="56"/>
                    </a:lnTo>
                    <a:lnTo>
                      <a:pt x="334" y="19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6" name="Google Shape;16831;p41">
                <a:extLst>
                  <a:ext uri="{FF2B5EF4-FFF2-40B4-BE49-F238E27FC236}">
                    <a16:creationId xmlns:a16="http://schemas.microsoft.com/office/drawing/2014/main" id="{E18453BE-F815-EE84-8EE5-CFC00FCCD087}"/>
                  </a:ext>
                </a:extLst>
              </p:cNvPr>
              <p:cNvSpPr/>
              <p:nvPr/>
            </p:nvSpPr>
            <p:spPr>
              <a:xfrm>
                <a:off x="5583112" y="3019170"/>
                <a:ext cx="15654" cy="14854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53" extrusionOk="0">
                    <a:moveTo>
                      <a:pt x="130" y="1"/>
                    </a:moveTo>
                    <a:lnTo>
                      <a:pt x="56" y="56"/>
                    </a:lnTo>
                    <a:lnTo>
                      <a:pt x="19" y="112"/>
                    </a:lnTo>
                    <a:lnTo>
                      <a:pt x="1" y="149"/>
                    </a:lnTo>
                    <a:lnTo>
                      <a:pt x="19" y="204"/>
                    </a:lnTo>
                    <a:lnTo>
                      <a:pt x="38" y="279"/>
                    </a:lnTo>
                    <a:lnTo>
                      <a:pt x="93" y="316"/>
                    </a:lnTo>
                    <a:lnTo>
                      <a:pt x="149" y="353"/>
                    </a:lnTo>
                    <a:lnTo>
                      <a:pt x="223" y="353"/>
                    </a:lnTo>
                    <a:lnTo>
                      <a:pt x="297" y="334"/>
                    </a:lnTo>
                    <a:lnTo>
                      <a:pt x="334" y="279"/>
                    </a:lnTo>
                    <a:lnTo>
                      <a:pt x="371" y="204"/>
                    </a:lnTo>
                    <a:lnTo>
                      <a:pt x="371" y="149"/>
                    </a:lnTo>
                    <a:lnTo>
                      <a:pt x="353" y="75"/>
                    </a:lnTo>
                    <a:lnTo>
                      <a:pt x="315" y="38"/>
                    </a:lnTo>
                    <a:lnTo>
                      <a:pt x="26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7" name="Google Shape;16832;p41">
                <a:extLst>
                  <a:ext uri="{FF2B5EF4-FFF2-40B4-BE49-F238E27FC236}">
                    <a16:creationId xmlns:a16="http://schemas.microsoft.com/office/drawing/2014/main" id="{0F54C65A-FCC8-81C1-A9DF-BB12C3FCF08B}"/>
                  </a:ext>
                </a:extLst>
              </p:cNvPr>
              <p:cNvSpPr/>
              <p:nvPr/>
            </p:nvSpPr>
            <p:spPr>
              <a:xfrm>
                <a:off x="5411591" y="3048037"/>
                <a:ext cx="170003" cy="71746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1705" extrusionOk="0">
                    <a:moveTo>
                      <a:pt x="4039" y="0"/>
                    </a:moveTo>
                    <a:lnTo>
                      <a:pt x="3965" y="167"/>
                    </a:lnTo>
                    <a:lnTo>
                      <a:pt x="3891" y="315"/>
                    </a:lnTo>
                    <a:lnTo>
                      <a:pt x="3817" y="463"/>
                    </a:lnTo>
                    <a:lnTo>
                      <a:pt x="3724" y="593"/>
                    </a:lnTo>
                    <a:lnTo>
                      <a:pt x="3613" y="723"/>
                    </a:lnTo>
                    <a:lnTo>
                      <a:pt x="3502" y="852"/>
                    </a:lnTo>
                    <a:lnTo>
                      <a:pt x="3391" y="964"/>
                    </a:lnTo>
                    <a:lnTo>
                      <a:pt x="3261" y="1056"/>
                    </a:lnTo>
                    <a:lnTo>
                      <a:pt x="3039" y="1186"/>
                    </a:lnTo>
                    <a:lnTo>
                      <a:pt x="2798" y="1297"/>
                    </a:lnTo>
                    <a:lnTo>
                      <a:pt x="2576" y="1371"/>
                    </a:lnTo>
                    <a:lnTo>
                      <a:pt x="2335" y="1427"/>
                    </a:lnTo>
                    <a:lnTo>
                      <a:pt x="2094" y="1445"/>
                    </a:lnTo>
                    <a:lnTo>
                      <a:pt x="1872" y="1445"/>
                    </a:lnTo>
                    <a:lnTo>
                      <a:pt x="1631" y="1408"/>
                    </a:lnTo>
                    <a:lnTo>
                      <a:pt x="1408" y="1353"/>
                    </a:lnTo>
                    <a:lnTo>
                      <a:pt x="1186" y="1279"/>
                    </a:lnTo>
                    <a:lnTo>
                      <a:pt x="982" y="1167"/>
                    </a:lnTo>
                    <a:lnTo>
                      <a:pt x="779" y="1056"/>
                    </a:lnTo>
                    <a:lnTo>
                      <a:pt x="593" y="908"/>
                    </a:lnTo>
                    <a:lnTo>
                      <a:pt x="427" y="723"/>
                    </a:lnTo>
                    <a:lnTo>
                      <a:pt x="260" y="537"/>
                    </a:lnTo>
                    <a:lnTo>
                      <a:pt x="112" y="315"/>
                    </a:lnTo>
                    <a:lnTo>
                      <a:pt x="0" y="93"/>
                    </a:lnTo>
                    <a:lnTo>
                      <a:pt x="74" y="371"/>
                    </a:lnTo>
                    <a:lnTo>
                      <a:pt x="186" y="630"/>
                    </a:lnTo>
                    <a:lnTo>
                      <a:pt x="334" y="852"/>
                    </a:lnTo>
                    <a:lnTo>
                      <a:pt x="501" y="1056"/>
                    </a:lnTo>
                    <a:lnTo>
                      <a:pt x="686" y="1242"/>
                    </a:lnTo>
                    <a:lnTo>
                      <a:pt x="890" y="1390"/>
                    </a:lnTo>
                    <a:lnTo>
                      <a:pt x="1131" y="1519"/>
                    </a:lnTo>
                    <a:lnTo>
                      <a:pt x="1371" y="1612"/>
                    </a:lnTo>
                    <a:lnTo>
                      <a:pt x="1612" y="1668"/>
                    </a:lnTo>
                    <a:lnTo>
                      <a:pt x="1872" y="1705"/>
                    </a:lnTo>
                    <a:lnTo>
                      <a:pt x="2131" y="1705"/>
                    </a:lnTo>
                    <a:lnTo>
                      <a:pt x="2409" y="1686"/>
                    </a:lnTo>
                    <a:lnTo>
                      <a:pt x="2668" y="1612"/>
                    </a:lnTo>
                    <a:lnTo>
                      <a:pt x="2909" y="1519"/>
                    </a:lnTo>
                    <a:lnTo>
                      <a:pt x="3150" y="1390"/>
                    </a:lnTo>
                    <a:lnTo>
                      <a:pt x="3391" y="1223"/>
                    </a:lnTo>
                    <a:lnTo>
                      <a:pt x="3521" y="1093"/>
                    </a:lnTo>
                    <a:lnTo>
                      <a:pt x="3632" y="964"/>
                    </a:lnTo>
                    <a:lnTo>
                      <a:pt x="3743" y="815"/>
                    </a:lnTo>
                    <a:lnTo>
                      <a:pt x="3836" y="667"/>
                    </a:lnTo>
                    <a:lnTo>
                      <a:pt x="3910" y="500"/>
                    </a:lnTo>
                    <a:lnTo>
                      <a:pt x="3965" y="334"/>
                    </a:lnTo>
                    <a:lnTo>
                      <a:pt x="4002" y="167"/>
                    </a:lnTo>
                    <a:lnTo>
                      <a:pt x="40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8" name="Google Shape;16833;p41">
                <a:extLst>
                  <a:ext uri="{FF2B5EF4-FFF2-40B4-BE49-F238E27FC236}">
                    <a16:creationId xmlns:a16="http://schemas.microsoft.com/office/drawing/2014/main" id="{613783D5-B389-20E4-850A-A4089A72ACEC}"/>
                  </a:ext>
                </a:extLst>
              </p:cNvPr>
              <p:cNvSpPr/>
              <p:nvPr/>
            </p:nvSpPr>
            <p:spPr>
              <a:xfrm>
                <a:off x="5436545" y="3004358"/>
                <a:ext cx="27310" cy="53862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280" extrusionOk="0">
                    <a:moveTo>
                      <a:pt x="334" y="1"/>
                    </a:moveTo>
                    <a:lnTo>
                      <a:pt x="278" y="19"/>
                    </a:lnTo>
                    <a:lnTo>
                      <a:pt x="223" y="56"/>
                    </a:lnTo>
                    <a:lnTo>
                      <a:pt x="167" y="112"/>
                    </a:lnTo>
                    <a:lnTo>
                      <a:pt x="111" y="186"/>
                    </a:lnTo>
                    <a:lnTo>
                      <a:pt x="74" y="279"/>
                    </a:lnTo>
                    <a:lnTo>
                      <a:pt x="37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0"/>
                    </a:lnTo>
                    <a:lnTo>
                      <a:pt x="19" y="890"/>
                    </a:lnTo>
                    <a:lnTo>
                      <a:pt x="56" y="1001"/>
                    </a:lnTo>
                    <a:lnTo>
                      <a:pt x="93" y="1094"/>
                    </a:lnTo>
                    <a:lnTo>
                      <a:pt x="130" y="1168"/>
                    </a:lnTo>
                    <a:lnTo>
                      <a:pt x="186" y="1223"/>
                    </a:lnTo>
                    <a:lnTo>
                      <a:pt x="241" y="1260"/>
                    </a:lnTo>
                    <a:lnTo>
                      <a:pt x="297" y="1279"/>
                    </a:lnTo>
                    <a:lnTo>
                      <a:pt x="371" y="1279"/>
                    </a:lnTo>
                    <a:lnTo>
                      <a:pt x="426" y="1242"/>
                    </a:lnTo>
                    <a:lnTo>
                      <a:pt x="482" y="1186"/>
                    </a:lnTo>
                    <a:lnTo>
                      <a:pt x="538" y="1094"/>
                    </a:lnTo>
                    <a:lnTo>
                      <a:pt x="575" y="1001"/>
                    </a:lnTo>
                    <a:lnTo>
                      <a:pt x="612" y="908"/>
                    </a:lnTo>
                    <a:lnTo>
                      <a:pt x="630" y="779"/>
                    </a:lnTo>
                    <a:lnTo>
                      <a:pt x="649" y="649"/>
                    </a:lnTo>
                    <a:lnTo>
                      <a:pt x="630" y="519"/>
                    </a:lnTo>
                    <a:lnTo>
                      <a:pt x="630" y="408"/>
                    </a:lnTo>
                    <a:lnTo>
                      <a:pt x="593" y="297"/>
                    </a:lnTo>
                    <a:lnTo>
                      <a:pt x="556" y="186"/>
                    </a:lnTo>
                    <a:lnTo>
                      <a:pt x="519" y="112"/>
                    </a:lnTo>
                    <a:lnTo>
                      <a:pt x="463" y="56"/>
                    </a:lnTo>
                    <a:lnTo>
                      <a:pt x="408" y="19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9" name="Google Shape;16834;p41">
                <a:extLst>
                  <a:ext uri="{FF2B5EF4-FFF2-40B4-BE49-F238E27FC236}">
                    <a16:creationId xmlns:a16="http://schemas.microsoft.com/office/drawing/2014/main" id="{462F6055-2331-1C28-0994-4E2338046B20}"/>
                  </a:ext>
                </a:extLst>
              </p:cNvPr>
              <p:cNvSpPr/>
              <p:nvPr/>
            </p:nvSpPr>
            <p:spPr>
              <a:xfrm>
                <a:off x="5539433" y="3005915"/>
                <a:ext cx="26552" cy="53862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280" extrusionOk="0">
                    <a:moveTo>
                      <a:pt x="260" y="1"/>
                    </a:moveTo>
                    <a:lnTo>
                      <a:pt x="205" y="38"/>
                    </a:lnTo>
                    <a:lnTo>
                      <a:pt x="149" y="93"/>
                    </a:lnTo>
                    <a:lnTo>
                      <a:pt x="94" y="167"/>
                    </a:lnTo>
                    <a:lnTo>
                      <a:pt x="57" y="279"/>
                    </a:lnTo>
                    <a:lnTo>
                      <a:pt x="19" y="371"/>
                    </a:lnTo>
                    <a:lnTo>
                      <a:pt x="1" y="501"/>
                    </a:lnTo>
                    <a:lnTo>
                      <a:pt x="1" y="631"/>
                    </a:lnTo>
                    <a:lnTo>
                      <a:pt x="1" y="760"/>
                    </a:lnTo>
                    <a:lnTo>
                      <a:pt x="19" y="871"/>
                    </a:lnTo>
                    <a:lnTo>
                      <a:pt x="38" y="983"/>
                    </a:lnTo>
                    <a:lnTo>
                      <a:pt x="75" y="1075"/>
                    </a:lnTo>
                    <a:lnTo>
                      <a:pt x="112" y="1168"/>
                    </a:lnTo>
                    <a:lnTo>
                      <a:pt x="168" y="1223"/>
                    </a:lnTo>
                    <a:lnTo>
                      <a:pt x="223" y="1261"/>
                    </a:lnTo>
                    <a:lnTo>
                      <a:pt x="297" y="1279"/>
                    </a:lnTo>
                    <a:lnTo>
                      <a:pt x="353" y="1261"/>
                    </a:lnTo>
                    <a:lnTo>
                      <a:pt x="409" y="1223"/>
                    </a:lnTo>
                    <a:lnTo>
                      <a:pt x="464" y="1168"/>
                    </a:lnTo>
                    <a:lnTo>
                      <a:pt x="520" y="1094"/>
                    </a:lnTo>
                    <a:lnTo>
                      <a:pt x="557" y="1001"/>
                    </a:lnTo>
                    <a:lnTo>
                      <a:pt x="594" y="890"/>
                    </a:lnTo>
                    <a:lnTo>
                      <a:pt x="612" y="779"/>
                    </a:lnTo>
                    <a:lnTo>
                      <a:pt x="631" y="649"/>
                    </a:lnTo>
                    <a:lnTo>
                      <a:pt x="631" y="519"/>
                    </a:lnTo>
                    <a:lnTo>
                      <a:pt x="612" y="390"/>
                    </a:lnTo>
                    <a:lnTo>
                      <a:pt x="575" y="279"/>
                    </a:lnTo>
                    <a:lnTo>
                      <a:pt x="538" y="186"/>
                    </a:lnTo>
                    <a:lnTo>
                      <a:pt x="501" y="112"/>
                    </a:lnTo>
                    <a:lnTo>
                      <a:pt x="446" y="56"/>
                    </a:lnTo>
                    <a:lnTo>
                      <a:pt x="39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0" name="Google Shape;16835;p41">
                <a:extLst>
                  <a:ext uri="{FF2B5EF4-FFF2-40B4-BE49-F238E27FC236}">
                    <a16:creationId xmlns:a16="http://schemas.microsoft.com/office/drawing/2014/main" id="{C073DDA1-F368-4563-BED4-100EAE37883A}"/>
                  </a:ext>
                </a:extLst>
              </p:cNvPr>
              <p:cNvSpPr/>
              <p:nvPr/>
            </p:nvSpPr>
            <p:spPr>
              <a:xfrm>
                <a:off x="5226814" y="3550903"/>
                <a:ext cx="247178" cy="191043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4540" extrusionOk="0">
                    <a:moveTo>
                      <a:pt x="167" y="1"/>
                    </a:moveTo>
                    <a:lnTo>
                      <a:pt x="93" y="19"/>
                    </a:lnTo>
                    <a:lnTo>
                      <a:pt x="37" y="56"/>
                    </a:lnTo>
                    <a:lnTo>
                      <a:pt x="0" y="112"/>
                    </a:lnTo>
                    <a:lnTo>
                      <a:pt x="0" y="186"/>
                    </a:lnTo>
                    <a:lnTo>
                      <a:pt x="19" y="204"/>
                    </a:lnTo>
                    <a:lnTo>
                      <a:pt x="408" y="1872"/>
                    </a:lnTo>
                    <a:lnTo>
                      <a:pt x="445" y="1928"/>
                    </a:lnTo>
                    <a:lnTo>
                      <a:pt x="445" y="1983"/>
                    </a:lnTo>
                    <a:lnTo>
                      <a:pt x="538" y="2354"/>
                    </a:lnTo>
                    <a:lnTo>
                      <a:pt x="556" y="2428"/>
                    </a:lnTo>
                    <a:lnTo>
                      <a:pt x="612" y="2632"/>
                    </a:lnTo>
                    <a:lnTo>
                      <a:pt x="649" y="2798"/>
                    </a:lnTo>
                    <a:lnTo>
                      <a:pt x="760" y="3262"/>
                    </a:lnTo>
                    <a:lnTo>
                      <a:pt x="797" y="3410"/>
                    </a:lnTo>
                    <a:lnTo>
                      <a:pt x="890" y="3817"/>
                    </a:lnTo>
                    <a:lnTo>
                      <a:pt x="1038" y="4410"/>
                    </a:lnTo>
                    <a:lnTo>
                      <a:pt x="1056" y="4466"/>
                    </a:lnTo>
                    <a:lnTo>
                      <a:pt x="1093" y="4503"/>
                    </a:lnTo>
                    <a:lnTo>
                      <a:pt x="1130" y="4521"/>
                    </a:lnTo>
                    <a:lnTo>
                      <a:pt x="1205" y="4540"/>
                    </a:lnTo>
                    <a:lnTo>
                      <a:pt x="4669" y="4540"/>
                    </a:lnTo>
                    <a:lnTo>
                      <a:pt x="4725" y="4521"/>
                    </a:lnTo>
                    <a:lnTo>
                      <a:pt x="4780" y="4503"/>
                    </a:lnTo>
                    <a:lnTo>
                      <a:pt x="4818" y="4466"/>
                    </a:lnTo>
                    <a:lnTo>
                      <a:pt x="4836" y="4410"/>
                    </a:lnTo>
                    <a:lnTo>
                      <a:pt x="5114" y="3299"/>
                    </a:lnTo>
                    <a:lnTo>
                      <a:pt x="5132" y="3169"/>
                    </a:lnTo>
                    <a:lnTo>
                      <a:pt x="5244" y="2761"/>
                    </a:lnTo>
                    <a:lnTo>
                      <a:pt x="5281" y="2595"/>
                    </a:lnTo>
                    <a:lnTo>
                      <a:pt x="5318" y="2428"/>
                    </a:lnTo>
                    <a:lnTo>
                      <a:pt x="5392" y="2168"/>
                    </a:lnTo>
                    <a:lnTo>
                      <a:pt x="5410" y="2057"/>
                    </a:lnTo>
                    <a:lnTo>
                      <a:pt x="5410" y="2002"/>
                    </a:lnTo>
                    <a:lnTo>
                      <a:pt x="5447" y="1946"/>
                    </a:lnTo>
                    <a:lnTo>
                      <a:pt x="5874" y="186"/>
                    </a:lnTo>
                    <a:lnTo>
                      <a:pt x="5874" y="112"/>
                    </a:lnTo>
                    <a:lnTo>
                      <a:pt x="5837" y="56"/>
                    </a:lnTo>
                    <a:lnTo>
                      <a:pt x="5781" y="19"/>
                    </a:lnTo>
                    <a:lnTo>
                      <a:pt x="5707" y="1"/>
                    </a:lnTo>
                    <a:close/>
                  </a:path>
                </a:pathLst>
              </a:custGeom>
              <a:solidFill>
                <a:srgbClr val="F5585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1" name="Google Shape;16836;p41">
                <a:extLst>
                  <a:ext uri="{FF2B5EF4-FFF2-40B4-BE49-F238E27FC236}">
                    <a16:creationId xmlns:a16="http://schemas.microsoft.com/office/drawing/2014/main" id="{9890F7B9-9C67-8006-EEA6-90ED683756B4}"/>
                  </a:ext>
                </a:extLst>
              </p:cNvPr>
              <p:cNvSpPr/>
              <p:nvPr/>
            </p:nvSpPr>
            <p:spPr>
              <a:xfrm>
                <a:off x="5243941" y="3629636"/>
                <a:ext cx="212125" cy="24996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594" extrusionOk="0">
                    <a:moveTo>
                      <a:pt x="1" y="1"/>
                    </a:moveTo>
                    <a:lnTo>
                      <a:pt x="38" y="112"/>
                    </a:lnTo>
                    <a:lnTo>
                      <a:pt x="168" y="149"/>
                    </a:lnTo>
                    <a:lnTo>
                      <a:pt x="297" y="205"/>
                    </a:lnTo>
                    <a:lnTo>
                      <a:pt x="446" y="279"/>
                    </a:lnTo>
                    <a:lnTo>
                      <a:pt x="575" y="353"/>
                    </a:lnTo>
                    <a:lnTo>
                      <a:pt x="742" y="446"/>
                    </a:lnTo>
                    <a:lnTo>
                      <a:pt x="890" y="520"/>
                    </a:lnTo>
                    <a:lnTo>
                      <a:pt x="1038" y="575"/>
                    </a:lnTo>
                    <a:lnTo>
                      <a:pt x="1205" y="594"/>
                    </a:lnTo>
                    <a:lnTo>
                      <a:pt x="1353" y="575"/>
                    </a:lnTo>
                    <a:lnTo>
                      <a:pt x="1520" y="520"/>
                    </a:lnTo>
                    <a:lnTo>
                      <a:pt x="1668" y="446"/>
                    </a:lnTo>
                    <a:lnTo>
                      <a:pt x="1817" y="353"/>
                    </a:lnTo>
                    <a:lnTo>
                      <a:pt x="1965" y="260"/>
                    </a:lnTo>
                    <a:lnTo>
                      <a:pt x="2113" y="186"/>
                    </a:lnTo>
                    <a:lnTo>
                      <a:pt x="2243" y="149"/>
                    </a:lnTo>
                    <a:lnTo>
                      <a:pt x="2391" y="112"/>
                    </a:lnTo>
                    <a:lnTo>
                      <a:pt x="2521" y="149"/>
                    </a:lnTo>
                    <a:lnTo>
                      <a:pt x="2669" y="186"/>
                    </a:lnTo>
                    <a:lnTo>
                      <a:pt x="2799" y="260"/>
                    </a:lnTo>
                    <a:lnTo>
                      <a:pt x="2947" y="353"/>
                    </a:lnTo>
                    <a:lnTo>
                      <a:pt x="3095" y="446"/>
                    </a:lnTo>
                    <a:lnTo>
                      <a:pt x="3243" y="520"/>
                    </a:lnTo>
                    <a:lnTo>
                      <a:pt x="3410" y="575"/>
                    </a:lnTo>
                    <a:lnTo>
                      <a:pt x="3558" y="594"/>
                    </a:lnTo>
                    <a:lnTo>
                      <a:pt x="3725" y="575"/>
                    </a:lnTo>
                    <a:lnTo>
                      <a:pt x="3873" y="520"/>
                    </a:lnTo>
                    <a:lnTo>
                      <a:pt x="4040" y="446"/>
                    </a:lnTo>
                    <a:lnTo>
                      <a:pt x="4188" y="353"/>
                    </a:lnTo>
                    <a:lnTo>
                      <a:pt x="4336" y="260"/>
                    </a:lnTo>
                    <a:lnTo>
                      <a:pt x="4466" y="186"/>
                    </a:lnTo>
                    <a:lnTo>
                      <a:pt x="4614" y="149"/>
                    </a:lnTo>
                    <a:lnTo>
                      <a:pt x="4744" y="112"/>
                    </a:lnTo>
                    <a:lnTo>
                      <a:pt x="4874" y="131"/>
                    </a:lnTo>
                    <a:lnTo>
                      <a:pt x="5003" y="186"/>
                    </a:lnTo>
                    <a:lnTo>
                      <a:pt x="5040" y="75"/>
                    </a:lnTo>
                    <a:lnTo>
                      <a:pt x="4892" y="19"/>
                    </a:lnTo>
                    <a:lnTo>
                      <a:pt x="4744" y="1"/>
                    </a:lnTo>
                    <a:lnTo>
                      <a:pt x="4596" y="38"/>
                    </a:lnTo>
                    <a:lnTo>
                      <a:pt x="4429" y="94"/>
                    </a:lnTo>
                    <a:lnTo>
                      <a:pt x="4281" y="168"/>
                    </a:lnTo>
                    <a:lnTo>
                      <a:pt x="4133" y="260"/>
                    </a:lnTo>
                    <a:lnTo>
                      <a:pt x="3984" y="334"/>
                    </a:lnTo>
                    <a:lnTo>
                      <a:pt x="3855" y="409"/>
                    </a:lnTo>
                    <a:lnTo>
                      <a:pt x="3706" y="464"/>
                    </a:lnTo>
                    <a:lnTo>
                      <a:pt x="3558" y="483"/>
                    </a:lnTo>
                    <a:lnTo>
                      <a:pt x="3429" y="464"/>
                    </a:lnTo>
                    <a:lnTo>
                      <a:pt x="3280" y="409"/>
                    </a:lnTo>
                    <a:lnTo>
                      <a:pt x="3151" y="334"/>
                    </a:lnTo>
                    <a:lnTo>
                      <a:pt x="3002" y="260"/>
                    </a:lnTo>
                    <a:lnTo>
                      <a:pt x="2854" y="168"/>
                    </a:lnTo>
                    <a:lnTo>
                      <a:pt x="2706" y="94"/>
                    </a:lnTo>
                    <a:lnTo>
                      <a:pt x="2539" y="38"/>
                    </a:lnTo>
                    <a:lnTo>
                      <a:pt x="2391" y="1"/>
                    </a:lnTo>
                    <a:lnTo>
                      <a:pt x="2224" y="38"/>
                    </a:lnTo>
                    <a:lnTo>
                      <a:pt x="2076" y="94"/>
                    </a:lnTo>
                    <a:lnTo>
                      <a:pt x="1909" y="168"/>
                    </a:lnTo>
                    <a:lnTo>
                      <a:pt x="1761" y="260"/>
                    </a:lnTo>
                    <a:lnTo>
                      <a:pt x="1613" y="334"/>
                    </a:lnTo>
                    <a:lnTo>
                      <a:pt x="1483" y="409"/>
                    </a:lnTo>
                    <a:lnTo>
                      <a:pt x="1335" y="464"/>
                    </a:lnTo>
                    <a:lnTo>
                      <a:pt x="1205" y="483"/>
                    </a:lnTo>
                    <a:lnTo>
                      <a:pt x="1057" y="464"/>
                    </a:lnTo>
                    <a:lnTo>
                      <a:pt x="927" y="409"/>
                    </a:lnTo>
                    <a:lnTo>
                      <a:pt x="779" y="334"/>
                    </a:lnTo>
                    <a:lnTo>
                      <a:pt x="631" y="260"/>
                    </a:lnTo>
                    <a:lnTo>
                      <a:pt x="483" y="168"/>
                    </a:lnTo>
                    <a:lnTo>
                      <a:pt x="334" y="94"/>
                    </a:lnTo>
                    <a:lnTo>
                      <a:pt x="186" y="38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0A66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2" name="Google Shape;16837;p41">
                <a:extLst>
                  <a:ext uri="{FF2B5EF4-FFF2-40B4-BE49-F238E27FC236}">
                    <a16:creationId xmlns:a16="http://schemas.microsoft.com/office/drawing/2014/main" id="{E049EB96-F2E5-4EE0-8418-226BD0D150B5}"/>
                  </a:ext>
                </a:extLst>
              </p:cNvPr>
              <p:cNvSpPr/>
              <p:nvPr/>
            </p:nvSpPr>
            <p:spPr>
              <a:xfrm>
                <a:off x="5250211" y="3652276"/>
                <a:ext cx="200385" cy="34337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816" extrusionOk="0">
                    <a:moveTo>
                      <a:pt x="2242" y="0"/>
                    </a:moveTo>
                    <a:lnTo>
                      <a:pt x="2149" y="19"/>
                    </a:lnTo>
                    <a:lnTo>
                      <a:pt x="2057" y="37"/>
                    </a:lnTo>
                    <a:lnTo>
                      <a:pt x="1890" y="93"/>
                    </a:lnTo>
                    <a:lnTo>
                      <a:pt x="1723" y="167"/>
                    </a:lnTo>
                    <a:lnTo>
                      <a:pt x="1556" y="278"/>
                    </a:lnTo>
                    <a:lnTo>
                      <a:pt x="1297" y="426"/>
                    </a:lnTo>
                    <a:lnTo>
                      <a:pt x="1167" y="463"/>
                    </a:lnTo>
                    <a:lnTo>
                      <a:pt x="1056" y="482"/>
                    </a:lnTo>
                    <a:lnTo>
                      <a:pt x="945" y="463"/>
                    </a:lnTo>
                    <a:lnTo>
                      <a:pt x="815" y="426"/>
                    </a:lnTo>
                    <a:lnTo>
                      <a:pt x="556" y="278"/>
                    </a:lnTo>
                    <a:lnTo>
                      <a:pt x="278" y="111"/>
                    </a:lnTo>
                    <a:lnTo>
                      <a:pt x="130" y="56"/>
                    </a:lnTo>
                    <a:lnTo>
                      <a:pt x="0" y="19"/>
                    </a:lnTo>
                    <a:lnTo>
                      <a:pt x="93" y="389"/>
                    </a:lnTo>
                    <a:lnTo>
                      <a:pt x="222" y="463"/>
                    </a:lnTo>
                    <a:lnTo>
                      <a:pt x="371" y="556"/>
                    </a:lnTo>
                    <a:lnTo>
                      <a:pt x="537" y="649"/>
                    </a:lnTo>
                    <a:lnTo>
                      <a:pt x="704" y="741"/>
                    </a:lnTo>
                    <a:lnTo>
                      <a:pt x="871" y="797"/>
                    </a:lnTo>
                    <a:lnTo>
                      <a:pt x="964" y="815"/>
                    </a:lnTo>
                    <a:lnTo>
                      <a:pt x="1149" y="815"/>
                    </a:lnTo>
                    <a:lnTo>
                      <a:pt x="1223" y="797"/>
                    </a:lnTo>
                    <a:lnTo>
                      <a:pt x="1408" y="741"/>
                    </a:lnTo>
                    <a:lnTo>
                      <a:pt x="1575" y="649"/>
                    </a:lnTo>
                    <a:lnTo>
                      <a:pt x="1723" y="556"/>
                    </a:lnTo>
                    <a:lnTo>
                      <a:pt x="2001" y="408"/>
                    </a:lnTo>
                    <a:lnTo>
                      <a:pt x="2112" y="371"/>
                    </a:lnTo>
                    <a:lnTo>
                      <a:pt x="2242" y="352"/>
                    </a:lnTo>
                    <a:lnTo>
                      <a:pt x="2353" y="371"/>
                    </a:lnTo>
                    <a:lnTo>
                      <a:pt x="2483" y="408"/>
                    </a:lnTo>
                    <a:lnTo>
                      <a:pt x="2742" y="556"/>
                    </a:lnTo>
                    <a:lnTo>
                      <a:pt x="2909" y="649"/>
                    </a:lnTo>
                    <a:lnTo>
                      <a:pt x="3076" y="741"/>
                    </a:lnTo>
                    <a:lnTo>
                      <a:pt x="3242" y="797"/>
                    </a:lnTo>
                    <a:lnTo>
                      <a:pt x="3335" y="815"/>
                    </a:lnTo>
                    <a:lnTo>
                      <a:pt x="3502" y="815"/>
                    </a:lnTo>
                    <a:lnTo>
                      <a:pt x="3595" y="797"/>
                    </a:lnTo>
                    <a:lnTo>
                      <a:pt x="3761" y="741"/>
                    </a:lnTo>
                    <a:lnTo>
                      <a:pt x="3928" y="649"/>
                    </a:lnTo>
                    <a:lnTo>
                      <a:pt x="4095" y="556"/>
                    </a:lnTo>
                    <a:lnTo>
                      <a:pt x="4354" y="408"/>
                    </a:lnTo>
                    <a:lnTo>
                      <a:pt x="4484" y="371"/>
                    </a:lnTo>
                    <a:lnTo>
                      <a:pt x="4595" y="352"/>
                    </a:lnTo>
                    <a:lnTo>
                      <a:pt x="4688" y="352"/>
                    </a:lnTo>
                    <a:lnTo>
                      <a:pt x="4762" y="19"/>
                    </a:lnTo>
                    <a:lnTo>
                      <a:pt x="4595" y="0"/>
                    </a:lnTo>
                    <a:lnTo>
                      <a:pt x="4502" y="19"/>
                    </a:lnTo>
                    <a:lnTo>
                      <a:pt x="4428" y="37"/>
                    </a:lnTo>
                    <a:lnTo>
                      <a:pt x="4243" y="93"/>
                    </a:lnTo>
                    <a:lnTo>
                      <a:pt x="4076" y="167"/>
                    </a:lnTo>
                    <a:lnTo>
                      <a:pt x="3928" y="278"/>
                    </a:lnTo>
                    <a:lnTo>
                      <a:pt x="3650" y="426"/>
                    </a:lnTo>
                    <a:lnTo>
                      <a:pt x="3539" y="463"/>
                    </a:lnTo>
                    <a:lnTo>
                      <a:pt x="3409" y="482"/>
                    </a:lnTo>
                    <a:lnTo>
                      <a:pt x="3298" y="463"/>
                    </a:lnTo>
                    <a:lnTo>
                      <a:pt x="3187" y="426"/>
                    </a:lnTo>
                    <a:lnTo>
                      <a:pt x="2909" y="278"/>
                    </a:lnTo>
                    <a:lnTo>
                      <a:pt x="2761" y="167"/>
                    </a:lnTo>
                    <a:lnTo>
                      <a:pt x="2594" y="93"/>
                    </a:lnTo>
                    <a:lnTo>
                      <a:pt x="2409" y="37"/>
                    </a:lnTo>
                    <a:lnTo>
                      <a:pt x="2335" y="19"/>
                    </a:lnTo>
                    <a:lnTo>
                      <a:pt x="2242" y="0"/>
                    </a:lnTo>
                    <a:close/>
                  </a:path>
                </a:pathLst>
              </a:custGeom>
              <a:solidFill>
                <a:srgbClr val="F0A66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3" name="Google Shape;16838;p41">
                <a:extLst>
                  <a:ext uri="{FF2B5EF4-FFF2-40B4-BE49-F238E27FC236}">
                    <a16:creationId xmlns:a16="http://schemas.microsoft.com/office/drawing/2014/main" id="{06DBC1FA-F906-7DDF-6D2C-AA6A322F6E83}"/>
                  </a:ext>
                </a:extLst>
              </p:cNvPr>
              <p:cNvSpPr/>
              <p:nvPr/>
            </p:nvSpPr>
            <p:spPr>
              <a:xfrm>
                <a:off x="5258754" y="3684215"/>
                <a:ext cx="184058" cy="24996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594" extrusionOk="0">
                    <a:moveTo>
                      <a:pt x="2039" y="1"/>
                    </a:moveTo>
                    <a:lnTo>
                      <a:pt x="1872" y="38"/>
                    </a:lnTo>
                    <a:lnTo>
                      <a:pt x="1724" y="94"/>
                    </a:lnTo>
                    <a:lnTo>
                      <a:pt x="1557" y="168"/>
                    </a:lnTo>
                    <a:lnTo>
                      <a:pt x="1409" y="260"/>
                    </a:lnTo>
                    <a:lnTo>
                      <a:pt x="1261" y="334"/>
                    </a:lnTo>
                    <a:lnTo>
                      <a:pt x="1131" y="409"/>
                    </a:lnTo>
                    <a:lnTo>
                      <a:pt x="983" y="464"/>
                    </a:lnTo>
                    <a:lnTo>
                      <a:pt x="853" y="483"/>
                    </a:lnTo>
                    <a:lnTo>
                      <a:pt x="705" y="464"/>
                    </a:lnTo>
                    <a:lnTo>
                      <a:pt x="575" y="409"/>
                    </a:lnTo>
                    <a:lnTo>
                      <a:pt x="427" y="334"/>
                    </a:lnTo>
                    <a:lnTo>
                      <a:pt x="279" y="260"/>
                    </a:lnTo>
                    <a:lnTo>
                      <a:pt x="149" y="168"/>
                    </a:lnTo>
                    <a:lnTo>
                      <a:pt x="1" y="94"/>
                    </a:lnTo>
                    <a:lnTo>
                      <a:pt x="38" y="242"/>
                    </a:lnTo>
                    <a:lnTo>
                      <a:pt x="223" y="353"/>
                    </a:lnTo>
                    <a:lnTo>
                      <a:pt x="390" y="446"/>
                    </a:lnTo>
                    <a:lnTo>
                      <a:pt x="538" y="520"/>
                    </a:lnTo>
                    <a:lnTo>
                      <a:pt x="686" y="575"/>
                    </a:lnTo>
                    <a:lnTo>
                      <a:pt x="853" y="594"/>
                    </a:lnTo>
                    <a:lnTo>
                      <a:pt x="1001" y="575"/>
                    </a:lnTo>
                    <a:lnTo>
                      <a:pt x="1168" y="520"/>
                    </a:lnTo>
                    <a:lnTo>
                      <a:pt x="1316" y="446"/>
                    </a:lnTo>
                    <a:lnTo>
                      <a:pt x="1465" y="353"/>
                    </a:lnTo>
                    <a:lnTo>
                      <a:pt x="1613" y="260"/>
                    </a:lnTo>
                    <a:lnTo>
                      <a:pt x="1761" y="186"/>
                    </a:lnTo>
                    <a:lnTo>
                      <a:pt x="1891" y="149"/>
                    </a:lnTo>
                    <a:lnTo>
                      <a:pt x="2039" y="112"/>
                    </a:lnTo>
                    <a:lnTo>
                      <a:pt x="2169" y="149"/>
                    </a:lnTo>
                    <a:lnTo>
                      <a:pt x="2317" y="186"/>
                    </a:lnTo>
                    <a:lnTo>
                      <a:pt x="2447" y="260"/>
                    </a:lnTo>
                    <a:lnTo>
                      <a:pt x="2595" y="353"/>
                    </a:lnTo>
                    <a:lnTo>
                      <a:pt x="2743" y="446"/>
                    </a:lnTo>
                    <a:lnTo>
                      <a:pt x="2891" y="520"/>
                    </a:lnTo>
                    <a:lnTo>
                      <a:pt x="3058" y="575"/>
                    </a:lnTo>
                    <a:lnTo>
                      <a:pt x="3206" y="594"/>
                    </a:lnTo>
                    <a:lnTo>
                      <a:pt x="3373" y="575"/>
                    </a:lnTo>
                    <a:lnTo>
                      <a:pt x="3521" y="520"/>
                    </a:lnTo>
                    <a:lnTo>
                      <a:pt x="3688" y="446"/>
                    </a:lnTo>
                    <a:lnTo>
                      <a:pt x="3836" y="353"/>
                    </a:lnTo>
                    <a:lnTo>
                      <a:pt x="4096" y="205"/>
                    </a:lnTo>
                    <a:lnTo>
                      <a:pt x="4225" y="149"/>
                    </a:lnTo>
                    <a:lnTo>
                      <a:pt x="4355" y="131"/>
                    </a:lnTo>
                    <a:lnTo>
                      <a:pt x="4373" y="1"/>
                    </a:lnTo>
                    <a:lnTo>
                      <a:pt x="4373" y="1"/>
                    </a:lnTo>
                    <a:lnTo>
                      <a:pt x="4225" y="38"/>
                    </a:lnTo>
                    <a:lnTo>
                      <a:pt x="4077" y="94"/>
                    </a:lnTo>
                    <a:lnTo>
                      <a:pt x="3929" y="168"/>
                    </a:lnTo>
                    <a:lnTo>
                      <a:pt x="3781" y="260"/>
                    </a:lnTo>
                    <a:lnTo>
                      <a:pt x="3632" y="334"/>
                    </a:lnTo>
                    <a:lnTo>
                      <a:pt x="3503" y="409"/>
                    </a:lnTo>
                    <a:lnTo>
                      <a:pt x="3354" y="464"/>
                    </a:lnTo>
                    <a:lnTo>
                      <a:pt x="3206" y="483"/>
                    </a:lnTo>
                    <a:lnTo>
                      <a:pt x="3077" y="464"/>
                    </a:lnTo>
                    <a:lnTo>
                      <a:pt x="2928" y="409"/>
                    </a:lnTo>
                    <a:lnTo>
                      <a:pt x="2799" y="334"/>
                    </a:lnTo>
                    <a:lnTo>
                      <a:pt x="2650" y="260"/>
                    </a:lnTo>
                    <a:lnTo>
                      <a:pt x="2502" y="168"/>
                    </a:lnTo>
                    <a:lnTo>
                      <a:pt x="2354" y="94"/>
                    </a:lnTo>
                    <a:lnTo>
                      <a:pt x="2187" y="38"/>
                    </a:lnTo>
                    <a:lnTo>
                      <a:pt x="2039" y="1"/>
                    </a:lnTo>
                    <a:close/>
                  </a:path>
                </a:pathLst>
              </a:custGeom>
              <a:solidFill>
                <a:srgbClr val="F0A66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4" name="Google Shape;16839;p41">
                <a:extLst>
                  <a:ext uri="{FF2B5EF4-FFF2-40B4-BE49-F238E27FC236}">
                    <a16:creationId xmlns:a16="http://schemas.microsoft.com/office/drawing/2014/main" id="{0414322C-03E0-FFBF-C7DE-B113AC2EBCCD}"/>
                  </a:ext>
                </a:extLst>
              </p:cNvPr>
              <p:cNvSpPr/>
              <p:nvPr/>
            </p:nvSpPr>
            <p:spPr>
              <a:xfrm>
                <a:off x="5226814" y="3550903"/>
                <a:ext cx="247178" cy="70232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1669" extrusionOk="0">
                    <a:moveTo>
                      <a:pt x="167" y="1"/>
                    </a:moveTo>
                    <a:lnTo>
                      <a:pt x="111" y="19"/>
                    </a:lnTo>
                    <a:lnTo>
                      <a:pt x="56" y="38"/>
                    </a:lnTo>
                    <a:lnTo>
                      <a:pt x="19" y="75"/>
                    </a:lnTo>
                    <a:lnTo>
                      <a:pt x="0" y="130"/>
                    </a:lnTo>
                    <a:lnTo>
                      <a:pt x="0" y="186"/>
                    </a:lnTo>
                    <a:lnTo>
                      <a:pt x="37" y="297"/>
                    </a:lnTo>
                    <a:lnTo>
                      <a:pt x="111" y="612"/>
                    </a:lnTo>
                    <a:lnTo>
                      <a:pt x="149" y="797"/>
                    </a:lnTo>
                    <a:lnTo>
                      <a:pt x="352" y="1613"/>
                    </a:lnTo>
                    <a:lnTo>
                      <a:pt x="1649" y="1650"/>
                    </a:lnTo>
                    <a:lnTo>
                      <a:pt x="2928" y="1668"/>
                    </a:lnTo>
                    <a:lnTo>
                      <a:pt x="4225" y="1650"/>
                    </a:lnTo>
                    <a:lnTo>
                      <a:pt x="5522" y="1613"/>
                    </a:lnTo>
                    <a:lnTo>
                      <a:pt x="5874" y="186"/>
                    </a:lnTo>
                    <a:lnTo>
                      <a:pt x="5874" y="112"/>
                    </a:lnTo>
                    <a:lnTo>
                      <a:pt x="5837" y="56"/>
                    </a:lnTo>
                    <a:lnTo>
                      <a:pt x="5781" y="19"/>
                    </a:lnTo>
                    <a:lnTo>
                      <a:pt x="5707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5" name="Google Shape;16840;p41">
                <a:extLst>
                  <a:ext uri="{FF2B5EF4-FFF2-40B4-BE49-F238E27FC236}">
                    <a16:creationId xmlns:a16="http://schemas.microsoft.com/office/drawing/2014/main" id="{7AD935ED-6FFA-AF6D-7950-6314D9C4B209}"/>
                  </a:ext>
                </a:extLst>
              </p:cNvPr>
              <p:cNvSpPr/>
              <p:nvPr/>
            </p:nvSpPr>
            <p:spPr>
              <a:xfrm>
                <a:off x="5217430" y="3531420"/>
                <a:ext cx="265146" cy="80331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1909" extrusionOk="0">
                    <a:moveTo>
                      <a:pt x="1724" y="0"/>
                    </a:moveTo>
                    <a:lnTo>
                      <a:pt x="409" y="37"/>
                    </a:lnTo>
                    <a:lnTo>
                      <a:pt x="297" y="37"/>
                    </a:lnTo>
                    <a:lnTo>
                      <a:pt x="186" y="56"/>
                    </a:lnTo>
                    <a:lnTo>
                      <a:pt x="131" y="75"/>
                    </a:lnTo>
                    <a:lnTo>
                      <a:pt x="75" y="93"/>
                    </a:lnTo>
                    <a:lnTo>
                      <a:pt x="38" y="130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464"/>
                    </a:lnTo>
                    <a:lnTo>
                      <a:pt x="57" y="890"/>
                    </a:lnTo>
                    <a:lnTo>
                      <a:pt x="131" y="1668"/>
                    </a:lnTo>
                    <a:lnTo>
                      <a:pt x="149" y="1724"/>
                    </a:lnTo>
                    <a:lnTo>
                      <a:pt x="168" y="1779"/>
                    </a:lnTo>
                    <a:lnTo>
                      <a:pt x="186" y="1816"/>
                    </a:lnTo>
                    <a:lnTo>
                      <a:pt x="242" y="1835"/>
                    </a:lnTo>
                    <a:lnTo>
                      <a:pt x="297" y="1835"/>
                    </a:lnTo>
                    <a:lnTo>
                      <a:pt x="724" y="1853"/>
                    </a:lnTo>
                    <a:lnTo>
                      <a:pt x="2039" y="1909"/>
                    </a:lnTo>
                    <a:lnTo>
                      <a:pt x="3354" y="1909"/>
                    </a:lnTo>
                    <a:lnTo>
                      <a:pt x="4670" y="1890"/>
                    </a:lnTo>
                    <a:lnTo>
                      <a:pt x="6004" y="1835"/>
                    </a:lnTo>
                    <a:lnTo>
                      <a:pt x="6078" y="1835"/>
                    </a:lnTo>
                    <a:lnTo>
                      <a:pt x="6115" y="1816"/>
                    </a:lnTo>
                    <a:lnTo>
                      <a:pt x="6152" y="1798"/>
                    </a:lnTo>
                    <a:lnTo>
                      <a:pt x="6189" y="1724"/>
                    </a:lnTo>
                    <a:lnTo>
                      <a:pt x="6208" y="1668"/>
                    </a:lnTo>
                    <a:lnTo>
                      <a:pt x="6263" y="982"/>
                    </a:lnTo>
                    <a:lnTo>
                      <a:pt x="6300" y="297"/>
                    </a:lnTo>
                    <a:lnTo>
                      <a:pt x="6300" y="186"/>
                    </a:lnTo>
                    <a:lnTo>
                      <a:pt x="6282" y="130"/>
                    </a:lnTo>
                    <a:lnTo>
                      <a:pt x="6263" y="93"/>
                    </a:lnTo>
                    <a:lnTo>
                      <a:pt x="6226" y="56"/>
                    </a:lnTo>
                    <a:lnTo>
                      <a:pt x="6171" y="56"/>
                    </a:lnTo>
                    <a:lnTo>
                      <a:pt x="6078" y="37"/>
                    </a:lnTo>
                    <a:lnTo>
                      <a:pt x="5689" y="37"/>
                    </a:lnTo>
                    <a:lnTo>
                      <a:pt x="4374" y="0"/>
                    </a:lnTo>
                    <a:close/>
                  </a:path>
                </a:pathLst>
              </a:custGeom>
              <a:solidFill>
                <a:srgbClr val="5E91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6" name="Google Shape;16841;p41">
                <a:extLst>
                  <a:ext uri="{FF2B5EF4-FFF2-40B4-BE49-F238E27FC236}">
                    <a16:creationId xmlns:a16="http://schemas.microsoft.com/office/drawing/2014/main" id="{52D69B00-7907-2410-8402-4A11A77029E1}"/>
                  </a:ext>
                </a:extLst>
              </p:cNvPr>
              <p:cNvSpPr/>
              <p:nvPr/>
            </p:nvSpPr>
            <p:spPr>
              <a:xfrm>
                <a:off x="5445129" y="3537648"/>
                <a:ext cx="28867" cy="4136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983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93"/>
                    </a:lnTo>
                    <a:lnTo>
                      <a:pt x="0" y="149"/>
                    </a:lnTo>
                    <a:lnTo>
                      <a:pt x="37" y="242"/>
                    </a:lnTo>
                    <a:lnTo>
                      <a:pt x="93" y="316"/>
                    </a:lnTo>
                    <a:lnTo>
                      <a:pt x="167" y="390"/>
                    </a:lnTo>
                    <a:lnTo>
                      <a:pt x="222" y="464"/>
                    </a:lnTo>
                    <a:lnTo>
                      <a:pt x="259" y="538"/>
                    </a:lnTo>
                    <a:lnTo>
                      <a:pt x="278" y="612"/>
                    </a:lnTo>
                    <a:lnTo>
                      <a:pt x="315" y="779"/>
                    </a:lnTo>
                    <a:lnTo>
                      <a:pt x="334" y="871"/>
                    </a:lnTo>
                    <a:lnTo>
                      <a:pt x="389" y="927"/>
                    </a:lnTo>
                    <a:lnTo>
                      <a:pt x="426" y="964"/>
                    </a:lnTo>
                    <a:lnTo>
                      <a:pt x="482" y="983"/>
                    </a:lnTo>
                    <a:lnTo>
                      <a:pt x="537" y="964"/>
                    </a:lnTo>
                    <a:lnTo>
                      <a:pt x="593" y="927"/>
                    </a:lnTo>
                    <a:lnTo>
                      <a:pt x="630" y="871"/>
                    </a:lnTo>
                    <a:lnTo>
                      <a:pt x="667" y="779"/>
                    </a:lnTo>
                    <a:lnTo>
                      <a:pt x="686" y="649"/>
                    </a:lnTo>
                    <a:lnTo>
                      <a:pt x="667" y="519"/>
                    </a:lnTo>
                    <a:lnTo>
                      <a:pt x="630" y="390"/>
                    </a:lnTo>
                    <a:lnTo>
                      <a:pt x="556" y="260"/>
                    </a:lnTo>
                    <a:lnTo>
                      <a:pt x="482" y="149"/>
                    </a:lnTo>
                    <a:lnTo>
                      <a:pt x="371" y="75"/>
                    </a:lnTo>
                    <a:lnTo>
                      <a:pt x="259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7" name="Google Shape;16842;p41">
                <a:extLst>
                  <a:ext uri="{FF2B5EF4-FFF2-40B4-BE49-F238E27FC236}">
                    <a16:creationId xmlns:a16="http://schemas.microsoft.com/office/drawing/2014/main" id="{53CBA145-7252-467E-CC30-C41B773CC09C}"/>
                  </a:ext>
                </a:extLst>
              </p:cNvPr>
              <p:cNvSpPr/>
              <p:nvPr/>
            </p:nvSpPr>
            <p:spPr>
              <a:xfrm>
                <a:off x="6250514" y="3161866"/>
                <a:ext cx="148963" cy="488885"/>
              </a:xfrm>
              <a:custGeom>
                <a:avLst/>
                <a:gdLst/>
                <a:ahLst/>
                <a:cxnLst/>
                <a:rect l="l" t="t" r="r" b="b"/>
                <a:pathLst>
                  <a:path w="3540" h="11618" extrusionOk="0">
                    <a:moveTo>
                      <a:pt x="519" y="0"/>
                    </a:moveTo>
                    <a:lnTo>
                      <a:pt x="463" y="19"/>
                    </a:lnTo>
                    <a:lnTo>
                      <a:pt x="389" y="56"/>
                    </a:lnTo>
                    <a:lnTo>
                      <a:pt x="334" y="93"/>
                    </a:lnTo>
                    <a:lnTo>
                      <a:pt x="278" y="130"/>
                    </a:lnTo>
                    <a:lnTo>
                      <a:pt x="241" y="204"/>
                    </a:lnTo>
                    <a:lnTo>
                      <a:pt x="204" y="278"/>
                    </a:lnTo>
                    <a:lnTo>
                      <a:pt x="186" y="352"/>
                    </a:lnTo>
                    <a:lnTo>
                      <a:pt x="93" y="1705"/>
                    </a:lnTo>
                    <a:lnTo>
                      <a:pt x="56" y="2372"/>
                    </a:lnTo>
                    <a:lnTo>
                      <a:pt x="19" y="3039"/>
                    </a:lnTo>
                    <a:lnTo>
                      <a:pt x="0" y="3724"/>
                    </a:lnTo>
                    <a:lnTo>
                      <a:pt x="19" y="4391"/>
                    </a:lnTo>
                    <a:lnTo>
                      <a:pt x="37" y="5077"/>
                    </a:lnTo>
                    <a:lnTo>
                      <a:pt x="93" y="5744"/>
                    </a:lnTo>
                    <a:lnTo>
                      <a:pt x="186" y="6448"/>
                    </a:lnTo>
                    <a:lnTo>
                      <a:pt x="297" y="7171"/>
                    </a:lnTo>
                    <a:lnTo>
                      <a:pt x="445" y="7875"/>
                    </a:lnTo>
                    <a:lnTo>
                      <a:pt x="649" y="8560"/>
                    </a:lnTo>
                    <a:lnTo>
                      <a:pt x="871" y="9246"/>
                    </a:lnTo>
                    <a:lnTo>
                      <a:pt x="1130" y="9913"/>
                    </a:lnTo>
                    <a:lnTo>
                      <a:pt x="1427" y="10561"/>
                    </a:lnTo>
                    <a:lnTo>
                      <a:pt x="1760" y="11210"/>
                    </a:lnTo>
                    <a:lnTo>
                      <a:pt x="1927" y="11376"/>
                    </a:lnTo>
                    <a:lnTo>
                      <a:pt x="2094" y="11488"/>
                    </a:lnTo>
                    <a:lnTo>
                      <a:pt x="2261" y="11580"/>
                    </a:lnTo>
                    <a:lnTo>
                      <a:pt x="2446" y="11617"/>
                    </a:lnTo>
                    <a:lnTo>
                      <a:pt x="2631" y="11617"/>
                    </a:lnTo>
                    <a:lnTo>
                      <a:pt x="2798" y="11580"/>
                    </a:lnTo>
                    <a:lnTo>
                      <a:pt x="2965" y="11525"/>
                    </a:lnTo>
                    <a:lnTo>
                      <a:pt x="3113" y="11432"/>
                    </a:lnTo>
                    <a:lnTo>
                      <a:pt x="3261" y="11321"/>
                    </a:lnTo>
                    <a:lnTo>
                      <a:pt x="3372" y="11191"/>
                    </a:lnTo>
                    <a:lnTo>
                      <a:pt x="3465" y="11043"/>
                    </a:lnTo>
                    <a:lnTo>
                      <a:pt x="3521" y="10858"/>
                    </a:lnTo>
                    <a:lnTo>
                      <a:pt x="3539" y="10672"/>
                    </a:lnTo>
                    <a:lnTo>
                      <a:pt x="3521" y="10487"/>
                    </a:lnTo>
                    <a:lnTo>
                      <a:pt x="3465" y="10283"/>
                    </a:lnTo>
                    <a:lnTo>
                      <a:pt x="3372" y="10079"/>
                    </a:lnTo>
                    <a:lnTo>
                      <a:pt x="3020" y="9579"/>
                    </a:lnTo>
                    <a:lnTo>
                      <a:pt x="2705" y="9042"/>
                    </a:lnTo>
                    <a:lnTo>
                      <a:pt x="2427" y="8505"/>
                    </a:lnTo>
                    <a:lnTo>
                      <a:pt x="2168" y="7930"/>
                    </a:lnTo>
                    <a:lnTo>
                      <a:pt x="2001" y="7485"/>
                    </a:lnTo>
                    <a:lnTo>
                      <a:pt x="1835" y="7041"/>
                    </a:lnTo>
                    <a:lnTo>
                      <a:pt x="1686" y="6578"/>
                    </a:lnTo>
                    <a:lnTo>
                      <a:pt x="1575" y="6114"/>
                    </a:lnTo>
                    <a:lnTo>
                      <a:pt x="1464" y="5651"/>
                    </a:lnTo>
                    <a:lnTo>
                      <a:pt x="1371" y="5188"/>
                    </a:lnTo>
                    <a:lnTo>
                      <a:pt x="1279" y="4725"/>
                    </a:lnTo>
                    <a:lnTo>
                      <a:pt x="1223" y="4243"/>
                    </a:lnTo>
                    <a:lnTo>
                      <a:pt x="1112" y="3280"/>
                    </a:lnTo>
                    <a:lnTo>
                      <a:pt x="1038" y="2316"/>
                    </a:lnTo>
                    <a:lnTo>
                      <a:pt x="1001" y="1353"/>
                    </a:lnTo>
                    <a:lnTo>
                      <a:pt x="964" y="371"/>
                    </a:lnTo>
                    <a:lnTo>
                      <a:pt x="964" y="297"/>
                    </a:lnTo>
                    <a:lnTo>
                      <a:pt x="927" y="223"/>
                    </a:lnTo>
                    <a:lnTo>
                      <a:pt x="890" y="148"/>
                    </a:lnTo>
                    <a:lnTo>
                      <a:pt x="853" y="111"/>
                    </a:lnTo>
                    <a:lnTo>
                      <a:pt x="797" y="56"/>
                    </a:lnTo>
                    <a:lnTo>
                      <a:pt x="723" y="37"/>
                    </a:lnTo>
                    <a:lnTo>
                      <a:pt x="667" y="19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C2E78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8" name="Google Shape;16843;p41">
                <a:extLst>
                  <a:ext uri="{FF2B5EF4-FFF2-40B4-BE49-F238E27FC236}">
                    <a16:creationId xmlns:a16="http://schemas.microsoft.com/office/drawing/2014/main" id="{C5CF1007-C4B3-F1E1-7E1A-A275EFA6287E}"/>
                  </a:ext>
                </a:extLst>
              </p:cNvPr>
              <p:cNvSpPr/>
              <p:nvPr/>
            </p:nvSpPr>
            <p:spPr>
              <a:xfrm>
                <a:off x="6250514" y="3161866"/>
                <a:ext cx="72546" cy="289300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6875" extrusionOk="0">
                    <a:moveTo>
                      <a:pt x="519" y="0"/>
                    </a:moveTo>
                    <a:lnTo>
                      <a:pt x="463" y="19"/>
                    </a:lnTo>
                    <a:lnTo>
                      <a:pt x="389" y="56"/>
                    </a:lnTo>
                    <a:lnTo>
                      <a:pt x="334" y="93"/>
                    </a:lnTo>
                    <a:lnTo>
                      <a:pt x="278" y="130"/>
                    </a:lnTo>
                    <a:lnTo>
                      <a:pt x="241" y="204"/>
                    </a:lnTo>
                    <a:lnTo>
                      <a:pt x="204" y="278"/>
                    </a:lnTo>
                    <a:lnTo>
                      <a:pt x="186" y="352"/>
                    </a:lnTo>
                    <a:lnTo>
                      <a:pt x="93" y="1705"/>
                    </a:lnTo>
                    <a:lnTo>
                      <a:pt x="56" y="2372"/>
                    </a:lnTo>
                    <a:lnTo>
                      <a:pt x="19" y="3039"/>
                    </a:lnTo>
                    <a:lnTo>
                      <a:pt x="0" y="3724"/>
                    </a:lnTo>
                    <a:lnTo>
                      <a:pt x="19" y="4391"/>
                    </a:lnTo>
                    <a:lnTo>
                      <a:pt x="37" y="5077"/>
                    </a:lnTo>
                    <a:lnTo>
                      <a:pt x="93" y="5744"/>
                    </a:lnTo>
                    <a:lnTo>
                      <a:pt x="149" y="6300"/>
                    </a:lnTo>
                    <a:lnTo>
                      <a:pt x="241" y="6837"/>
                    </a:lnTo>
                    <a:lnTo>
                      <a:pt x="408" y="6874"/>
                    </a:lnTo>
                    <a:lnTo>
                      <a:pt x="593" y="6874"/>
                    </a:lnTo>
                    <a:lnTo>
                      <a:pt x="760" y="6856"/>
                    </a:lnTo>
                    <a:lnTo>
                      <a:pt x="927" y="6837"/>
                    </a:lnTo>
                    <a:lnTo>
                      <a:pt x="1334" y="6763"/>
                    </a:lnTo>
                    <a:lnTo>
                      <a:pt x="1723" y="6652"/>
                    </a:lnTo>
                    <a:lnTo>
                      <a:pt x="1612" y="6281"/>
                    </a:lnTo>
                    <a:lnTo>
                      <a:pt x="1520" y="5892"/>
                    </a:lnTo>
                    <a:lnTo>
                      <a:pt x="1353" y="5132"/>
                    </a:lnTo>
                    <a:lnTo>
                      <a:pt x="1242" y="4354"/>
                    </a:lnTo>
                    <a:lnTo>
                      <a:pt x="1130" y="3576"/>
                    </a:lnTo>
                    <a:lnTo>
                      <a:pt x="1075" y="2779"/>
                    </a:lnTo>
                    <a:lnTo>
                      <a:pt x="1019" y="1983"/>
                    </a:lnTo>
                    <a:lnTo>
                      <a:pt x="982" y="1186"/>
                    </a:lnTo>
                    <a:lnTo>
                      <a:pt x="964" y="371"/>
                    </a:lnTo>
                    <a:lnTo>
                      <a:pt x="964" y="297"/>
                    </a:lnTo>
                    <a:lnTo>
                      <a:pt x="927" y="223"/>
                    </a:lnTo>
                    <a:lnTo>
                      <a:pt x="890" y="148"/>
                    </a:lnTo>
                    <a:lnTo>
                      <a:pt x="853" y="111"/>
                    </a:lnTo>
                    <a:lnTo>
                      <a:pt x="797" y="56"/>
                    </a:lnTo>
                    <a:lnTo>
                      <a:pt x="723" y="37"/>
                    </a:lnTo>
                    <a:lnTo>
                      <a:pt x="667" y="19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9" name="Google Shape;16844;p41">
                <a:extLst>
                  <a:ext uri="{FF2B5EF4-FFF2-40B4-BE49-F238E27FC236}">
                    <a16:creationId xmlns:a16="http://schemas.microsoft.com/office/drawing/2014/main" id="{AA7C19FB-CF69-70AA-B8A1-A6C3CEF98E9C}"/>
                  </a:ext>
                </a:extLst>
              </p:cNvPr>
              <p:cNvSpPr/>
              <p:nvPr/>
            </p:nvSpPr>
            <p:spPr>
              <a:xfrm>
                <a:off x="6235701" y="3549346"/>
                <a:ext cx="247178" cy="190286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4522" extrusionOk="0">
                    <a:moveTo>
                      <a:pt x="167" y="1"/>
                    </a:moveTo>
                    <a:lnTo>
                      <a:pt x="93" y="19"/>
                    </a:lnTo>
                    <a:lnTo>
                      <a:pt x="37" y="56"/>
                    </a:lnTo>
                    <a:lnTo>
                      <a:pt x="0" y="112"/>
                    </a:lnTo>
                    <a:lnTo>
                      <a:pt x="0" y="186"/>
                    </a:lnTo>
                    <a:lnTo>
                      <a:pt x="0" y="204"/>
                    </a:lnTo>
                    <a:lnTo>
                      <a:pt x="408" y="1872"/>
                    </a:lnTo>
                    <a:lnTo>
                      <a:pt x="426" y="1927"/>
                    </a:lnTo>
                    <a:lnTo>
                      <a:pt x="445" y="1983"/>
                    </a:lnTo>
                    <a:lnTo>
                      <a:pt x="538" y="2354"/>
                    </a:lnTo>
                    <a:lnTo>
                      <a:pt x="538" y="2428"/>
                    </a:lnTo>
                    <a:lnTo>
                      <a:pt x="612" y="2613"/>
                    </a:lnTo>
                    <a:lnTo>
                      <a:pt x="630" y="2798"/>
                    </a:lnTo>
                    <a:lnTo>
                      <a:pt x="760" y="3261"/>
                    </a:lnTo>
                    <a:lnTo>
                      <a:pt x="797" y="3410"/>
                    </a:lnTo>
                    <a:lnTo>
                      <a:pt x="890" y="3817"/>
                    </a:lnTo>
                    <a:lnTo>
                      <a:pt x="1019" y="4410"/>
                    </a:lnTo>
                    <a:lnTo>
                      <a:pt x="1056" y="4466"/>
                    </a:lnTo>
                    <a:lnTo>
                      <a:pt x="1093" y="4503"/>
                    </a:lnTo>
                    <a:lnTo>
                      <a:pt x="1130" y="4521"/>
                    </a:lnTo>
                    <a:lnTo>
                      <a:pt x="4725" y="4521"/>
                    </a:lnTo>
                    <a:lnTo>
                      <a:pt x="4780" y="4503"/>
                    </a:lnTo>
                    <a:lnTo>
                      <a:pt x="4818" y="4466"/>
                    </a:lnTo>
                    <a:lnTo>
                      <a:pt x="4836" y="4410"/>
                    </a:lnTo>
                    <a:lnTo>
                      <a:pt x="5114" y="3280"/>
                    </a:lnTo>
                    <a:lnTo>
                      <a:pt x="5132" y="3169"/>
                    </a:lnTo>
                    <a:lnTo>
                      <a:pt x="5244" y="2761"/>
                    </a:lnTo>
                    <a:lnTo>
                      <a:pt x="5281" y="2594"/>
                    </a:lnTo>
                    <a:lnTo>
                      <a:pt x="5318" y="2428"/>
                    </a:lnTo>
                    <a:lnTo>
                      <a:pt x="5392" y="2168"/>
                    </a:lnTo>
                    <a:lnTo>
                      <a:pt x="5410" y="2057"/>
                    </a:lnTo>
                    <a:lnTo>
                      <a:pt x="5410" y="2002"/>
                    </a:lnTo>
                    <a:lnTo>
                      <a:pt x="5447" y="1946"/>
                    </a:lnTo>
                    <a:lnTo>
                      <a:pt x="5874" y="186"/>
                    </a:lnTo>
                    <a:lnTo>
                      <a:pt x="5855" y="112"/>
                    </a:lnTo>
                    <a:lnTo>
                      <a:pt x="5837" y="56"/>
                    </a:lnTo>
                    <a:lnTo>
                      <a:pt x="5781" y="19"/>
                    </a:lnTo>
                    <a:lnTo>
                      <a:pt x="5688" y="1"/>
                    </a:lnTo>
                    <a:close/>
                  </a:path>
                </a:pathLst>
              </a:custGeom>
              <a:solidFill>
                <a:srgbClr val="F5585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0" name="Google Shape;16845;p41">
                <a:extLst>
                  <a:ext uri="{FF2B5EF4-FFF2-40B4-BE49-F238E27FC236}">
                    <a16:creationId xmlns:a16="http://schemas.microsoft.com/office/drawing/2014/main" id="{D154E6CF-AEB7-A6E6-C43C-1B7FEF1B8938}"/>
                  </a:ext>
                </a:extLst>
              </p:cNvPr>
              <p:cNvSpPr/>
              <p:nvPr/>
            </p:nvSpPr>
            <p:spPr>
              <a:xfrm>
                <a:off x="6252828" y="3628079"/>
                <a:ext cx="212125" cy="24996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594" extrusionOk="0">
                    <a:moveTo>
                      <a:pt x="1" y="1"/>
                    </a:moveTo>
                    <a:lnTo>
                      <a:pt x="38" y="112"/>
                    </a:lnTo>
                    <a:lnTo>
                      <a:pt x="168" y="149"/>
                    </a:lnTo>
                    <a:lnTo>
                      <a:pt x="297" y="186"/>
                    </a:lnTo>
                    <a:lnTo>
                      <a:pt x="446" y="260"/>
                    </a:lnTo>
                    <a:lnTo>
                      <a:pt x="575" y="353"/>
                    </a:lnTo>
                    <a:lnTo>
                      <a:pt x="723" y="446"/>
                    </a:lnTo>
                    <a:lnTo>
                      <a:pt x="890" y="520"/>
                    </a:lnTo>
                    <a:lnTo>
                      <a:pt x="1038" y="575"/>
                    </a:lnTo>
                    <a:lnTo>
                      <a:pt x="1205" y="594"/>
                    </a:lnTo>
                    <a:lnTo>
                      <a:pt x="1353" y="575"/>
                    </a:lnTo>
                    <a:lnTo>
                      <a:pt x="1520" y="520"/>
                    </a:lnTo>
                    <a:lnTo>
                      <a:pt x="1668" y="446"/>
                    </a:lnTo>
                    <a:lnTo>
                      <a:pt x="1817" y="353"/>
                    </a:lnTo>
                    <a:lnTo>
                      <a:pt x="1965" y="260"/>
                    </a:lnTo>
                    <a:lnTo>
                      <a:pt x="2113" y="186"/>
                    </a:lnTo>
                    <a:lnTo>
                      <a:pt x="2243" y="131"/>
                    </a:lnTo>
                    <a:lnTo>
                      <a:pt x="2391" y="112"/>
                    </a:lnTo>
                    <a:lnTo>
                      <a:pt x="2521" y="131"/>
                    </a:lnTo>
                    <a:lnTo>
                      <a:pt x="2669" y="186"/>
                    </a:lnTo>
                    <a:lnTo>
                      <a:pt x="2799" y="260"/>
                    </a:lnTo>
                    <a:lnTo>
                      <a:pt x="2947" y="353"/>
                    </a:lnTo>
                    <a:lnTo>
                      <a:pt x="3095" y="446"/>
                    </a:lnTo>
                    <a:lnTo>
                      <a:pt x="3243" y="520"/>
                    </a:lnTo>
                    <a:lnTo>
                      <a:pt x="3410" y="575"/>
                    </a:lnTo>
                    <a:lnTo>
                      <a:pt x="3558" y="594"/>
                    </a:lnTo>
                    <a:lnTo>
                      <a:pt x="3725" y="575"/>
                    </a:lnTo>
                    <a:lnTo>
                      <a:pt x="3873" y="520"/>
                    </a:lnTo>
                    <a:lnTo>
                      <a:pt x="4040" y="446"/>
                    </a:lnTo>
                    <a:lnTo>
                      <a:pt x="4188" y="353"/>
                    </a:lnTo>
                    <a:lnTo>
                      <a:pt x="4336" y="260"/>
                    </a:lnTo>
                    <a:lnTo>
                      <a:pt x="4466" y="186"/>
                    </a:lnTo>
                    <a:lnTo>
                      <a:pt x="4614" y="131"/>
                    </a:lnTo>
                    <a:lnTo>
                      <a:pt x="4744" y="112"/>
                    </a:lnTo>
                    <a:lnTo>
                      <a:pt x="4874" y="131"/>
                    </a:lnTo>
                    <a:lnTo>
                      <a:pt x="5003" y="186"/>
                    </a:lnTo>
                    <a:lnTo>
                      <a:pt x="5040" y="75"/>
                    </a:lnTo>
                    <a:lnTo>
                      <a:pt x="4892" y="19"/>
                    </a:lnTo>
                    <a:lnTo>
                      <a:pt x="4744" y="1"/>
                    </a:lnTo>
                    <a:lnTo>
                      <a:pt x="4596" y="19"/>
                    </a:lnTo>
                    <a:lnTo>
                      <a:pt x="4429" y="75"/>
                    </a:lnTo>
                    <a:lnTo>
                      <a:pt x="4281" y="168"/>
                    </a:lnTo>
                    <a:lnTo>
                      <a:pt x="4133" y="260"/>
                    </a:lnTo>
                    <a:lnTo>
                      <a:pt x="3984" y="334"/>
                    </a:lnTo>
                    <a:lnTo>
                      <a:pt x="3836" y="409"/>
                    </a:lnTo>
                    <a:lnTo>
                      <a:pt x="3706" y="464"/>
                    </a:lnTo>
                    <a:lnTo>
                      <a:pt x="3558" y="483"/>
                    </a:lnTo>
                    <a:lnTo>
                      <a:pt x="3429" y="464"/>
                    </a:lnTo>
                    <a:lnTo>
                      <a:pt x="3280" y="409"/>
                    </a:lnTo>
                    <a:lnTo>
                      <a:pt x="3151" y="334"/>
                    </a:lnTo>
                    <a:lnTo>
                      <a:pt x="3002" y="260"/>
                    </a:lnTo>
                    <a:lnTo>
                      <a:pt x="2854" y="168"/>
                    </a:lnTo>
                    <a:lnTo>
                      <a:pt x="2706" y="75"/>
                    </a:lnTo>
                    <a:lnTo>
                      <a:pt x="2539" y="19"/>
                    </a:lnTo>
                    <a:lnTo>
                      <a:pt x="2391" y="1"/>
                    </a:lnTo>
                    <a:lnTo>
                      <a:pt x="2224" y="19"/>
                    </a:lnTo>
                    <a:lnTo>
                      <a:pt x="2076" y="75"/>
                    </a:lnTo>
                    <a:lnTo>
                      <a:pt x="1909" y="168"/>
                    </a:lnTo>
                    <a:lnTo>
                      <a:pt x="1761" y="260"/>
                    </a:lnTo>
                    <a:lnTo>
                      <a:pt x="1613" y="334"/>
                    </a:lnTo>
                    <a:lnTo>
                      <a:pt x="1483" y="409"/>
                    </a:lnTo>
                    <a:lnTo>
                      <a:pt x="1335" y="464"/>
                    </a:lnTo>
                    <a:lnTo>
                      <a:pt x="1205" y="483"/>
                    </a:lnTo>
                    <a:lnTo>
                      <a:pt x="1057" y="464"/>
                    </a:lnTo>
                    <a:lnTo>
                      <a:pt x="927" y="409"/>
                    </a:lnTo>
                    <a:lnTo>
                      <a:pt x="779" y="334"/>
                    </a:lnTo>
                    <a:lnTo>
                      <a:pt x="631" y="260"/>
                    </a:lnTo>
                    <a:lnTo>
                      <a:pt x="483" y="168"/>
                    </a:lnTo>
                    <a:lnTo>
                      <a:pt x="334" y="75"/>
                    </a:lnTo>
                    <a:lnTo>
                      <a:pt x="168" y="19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1" name="Google Shape;16846;p41">
                <a:extLst>
                  <a:ext uri="{FF2B5EF4-FFF2-40B4-BE49-F238E27FC236}">
                    <a16:creationId xmlns:a16="http://schemas.microsoft.com/office/drawing/2014/main" id="{ADF0ADCD-70F7-FFE9-C4F0-7BC66E7675F5}"/>
                  </a:ext>
                </a:extLst>
              </p:cNvPr>
              <p:cNvSpPr/>
              <p:nvPr/>
            </p:nvSpPr>
            <p:spPr>
              <a:xfrm>
                <a:off x="6258299" y="3650719"/>
                <a:ext cx="201184" cy="34337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816" extrusionOk="0">
                    <a:moveTo>
                      <a:pt x="2168" y="0"/>
                    </a:moveTo>
                    <a:lnTo>
                      <a:pt x="2076" y="19"/>
                    </a:lnTo>
                    <a:lnTo>
                      <a:pt x="1909" y="93"/>
                    </a:lnTo>
                    <a:lnTo>
                      <a:pt x="1742" y="167"/>
                    </a:lnTo>
                    <a:lnTo>
                      <a:pt x="1575" y="260"/>
                    </a:lnTo>
                    <a:lnTo>
                      <a:pt x="1316" y="408"/>
                    </a:lnTo>
                    <a:lnTo>
                      <a:pt x="1186" y="463"/>
                    </a:lnTo>
                    <a:lnTo>
                      <a:pt x="1075" y="482"/>
                    </a:lnTo>
                    <a:lnTo>
                      <a:pt x="945" y="463"/>
                    </a:lnTo>
                    <a:lnTo>
                      <a:pt x="834" y="408"/>
                    </a:lnTo>
                    <a:lnTo>
                      <a:pt x="575" y="260"/>
                    </a:lnTo>
                    <a:lnTo>
                      <a:pt x="297" y="111"/>
                    </a:lnTo>
                    <a:lnTo>
                      <a:pt x="149" y="56"/>
                    </a:lnTo>
                    <a:lnTo>
                      <a:pt x="1" y="19"/>
                    </a:lnTo>
                    <a:lnTo>
                      <a:pt x="93" y="389"/>
                    </a:lnTo>
                    <a:lnTo>
                      <a:pt x="241" y="463"/>
                    </a:lnTo>
                    <a:lnTo>
                      <a:pt x="390" y="556"/>
                    </a:lnTo>
                    <a:lnTo>
                      <a:pt x="556" y="649"/>
                    </a:lnTo>
                    <a:lnTo>
                      <a:pt x="723" y="741"/>
                    </a:lnTo>
                    <a:lnTo>
                      <a:pt x="890" y="797"/>
                    </a:lnTo>
                    <a:lnTo>
                      <a:pt x="983" y="815"/>
                    </a:lnTo>
                    <a:lnTo>
                      <a:pt x="1168" y="815"/>
                    </a:lnTo>
                    <a:lnTo>
                      <a:pt x="1242" y="797"/>
                    </a:lnTo>
                    <a:lnTo>
                      <a:pt x="1427" y="741"/>
                    </a:lnTo>
                    <a:lnTo>
                      <a:pt x="1594" y="649"/>
                    </a:lnTo>
                    <a:lnTo>
                      <a:pt x="1742" y="556"/>
                    </a:lnTo>
                    <a:lnTo>
                      <a:pt x="2020" y="408"/>
                    </a:lnTo>
                    <a:lnTo>
                      <a:pt x="2131" y="352"/>
                    </a:lnTo>
                    <a:lnTo>
                      <a:pt x="2261" y="334"/>
                    </a:lnTo>
                    <a:lnTo>
                      <a:pt x="2372" y="352"/>
                    </a:lnTo>
                    <a:lnTo>
                      <a:pt x="2502" y="408"/>
                    </a:lnTo>
                    <a:lnTo>
                      <a:pt x="2761" y="556"/>
                    </a:lnTo>
                    <a:lnTo>
                      <a:pt x="2928" y="649"/>
                    </a:lnTo>
                    <a:lnTo>
                      <a:pt x="3076" y="741"/>
                    </a:lnTo>
                    <a:lnTo>
                      <a:pt x="3261" y="797"/>
                    </a:lnTo>
                    <a:lnTo>
                      <a:pt x="3354" y="815"/>
                    </a:lnTo>
                    <a:lnTo>
                      <a:pt x="3521" y="815"/>
                    </a:lnTo>
                    <a:lnTo>
                      <a:pt x="3614" y="797"/>
                    </a:lnTo>
                    <a:lnTo>
                      <a:pt x="3780" y="741"/>
                    </a:lnTo>
                    <a:lnTo>
                      <a:pt x="3947" y="649"/>
                    </a:lnTo>
                    <a:lnTo>
                      <a:pt x="4114" y="556"/>
                    </a:lnTo>
                    <a:lnTo>
                      <a:pt x="4373" y="408"/>
                    </a:lnTo>
                    <a:lnTo>
                      <a:pt x="4503" y="352"/>
                    </a:lnTo>
                    <a:lnTo>
                      <a:pt x="4614" y="334"/>
                    </a:lnTo>
                    <a:lnTo>
                      <a:pt x="4707" y="352"/>
                    </a:lnTo>
                    <a:lnTo>
                      <a:pt x="4781" y="19"/>
                    </a:lnTo>
                    <a:lnTo>
                      <a:pt x="4614" y="0"/>
                    </a:lnTo>
                    <a:lnTo>
                      <a:pt x="4521" y="0"/>
                    </a:lnTo>
                    <a:lnTo>
                      <a:pt x="4447" y="19"/>
                    </a:lnTo>
                    <a:lnTo>
                      <a:pt x="4262" y="93"/>
                    </a:lnTo>
                    <a:lnTo>
                      <a:pt x="4095" y="167"/>
                    </a:lnTo>
                    <a:lnTo>
                      <a:pt x="3947" y="260"/>
                    </a:lnTo>
                    <a:lnTo>
                      <a:pt x="3669" y="408"/>
                    </a:lnTo>
                    <a:lnTo>
                      <a:pt x="3558" y="463"/>
                    </a:lnTo>
                    <a:lnTo>
                      <a:pt x="3428" y="482"/>
                    </a:lnTo>
                    <a:lnTo>
                      <a:pt x="3317" y="463"/>
                    </a:lnTo>
                    <a:lnTo>
                      <a:pt x="3187" y="408"/>
                    </a:lnTo>
                    <a:lnTo>
                      <a:pt x="2928" y="260"/>
                    </a:lnTo>
                    <a:lnTo>
                      <a:pt x="2761" y="167"/>
                    </a:lnTo>
                    <a:lnTo>
                      <a:pt x="2613" y="93"/>
                    </a:lnTo>
                    <a:lnTo>
                      <a:pt x="2428" y="19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2" name="Google Shape;16847;p41">
                <a:extLst>
                  <a:ext uri="{FF2B5EF4-FFF2-40B4-BE49-F238E27FC236}">
                    <a16:creationId xmlns:a16="http://schemas.microsoft.com/office/drawing/2014/main" id="{FDA2C881-EE88-D054-621E-20ABCD4CC94D}"/>
                  </a:ext>
                </a:extLst>
              </p:cNvPr>
              <p:cNvSpPr/>
              <p:nvPr/>
            </p:nvSpPr>
            <p:spPr>
              <a:xfrm>
                <a:off x="6267641" y="3682658"/>
                <a:ext cx="184058" cy="24996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594" extrusionOk="0">
                    <a:moveTo>
                      <a:pt x="2039" y="1"/>
                    </a:moveTo>
                    <a:lnTo>
                      <a:pt x="1872" y="19"/>
                    </a:lnTo>
                    <a:lnTo>
                      <a:pt x="1724" y="75"/>
                    </a:lnTo>
                    <a:lnTo>
                      <a:pt x="1557" y="168"/>
                    </a:lnTo>
                    <a:lnTo>
                      <a:pt x="1409" y="260"/>
                    </a:lnTo>
                    <a:lnTo>
                      <a:pt x="1261" y="334"/>
                    </a:lnTo>
                    <a:lnTo>
                      <a:pt x="1131" y="408"/>
                    </a:lnTo>
                    <a:lnTo>
                      <a:pt x="983" y="464"/>
                    </a:lnTo>
                    <a:lnTo>
                      <a:pt x="853" y="483"/>
                    </a:lnTo>
                    <a:lnTo>
                      <a:pt x="705" y="464"/>
                    </a:lnTo>
                    <a:lnTo>
                      <a:pt x="575" y="408"/>
                    </a:lnTo>
                    <a:lnTo>
                      <a:pt x="427" y="334"/>
                    </a:lnTo>
                    <a:lnTo>
                      <a:pt x="279" y="260"/>
                    </a:lnTo>
                    <a:lnTo>
                      <a:pt x="149" y="168"/>
                    </a:lnTo>
                    <a:lnTo>
                      <a:pt x="1" y="93"/>
                    </a:lnTo>
                    <a:lnTo>
                      <a:pt x="1" y="93"/>
                    </a:lnTo>
                    <a:lnTo>
                      <a:pt x="38" y="242"/>
                    </a:lnTo>
                    <a:lnTo>
                      <a:pt x="223" y="353"/>
                    </a:lnTo>
                    <a:lnTo>
                      <a:pt x="371" y="446"/>
                    </a:lnTo>
                    <a:lnTo>
                      <a:pt x="538" y="520"/>
                    </a:lnTo>
                    <a:lnTo>
                      <a:pt x="686" y="575"/>
                    </a:lnTo>
                    <a:lnTo>
                      <a:pt x="853" y="594"/>
                    </a:lnTo>
                    <a:lnTo>
                      <a:pt x="1001" y="575"/>
                    </a:lnTo>
                    <a:lnTo>
                      <a:pt x="1168" y="520"/>
                    </a:lnTo>
                    <a:lnTo>
                      <a:pt x="1316" y="446"/>
                    </a:lnTo>
                    <a:lnTo>
                      <a:pt x="1465" y="353"/>
                    </a:lnTo>
                    <a:lnTo>
                      <a:pt x="1613" y="260"/>
                    </a:lnTo>
                    <a:lnTo>
                      <a:pt x="1761" y="186"/>
                    </a:lnTo>
                    <a:lnTo>
                      <a:pt x="1891" y="131"/>
                    </a:lnTo>
                    <a:lnTo>
                      <a:pt x="2039" y="112"/>
                    </a:lnTo>
                    <a:lnTo>
                      <a:pt x="2169" y="131"/>
                    </a:lnTo>
                    <a:lnTo>
                      <a:pt x="2317" y="186"/>
                    </a:lnTo>
                    <a:lnTo>
                      <a:pt x="2447" y="260"/>
                    </a:lnTo>
                    <a:lnTo>
                      <a:pt x="2595" y="353"/>
                    </a:lnTo>
                    <a:lnTo>
                      <a:pt x="2743" y="446"/>
                    </a:lnTo>
                    <a:lnTo>
                      <a:pt x="2891" y="520"/>
                    </a:lnTo>
                    <a:lnTo>
                      <a:pt x="3058" y="575"/>
                    </a:lnTo>
                    <a:lnTo>
                      <a:pt x="3206" y="594"/>
                    </a:lnTo>
                    <a:lnTo>
                      <a:pt x="3373" y="575"/>
                    </a:lnTo>
                    <a:lnTo>
                      <a:pt x="3521" y="520"/>
                    </a:lnTo>
                    <a:lnTo>
                      <a:pt x="3688" y="446"/>
                    </a:lnTo>
                    <a:lnTo>
                      <a:pt x="3836" y="353"/>
                    </a:lnTo>
                    <a:lnTo>
                      <a:pt x="4096" y="205"/>
                    </a:lnTo>
                    <a:lnTo>
                      <a:pt x="4225" y="149"/>
                    </a:lnTo>
                    <a:lnTo>
                      <a:pt x="4355" y="112"/>
                    </a:lnTo>
                    <a:lnTo>
                      <a:pt x="4373" y="1"/>
                    </a:lnTo>
                    <a:lnTo>
                      <a:pt x="4225" y="38"/>
                    </a:lnTo>
                    <a:lnTo>
                      <a:pt x="4077" y="93"/>
                    </a:lnTo>
                    <a:lnTo>
                      <a:pt x="3929" y="168"/>
                    </a:lnTo>
                    <a:lnTo>
                      <a:pt x="3781" y="260"/>
                    </a:lnTo>
                    <a:lnTo>
                      <a:pt x="3632" y="334"/>
                    </a:lnTo>
                    <a:lnTo>
                      <a:pt x="3484" y="408"/>
                    </a:lnTo>
                    <a:lnTo>
                      <a:pt x="3354" y="464"/>
                    </a:lnTo>
                    <a:lnTo>
                      <a:pt x="3206" y="483"/>
                    </a:lnTo>
                    <a:lnTo>
                      <a:pt x="3077" y="464"/>
                    </a:lnTo>
                    <a:lnTo>
                      <a:pt x="2928" y="408"/>
                    </a:lnTo>
                    <a:lnTo>
                      <a:pt x="2799" y="334"/>
                    </a:lnTo>
                    <a:lnTo>
                      <a:pt x="2650" y="260"/>
                    </a:lnTo>
                    <a:lnTo>
                      <a:pt x="2502" y="168"/>
                    </a:lnTo>
                    <a:lnTo>
                      <a:pt x="2354" y="75"/>
                    </a:lnTo>
                    <a:lnTo>
                      <a:pt x="2187" y="19"/>
                    </a:lnTo>
                    <a:lnTo>
                      <a:pt x="2039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3" name="Google Shape;16848;p41">
                <a:extLst>
                  <a:ext uri="{FF2B5EF4-FFF2-40B4-BE49-F238E27FC236}">
                    <a16:creationId xmlns:a16="http://schemas.microsoft.com/office/drawing/2014/main" id="{27F0DF2C-910B-7D99-4E92-65AFCF5223BE}"/>
                  </a:ext>
                </a:extLst>
              </p:cNvPr>
              <p:cNvSpPr/>
              <p:nvPr/>
            </p:nvSpPr>
            <p:spPr>
              <a:xfrm>
                <a:off x="6235701" y="3549346"/>
                <a:ext cx="247178" cy="69432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1650" extrusionOk="0">
                    <a:moveTo>
                      <a:pt x="111" y="1"/>
                    </a:moveTo>
                    <a:lnTo>
                      <a:pt x="56" y="38"/>
                    </a:lnTo>
                    <a:lnTo>
                      <a:pt x="19" y="75"/>
                    </a:lnTo>
                    <a:lnTo>
                      <a:pt x="0" y="130"/>
                    </a:lnTo>
                    <a:lnTo>
                      <a:pt x="0" y="186"/>
                    </a:lnTo>
                    <a:lnTo>
                      <a:pt x="37" y="297"/>
                    </a:lnTo>
                    <a:lnTo>
                      <a:pt x="111" y="593"/>
                    </a:lnTo>
                    <a:lnTo>
                      <a:pt x="148" y="797"/>
                    </a:lnTo>
                    <a:lnTo>
                      <a:pt x="352" y="1612"/>
                    </a:lnTo>
                    <a:lnTo>
                      <a:pt x="1649" y="1650"/>
                    </a:lnTo>
                    <a:lnTo>
                      <a:pt x="4225" y="1650"/>
                    </a:lnTo>
                    <a:lnTo>
                      <a:pt x="5522" y="1612"/>
                    </a:lnTo>
                    <a:lnTo>
                      <a:pt x="5874" y="186"/>
                    </a:lnTo>
                    <a:lnTo>
                      <a:pt x="5874" y="112"/>
                    </a:lnTo>
                    <a:lnTo>
                      <a:pt x="5837" y="56"/>
                    </a:lnTo>
                    <a:lnTo>
                      <a:pt x="5781" y="19"/>
                    </a:lnTo>
                    <a:lnTo>
                      <a:pt x="5707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4" name="Google Shape;16849;p41">
                <a:extLst>
                  <a:ext uri="{FF2B5EF4-FFF2-40B4-BE49-F238E27FC236}">
                    <a16:creationId xmlns:a16="http://schemas.microsoft.com/office/drawing/2014/main" id="{DA808A25-EE04-782A-135A-BBB952565564}"/>
                  </a:ext>
                </a:extLst>
              </p:cNvPr>
              <p:cNvSpPr/>
              <p:nvPr/>
            </p:nvSpPr>
            <p:spPr>
              <a:xfrm>
                <a:off x="6226317" y="3529063"/>
                <a:ext cx="265146" cy="81130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1928" extrusionOk="0">
                    <a:moveTo>
                      <a:pt x="3039" y="1"/>
                    </a:moveTo>
                    <a:lnTo>
                      <a:pt x="1724" y="19"/>
                    </a:lnTo>
                    <a:lnTo>
                      <a:pt x="409" y="56"/>
                    </a:lnTo>
                    <a:lnTo>
                      <a:pt x="168" y="56"/>
                    </a:lnTo>
                    <a:lnTo>
                      <a:pt x="131" y="75"/>
                    </a:lnTo>
                    <a:lnTo>
                      <a:pt x="75" y="112"/>
                    </a:lnTo>
                    <a:lnTo>
                      <a:pt x="38" y="149"/>
                    </a:lnTo>
                    <a:lnTo>
                      <a:pt x="19" y="205"/>
                    </a:lnTo>
                    <a:lnTo>
                      <a:pt x="1" y="260"/>
                    </a:lnTo>
                    <a:lnTo>
                      <a:pt x="19" y="483"/>
                    </a:lnTo>
                    <a:lnTo>
                      <a:pt x="57" y="909"/>
                    </a:lnTo>
                    <a:lnTo>
                      <a:pt x="131" y="1687"/>
                    </a:lnTo>
                    <a:lnTo>
                      <a:pt x="149" y="1742"/>
                    </a:lnTo>
                    <a:lnTo>
                      <a:pt x="168" y="1798"/>
                    </a:lnTo>
                    <a:lnTo>
                      <a:pt x="186" y="1835"/>
                    </a:lnTo>
                    <a:lnTo>
                      <a:pt x="242" y="1854"/>
                    </a:lnTo>
                    <a:lnTo>
                      <a:pt x="297" y="1854"/>
                    </a:lnTo>
                    <a:lnTo>
                      <a:pt x="724" y="1872"/>
                    </a:lnTo>
                    <a:lnTo>
                      <a:pt x="2039" y="1909"/>
                    </a:lnTo>
                    <a:lnTo>
                      <a:pt x="3354" y="1928"/>
                    </a:lnTo>
                    <a:lnTo>
                      <a:pt x="4670" y="1909"/>
                    </a:lnTo>
                    <a:lnTo>
                      <a:pt x="6004" y="1854"/>
                    </a:lnTo>
                    <a:lnTo>
                      <a:pt x="6078" y="1835"/>
                    </a:lnTo>
                    <a:lnTo>
                      <a:pt x="6115" y="1835"/>
                    </a:lnTo>
                    <a:lnTo>
                      <a:pt x="6152" y="1798"/>
                    </a:lnTo>
                    <a:lnTo>
                      <a:pt x="6189" y="1742"/>
                    </a:lnTo>
                    <a:lnTo>
                      <a:pt x="6189" y="1687"/>
                    </a:lnTo>
                    <a:lnTo>
                      <a:pt x="6263" y="1001"/>
                    </a:lnTo>
                    <a:lnTo>
                      <a:pt x="6300" y="316"/>
                    </a:lnTo>
                    <a:lnTo>
                      <a:pt x="6300" y="205"/>
                    </a:lnTo>
                    <a:lnTo>
                      <a:pt x="6282" y="149"/>
                    </a:lnTo>
                    <a:lnTo>
                      <a:pt x="6263" y="112"/>
                    </a:lnTo>
                    <a:lnTo>
                      <a:pt x="6208" y="75"/>
                    </a:lnTo>
                    <a:lnTo>
                      <a:pt x="6171" y="75"/>
                    </a:lnTo>
                    <a:lnTo>
                      <a:pt x="6078" y="56"/>
                    </a:lnTo>
                    <a:lnTo>
                      <a:pt x="5670" y="38"/>
                    </a:lnTo>
                    <a:lnTo>
                      <a:pt x="4355" y="19"/>
                    </a:lnTo>
                    <a:lnTo>
                      <a:pt x="3039" y="1"/>
                    </a:lnTo>
                    <a:close/>
                  </a:path>
                </a:pathLst>
              </a:custGeom>
              <a:solidFill>
                <a:srgbClr val="5E91E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5" name="Google Shape;16850;p41">
                <a:extLst>
                  <a:ext uri="{FF2B5EF4-FFF2-40B4-BE49-F238E27FC236}">
                    <a16:creationId xmlns:a16="http://schemas.microsoft.com/office/drawing/2014/main" id="{9620A63B-857C-3DEA-2DB1-96B0B13D7BE2}"/>
                  </a:ext>
                </a:extLst>
              </p:cNvPr>
              <p:cNvSpPr/>
              <p:nvPr/>
            </p:nvSpPr>
            <p:spPr>
              <a:xfrm>
                <a:off x="6454016" y="3535333"/>
                <a:ext cx="28867" cy="4212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001" extrusionOk="0">
                    <a:moveTo>
                      <a:pt x="130" y="0"/>
                    </a:moveTo>
                    <a:lnTo>
                      <a:pt x="74" y="19"/>
                    </a:lnTo>
                    <a:lnTo>
                      <a:pt x="37" y="56"/>
                    </a:lnTo>
                    <a:lnTo>
                      <a:pt x="0" y="111"/>
                    </a:lnTo>
                    <a:lnTo>
                      <a:pt x="0" y="167"/>
                    </a:lnTo>
                    <a:lnTo>
                      <a:pt x="37" y="241"/>
                    </a:lnTo>
                    <a:lnTo>
                      <a:pt x="93" y="334"/>
                    </a:lnTo>
                    <a:lnTo>
                      <a:pt x="167" y="389"/>
                    </a:lnTo>
                    <a:lnTo>
                      <a:pt x="222" y="463"/>
                    </a:lnTo>
                    <a:lnTo>
                      <a:pt x="259" y="537"/>
                    </a:lnTo>
                    <a:lnTo>
                      <a:pt x="278" y="630"/>
                    </a:lnTo>
                    <a:lnTo>
                      <a:pt x="315" y="797"/>
                    </a:lnTo>
                    <a:lnTo>
                      <a:pt x="334" y="871"/>
                    </a:lnTo>
                    <a:lnTo>
                      <a:pt x="371" y="945"/>
                    </a:lnTo>
                    <a:lnTo>
                      <a:pt x="426" y="982"/>
                    </a:lnTo>
                    <a:lnTo>
                      <a:pt x="482" y="1001"/>
                    </a:lnTo>
                    <a:lnTo>
                      <a:pt x="537" y="982"/>
                    </a:lnTo>
                    <a:lnTo>
                      <a:pt x="593" y="945"/>
                    </a:lnTo>
                    <a:lnTo>
                      <a:pt x="630" y="889"/>
                    </a:lnTo>
                    <a:lnTo>
                      <a:pt x="667" y="797"/>
                    </a:lnTo>
                    <a:lnTo>
                      <a:pt x="686" y="667"/>
                    </a:lnTo>
                    <a:lnTo>
                      <a:pt x="667" y="537"/>
                    </a:lnTo>
                    <a:lnTo>
                      <a:pt x="630" y="408"/>
                    </a:lnTo>
                    <a:lnTo>
                      <a:pt x="556" y="278"/>
                    </a:lnTo>
                    <a:lnTo>
                      <a:pt x="482" y="167"/>
                    </a:lnTo>
                    <a:lnTo>
                      <a:pt x="371" y="93"/>
                    </a:lnTo>
                    <a:lnTo>
                      <a:pt x="259" y="37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6" name="Google Shape;16851;p41">
                <a:extLst>
                  <a:ext uri="{FF2B5EF4-FFF2-40B4-BE49-F238E27FC236}">
                    <a16:creationId xmlns:a16="http://schemas.microsoft.com/office/drawing/2014/main" id="{936F409B-73B1-2104-FA08-FE8C354AB75C}"/>
                  </a:ext>
                </a:extLst>
              </p:cNvPr>
              <p:cNvSpPr/>
              <p:nvPr/>
            </p:nvSpPr>
            <p:spPr>
              <a:xfrm>
                <a:off x="6413451" y="3529863"/>
                <a:ext cx="68675" cy="7957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891" extrusionOk="0">
                    <a:moveTo>
                      <a:pt x="575" y="0"/>
                    </a:moveTo>
                    <a:lnTo>
                      <a:pt x="1" y="1890"/>
                    </a:lnTo>
                    <a:lnTo>
                      <a:pt x="1" y="1890"/>
                    </a:lnTo>
                    <a:lnTo>
                      <a:pt x="779" y="1872"/>
                    </a:lnTo>
                    <a:lnTo>
                      <a:pt x="1557" y="1835"/>
                    </a:lnTo>
                    <a:lnTo>
                      <a:pt x="1631" y="1816"/>
                    </a:lnTo>
                    <a:lnTo>
                      <a:pt x="1094" y="760"/>
                    </a:lnTo>
                    <a:lnTo>
                      <a:pt x="705" y="19"/>
                    </a:lnTo>
                    <a:lnTo>
                      <a:pt x="575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7" name="Google Shape;16852;p41">
                <a:extLst>
                  <a:ext uri="{FF2B5EF4-FFF2-40B4-BE49-F238E27FC236}">
                    <a16:creationId xmlns:a16="http://schemas.microsoft.com/office/drawing/2014/main" id="{8E785CD4-1629-8C6D-3703-A2B59AE46877}"/>
                  </a:ext>
                </a:extLst>
              </p:cNvPr>
              <p:cNvSpPr/>
              <p:nvPr/>
            </p:nvSpPr>
            <p:spPr>
              <a:xfrm>
                <a:off x="6318348" y="3529063"/>
                <a:ext cx="85002" cy="8113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928" extrusionOk="0">
                    <a:moveTo>
                      <a:pt x="871" y="1"/>
                    </a:moveTo>
                    <a:lnTo>
                      <a:pt x="0" y="1928"/>
                    </a:lnTo>
                    <a:lnTo>
                      <a:pt x="1019" y="1928"/>
                    </a:lnTo>
                    <a:lnTo>
                      <a:pt x="2020" y="1909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8" name="Google Shape;16853;p41">
                <a:extLst>
                  <a:ext uri="{FF2B5EF4-FFF2-40B4-BE49-F238E27FC236}">
                    <a16:creationId xmlns:a16="http://schemas.microsoft.com/office/drawing/2014/main" id="{392793BB-FFD0-0239-3267-B3A7CE09B7E6}"/>
                  </a:ext>
                </a:extLst>
              </p:cNvPr>
              <p:cNvSpPr/>
              <p:nvPr/>
            </p:nvSpPr>
            <p:spPr>
              <a:xfrm>
                <a:off x="6233345" y="3530620"/>
                <a:ext cx="74103" cy="78816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873" extrusionOk="0">
                    <a:moveTo>
                      <a:pt x="853" y="1"/>
                    </a:moveTo>
                    <a:lnTo>
                      <a:pt x="482" y="723"/>
                    </a:lnTo>
                    <a:lnTo>
                      <a:pt x="1" y="1761"/>
                    </a:lnTo>
                    <a:lnTo>
                      <a:pt x="19" y="1798"/>
                    </a:lnTo>
                    <a:lnTo>
                      <a:pt x="75" y="1817"/>
                    </a:lnTo>
                    <a:lnTo>
                      <a:pt x="130" y="1817"/>
                    </a:lnTo>
                    <a:lnTo>
                      <a:pt x="946" y="1854"/>
                    </a:lnTo>
                    <a:lnTo>
                      <a:pt x="1761" y="187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9" name="Google Shape;16854;p41">
                <a:extLst>
                  <a:ext uri="{FF2B5EF4-FFF2-40B4-BE49-F238E27FC236}">
                    <a16:creationId xmlns:a16="http://schemas.microsoft.com/office/drawing/2014/main" id="{FBA701A0-9086-B684-4B6B-AC95EF09E771}"/>
                  </a:ext>
                </a:extLst>
              </p:cNvPr>
              <p:cNvSpPr/>
              <p:nvPr/>
            </p:nvSpPr>
            <p:spPr>
              <a:xfrm>
                <a:off x="5926155" y="2578668"/>
                <a:ext cx="269817" cy="395342"/>
              </a:xfrm>
              <a:custGeom>
                <a:avLst/>
                <a:gdLst/>
                <a:ahLst/>
                <a:cxnLst/>
                <a:rect l="l" t="t" r="r" b="b"/>
                <a:pathLst>
                  <a:path w="6412" h="9395" extrusionOk="0">
                    <a:moveTo>
                      <a:pt x="649" y="0"/>
                    </a:moveTo>
                    <a:lnTo>
                      <a:pt x="520" y="297"/>
                    </a:lnTo>
                    <a:lnTo>
                      <a:pt x="408" y="612"/>
                    </a:lnTo>
                    <a:lnTo>
                      <a:pt x="297" y="908"/>
                    </a:lnTo>
                    <a:lnTo>
                      <a:pt x="205" y="1223"/>
                    </a:lnTo>
                    <a:lnTo>
                      <a:pt x="130" y="1538"/>
                    </a:lnTo>
                    <a:lnTo>
                      <a:pt x="75" y="1872"/>
                    </a:lnTo>
                    <a:lnTo>
                      <a:pt x="38" y="2187"/>
                    </a:lnTo>
                    <a:lnTo>
                      <a:pt x="19" y="2520"/>
                    </a:lnTo>
                    <a:lnTo>
                      <a:pt x="1" y="2835"/>
                    </a:lnTo>
                    <a:lnTo>
                      <a:pt x="1" y="3169"/>
                    </a:lnTo>
                    <a:lnTo>
                      <a:pt x="19" y="3502"/>
                    </a:lnTo>
                    <a:lnTo>
                      <a:pt x="56" y="3817"/>
                    </a:lnTo>
                    <a:lnTo>
                      <a:pt x="112" y="4151"/>
                    </a:lnTo>
                    <a:lnTo>
                      <a:pt x="186" y="4466"/>
                    </a:lnTo>
                    <a:lnTo>
                      <a:pt x="260" y="4781"/>
                    </a:lnTo>
                    <a:lnTo>
                      <a:pt x="353" y="5096"/>
                    </a:lnTo>
                    <a:lnTo>
                      <a:pt x="482" y="5392"/>
                    </a:lnTo>
                    <a:lnTo>
                      <a:pt x="612" y="5688"/>
                    </a:lnTo>
                    <a:lnTo>
                      <a:pt x="742" y="5985"/>
                    </a:lnTo>
                    <a:lnTo>
                      <a:pt x="909" y="6281"/>
                    </a:lnTo>
                    <a:lnTo>
                      <a:pt x="1075" y="6541"/>
                    </a:lnTo>
                    <a:lnTo>
                      <a:pt x="1261" y="6819"/>
                    </a:lnTo>
                    <a:lnTo>
                      <a:pt x="1464" y="7078"/>
                    </a:lnTo>
                    <a:lnTo>
                      <a:pt x="1668" y="7319"/>
                    </a:lnTo>
                    <a:lnTo>
                      <a:pt x="1891" y="7560"/>
                    </a:lnTo>
                    <a:lnTo>
                      <a:pt x="2131" y="7801"/>
                    </a:lnTo>
                    <a:lnTo>
                      <a:pt x="2372" y="8023"/>
                    </a:lnTo>
                    <a:lnTo>
                      <a:pt x="2632" y="8227"/>
                    </a:lnTo>
                    <a:lnTo>
                      <a:pt x="2891" y="8412"/>
                    </a:lnTo>
                    <a:lnTo>
                      <a:pt x="3169" y="8597"/>
                    </a:lnTo>
                    <a:lnTo>
                      <a:pt x="3447" y="8764"/>
                    </a:lnTo>
                    <a:lnTo>
                      <a:pt x="3725" y="8912"/>
                    </a:lnTo>
                    <a:lnTo>
                      <a:pt x="4058" y="9061"/>
                    </a:lnTo>
                    <a:lnTo>
                      <a:pt x="4373" y="9172"/>
                    </a:lnTo>
                    <a:lnTo>
                      <a:pt x="4707" y="9283"/>
                    </a:lnTo>
                    <a:lnTo>
                      <a:pt x="5059" y="9357"/>
                    </a:lnTo>
                    <a:lnTo>
                      <a:pt x="5392" y="9394"/>
                    </a:lnTo>
                    <a:lnTo>
                      <a:pt x="5744" y="9394"/>
                    </a:lnTo>
                    <a:lnTo>
                      <a:pt x="6078" y="9357"/>
                    </a:lnTo>
                    <a:lnTo>
                      <a:pt x="6245" y="9320"/>
                    </a:lnTo>
                    <a:lnTo>
                      <a:pt x="6411" y="9283"/>
                    </a:lnTo>
                    <a:lnTo>
                      <a:pt x="6319" y="8838"/>
                    </a:lnTo>
                    <a:lnTo>
                      <a:pt x="6189" y="8412"/>
                    </a:lnTo>
                    <a:lnTo>
                      <a:pt x="6022" y="7986"/>
                    </a:lnTo>
                    <a:lnTo>
                      <a:pt x="5856" y="7560"/>
                    </a:lnTo>
                    <a:lnTo>
                      <a:pt x="5652" y="7152"/>
                    </a:lnTo>
                    <a:lnTo>
                      <a:pt x="5429" y="6745"/>
                    </a:lnTo>
                    <a:lnTo>
                      <a:pt x="5189" y="6337"/>
                    </a:lnTo>
                    <a:lnTo>
                      <a:pt x="4948" y="5948"/>
                    </a:lnTo>
                    <a:lnTo>
                      <a:pt x="4688" y="5559"/>
                    </a:lnTo>
                    <a:lnTo>
                      <a:pt x="4410" y="5170"/>
                    </a:lnTo>
                    <a:lnTo>
                      <a:pt x="4114" y="4799"/>
                    </a:lnTo>
                    <a:lnTo>
                      <a:pt x="3817" y="4447"/>
                    </a:lnTo>
                    <a:lnTo>
                      <a:pt x="3206" y="3743"/>
                    </a:lnTo>
                    <a:lnTo>
                      <a:pt x="2576" y="3095"/>
                    </a:lnTo>
                    <a:lnTo>
                      <a:pt x="2243" y="2761"/>
                    </a:lnTo>
                    <a:lnTo>
                      <a:pt x="1928" y="2409"/>
                    </a:lnTo>
                    <a:lnTo>
                      <a:pt x="1613" y="2057"/>
                    </a:lnTo>
                    <a:lnTo>
                      <a:pt x="1316" y="1686"/>
                    </a:lnTo>
                    <a:lnTo>
                      <a:pt x="1187" y="1483"/>
                    </a:lnTo>
                    <a:lnTo>
                      <a:pt x="1057" y="1297"/>
                    </a:lnTo>
                    <a:lnTo>
                      <a:pt x="964" y="1094"/>
                    </a:lnTo>
                    <a:lnTo>
                      <a:pt x="872" y="890"/>
                    </a:lnTo>
                    <a:lnTo>
                      <a:pt x="779" y="667"/>
                    </a:lnTo>
                    <a:lnTo>
                      <a:pt x="723" y="445"/>
                    </a:lnTo>
                    <a:lnTo>
                      <a:pt x="686" y="223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C2E78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0" name="Google Shape;16855;p41">
                <a:extLst>
                  <a:ext uri="{FF2B5EF4-FFF2-40B4-BE49-F238E27FC236}">
                    <a16:creationId xmlns:a16="http://schemas.microsoft.com/office/drawing/2014/main" id="{3A163274-32ED-3A81-4627-CC793FE6E45C}"/>
                  </a:ext>
                </a:extLst>
              </p:cNvPr>
              <p:cNvSpPr/>
              <p:nvPr/>
            </p:nvSpPr>
            <p:spPr>
              <a:xfrm>
                <a:off x="5958136" y="2697168"/>
                <a:ext cx="226895" cy="244864"/>
              </a:xfrm>
              <a:custGeom>
                <a:avLst/>
                <a:gdLst/>
                <a:ahLst/>
                <a:cxnLst/>
                <a:rect l="l" t="t" r="r" b="b"/>
                <a:pathLst>
                  <a:path w="5392" h="5819" extrusionOk="0">
                    <a:moveTo>
                      <a:pt x="93" y="1"/>
                    </a:moveTo>
                    <a:lnTo>
                      <a:pt x="167" y="408"/>
                    </a:lnTo>
                    <a:lnTo>
                      <a:pt x="260" y="797"/>
                    </a:lnTo>
                    <a:lnTo>
                      <a:pt x="371" y="1205"/>
                    </a:lnTo>
                    <a:lnTo>
                      <a:pt x="501" y="1594"/>
                    </a:lnTo>
                    <a:lnTo>
                      <a:pt x="667" y="1983"/>
                    </a:lnTo>
                    <a:lnTo>
                      <a:pt x="853" y="2354"/>
                    </a:lnTo>
                    <a:lnTo>
                      <a:pt x="1056" y="2724"/>
                    </a:lnTo>
                    <a:lnTo>
                      <a:pt x="1260" y="3095"/>
                    </a:lnTo>
                    <a:lnTo>
                      <a:pt x="1131" y="3076"/>
                    </a:lnTo>
                    <a:lnTo>
                      <a:pt x="1001" y="3039"/>
                    </a:lnTo>
                    <a:lnTo>
                      <a:pt x="871" y="3002"/>
                    </a:lnTo>
                    <a:lnTo>
                      <a:pt x="760" y="2947"/>
                    </a:lnTo>
                    <a:lnTo>
                      <a:pt x="630" y="2872"/>
                    </a:lnTo>
                    <a:lnTo>
                      <a:pt x="538" y="2798"/>
                    </a:lnTo>
                    <a:lnTo>
                      <a:pt x="334" y="2632"/>
                    </a:lnTo>
                    <a:lnTo>
                      <a:pt x="149" y="2428"/>
                    </a:lnTo>
                    <a:lnTo>
                      <a:pt x="0" y="2205"/>
                    </a:lnTo>
                    <a:lnTo>
                      <a:pt x="112" y="2446"/>
                    </a:lnTo>
                    <a:lnTo>
                      <a:pt x="260" y="2687"/>
                    </a:lnTo>
                    <a:lnTo>
                      <a:pt x="427" y="2910"/>
                    </a:lnTo>
                    <a:lnTo>
                      <a:pt x="538" y="3002"/>
                    </a:lnTo>
                    <a:lnTo>
                      <a:pt x="649" y="3113"/>
                    </a:lnTo>
                    <a:lnTo>
                      <a:pt x="834" y="3224"/>
                    </a:lnTo>
                    <a:lnTo>
                      <a:pt x="1056" y="3336"/>
                    </a:lnTo>
                    <a:lnTo>
                      <a:pt x="1279" y="3391"/>
                    </a:lnTo>
                    <a:lnTo>
                      <a:pt x="1501" y="3428"/>
                    </a:lnTo>
                    <a:lnTo>
                      <a:pt x="1686" y="3669"/>
                    </a:lnTo>
                    <a:lnTo>
                      <a:pt x="1872" y="3910"/>
                    </a:lnTo>
                    <a:lnTo>
                      <a:pt x="2094" y="4132"/>
                    </a:lnTo>
                    <a:lnTo>
                      <a:pt x="2298" y="4336"/>
                    </a:lnTo>
                    <a:lnTo>
                      <a:pt x="2520" y="4540"/>
                    </a:lnTo>
                    <a:lnTo>
                      <a:pt x="2761" y="4744"/>
                    </a:lnTo>
                    <a:lnTo>
                      <a:pt x="3002" y="4911"/>
                    </a:lnTo>
                    <a:lnTo>
                      <a:pt x="3243" y="5077"/>
                    </a:lnTo>
                    <a:lnTo>
                      <a:pt x="3113" y="5133"/>
                    </a:lnTo>
                    <a:lnTo>
                      <a:pt x="2965" y="5151"/>
                    </a:lnTo>
                    <a:lnTo>
                      <a:pt x="2817" y="5133"/>
                    </a:lnTo>
                    <a:lnTo>
                      <a:pt x="2668" y="5077"/>
                    </a:lnTo>
                    <a:lnTo>
                      <a:pt x="2520" y="5022"/>
                    </a:lnTo>
                    <a:lnTo>
                      <a:pt x="2372" y="4948"/>
                    </a:lnTo>
                    <a:lnTo>
                      <a:pt x="2113" y="4781"/>
                    </a:lnTo>
                    <a:lnTo>
                      <a:pt x="1909" y="4633"/>
                    </a:lnTo>
                    <a:lnTo>
                      <a:pt x="1705" y="4447"/>
                    </a:lnTo>
                    <a:lnTo>
                      <a:pt x="1835" y="4614"/>
                    </a:lnTo>
                    <a:lnTo>
                      <a:pt x="1964" y="4781"/>
                    </a:lnTo>
                    <a:lnTo>
                      <a:pt x="2113" y="4929"/>
                    </a:lnTo>
                    <a:lnTo>
                      <a:pt x="2261" y="5059"/>
                    </a:lnTo>
                    <a:lnTo>
                      <a:pt x="2428" y="5188"/>
                    </a:lnTo>
                    <a:lnTo>
                      <a:pt x="2613" y="5300"/>
                    </a:lnTo>
                    <a:lnTo>
                      <a:pt x="2817" y="5374"/>
                    </a:lnTo>
                    <a:lnTo>
                      <a:pt x="3020" y="5429"/>
                    </a:lnTo>
                    <a:lnTo>
                      <a:pt x="3169" y="5448"/>
                    </a:lnTo>
                    <a:lnTo>
                      <a:pt x="3317" y="5411"/>
                    </a:lnTo>
                    <a:lnTo>
                      <a:pt x="3465" y="5355"/>
                    </a:lnTo>
                    <a:lnTo>
                      <a:pt x="3613" y="5281"/>
                    </a:lnTo>
                    <a:lnTo>
                      <a:pt x="4021" y="5485"/>
                    </a:lnTo>
                    <a:lnTo>
                      <a:pt x="4243" y="5559"/>
                    </a:lnTo>
                    <a:lnTo>
                      <a:pt x="4466" y="5633"/>
                    </a:lnTo>
                    <a:lnTo>
                      <a:pt x="4688" y="5689"/>
                    </a:lnTo>
                    <a:lnTo>
                      <a:pt x="4929" y="5744"/>
                    </a:lnTo>
                    <a:lnTo>
                      <a:pt x="5151" y="5781"/>
                    </a:lnTo>
                    <a:lnTo>
                      <a:pt x="5392" y="5818"/>
                    </a:lnTo>
                    <a:lnTo>
                      <a:pt x="4910" y="5652"/>
                    </a:lnTo>
                    <a:lnTo>
                      <a:pt x="4447" y="5448"/>
                    </a:lnTo>
                    <a:lnTo>
                      <a:pt x="4021" y="5207"/>
                    </a:lnTo>
                    <a:lnTo>
                      <a:pt x="3613" y="4948"/>
                    </a:lnTo>
                    <a:lnTo>
                      <a:pt x="3669" y="4836"/>
                    </a:lnTo>
                    <a:lnTo>
                      <a:pt x="3687" y="4744"/>
                    </a:lnTo>
                    <a:lnTo>
                      <a:pt x="3724" y="4633"/>
                    </a:lnTo>
                    <a:lnTo>
                      <a:pt x="3724" y="4521"/>
                    </a:lnTo>
                    <a:lnTo>
                      <a:pt x="3724" y="4410"/>
                    </a:lnTo>
                    <a:lnTo>
                      <a:pt x="3706" y="4318"/>
                    </a:lnTo>
                    <a:lnTo>
                      <a:pt x="3650" y="4095"/>
                    </a:lnTo>
                    <a:lnTo>
                      <a:pt x="3558" y="3910"/>
                    </a:lnTo>
                    <a:lnTo>
                      <a:pt x="3428" y="3725"/>
                    </a:lnTo>
                    <a:lnTo>
                      <a:pt x="3261" y="3577"/>
                    </a:lnTo>
                    <a:lnTo>
                      <a:pt x="3095" y="3447"/>
                    </a:lnTo>
                    <a:lnTo>
                      <a:pt x="3095" y="3447"/>
                    </a:lnTo>
                    <a:lnTo>
                      <a:pt x="3187" y="3558"/>
                    </a:lnTo>
                    <a:lnTo>
                      <a:pt x="3261" y="3669"/>
                    </a:lnTo>
                    <a:lnTo>
                      <a:pt x="3335" y="3799"/>
                    </a:lnTo>
                    <a:lnTo>
                      <a:pt x="3391" y="3910"/>
                    </a:lnTo>
                    <a:lnTo>
                      <a:pt x="3428" y="4058"/>
                    </a:lnTo>
                    <a:lnTo>
                      <a:pt x="3465" y="4188"/>
                    </a:lnTo>
                    <a:lnTo>
                      <a:pt x="3465" y="4318"/>
                    </a:lnTo>
                    <a:lnTo>
                      <a:pt x="3447" y="4466"/>
                    </a:lnTo>
                    <a:lnTo>
                      <a:pt x="3391" y="4596"/>
                    </a:lnTo>
                    <a:lnTo>
                      <a:pt x="3298" y="4725"/>
                    </a:lnTo>
                    <a:lnTo>
                      <a:pt x="2909" y="4410"/>
                    </a:lnTo>
                    <a:lnTo>
                      <a:pt x="2539" y="4058"/>
                    </a:lnTo>
                    <a:lnTo>
                      <a:pt x="2205" y="3688"/>
                    </a:lnTo>
                    <a:lnTo>
                      <a:pt x="1872" y="3299"/>
                    </a:lnTo>
                    <a:lnTo>
                      <a:pt x="2001" y="3058"/>
                    </a:lnTo>
                    <a:lnTo>
                      <a:pt x="2094" y="2817"/>
                    </a:lnTo>
                    <a:lnTo>
                      <a:pt x="2150" y="2576"/>
                    </a:lnTo>
                    <a:lnTo>
                      <a:pt x="2187" y="2317"/>
                    </a:lnTo>
                    <a:lnTo>
                      <a:pt x="2187" y="2076"/>
                    </a:lnTo>
                    <a:lnTo>
                      <a:pt x="2168" y="1835"/>
                    </a:lnTo>
                    <a:lnTo>
                      <a:pt x="2131" y="1594"/>
                    </a:lnTo>
                    <a:lnTo>
                      <a:pt x="2057" y="1353"/>
                    </a:lnTo>
                    <a:lnTo>
                      <a:pt x="2075" y="1575"/>
                    </a:lnTo>
                    <a:lnTo>
                      <a:pt x="2075" y="1798"/>
                    </a:lnTo>
                    <a:lnTo>
                      <a:pt x="2057" y="2020"/>
                    </a:lnTo>
                    <a:lnTo>
                      <a:pt x="2020" y="2224"/>
                    </a:lnTo>
                    <a:lnTo>
                      <a:pt x="1964" y="2446"/>
                    </a:lnTo>
                    <a:lnTo>
                      <a:pt x="1872" y="2632"/>
                    </a:lnTo>
                    <a:lnTo>
                      <a:pt x="1761" y="2817"/>
                    </a:lnTo>
                    <a:lnTo>
                      <a:pt x="1649" y="2984"/>
                    </a:lnTo>
                    <a:lnTo>
                      <a:pt x="1408" y="2650"/>
                    </a:lnTo>
                    <a:lnTo>
                      <a:pt x="1186" y="2298"/>
                    </a:lnTo>
                    <a:lnTo>
                      <a:pt x="982" y="1928"/>
                    </a:lnTo>
                    <a:lnTo>
                      <a:pt x="779" y="1557"/>
                    </a:lnTo>
                    <a:lnTo>
                      <a:pt x="593" y="1168"/>
                    </a:lnTo>
                    <a:lnTo>
                      <a:pt x="408" y="779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1" name="Google Shape;16856;p41">
                <a:extLst>
                  <a:ext uri="{FF2B5EF4-FFF2-40B4-BE49-F238E27FC236}">
                    <a16:creationId xmlns:a16="http://schemas.microsoft.com/office/drawing/2014/main" id="{BB84E405-BF0C-3970-200A-CA1D612E0AC7}"/>
                  </a:ext>
                </a:extLst>
              </p:cNvPr>
              <p:cNvSpPr/>
              <p:nvPr/>
            </p:nvSpPr>
            <p:spPr>
              <a:xfrm>
                <a:off x="6466472" y="2737734"/>
                <a:ext cx="335293" cy="337608"/>
              </a:xfrm>
              <a:custGeom>
                <a:avLst/>
                <a:gdLst/>
                <a:ahLst/>
                <a:cxnLst/>
                <a:rect l="l" t="t" r="r" b="b"/>
                <a:pathLst>
                  <a:path w="7968" h="8023" extrusionOk="0">
                    <a:moveTo>
                      <a:pt x="7838" y="0"/>
                    </a:moveTo>
                    <a:lnTo>
                      <a:pt x="7764" y="204"/>
                    </a:lnTo>
                    <a:lnTo>
                      <a:pt x="7671" y="426"/>
                    </a:lnTo>
                    <a:lnTo>
                      <a:pt x="7560" y="611"/>
                    </a:lnTo>
                    <a:lnTo>
                      <a:pt x="7430" y="797"/>
                    </a:lnTo>
                    <a:lnTo>
                      <a:pt x="7282" y="982"/>
                    </a:lnTo>
                    <a:lnTo>
                      <a:pt x="7134" y="1149"/>
                    </a:lnTo>
                    <a:lnTo>
                      <a:pt x="6967" y="1316"/>
                    </a:lnTo>
                    <a:lnTo>
                      <a:pt x="6800" y="1464"/>
                    </a:lnTo>
                    <a:lnTo>
                      <a:pt x="6430" y="1760"/>
                    </a:lnTo>
                    <a:lnTo>
                      <a:pt x="6041" y="2020"/>
                    </a:lnTo>
                    <a:lnTo>
                      <a:pt x="5633" y="2279"/>
                    </a:lnTo>
                    <a:lnTo>
                      <a:pt x="5225" y="2538"/>
                    </a:lnTo>
                    <a:lnTo>
                      <a:pt x="4466" y="3020"/>
                    </a:lnTo>
                    <a:lnTo>
                      <a:pt x="3706" y="3539"/>
                    </a:lnTo>
                    <a:lnTo>
                      <a:pt x="3317" y="3817"/>
                    </a:lnTo>
                    <a:lnTo>
                      <a:pt x="2946" y="4113"/>
                    </a:lnTo>
                    <a:lnTo>
                      <a:pt x="2594" y="4410"/>
                    </a:lnTo>
                    <a:lnTo>
                      <a:pt x="2242" y="4725"/>
                    </a:lnTo>
                    <a:lnTo>
                      <a:pt x="1909" y="5040"/>
                    </a:lnTo>
                    <a:lnTo>
                      <a:pt x="1575" y="5373"/>
                    </a:lnTo>
                    <a:lnTo>
                      <a:pt x="1260" y="5725"/>
                    </a:lnTo>
                    <a:lnTo>
                      <a:pt x="964" y="6077"/>
                    </a:lnTo>
                    <a:lnTo>
                      <a:pt x="705" y="6448"/>
                    </a:lnTo>
                    <a:lnTo>
                      <a:pt x="445" y="6818"/>
                    </a:lnTo>
                    <a:lnTo>
                      <a:pt x="204" y="7207"/>
                    </a:lnTo>
                    <a:lnTo>
                      <a:pt x="1" y="7596"/>
                    </a:lnTo>
                    <a:lnTo>
                      <a:pt x="149" y="7689"/>
                    </a:lnTo>
                    <a:lnTo>
                      <a:pt x="315" y="7763"/>
                    </a:lnTo>
                    <a:lnTo>
                      <a:pt x="630" y="7874"/>
                    </a:lnTo>
                    <a:lnTo>
                      <a:pt x="964" y="7949"/>
                    </a:lnTo>
                    <a:lnTo>
                      <a:pt x="1316" y="8004"/>
                    </a:lnTo>
                    <a:lnTo>
                      <a:pt x="1649" y="8023"/>
                    </a:lnTo>
                    <a:lnTo>
                      <a:pt x="2002" y="8004"/>
                    </a:lnTo>
                    <a:lnTo>
                      <a:pt x="2354" y="7949"/>
                    </a:lnTo>
                    <a:lnTo>
                      <a:pt x="2706" y="7893"/>
                    </a:lnTo>
                    <a:lnTo>
                      <a:pt x="3021" y="7819"/>
                    </a:lnTo>
                    <a:lnTo>
                      <a:pt x="3336" y="7726"/>
                    </a:lnTo>
                    <a:lnTo>
                      <a:pt x="3632" y="7615"/>
                    </a:lnTo>
                    <a:lnTo>
                      <a:pt x="3947" y="7485"/>
                    </a:lnTo>
                    <a:lnTo>
                      <a:pt x="4243" y="7356"/>
                    </a:lnTo>
                    <a:lnTo>
                      <a:pt x="4521" y="7207"/>
                    </a:lnTo>
                    <a:lnTo>
                      <a:pt x="4799" y="7041"/>
                    </a:lnTo>
                    <a:lnTo>
                      <a:pt x="5077" y="6855"/>
                    </a:lnTo>
                    <a:lnTo>
                      <a:pt x="5337" y="6670"/>
                    </a:lnTo>
                    <a:lnTo>
                      <a:pt x="5596" y="6466"/>
                    </a:lnTo>
                    <a:lnTo>
                      <a:pt x="5837" y="6244"/>
                    </a:lnTo>
                    <a:lnTo>
                      <a:pt x="6078" y="6022"/>
                    </a:lnTo>
                    <a:lnTo>
                      <a:pt x="6300" y="5781"/>
                    </a:lnTo>
                    <a:lnTo>
                      <a:pt x="6504" y="5540"/>
                    </a:lnTo>
                    <a:lnTo>
                      <a:pt x="6708" y="5281"/>
                    </a:lnTo>
                    <a:lnTo>
                      <a:pt x="6893" y="5003"/>
                    </a:lnTo>
                    <a:lnTo>
                      <a:pt x="7060" y="4725"/>
                    </a:lnTo>
                    <a:lnTo>
                      <a:pt x="7226" y="4447"/>
                    </a:lnTo>
                    <a:lnTo>
                      <a:pt x="7375" y="4150"/>
                    </a:lnTo>
                    <a:lnTo>
                      <a:pt x="7486" y="3835"/>
                    </a:lnTo>
                    <a:lnTo>
                      <a:pt x="7615" y="3539"/>
                    </a:lnTo>
                    <a:lnTo>
                      <a:pt x="7708" y="3224"/>
                    </a:lnTo>
                    <a:lnTo>
                      <a:pt x="7782" y="2909"/>
                    </a:lnTo>
                    <a:lnTo>
                      <a:pt x="7856" y="2594"/>
                    </a:lnTo>
                    <a:lnTo>
                      <a:pt x="7912" y="2260"/>
                    </a:lnTo>
                    <a:lnTo>
                      <a:pt x="7949" y="1946"/>
                    </a:lnTo>
                    <a:lnTo>
                      <a:pt x="7967" y="1612"/>
                    </a:lnTo>
                    <a:lnTo>
                      <a:pt x="7967" y="1297"/>
                    </a:lnTo>
                    <a:lnTo>
                      <a:pt x="7967" y="964"/>
                    </a:lnTo>
                    <a:lnTo>
                      <a:pt x="7930" y="649"/>
                    </a:lnTo>
                    <a:lnTo>
                      <a:pt x="7893" y="315"/>
                    </a:lnTo>
                    <a:lnTo>
                      <a:pt x="7838" y="0"/>
                    </a:lnTo>
                    <a:close/>
                  </a:path>
                </a:pathLst>
              </a:custGeom>
              <a:solidFill>
                <a:srgbClr val="C2E78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2" name="Google Shape;16857;p41">
                <a:extLst>
                  <a:ext uri="{FF2B5EF4-FFF2-40B4-BE49-F238E27FC236}">
                    <a16:creationId xmlns:a16="http://schemas.microsoft.com/office/drawing/2014/main" id="{3FEA5AA0-01FA-8671-E36A-C82B62E4FEFA}"/>
                  </a:ext>
                </a:extLst>
              </p:cNvPr>
              <p:cNvSpPr/>
              <p:nvPr/>
            </p:nvSpPr>
            <p:spPr>
              <a:xfrm>
                <a:off x="6483641" y="2850763"/>
                <a:ext cx="276003" cy="191843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4559" extrusionOk="0">
                    <a:moveTo>
                      <a:pt x="6559" y="1"/>
                    </a:moveTo>
                    <a:lnTo>
                      <a:pt x="6059" y="686"/>
                    </a:lnTo>
                    <a:lnTo>
                      <a:pt x="5781" y="1020"/>
                    </a:lnTo>
                    <a:lnTo>
                      <a:pt x="5521" y="1335"/>
                    </a:lnTo>
                    <a:lnTo>
                      <a:pt x="5225" y="1650"/>
                    </a:lnTo>
                    <a:lnTo>
                      <a:pt x="4947" y="1946"/>
                    </a:lnTo>
                    <a:lnTo>
                      <a:pt x="4632" y="2242"/>
                    </a:lnTo>
                    <a:lnTo>
                      <a:pt x="4317" y="2520"/>
                    </a:lnTo>
                    <a:lnTo>
                      <a:pt x="4243" y="2317"/>
                    </a:lnTo>
                    <a:lnTo>
                      <a:pt x="4187" y="2113"/>
                    </a:lnTo>
                    <a:lnTo>
                      <a:pt x="4169" y="1909"/>
                    </a:lnTo>
                    <a:lnTo>
                      <a:pt x="4150" y="1687"/>
                    </a:lnTo>
                    <a:lnTo>
                      <a:pt x="4169" y="1483"/>
                    </a:lnTo>
                    <a:lnTo>
                      <a:pt x="4187" y="1261"/>
                    </a:lnTo>
                    <a:lnTo>
                      <a:pt x="4243" y="1038"/>
                    </a:lnTo>
                    <a:lnTo>
                      <a:pt x="4336" y="834"/>
                    </a:lnTo>
                    <a:lnTo>
                      <a:pt x="4206" y="1038"/>
                    </a:lnTo>
                    <a:lnTo>
                      <a:pt x="4095" y="1261"/>
                    </a:lnTo>
                    <a:lnTo>
                      <a:pt x="4021" y="1501"/>
                    </a:lnTo>
                    <a:lnTo>
                      <a:pt x="3965" y="1742"/>
                    </a:lnTo>
                    <a:lnTo>
                      <a:pt x="3947" y="2002"/>
                    </a:lnTo>
                    <a:lnTo>
                      <a:pt x="3947" y="2242"/>
                    </a:lnTo>
                    <a:lnTo>
                      <a:pt x="3965" y="2502"/>
                    </a:lnTo>
                    <a:lnTo>
                      <a:pt x="4021" y="2761"/>
                    </a:lnTo>
                    <a:lnTo>
                      <a:pt x="3613" y="3058"/>
                    </a:lnTo>
                    <a:lnTo>
                      <a:pt x="3205" y="3336"/>
                    </a:lnTo>
                    <a:lnTo>
                      <a:pt x="2761" y="3576"/>
                    </a:lnTo>
                    <a:lnTo>
                      <a:pt x="2298" y="3799"/>
                    </a:lnTo>
                    <a:lnTo>
                      <a:pt x="2261" y="3669"/>
                    </a:lnTo>
                    <a:lnTo>
                      <a:pt x="2223" y="3521"/>
                    </a:lnTo>
                    <a:lnTo>
                      <a:pt x="2242" y="3373"/>
                    </a:lnTo>
                    <a:lnTo>
                      <a:pt x="2279" y="3243"/>
                    </a:lnTo>
                    <a:lnTo>
                      <a:pt x="2335" y="3113"/>
                    </a:lnTo>
                    <a:lnTo>
                      <a:pt x="2409" y="3002"/>
                    </a:lnTo>
                    <a:lnTo>
                      <a:pt x="2501" y="2891"/>
                    </a:lnTo>
                    <a:lnTo>
                      <a:pt x="2594" y="2780"/>
                    </a:lnTo>
                    <a:lnTo>
                      <a:pt x="2705" y="2687"/>
                    </a:lnTo>
                    <a:lnTo>
                      <a:pt x="2816" y="2613"/>
                    </a:lnTo>
                    <a:lnTo>
                      <a:pt x="2613" y="2687"/>
                    </a:lnTo>
                    <a:lnTo>
                      <a:pt x="2427" y="2798"/>
                    </a:lnTo>
                    <a:lnTo>
                      <a:pt x="2261" y="2947"/>
                    </a:lnTo>
                    <a:lnTo>
                      <a:pt x="2112" y="3113"/>
                    </a:lnTo>
                    <a:lnTo>
                      <a:pt x="2001" y="3299"/>
                    </a:lnTo>
                    <a:lnTo>
                      <a:pt x="1964" y="3391"/>
                    </a:lnTo>
                    <a:lnTo>
                      <a:pt x="1946" y="3502"/>
                    </a:lnTo>
                    <a:lnTo>
                      <a:pt x="1927" y="3614"/>
                    </a:lnTo>
                    <a:lnTo>
                      <a:pt x="1908" y="3725"/>
                    </a:lnTo>
                    <a:lnTo>
                      <a:pt x="1927" y="3836"/>
                    </a:lnTo>
                    <a:lnTo>
                      <a:pt x="1946" y="3947"/>
                    </a:lnTo>
                    <a:lnTo>
                      <a:pt x="1482" y="4095"/>
                    </a:lnTo>
                    <a:lnTo>
                      <a:pt x="1019" y="4206"/>
                    </a:lnTo>
                    <a:lnTo>
                      <a:pt x="519" y="4299"/>
                    </a:lnTo>
                    <a:lnTo>
                      <a:pt x="0" y="4355"/>
                    </a:lnTo>
                    <a:lnTo>
                      <a:pt x="241" y="4373"/>
                    </a:lnTo>
                    <a:lnTo>
                      <a:pt x="482" y="4392"/>
                    </a:lnTo>
                    <a:lnTo>
                      <a:pt x="723" y="4410"/>
                    </a:lnTo>
                    <a:lnTo>
                      <a:pt x="945" y="4410"/>
                    </a:lnTo>
                    <a:lnTo>
                      <a:pt x="1186" y="4392"/>
                    </a:lnTo>
                    <a:lnTo>
                      <a:pt x="1427" y="4355"/>
                    </a:lnTo>
                    <a:lnTo>
                      <a:pt x="1871" y="4262"/>
                    </a:lnTo>
                    <a:lnTo>
                      <a:pt x="1983" y="4373"/>
                    </a:lnTo>
                    <a:lnTo>
                      <a:pt x="2112" y="4466"/>
                    </a:lnTo>
                    <a:lnTo>
                      <a:pt x="2261" y="4521"/>
                    </a:lnTo>
                    <a:lnTo>
                      <a:pt x="2409" y="4558"/>
                    </a:lnTo>
                    <a:lnTo>
                      <a:pt x="2631" y="4558"/>
                    </a:lnTo>
                    <a:lnTo>
                      <a:pt x="2835" y="4521"/>
                    </a:lnTo>
                    <a:lnTo>
                      <a:pt x="3039" y="4466"/>
                    </a:lnTo>
                    <a:lnTo>
                      <a:pt x="3224" y="4373"/>
                    </a:lnTo>
                    <a:lnTo>
                      <a:pt x="3409" y="4281"/>
                    </a:lnTo>
                    <a:lnTo>
                      <a:pt x="3595" y="4169"/>
                    </a:lnTo>
                    <a:lnTo>
                      <a:pt x="3761" y="4040"/>
                    </a:lnTo>
                    <a:lnTo>
                      <a:pt x="3909" y="3910"/>
                    </a:lnTo>
                    <a:lnTo>
                      <a:pt x="3687" y="4040"/>
                    </a:lnTo>
                    <a:lnTo>
                      <a:pt x="3446" y="4151"/>
                    </a:lnTo>
                    <a:lnTo>
                      <a:pt x="3150" y="4243"/>
                    </a:lnTo>
                    <a:lnTo>
                      <a:pt x="3002" y="4281"/>
                    </a:lnTo>
                    <a:lnTo>
                      <a:pt x="2835" y="4299"/>
                    </a:lnTo>
                    <a:lnTo>
                      <a:pt x="2668" y="4299"/>
                    </a:lnTo>
                    <a:lnTo>
                      <a:pt x="2520" y="4281"/>
                    </a:lnTo>
                    <a:lnTo>
                      <a:pt x="2390" y="4243"/>
                    </a:lnTo>
                    <a:lnTo>
                      <a:pt x="2279" y="4151"/>
                    </a:lnTo>
                    <a:lnTo>
                      <a:pt x="2557" y="4058"/>
                    </a:lnTo>
                    <a:lnTo>
                      <a:pt x="2835" y="3947"/>
                    </a:lnTo>
                    <a:lnTo>
                      <a:pt x="3094" y="3817"/>
                    </a:lnTo>
                    <a:lnTo>
                      <a:pt x="3372" y="3669"/>
                    </a:lnTo>
                    <a:lnTo>
                      <a:pt x="3632" y="3521"/>
                    </a:lnTo>
                    <a:lnTo>
                      <a:pt x="3872" y="3354"/>
                    </a:lnTo>
                    <a:lnTo>
                      <a:pt x="4132" y="3169"/>
                    </a:lnTo>
                    <a:lnTo>
                      <a:pt x="4373" y="2984"/>
                    </a:lnTo>
                    <a:lnTo>
                      <a:pt x="4595" y="3002"/>
                    </a:lnTo>
                    <a:lnTo>
                      <a:pt x="4836" y="3002"/>
                    </a:lnTo>
                    <a:lnTo>
                      <a:pt x="5058" y="2947"/>
                    </a:lnTo>
                    <a:lnTo>
                      <a:pt x="5281" y="2872"/>
                    </a:lnTo>
                    <a:lnTo>
                      <a:pt x="5410" y="2817"/>
                    </a:lnTo>
                    <a:lnTo>
                      <a:pt x="5521" y="2743"/>
                    </a:lnTo>
                    <a:lnTo>
                      <a:pt x="5744" y="2557"/>
                    </a:lnTo>
                    <a:lnTo>
                      <a:pt x="5948" y="2372"/>
                    </a:lnTo>
                    <a:lnTo>
                      <a:pt x="6114" y="2150"/>
                    </a:lnTo>
                    <a:lnTo>
                      <a:pt x="5910" y="2335"/>
                    </a:lnTo>
                    <a:lnTo>
                      <a:pt x="5688" y="2483"/>
                    </a:lnTo>
                    <a:lnTo>
                      <a:pt x="5466" y="2613"/>
                    </a:lnTo>
                    <a:lnTo>
                      <a:pt x="5336" y="2650"/>
                    </a:lnTo>
                    <a:lnTo>
                      <a:pt x="5206" y="2687"/>
                    </a:lnTo>
                    <a:lnTo>
                      <a:pt x="5077" y="2706"/>
                    </a:lnTo>
                    <a:lnTo>
                      <a:pt x="4947" y="2724"/>
                    </a:lnTo>
                    <a:lnTo>
                      <a:pt x="4799" y="2724"/>
                    </a:lnTo>
                    <a:lnTo>
                      <a:pt x="4669" y="2706"/>
                    </a:lnTo>
                    <a:lnTo>
                      <a:pt x="4966" y="2409"/>
                    </a:lnTo>
                    <a:lnTo>
                      <a:pt x="5262" y="2094"/>
                    </a:lnTo>
                    <a:lnTo>
                      <a:pt x="5521" y="1779"/>
                    </a:lnTo>
                    <a:lnTo>
                      <a:pt x="5762" y="1427"/>
                    </a:lnTo>
                    <a:lnTo>
                      <a:pt x="6003" y="1094"/>
                    </a:lnTo>
                    <a:lnTo>
                      <a:pt x="6207" y="723"/>
                    </a:lnTo>
                    <a:lnTo>
                      <a:pt x="6392" y="371"/>
                    </a:lnTo>
                    <a:lnTo>
                      <a:pt x="6559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3" name="Google Shape;16858;p41">
                <a:extLst>
                  <a:ext uri="{FF2B5EF4-FFF2-40B4-BE49-F238E27FC236}">
                    <a16:creationId xmlns:a16="http://schemas.microsoft.com/office/drawing/2014/main" id="{CA407FA2-F44D-3A09-B40F-1197AC9AA88E}"/>
                  </a:ext>
                </a:extLst>
              </p:cNvPr>
              <p:cNvSpPr/>
              <p:nvPr/>
            </p:nvSpPr>
            <p:spPr>
              <a:xfrm>
                <a:off x="5921484" y="2701839"/>
                <a:ext cx="739135" cy="732150"/>
              </a:xfrm>
              <a:custGeom>
                <a:avLst/>
                <a:gdLst/>
                <a:ahLst/>
                <a:cxnLst/>
                <a:rect l="l" t="t" r="r" b="b"/>
                <a:pathLst>
                  <a:path w="17565" h="17399" extrusionOk="0">
                    <a:moveTo>
                      <a:pt x="7412" y="1"/>
                    </a:moveTo>
                    <a:lnTo>
                      <a:pt x="7301" y="38"/>
                    </a:lnTo>
                    <a:lnTo>
                      <a:pt x="7189" y="75"/>
                    </a:lnTo>
                    <a:lnTo>
                      <a:pt x="7097" y="149"/>
                    </a:lnTo>
                    <a:lnTo>
                      <a:pt x="7004" y="223"/>
                    </a:lnTo>
                    <a:lnTo>
                      <a:pt x="6911" y="334"/>
                    </a:lnTo>
                    <a:lnTo>
                      <a:pt x="6837" y="464"/>
                    </a:lnTo>
                    <a:lnTo>
                      <a:pt x="6782" y="594"/>
                    </a:lnTo>
                    <a:lnTo>
                      <a:pt x="6726" y="760"/>
                    </a:lnTo>
                    <a:lnTo>
                      <a:pt x="6689" y="946"/>
                    </a:lnTo>
                    <a:lnTo>
                      <a:pt x="6652" y="1150"/>
                    </a:lnTo>
                    <a:lnTo>
                      <a:pt x="6634" y="1372"/>
                    </a:lnTo>
                    <a:lnTo>
                      <a:pt x="6615" y="1631"/>
                    </a:lnTo>
                    <a:lnTo>
                      <a:pt x="6634" y="1909"/>
                    </a:lnTo>
                    <a:lnTo>
                      <a:pt x="6652" y="2206"/>
                    </a:lnTo>
                    <a:lnTo>
                      <a:pt x="6671" y="2521"/>
                    </a:lnTo>
                    <a:lnTo>
                      <a:pt x="6726" y="2854"/>
                    </a:lnTo>
                    <a:lnTo>
                      <a:pt x="6800" y="3280"/>
                    </a:lnTo>
                    <a:lnTo>
                      <a:pt x="6893" y="3725"/>
                    </a:lnTo>
                    <a:lnTo>
                      <a:pt x="7004" y="4151"/>
                    </a:lnTo>
                    <a:lnTo>
                      <a:pt x="7134" y="4577"/>
                    </a:lnTo>
                    <a:lnTo>
                      <a:pt x="7134" y="4577"/>
                    </a:lnTo>
                    <a:lnTo>
                      <a:pt x="6930" y="4188"/>
                    </a:lnTo>
                    <a:lnTo>
                      <a:pt x="6708" y="3799"/>
                    </a:lnTo>
                    <a:lnTo>
                      <a:pt x="6467" y="3428"/>
                    </a:lnTo>
                    <a:lnTo>
                      <a:pt x="6226" y="3058"/>
                    </a:lnTo>
                    <a:lnTo>
                      <a:pt x="6022" y="2780"/>
                    </a:lnTo>
                    <a:lnTo>
                      <a:pt x="5837" y="2521"/>
                    </a:lnTo>
                    <a:lnTo>
                      <a:pt x="5652" y="2298"/>
                    </a:lnTo>
                    <a:lnTo>
                      <a:pt x="5466" y="2094"/>
                    </a:lnTo>
                    <a:lnTo>
                      <a:pt x="5281" y="1928"/>
                    </a:lnTo>
                    <a:lnTo>
                      <a:pt x="5114" y="1779"/>
                    </a:lnTo>
                    <a:lnTo>
                      <a:pt x="4947" y="1650"/>
                    </a:lnTo>
                    <a:lnTo>
                      <a:pt x="4781" y="1539"/>
                    </a:lnTo>
                    <a:lnTo>
                      <a:pt x="4633" y="1464"/>
                    </a:lnTo>
                    <a:lnTo>
                      <a:pt x="4484" y="1409"/>
                    </a:lnTo>
                    <a:lnTo>
                      <a:pt x="4355" y="1372"/>
                    </a:lnTo>
                    <a:lnTo>
                      <a:pt x="4225" y="1353"/>
                    </a:lnTo>
                    <a:lnTo>
                      <a:pt x="4095" y="1353"/>
                    </a:lnTo>
                    <a:lnTo>
                      <a:pt x="3984" y="1372"/>
                    </a:lnTo>
                    <a:lnTo>
                      <a:pt x="3873" y="1409"/>
                    </a:lnTo>
                    <a:lnTo>
                      <a:pt x="3780" y="1464"/>
                    </a:lnTo>
                    <a:lnTo>
                      <a:pt x="3688" y="1539"/>
                    </a:lnTo>
                    <a:lnTo>
                      <a:pt x="3613" y="1631"/>
                    </a:lnTo>
                    <a:lnTo>
                      <a:pt x="3539" y="1724"/>
                    </a:lnTo>
                    <a:lnTo>
                      <a:pt x="3502" y="1835"/>
                    </a:lnTo>
                    <a:lnTo>
                      <a:pt x="3465" y="1965"/>
                    </a:lnTo>
                    <a:lnTo>
                      <a:pt x="3465" y="2113"/>
                    </a:lnTo>
                    <a:lnTo>
                      <a:pt x="3465" y="2280"/>
                    </a:lnTo>
                    <a:lnTo>
                      <a:pt x="3484" y="2446"/>
                    </a:lnTo>
                    <a:lnTo>
                      <a:pt x="3521" y="2632"/>
                    </a:lnTo>
                    <a:lnTo>
                      <a:pt x="3595" y="2836"/>
                    </a:lnTo>
                    <a:lnTo>
                      <a:pt x="3669" y="3039"/>
                    </a:lnTo>
                    <a:lnTo>
                      <a:pt x="3762" y="3262"/>
                    </a:lnTo>
                    <a:lnTo>
                      <a:pt x="3891" y="3503"/>
                    </a:lnTo>
                    <a:lnTo>
                      <a:pt x="4040" y="3762"/>
                    </a:lnTo>
                    <a:lnTo>
                      <a:pt x="4206" y="4040"/>
                    </a:lnTo>
                    <a:lnTo>
                      <a:pt x="4392" y="4318"/>
                    </a:lnTo>
                    <a:lnTo>
                      <a:pt x="4651" y="4688"/>
                    </a:lnTo>
                    <a:lnTo>
                      <a:pt x="4929" y="5040"/>
                    </a:lnTo>
                    <a:lnTo>
                      <a:pt x="5207" y="5374"/>
                    </a:lnTo>
                    <a:lnTo>
                      <a:pt x="5503" y="5707"/>
                    </a:lnTo>
                    <a:lnTo>
                      <a:pt x="5151" y="5448"/>
                    </a:lnTo>
                    <a:lnTo>
                      <a:pt x="4781" y="5189"/>
                    </a:lnTo>
                    <a:lnTo>
                      <a:pt x="4410" y="4948"/>
                    </a:lnTo>
                    <a:lnTo>
                      <a:pt x="4040" y="4725"/>
                    </a:lnTo>
                    <a:lnTo>
                      <a:pt x="3725" y="4559"/>
                    </a:lnTo>
                    <a:lnTo>
                      <a:pt x="3447" y="4410"/>
                    </a:lnTo>
                    <a:lnTo>
                      <a:pt x="3169" y="4299"/>
                    </a:lnTo>
                    <a:lnTo>
                      <a:pt x="2928" y="4188"/>
                    </a:lnTo>
                    <a:lnTo>
                      <a:pt x="2687" y="4114"/>
                    </a:lnTo>
                    <a:lnTo>
                      <a:pt x="2465" y="4058"/>
                    </a:lnTo>
                    <a:lnTo>
                      <a:pt x="2261" y="4003"/>
                    </a:lnTo>
                    <a:lnTo>
                      <a:pt x="2076" y="3984"/>
                    </a:lnTo>
                    <a:lnTo>
                      <a:pt x="1742" y="3984"/>
                    </a:lnTo>
                    <a:lnTo>
                      <a:pt x="1612" y="4021"/>
                    </a:lnTo>
                    <a:lnTo>
                      <a:pt x="1483" y="4058"/>
                    </a:lnTo>
                    <a:lnTo>
                      <a:pt x="1372" y="4114"/>
                    </a:lnTo>
                    <a:lnTo>
                      <a:pt x="1279" y="4188"/>
                    </a:lnTo>
                    <a:lnTo>
                      <a:pt x="1186" y="4262"/>
                    </a:lnTo>
                    <a:lnTo>
                      <a:pt x="1131" y="4355"/>
                    </a:lnTo>
                    <a:lnTo>
                      <a:pt x="1075" y="4466"/>
                    </a:lnTo>
                    <a:lnTo>
                      <a:pt x="1057" y="4577"/>
                    </a:lnTo>
                    <a:lnTo>
                      <a:pt x="1038" y="4688"/>
                    </a:lnTo>
                    <a:lnTo>
                      <a:pt x="1057" y="4818"/>
                    </a:lnTo>
                    <a:lnTo>
                      <a:pt x="1075" y="4948"/>
                    </a:lnTo>
                    <a:lnTo>
                      <a:pt x="1131" y="5077"/>
                    </a:lnTo>
                    <a:lnTo>
                      <a:pt x="1205" y="5226"/>
                    </a:lnTo>
                    <a:lnTo>
                      <a:pt x="1298" y="5355"/>
                    </a:lnTo>
                    <a:lnTo>
                      <a:pt x="1409" y="5504"/>
                    </a:lnTo>
                    <a:lnTo>
                      <a:pt x="1557" y="5670"/>
                    </a:lnTo>
                    <a:lnTo>
                      <a:pt x="1724" y="5819"/>
                    </a:lnTo>
                    <a:lnTo>
                      <a:pt x="1909" y="5985"/>
                    </a:lnTo>
                    <a:lnTo>
                      <a:pt x="2131" y="6152"/>
                    </a:lnTo>
                    <a:lnTo>
                      <a:pt x="2372" y="6319"/>
                    </a:lnTo>
                    <a:lnTo>
                      <a:pt x="2632" y="6486"/>
                    </a:lnTo>
                    <a:lnTo>
                      <a:pt x="2928" y="6671"/>
                    </a:lnTo>
                    <a:lnTo>
                      <a:pt x="3317" y="6875"/>
                    </a:lnTo>
                    <a:lnTo>
                      <a:pt x="3725" y="7078"/>
                    </a:lnTo>
                    <a:lnTo>
                      <a:pt x="4132" y="7264"/>
                    </a:lnTo>
                    <a:lnTo>
                      <a:pt x="4540" y="7430"/>
                    </a:lnTo>
                    <a:lnTo>
                      <a:pt x="4095" y="7338"/>
                    </a:lnTo>
                    <a:lnTo>
                      <a:pt x="3651" y="7264"/>
                    </a:lnTo>
                    <a:lnTo>
                      <a:pt x="3206" y="7208"/>
                    </a:lnTo>
                    <a:lnTo>
                      <a:pt x="2780" y="7171"/>
                    </a:lnTo>
                    <a:lnTo>
                      <a:pt x="2428" y="7153"/>
                    </a:lnTo>
                    <a:lnTo>
                      <a:pt x="2113" y="7153"/>
                    </a:lnTo>
                    <a:lnTo>
                      <a:pt x="1816" y="7171"/>
                    </a:lnTo>
                    <a:lnTo>
                      <a:pt x="1557" y="7190"/>
                    </a:lnTo>
                    <a:lnTo>
                      <a:pt x="1298" y="7208"/>
                    </a:lnTo>
                    <a:lnTo>
                      <a:pt x="1075" y="7264"/>
                    </a:lnTo>
                    <a:lnTo>
                      <a:pt x="871" y="7301"/>
                    </a:lnTo>
                    <a:lnTo>
                      <a:pt x="686" y="7375"/>
                    </a:lnTo>
                    <a:lnTo>
                      <a:pt x="538" y="7430"/>
                    </a:lnTo>
                    <a:lnTo>
                      <a:pt x="408" y="7505"/>
                    </a:lnTo>
                    <a:lnTo>
                      <a:pt x="278" y="7597"/>
                    </a:lnTo>
                    <a:lnTo>
                      <a:pt x="186" y="7690"/>
                    </a:lnTo>
                    <a:lnTo>
                      <a:pt x="112" y="7782"/>
                    </a:lnTo>
                    <a:lnTo>
                      <a:pt x="56" y="7894"/>
                    </a:lnTo>
                    <a:lnTo>
                      <a:pt x="19" y="8005"/>
                    </a:lnTo>
                    <a:lnTo>
                      <a:pt x="1" y="8116"/>
                    </a:lnTo>
                    <a:lnTo>
                      <a:pt x="1" y="8227"/>
                    </a:lnTo>
                    <a:lnTo>
                      <a:pt x="19" y="8338"/>
                    </a:lnTo>
                    <a:lnTo>
                      <a:pt x="75" y="8449"/>
                    </a:lnTo>
                    <a:lnTo>
                      <a:pt x="130" y="8561"/>
                    </a:lnTo>
                    <a:lnTo>
                      <a:pt x="204" y="8653"/>
                    </a:lnTo>
                    <a:lnTo>
                      <a:pt x="316" y="8764"/>
                    </a:lnTo>
                    <a:lnTo>
                      <a:pt x="445" y="8857"/>
                    </a:lnTo>
                    <a:lnTo>
                      <a:pt x="593" y="8950"/>
                    </a:lnTo>
                    <a:lnTo>
                      <a:pt x="760" y="9024"/>
                    </a:lnTo>
                    <a:lnTo>
                      <a:pt x="945" y="9098"/>
                    </a:lnTo>
                    <a:lnTo>
                      <a:pt x="1168" y="9172"/>
                    </a:lnTo>
                    <a:lnTo>
                      <a:pt x="1409" y="9228"/>
                    </a:lnTo>
                    <a:lnTo>
                      <a:pt x="1668" y="9283"/>
                    </a:lnTo>
                    <a:lnTo>
                      <a:pt x="1965" y="9339"/>
                    </a:lnTo>
                    <a:lnTo>
                      <a:pt x="2279" y="9376"/>
                    </a:lnTo>
                    <a:lnTo>
                      <a:pt x="2632" y="9413"/>
                    </a:lnTo>
                    <a:lnTo>
                      <a:pt x="3058" y="9431"/>
                    </a:lnTo>
                    <a:lnTo>
                      <a:pt x="3521" y="9431"/>
                    </a:lnTo>
                    <a:lnTo>
                      <a:pt x="3966" y="9413"/>
                    </a:lnTo>
                    <a:lnTo>
                      <a:pt x="4392" y="9394"/>
                    </a:lnTo>
                    <a:lnTo>
                      <a:pt x="3966" y="9506"/>
                    </a:lnTo>
                    <a:lnTo>
                      <a:pt x="3539" y="9635"/>
                    </a:lnTo>
                    <a:lnTo>
                      <a:pt x="3132" y="9784"/>
                    </a:lnTo>
                    <a:lnTo>
                      <a:pt x="2706" y="9932"/>
                    </a:lnTo>
                    <a:lnTo>
                      <a:pt x="2391" y="10061"/>
                    </a:lnTo>
                    <a:lnTo>
                      <a:pt x="2113" y="10210"/>
                    </a:lnTo>
                    <a:lnTo>
                      <a:pt x="1835" y="10339"/>
                    </a:lnTo>
                    <a:lnTo>
                      <a:pt x="1612" y="10469"/>
                    </a:lnTo>
                    <a:lnTo>
                      <a:pt x="1390" y="10617"/>
                    </a:lnTo>
                    <a:lnTo>
                      <a:pt x="1205" y="10747"/>
                    </a:lnTo>
                    <a:lnTo>
                      <a:pt x="1057" y="10877"/>
                    </a:lnTo>
                    <a:lnTo>
                      <a:pt x="908" y="11006"/>
                    </a:lnTo>
                    <a:lnTo>
                      <a:pt x="797" y="11136"/>
                    </a:lnTo>
                    <a:lnTo>
                      <a:pt x="723" y="11266"/>
                    </a:lnTo>
                    <a:lnTo>
                      <a:pt x="649" y="11395"/>
                    </a:lnTo>
                    <a:lnTo>
                      <a:pt x="593" y="11525"/>
                    </a:lnTo>
                    <a:lnTo>
                      <a:pt x="575" y="11636"/>
                    </a:lnTo>
                    <a:lnTo>
                      <a:pt x="575" y="11747"/>
                    </a:lnTo>
                    <a:lnTo>
                      <a:pt x="593" y="11877"/>
                    </a:lnTo>
                    <a:lnTo>
                      <a:pt x="612" y="11988"/>
                    </a:lnTo>
                    <a:lnTo>
                      <a:pt x="668" y="12081"/>
                    </a:lnTo>
                    <a:lnTo>
                      <a:pt x="742" y="12174"/>
                    </a:lnTo>
                    <a:lnTo>
                      <a:pt x="816" y="12248"/>
                    </a:lnTo>
                    <a:lnTo>
                      <a:pt x="927" y="12322"/>
                    </a:lnTo>
                    <a:lnTo>
                      <a:pt x="1038" y="12377"/>
                    </a:lnTo>
                    <a:lnTo>
                      <a:pt x="1186" y="12433"/>
                    </a:lnTo>
                    <a:lnTo>
                      <a:pt x="1335" y="12452"/>
                    </a:lnTo>
                    <a:lnTo>
                      <a:pt x="1501" y="12470"/>
                    </a:lnTo>
                    <a:lnTo>
                      <a:pt x="1909" y="12470"/>
                    </a:lnTo>
                    <a:lnTo>
                      <a:pt x="2131" y="12433"/>
                    </a:lnTo>
                    <a:lnTo>
                      <a:pt x="2372" y="12377"/>
                    </a:lnTo>
                    <a:lnTo>
                      <a:pt x="2632" y="12322"/>
                    </a:lnTo>
                    <a:lnTo>
                      <a:pt x="2928" y="12229"/>
                    </a:lnTo>
                    <a:lnTo>
                      <a:pt x="3224" y="12137"/>
                    </a:lnTo>
                    <a:lnTo>
                      <a:pt x="3539" y="12007"/>
                    </a:lnTo>
                    <a:lnTo>
                      <a:pt x="3947" y="11840"/>
                    </a:lnTo>
                    <a:lnTo>
                      <a:pt x="4355" y="11655"/>
                    </a:lnTo>
                    <a:lnTo>
                      <a:pt x="4744" y="11451"/>
                    </a:lnTo>
                    <a:lnTo>
                      <a:pt x="5133" y="11229"/>
                    </a:lnTo>
                    <a:lnTo>
                      <a:pt x="4799" y="11525"/>
                    </a:lnTo>
                    <a:lnTo>
                      <a:pt x="4466" y="11822"/>
                    </a:lnTo>
                    <a:lnTo>
                      <a:pt x="4151" y="12137"/>
                    </a:lnTo>
                    <a:lnTo>
                      <a:pt x="3854" y="12452"/>
                    </a:lnTo>
                    <a:lnTo>
                      <a:pt x="3613" y="12711"/>
                    </a:lnTo>
                    <a:lnTo>
                      <a:pt x="3428" y="12952"/>
                    </a:lnTo>
                    <a:lnTo>
                      <a:pt x="3243" y="13193"/>
                    </a:lnTo>
                    <a:lnTo>
                      <a:pt x="3095" y="13415"/>
                    </a:lnTo>
                    <a:lnTo>
                      <a:pt x="2965" y="13619"/>
                    </a:lnTo>
                    <a:lnTo>
                      <a:pt x="2854" y="13823"/>
                    </a:lnTo>
                    <a:lnTo>
                      <a:pt x="2761" y="14008"/>
                    </a:lnTo>
                    <a:lnTo>
                      <a:pt x="2706" y="14193"/>
                    </a:lnTo>
                    <a:lnTo>
                      <a:pt x="2650" y="14360"/>
                    </a:lnTo>
                    <a:lnTo>
                      <a:pt x="2632" y="14508"/>
                    </a:lnTo>
                    <a:lnTo>
                      <a:pt x="2613" y="14656"/>
                    </a:lnTo>
                    <a:lnTo>
                      <a:pt x="2632" y="14786"/>
                    </a:lnTo>
                    <a:lnTo>
                      <a:pt x="2669" y="14916"/>
                    </a:lnTo>
                    <a:lnTo>
                      <a:pt x="2706" y="15027"/>
                    </a:lnTo>
                    <a:lnTo>
                      <a:pt x="2780" y="15120"/>
                    </a:lnTo>
                    <a:lnTo>
                      <a:pt x="2854" y="15194"/>
                    </a:lnTo>
                    <a:lnTo>
                      <a:pt x="2946" y="15268"/>
                    </a:lnTo>
                    <a:lnTo>
                      <a:pt x="3039" y="15323"/>
                    </a:lnTo>
                    <a:lnTo>
                      <a:pt x="3150" y="15360"/>
                    </a:lnTo>
                    <a:lnTo>
                      <a:pt x="3280" y="15379"/>
                    </a:lnTo>
                    <a:lnTo>
                      <a:pt x="3410" y="15379"/>
                    </a:lnTo>
                    <a:lnTo>
                      <a:pt x="3558" y="15360"/>
                    </a:lnTo>
                    <a:lnTo>
                      <a:pt x="3706" y="15323"/>
                    </a:lnTo>
                    <a:lnTo>
                      <a:pt x="3854" y="15268"/>
                    </a:lnTo>
                    <a:lnTo>
                      <a:pt x="4040" y="15175"/>
                    </a:lnTo>
                    <a:lnTo>
                      <a:pt x="4206" y="15082"/>
                    </a:lnTo>
                    <a:lnTo>
                      <a:pt x="4410" y="14953"/>
                    </a:lnTo>
                    <a:lnTo>
                      <a:pt x="4614" y="14805"/>
                    </a:lnTo>
                    <a:lnTo>
                      <a:pt x="4818" y="14619"/>
                    </a:lnTo>
                    <a:lnTo>
                      <a:pt x="5040" y="14434"/>
                    </a:lnTo>
                    <a:lnTo>
                      <a:pt x="5262" y="14212"/>
                    </a:lnTo>
                    <a:lnTo>
                      <a:pt x="5503" y="13952"/>
                    </a:lnTo>
                    <a:lnTo>
                      <a:pt x="5781" y="13619"/>
                    </a:lnTo>
                    <a:lnTo>
                      <a:pt x="6078" y="13285"/>
                    </a:lnTo>
                    <a:lnTo>
                      <a:pt x="6337" y="12915"/>
                    </a:lnTo>
                    <a:lnTo>
                      <a:pt x="6596" y="12563"/>
                    </a:lnTo>
                    <a:lnTo>
                      <a:pt x="6411" y="12970"/>
                    </a:lnTo>
                    <a:lnTo>
                      <a:pt x="6244" y="13378"/>
                    </a:lnTo>
                    <a:lnTo>
                      <a:pt x="6096" y="13804"/>
                    </a:lnTo>
                    <a:lnTo>
                      <a:pt x="5967" y="14212"/>
                    </a:lnTo>
                    <a:lnTo>
                      <a:pt x="5874" y="14545"/>
                    </a:lnTo>
                    <a:lnTo>
                      <a:pt x="5800" y="14860"/>
                    </a:lnTo>
                    <a:lnTo>
                      <a:pt x="5744" y="15157"/>
                    </a:lnTo>
                    <a:lnTo>
                      <a:pt x="5689" y="15416"/>
                    </a:lnTo>
                    <a:lnTo>
                      <a:pt x="5670" y="15675"/>
                    </a:lnTo>
                    <a:lnTo>
                      <a:pt x="5652" y="15898"/>
                    </a:lnTo>
                    <a:lnTo>
                      <a:pt x="5670" y="16102"/>
                    </a:lnTo>
                    <a:lnTo>
                      <a:pt x="5689" y="16287"/>
                    </a:lnTo>
                    <a:lnTo>
                      <a:pt x="5707" y="16454"/>
                    </a:lnTo>
                    <a:lnTo>
                      <a:pt x="5763" y="16620"/>
                    </a:lnTo>
                    <a:lnTo>
                      <a:pt x="5818" y="16750"/>
                    </a:lnTo>
                    <a:lnTo>
                      <a:pt x="5892" y="16861"/>
                    </a:lnTo>
                    <a:lnTo>
                      <a:pt x="5967" y="16954"/>
                    </a:lnTo>
                    <a:lnTo>
                      <a:pt x="6059" y="17028"/>
                    </a:lnTo>
                    <a:lnTo>
                      <a:pt x="6152" y="17083"/>
                    </a:lnTo>
                    <a:lnTo>
                      <a:pt x="6263" y="17139"/>
                    </a:lnTo>
                    <a:lnTo>
                      <a:pt x="6374" y="17158"/>
                    </a:lnTo>
                    <a:lnTo>
                      <a:pt x="6485" y="17158"/>
                    </a:lnTo>
                    <a:lnTo>
                      <a:pt x="6596" y="17139"/>
                    </a:lnTo>
                    <a:lnTo>
                      <a:pt x="6726" y="17102"/>
                    </a:lnTo>
                    <a:lnTo>
                      <a:pt x="6837" y="17046"/>
                    </a:lnTo>
                    <a:lnTo>
                      <a:pt x="6948" y="16972"/>
                    </a:lnTo>
                    <a:lnTo>
                      <a:pt x="7078" y="16861"/>
                    </a:lnTo>
                    <a:lnTo>
                      <a:pt x="7189" y="16750"/>
                    </a:lnTo>
                    <a:lnTo>
                      <a:pt x="7319" y="16602"/>
                    </a:lnTo>
                    <a:lnTo>
                      <a:pt x="7430" y="16435"/>
                    </a:lnTo>
                    <a:lnTo>
                      <a:pt x="7541" y="16231"/>
                    </a:lnTo>
                    <a:lnTo>
                      <a:pt x="7671" y="16009"/>
                    </a:lnTo>
                    <a:lnTo>
                      <a:pt x="7782" y="15768"/>
                    </a:lnTo>
                    <a:lnTo>
                      <a:pt x="7893" y="15490"/>
                    </a:lnTo>
                    <a:lnTo>
                      <a:pt x="8005" y="15194"/>
                    </a:lnTo>
                    <a:lnTo>
                      <a:pt x="8097" y="14860"/>
                    </a:lnTo>
                    <a:lnTo>
                      <a:pt x="8227" y="14434"/>
                    </a:lnTo>
                    <a:lnTo>
                      <a:pt x="8320" y="14008"/>
                    </a:lnTo>
                    <a:lnTo>
                      <a:pt x="8412" y="13563"/>
                    </a:lnTo>
                    <a:lnTo>
                      <a:pt x="8486" y="13137"/>
                    </a:lnTo>
                    <a:lnTo>
                      <a:pt x="8505" y="13563"/>
                    </a:lnTo>
                    <a:lnTo>
                      <a:pt x="8523" y="14026"/>
                    </a:lnTo>
                    <a:lnTo>
                      <a:pt x="8579" y="14453"/>
                    </a:lnTo>
                    <a:lnTo>
                      <a:pt x="8635" y="14897"/>
                    </a:lnTo>
                    <a:lnTo>
                      <a:pt x="8690" y="15231"/>
                    </a:lnTo>
                    <a:lnTo>
                      <a:pt x="8764" y="15546"/>
                    </a:lnTo>
                    <a:lnTo>
                      <a:pt x="8838" y="15842"/>
                    </a:lnTo>
                    <a:lnTo>
                      <a:pt x="8912" y="16102"/>
                    </a:lnTo>
                    <a:lnTo>
                      <a:pt x="9005" y="16324"/>
                    </a:lnTo>
                    <a:lnTo>
                      <a:pt x="9098" y="16546"/>
                    </a:lnTo>
                    <a:lnTo>
                      <a:pt x="9190" y="16731"/>
                    </a:lnTo>
                    <a:lnTo>
                      <a:pt x="9283" y="16880"/>
                    </a:lnTo>
                    <a:lnTo>
                      <a:pt x="9394" y="17028"/>
                    </a:lnTo>
                    <a:lnTo>
                      <a:pt x="9487" y="17139"/>
                    </a:lnTo>
                    <a:lnTo>
                      <a:pt x="9598" y="17232"/>
                    </a:lnTo>
                    <a:lnTo>
                      <a:pt x="9709" y="17306"/>
                    </a:lnTo>
                    <a:lnTo>
                      <a:pt x="9820" y="17361"/>
                    </a:lnTo>
                    <a:lnTo>
                      <a:pt x="9931" y="17398"/>
                    </a:lnTo>
                    <a:lnTo>
                      <a:pt x="10172" y="17398"/>
                    </a:lnTo>
                    <a:lnTo>
                      <a:pt x="10283" y="17361"/>
                    </a:lnTo>
                    <a:lnTo>
                      <a:pt x="10376" y="17324"/>
                    </a:lnTo>
                    <a:lnTo>
                      <a:pt x="10487" y="17250"/>
                    </a:lnTo>
                    <a:lnTo>
                      <a:pt x="10561" y="17176"/>
                    </a:lnTo>
                    <a:lnTo>
                      <a:pt x="10654" y="17065"/>
                    </a:lnTo>
                    <a:lnTo>
                      <a:pt x="10728" y="16954"/>
                    </a:lnTo>
                    <a:lnTo>
                      <a:pt x="10784" y="16806"/>
                    </a:lnTo>
                    <a:lnTo>
                      <a:pt x="10839" y="16639"/>
                    </a:lnTo>
                    <a:lnTo>
                      <a:pt x="10895" y="16454"/>
                    </a:lnTo>
                    <a:lnTo>
                      <a:pt x="10913" y="16250"/>
                    </a:lnTo>
                    <a:lnTo>
                      <a:pt x="10932" y="16027"/>
                    </a:lnTo>
                    <a:lnTo>
                      <a:pt x="10951" y="15768"/>
                    </a:lnTo>
                    <a:lnTo>
                      <a:pt x="10951" y="15509"/>
                    </a:lnTo>
                    <a:lnTo>
                      <a:pt x="10932" y="15212"/>
                    </a:lnTo>
                    <a:lnTo>
                      <a:pt x="10895" y="14879"/>
                    </a:lnTo>
                    <a:lnTo>
                      <a:pt x="10839" y="14545"/>
                    </a:lnTo>
                    <a:lnTo>
                      <a:pt x="10765" y="14119"/>
                    </a:lnTo>
                    <a:lnTo>
                      <a:pt x="10673" y="13674"/>
                    </a:lnTo>
                    <a:lnTo>
                      <a:pt x="10561" y="13248"/>
                    </a:lnTo>
                    <a:lnTo>
                      <a:pt x="10432" y="12822"/>
                    </a:lnTo>
                    <a:lnTo>
                      <a:pt x="10636" y="13211"/>
                    </a:lnTo>
                    <a:lnTo>
                      <a:pt x="10858" y="13600"/>
                    </a:lnTo>
                    <a:lnTo>
                      <a:pt x="11099" y="13989"/>
                    </a:lnTo>
                    <a:lnTo>
                      <a:pt x="11340" y="14341"/>
                    </a:lnTo>
                    <a:lnTo>
                      <a:pt x="11543" y="14619"/>
                    </a:lnTo>
                    <a:lnTo>
                      <a:pt x="11729" y="14879"/>
                    </a:lnTo>
                    <a:lnTo>
                      <a:pt x="11932" y="15101"/>
                    </a:lnTo>
                    <a:lnTo>
                      <a:pt x="12118" y="15305"/>
                    </a:lnTo>
                    <a:lnTo>
                      <a:pt x="12285" y="15472"/>
                    </a:lnTo>
                    <a:lnTo>
                      <a:pt x="12470" y="15638"/>
                    </a:lnTo>
                    <a:lnTo>
                      <a:pt x="12637" y="15749"/>
                    </a:lnTo>
                    <a:lnTo>
                      <a:pt x="12785" y="15861"/>
                    </a:lnTo>
                    <a:lnTo>
                      <a:pt x="12933" y="15935"/>
                    </a:lnTo>
                    <a:lnTo>
                      <a:pt x="13081" y="15990"/>
                    </a:lnTo>
                    <a:lnTo>
                      <a:pt x="13229" y="16027"/>
                    </a:lnTo>
                    <a:lnTo>
                      <a:pt x="13359" y="16046"/>
                    </a:lnTo>
                    <a:lnTo>
                      <a:pt x="13470" y="16046"/>
                    </a:lnTo>
                    <a:lnTo>
                      <a:pt x="13600" y="16027"/>
                    </a:lnTo>
                    <a:lnTo>
                      <a:pt x="13693" y="15990"/>
                    </a:lnTo>
                    <a:lnTo>
                      <a:pt x="13804" y="15935"/>
                    </a:lnTo>
                    <a:lnTo>
                      <a:pt x="13878" y="15861"/>
                    </a:lnTo>
                    <a:lnTo>
                      <a:pt x="13971" y="15768"/>
                    </a:lnTo>
                    <a:lnTo>
                      <a:pt x="14026" y="15675"/>
                    </a:lnTo>
                    <a:lnTo>
                      <a:pt x="14063" y="15564"/>
                    </a:lnTo>
                    <a:lnTo>
                      <a:pt x="14100" y="15435"/>
                    </a:lnTo>
                    <a:lnTo>
                      <a:pt x="14119" y="15286"/>
                    </a:lnTo>
                    <a:lnTo>
                      <a:pt x="14100" y="15138"/>
                    </a:lnTo>
                    <a:lnTo>
                      <a:pt x="14082" y="14953"/>
                    </a:lnTo>
                    <a:lnTo>
                      <a:pt x="14045" y="14767"/>
                    </a:lnTo>
                    <a:lnTo>
                      <a:pt x="13989" y="14582"/>
                    </a:lnTo>
                    <a:lnTo>
                      <a:pt x="13896" y="14360"/>
                    </a:lnTo>
                    <a:lnTo>
                      <a:pt x="13804" y="14138"/>
                    </a:lnTo>
                    <a:lnTo>
                      <a:pt x="13674" y="13897"/>
                    </a:lnTo>
                    <a:lnTo>
                      <a:pt x="13526" y="13637"/>
                    </a:lnTo>
                    <a:lnTo>
                      <a:pt x="13359" y="13359"/>
                    </a:lnTo>
                    <a:lnTo>
                      <a:pt x="13174" y="13081"/>
                    </a:lnTo>
                    <a:lnTo>
                      <a:pt x="12914" y="12711"/>
                    </a:lnTo>
                    <a:lnTo>
                      <a:pt x="12637" y="12359"/>
                    </a:lnTo>
                    <a:lnTo>
                      <a:pt x="12359" y="12025"/>
                    </a:lnTo>
                    <a:lnTo>
                      <a:pt x="12062" y="11692"/>
                    </a:lnTo>
                    <a:lnTo>
                      <a:pt x="12414" y="11951"/>
                    </a:lnTo>
                    <a:lnTo>
                      <a:pt x="12785" y="12211"/>
                    </a:lnTo>
                    <a:lnTo>
                      <a:pt x="13155" y="12452"/>
                    </a:lnTo>
                    <a:lnTo>
                      <a:pt x="13544" y="12674"/>
                    </a:lnTo>
                    <a:lnTo>
                      <a:pt x="13841" y="12841"/>
                    </a:lnTo>
                    <a:lnTo>
                      <a:pt x="14119" y="12989"/>
                    </a:lnTo>
                    <a:lnTo>
                      <a:pt x="14397" y="13100"/>
                    </a:lnTo>
                    <a:lnTo>
                      <a:pt x="14656" y="13211"/>
                    </a:lnTo>
                    <a:lnTo>
                      <a:pt x="14878" y="13285"/>
                    </a:lnTo>
                    <a:lnTo>
                      <a:pt x="15101" y="13341"/>
                    </a:lnTo>
                    <a:lnTo>
                      <a:pt x="15305" y="13396"/>
                    </a:lnTo>
                    <a:lnTo>
                      <a:pt x="15490" y="13415"/>
                    </a:lnTo>
                    <a:lnTo>
                      <a:pt x="15823" y="13415"/>
                    </a:lnTo>
                    <a:lnTo>
                      <a:pt x="15972" y="13378"/>
                    </a:lnTo>
                    <a:lnTo>
                      <a:pt x="16083" y="13341"/>
                    </a:lnTo>
                    <a:lnTo>
                      <a:pt x="16194" y="13285"/>
                    </a:lnTo>
                    <a:lnTo>
                      <a:pt x="16305" y="13211"/>
                    </a:lnTo>
                    <a:lnTo>
                      <a:pt x="16379" y="13137"/>
                    </a:lnTo>
                    <a:lnTo>
                      <a:pt x="16435" y="13044"/>
                    </a:lnTo>
                    <a:lnTo>
                      <a:pt x="16490" y="12933"/>
                    </a:lnTo>
                    <a:lnTo>
                      <a:pt x="16509" y="12822"/>
                    </a:lnTo>
                    <a:lnTo>
                      <a:pt x="16527" y="12711"/>
                    </a:lnTo>
                    <a:lnTo>
                      <a:pt x="16527" y="12581"/>
                    </a:lnTo>
                    <a:lnTo>
                      <a:pt x="16490" y="12452"/>
                    </a:lnTo>
                    <a:lnTo>
                      <a:pt x="16435" y="12322"/>
                    </a:lnTo>
                    <a:lnTo>
                      <a:pt x="16361" y="12192"/>
                    </a:lnTo>
                    <a:lnTo>
                      <a:pt x="16268" y="12044"/>
                    </a:lnTo>
                    <a:lnTo>
                      <a:pt x="16157" y="11896"/>
                    </a:lnTo>
                    <a:lnTo>
                      <a:pt x="16009" y="11729"/>
                    </a:lnTo>
                    <a:lnTo>
                      <a:pt x="15860" y="11581"/>
                    </a:lnTo>
                    <a:lnTo>
                      <a:pt x="15657" y="11414"/>
                    </a:lnTo>
                    <a:lnTo>
                      <a:pt x="15453" y="11247"/>
                    </a:lnTo>
                    <a:lnTo>
                      <a:pt x="15212" y="11080"/>
                    </a:lnTo>
                    <a:lnTo>
                      <a:pt x="14934" y="10914"/>
                    </a:lnTo>
                    <a:lnTo>
                      <a:pt x="14638" y="10728"/>
                    </a:lnTo>
                    <a:lnTo>
                      <a:pt x="14248" y="10525"/>
                    </a:lnTo>
                    <a:lnTo>
                      <a:pt x="13859" y="10321"/>
                    </a:lnTo>
                    <a:lnTo>
                      <a:pt x="13452" y="10154"/>
                    </a:lnTo>
                    <a:lnTo>
                      <a:pt x="13044" y="9969"/>
                    </a:lnTo>
                    <a:lnTo>
                      <a:pt x="13470" y="10061"/>
                    </a:lnTo>
                    <a:lnTo>
                      <a:pt x="13915" y="10136"/>
                    </a:lnTo>
                    <a:lnTo>
                      <a:pt x="14360" y="10191"/>
                    </a:lnTo>
                    <a:lnTo>
                      <a:pt x="14786" y="10228"/>
                    </a:lnTo>
                    <a:lnTo>
                      <a:pt x="15138" y="10247"/>
                    </a:lnTo>
                    <a:lnTo>
                      <a:pt x="15453" y="10247"/>
                    </a:lnTo>
                    <a:lnTo>
                      <a:pt x="15749" y="10228"/>
                    </a:lnTo>
                    <a:lnTo>
                      <a:pt x="16027" y="10210"/>
                    </a:lnTo>
                    <a:lnTo>
                      <a:pt x="16268" y="10191"/>
                    </a:lnTo>
                    <a:lnTo>
                      <a:pt x="16490" y="10154"/>
                    </a:lnTo>
                    <a:lnTo>
                      <a:pt x="16694" y="10098"/>
                    </a:lnTo>
                    <a:lnTo>
                      <a:pt x="16879" y="10043"/>
                    </a:lnTo>
                    <a:lnTo>
                      <a:pt x="17028" y="9969"/>
                    </a:lnTo>
                    <a:lnTo>
                      <a:pt x="17176" y="9895"/>
                    </a:lnTo>
                    <a:lnTo>
                      <a:pt x="17287" y="9802"/>
                    </a:lnTo>
                    <a:lnTo>
                      <a:pt x="17380" y="9709"/>
                    </a:lnTo>
                    <a:lnTo>
                      <a:pt x="17454" y="9617"/>
                    </a:lnTo>
                    <a:lnTo>
                      <a:pt x="17509" y="9506"/>
                    </a:lnTo>
                    <a:lnTo>
                      <a:pt x="17546" y="9413"/>
                    </a:lnTo>
                    <a:lnTo>
                      <a:pt x="17565" y="9283"/>
                    </a:lnTo>
                    <a:lnTo>
                      <a:pt x="17565" y="9172"/>
                    </a:lnTo>
                    <a:lnTo>
                      <a:pt x="17546" y="9061"/>
                    </a:lnTo>
                    <a:lnTo>
                      <a:pt x="17509" y="8950"/>
                    </a:lnTo>
                    <a:lnTo>
                      <a:pt x="17435" y="8839"/>
                    </a:lnTo>
                    <a:lnTo>
                      <a:pt x="17361" y="8746"/>
                    </a:lnTo>
                    <a:lnTo>
                      <a:pt x="17250" y="8653"/>
                    </a:lnTo>
                    <a:lnTo>
                      <a:pt x="17120" y="8542"/>
                    </a:lnTo>
                    <a:lnTo>
                      <a:pt x="16991" y="8468"/>
                    </a:lnTo>
                    <a:lnTo>
                      <a:pt x="16805" y="8375"/>
                    </a:lnTo>
                    <a:lnTo>
                      <a:pt x="16620" y="8301"/>
                    </a:lnTo>
                    <a:lnTo>
                      <a:pt x="16398" y="8227"/>
                    </a:lnTo>
                    <a:lnTo>
                      <a:pt x="16157" y="8172"/>
                    </a:lnTo>
                    <a:lnTo>
                      <a:pt x="15897" y="8116"/>
                    </a:lnTo>
                    <a:lnTo>
                      <a:pt x="15601" y="8060"/>
                    </a:lnTo>
                    <a:lnTo>
                      <a:pt x="15286" y="8023"/>
                    </a:lnTo>
                    <a:lnTo>
                      <a:pt x="14934" y="8005"/>
                    </a:lnTo>
                    <a:lnTo>
                      <a:pt x="14508" y="7968"/>
                    </a:lnTo>
                    <a:lnTo>
                      <a:pt x="14063" y="7968"/>
                    </a:lnTo>
                    <a:lnTo>
                      <a:pt x="13619" y="7986"/>
                    </a:lnTo>
                    <a:lnTo>
                      <a:pt x="13174" y="8005"/>
                    </a:lnTo>
                    <a:lnTo>
                      <a:pt x="13600" y="7894"/>
                    </a:lnTo>
                    <a:lnTo>
                      <a:pt x="14026" y="7764"/>
                    </a:lnTo>
                    <a:lnTo>
                      <a:pt x="14452" y="7616"/>
                    </a:lnTo>
                    <a:lnTo>
                      <a:pt x="14860" y="7468"/>
                    </a:lnTo>
                    <a:lnTo>
                      <a:pt x="15175" y="7338"/>
                    </a:lnTo>
                    <a:lnTo>
                      <a:pt x="15471" y="7190"/>
                    </a:lnTo>
                    <a:lnTo>
                      <a:pt x="15731" y="7060"/>
                    </a:lnTo>
                    <a:lnTo>
                      <a:pt x="15972" y="6930"/>
                    </a:lnTo>
                    <a:lnTo>
                      <a:pt x="16175" y="6801"/>
                    </a:lnTo>
                    <a:lnTo>
                      <a:pt x="16361" y="6652"/>
                    </a:lnTo>
                    <a:lnTo>
                      <a:pt x="16509" y="6523"/>
                    </a:lnTo>
                    <a:lnTo>
                      <a:pt x="16657" y="6393"/>
                    </a:lnTo>
                    <a:lnTo>
                      <a:pt x="16768" y="6263"/>
                    </a:lnTo>
                    <a:lnTo>
                      <a:pt x="16861" y="6134"/>
                    </a:lnTo>
                    <a:lnTo>
                      <a:pt x="16916" y="6004"/>
                    </a:lnTo>
                    <a:lnTo>
                      <a:pt x="16972" y="5874"/>
                    </a:lnTo>
                    <a:lnTo>
                      <a:pt x="16991" y="5763"/>
                    </a:lnTo>
                    <a:lnTo>
                      <a:pt x="17009" y="5652"/>
                    </a:lnTo>
                    <a:lnTo>
                      <a:pt x="16991" y="5541"/>
                    </a:lnTo>
                    <a:lnTo>
                      <a:pt x="16954" y="5429"/>
                    </a:lnTo>
                    <a:lnTo>
                      <a:pt x="16898" y="5318"/>
                    </a:lnTo>
                    <a:lnTo>
                      <a:pt x="16824" y="5226"/>
                    </a:lnTo>
                    <a:lnTo>
                      <a:pt x="16750" y="5152"/>
                    </a:lnTo>
                    <a:lnTo>
                      <a:pt x="16639" y="5077"/>
                    </a:lnTo>
                    <a:lnTo>
                      <a:pt x="16527" y="5022"/>
                    </a:lnTo>
                    <a:lnTo>
                      <a:pt x="16398" y="4966"/>
                    </a:lnTo>
                    <a:lnTo>
                      <a:pt x="16231" y="4948"/>
                    </a:lnTo>
                    <a:lnTo>
                      <a:pt x="16064" y="4929"/>
                    </a:lnTo>
                    <a:lnTo>
                      <a:pt x="15879" y="4929"/>
                    </a:lnTo>
                    <a:lnTo>
                      <a:pt x="15675" y="4948"/>
                    </a:lnTo>
                    <a:lnTo>
                      <a:pt x="15434" y="4966"/>
                    </a:lnTo>
                    <a:lnTo>
                      <a:pt x="15193" y="5022"/>
                    </a:lnTo>
                    <a:lnTo>
                      <a:pt x="14934" y="5077"/>
                    </a:lnTo>
                    <a:lnTo>
                      <a:pt x="14656" y="5170"/>
                    </a:lnTo>
                    <a:lnTo>
                      <a:pt x="14341" y="5263"/>
                    </a:lnTo>
                    <a:lnTo>
                      <a:pt x="14026" y="5392"/>
                    </a:lnTo>
                    <a:lnTo>
                      <a:pt x="13619" y="5559"/>
                    </a:lnTo>
                    <a:lnTo>
                      <a:pt x="13211" y="5763"/>
                    </a:lnTo>
                    <a:lnTo>
                      <a:pt x="12822" y="5948"/>
                    </a:lnTo>
                    <a:lnTo>
                      <a:pt x="12433" y="6171"/>
                    </a:lnTo>
                    <a:lnTo>
                      <a:pt x="12766" y="5893"/>
                    </a:lnTo>
                    <a:lnTo>
                      <a:pt x="13100" y="5578"/>
                    </a:lnTo>
                    <a:lnTo>
                      <a:pt x="13415" y="5263"/>
                    </a:lnTo>
                    <a:lnTo>
                      <a:pt x="13730" y="4948"/>
                    </a:lnTo>
                    <a:lnTo>
                      <a:pt x="13952" y="4688"/>
                    </a:lnTo>
                    <a:lnTo>
                      <a:pt x="14156" y="4447"/>
                    </a:lnTo>
                    <a:lnTo>
                      <a:pt x="14323" y="4207"/>
                    </a:lnTo>
                    <a:lnTo>
                      <a:pt x="14489" y="3984"/>
                    </a:lnTo>
                    <a:lnTo>
                      <a:pt x="14619" y="3780"/>
                    </a:lnTo>
                    <a:lnTo>
                      <a:pt x="14730" y="3577"/>
                    </a:lnTo>
                    <a:lnTo>
                      <a:pt x="14804" y="3391"/>
                    </a:lnTo>
                    <a:lnTo>
                      <a:pt x="14878" y="3206"/>
                    </a:lnTo>
                    <a:lnTo>
                      <a:pt x="14915" y="3039"/>
                    </a:lnTo>
                    <a:lnTo>
                      <a:pt x="14934" y="2891"/>
                    </a:lnTo>
                    <a:lnTo>
                      <a:pt x="14953" y="2743"/>
                    </a:lnTo>
                    <a:lnTo>
                      <a:pt x="14934" y="2613"/>
                    </a:lnTo>
                    <a:lnTo>
                      <a:pt x="14915" y="2484"/>
                    </a:lnTo>
                    <a:lnTo>
                      <a:pt x="14860" y="2391"/>
                    </a:lnTo>
                    <a:lnTo>
                      <a:pt x="14804" y="2280"/>
                    </a:lnTo>
                    <a:lnTo>
                      <a:pt x="14712" y="2206"/>
                    </a:lnTo>
                    <a:lnTo>
                      <a:pt x="14638" y="2131"/>
                    </a:lnTo>
                    <a:lnTo>
                      <a:pt x="14526" y="2076"/>
                    </a:lnTo>
                    <a:lnTo>
                      <a:pt x="14415" y="2039"/>
                    </a:lnTo>
                    <a:lnTo>
                      <a:pt x="14304" y="2020"/>
                    </a:lnTo>
                    <a:lnTo>
                      <a:pt x="14156" y="2020"/>
                    </a:lnTo>
                    <a:lnTo>
                      <a:pt x="14026" y="2039"/>
                    </a:lnTo>
                    <a:lnTo>
                      <a:pt x="13878" y="2076"/>
                    </a:lnTo>
                    <a:lnTo>
                      <a:pt x="13711" y="2150"/>
                    </a:lnTo>
                    <a:lnTo>
                      <a:pt x="13544" y="2224"/>
                    </a:lnTo>
                    <a:lnTo>
                      <a:pt x="13359" y="2335"/>
                    </a:lnTo>
                    <a:lnTo>
                      <a:pt x="13155" y="2446"/>
                    </a:lnTo>
                    <a:lnTo>
                      <a:pt x="12970" y="2595"/>
                    </a:lnTo>
                    <a:lnTo>
                      <a:pt x="12748" y="2780"/>
                    </a:lnTo>
                    <a:lnTo>
                      <a:pt x="12544" y="2965"/>
                    </a:lnTo>
                    <a:lnTo>
                      <a:pt x="12303" y="3206"/>
                    </a:lnTo>
                    <a:lnTo>
                      <a:pt x="12081" y="3447"/>
                    </a:lnTo>
                    <a:lnTo>
                      <a:pt x="11784" y="3780"/>
                    </a:lnTo>
                    <a:lnTo>
                      <a:pt x="11506" y="4114"/>
                    </a:lnTo>
                    <a:lnTo>
                      <a:pt x="11228" y="4485"/>
                    </a:lnTo>
                    <a:lnTo>
                      <a:pt x="10969" y="4837"/>
                    </a:lnTo>
                    <a:lnTo>
                      <a:pt x="11154" y="4429"/>
                    </a:lnTo>
                    <a:lnTo>
                      <a:pt x="11321" y="4021"/>
                    </a:lnTo>
                    <a:lnTo>
                      <a:pt x="11469" y="3595"/>
                    </a:lnTo>
                    <a:lnTo>
                      <a:pt x="11599" y="3188"/>
                    </a:lnTo>
                    <a:lnTo>
                      <a:pt x="11692" y="2854"/>
                    </a:lnTo>
                    <a:lnTo>
                      <a:pt x="11766" y="2539"/>
                    </a:lnTo>
                    <a:lnTo>
                      <a:pt x="11840" y="2243"/>
                    </a:lnTo>
                    <a:lnTo>
                      <a:pt x="11877" y="1983"/>
                    </a:lnTo>
                    <a:lnTo>
                      <a:pt x="11895" y="1742"/>
                    </a:lnTo>
                    <a:lnTo>
                      <a:pt x="11914" y="1502"/>
                    </a:lnTo>
                    <a:lnTo>
                      <a:pt x="11914" y="1298"/>
                    </a:lnTo>
                    <a:lnTo>
                      <a:pt x="11895" y="1112"/>
                    </a:lnTo>
                    <a:lnTo>
                      <a:pt x="11858" y="946"/>
                    </a:lnTo>
                    <a:lnTo>
                      <a:pt x="11803" y="797"/>
                    </a:lnTo>
                    <a:lnTo>
                      <a:pt x="11747" y="649"/>
                    </a:lnTo>
                    <a:lnTo>
                      <a:pt x="11692" y="538"/>
                    </a:lnTo>
                    <a:lnTo>
                      <a:pt x="11599" y="445"/>
                    </a:lnTo>
                    <a:lnTo>
                      <a:pt x="11525" y="371"/>
                    </a:lnTo>
                    <a:lnTo>
                      <a:pt x="11414" y="316"/>
                    </a:lnTo>
                    <a:lnTo>
                      <a:pt x="11321" y="279"/>
                    </a:lnTo>
                    <a:lnTo>
                      <a:pt x="11210" y="242"/>
                    </a:lnTo>
                    <a:lnTo>
                      <a:pt x="11080" y="242"/>
                    </a:lnTo>
                    <a:lnTo>
                      <a:pt x="10969" y="260"/>
                    </a:lnTo>
                    <a:lnTo>
                      <a:pt x="10858" y="297"/>
                    </a:lnTo>
                    <a:lnTo>
                      <a:pt x="10728" y="353"/>
                    </a:lnTo>
                    <a:lnTo>
                      <a:pt x="10617" y="427"/>
                    </a:lnTo>
                    <a:lnTo>
                      <a:pt x="10487" y="538"/>
                    </a:lnTo>
                    <a:lnTo>
                      <a:pt x="10376" y="649"/>
                    </a:lnTo>
                    <a:lnTo>
                      <a:pt x="10246" y="797"/>
                    </a:lnTo>
                    <a:lnTo>
                      <a:pt x="10135" y="983"/>
                    </a:lnTo>
                    <a:lnTo>
                      <a:pt x="10024" y="1168"/>
                    </a:lnTo>
                    <a:lnTo>
                      <a:pt x="9913" y="1390"/>
                    </a:lnTo>
                    <a:lnTo>
                      <a:pt x="9783" y="1631"/>
                    </a:lnTo>
                    <a:lnTo>
                      <a:pt x="9672" y="1909"/>
                    </a:lnTo>
                    <a:lnTo>
                      <a:pt x="9579" y="2206"/>
                    </a:lnTo>
                    <a:lnTo>
                      <a:pt x="9468" y="2539"/>
                    </a:lnTo>
                    <a:lnTo>
                      <a:pt x="9357" y="2965"/>
                    </a:lnTo>
                    <a:lnTo>
                      <a:pt x="9246" y="3391"/>
                    </a:lnTo>
                    <a:lnTo>
                      <a:pt x="9153" y="3836"/>
                    </a:lnTo>
                    <a:lnTo>
                      <a:pt x="9079" y="4262"/>
                    </a:lnTo>
                    <a:lnTo>
                      <a:pt x="9061" y="3836"/>
                    </a:lnTo>
                    <a:lnTo>
                      <a:pt x="9042" y="3391"/>
                    </a:lnTo>
                    <a:lnTo>
                      <a:pt x="8987" y="2947"/>
                    </a:lnTo>
                    <a:lnTo>
                      <a:pt x="8931" y="2502"/>
                    </a:lnTo>
                    <a:lnTo>
                      <a:pt x="8875" y="2169"/>
                    </a:lnTo>
                    <a:lnTo>
                      <a:pt x="8801" y="1854"/>
                    </a:lnTo>
                    <a:lnTo>
                      <a:pt x="8727" y="1576"/>
                    </a:lnTo>
                    <a:lnTo>
                      <a:pt x="8653" y="1316"/>
                    </a:lnTo>
                    <a:lnTo>
                      <a:pt x="8560" y="1075"/>
                    </a:lnTo>
                    <a:lnTo>
                      <a:pt x="8486" y="872"/>
                    </a:lnTo>
                    <a:lnTo>
                      <a:pt x="8375" y="686"/>
                    </a:lnTo>
                    <a:lnTo>
                      <a:pt x="8282" y="520"/>
                    </a:lnTo>
                    <a:lnTo>
                      <a:pt x="8190" y="371"/>
                    </a:lnTo>
                    <a:lnTo>
                      <a:pt x="8079" y="260"/>
                    </a:lnTo>
                    <a:lnTo>
                      <a:pt x="7968" y="168"/>
                    </a:lnTo>
                    <a:lnTo>
                      <a:pt x="7856" y="93"/>
                    </a:lnTo>
                    <a:lnTo>
                      <a:pt x="7745" y="38"/>
                    </a:lnTo>
                    <a:lnTo>
                      <a:pt x="7634" y="19"/>
                    </a:lnTo>
                    <a:lnTo>
                      <a:pt x="7523" y="1"/>
                    </a:lnTo>
                    <a:close/>
                  </a:path>
                </a:pathLst>
              </a:custGeom>
              <a:solidFill>
                <a:srgbClr val="F5585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4" name="Google Shape;16859;p41">
                <a:extLst>
                  <a:ext uri="{FF2B5EF4-FFF2-40B4-BE49-F238E27FC236}">
                    <a16:creationId xmlns:a16="http://schemas.microsoft.com/office/drawing/2014/main" id="{CC3ABF84-E3DC-32BD-1089-1B4BE8E17D07}"/>
                  </a:ext>
                </a:extLst>
              </p:cNvPr>
              <p:cNvSpPr/>
              <p:nvPr/>
            </p:nvSpPr>
            <p:spPr>
              <a:xfrm>
                <a:off x="6294152" y="3157195"/>
                <a:ext cx="19567" cy="174674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151" extrusionOk="0">
                    <a:moveTo>
                      <a:pt x="149" y="0"/>
                    </a:moveTo>
                    <a:lnTo>
                      <a:pt x="131" y="19"/>
                    </a:lnTo>
                    <a:lnTo>
                      <a:pt x="112" y="56"/>
                    </a:lnTo>
                    <a:lnTo>
                      <a:pt x="75" y="167"/>
                    </a:lnTo>
                    <a:lnTo>
                      <a:pt x="38" y="371"/>
                    </a:lnTo>
                    <a:lnTo>
                      <a:pt x="19" y="611"/>
                    </a:lnTo>
                    <a:lnTo>
                      <a:pt x="1" y="1278"/>
                    </a:lnTo>
                    <a:lnTo>
                      <a:pt x="19" y="2075"/>
                    </a:lnTo>
                    <a:lnTo>
                      <a:pt x="56" y="2890"/>
                    </a:lnTo>
                    <a:lnTo>
                      <a:pt x="131" y="3539"/>
                    </a:lnTo>
                    <a:lnTo>
                      <a:pt x="168" y="3798"/>
                    </a:lnTo>
                    <a:lnTo>
                      <a:pt x="223" y="3984"/>
                    </a:lnTo>
                    <a:lnTo>
                      <a:pt x="260" y="4095"/>
                    </a:lnTo>
                    <a:lnTo>
                      <a:pt x="279" y="4132"/>
                    </a:lnTo>
                    <a:lnTo>
                      <a:pt x="316" y="4150"/>
                    </a:lnTo>
                    <a:lnTo>
                      <a:pt x="334" y="4132"/>
                    </a:lnTo>
                    <a:lnTo>
                      <a:pt x="353" y="4095"/>
                    </a:lnTo>
                    <a:lnTo>
                      <a:pt x="390" y="3984"/>
                    </a:lnTo>
                    <a:lnTo>
                      <a:pt x="408" y="3780"/>
                    </a:lnTo>
                    <a:lnTo>
                      <a:pt x="446" y="3539"/>
                    </a:lnTo>
                    <a:lnTo>
                      <a:pt x="464" y="2872"/>
                    </a:lnTo>
                    <a:lnTo>
                      <a:pt x="446" y="2075"/>
                    </a:lnTo>
                    <a:lnTo>
                      <a:pt x="408" y="1260"/>
                    </a:lnTo>
                    <a:lnTo>
                      <a:pt x="334" y="611"/>
                    </a:lnTo>
                    <a:lnTo>
                      <a:pt x="297" y="352"/>
                    </a:lnTo>
                    <a:lnTo>
                      <a:pt x="242" y="167"/>
                    </a:lnTo>
                    <a:lnTo>
                      <a:pt x="205" y="37"/>
                    </a:lnTo>
                    <a:lnTo>
                      <a:pt x="168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5" name="Google Shape;16860;p41">
                <a:extLst>
                  <a:ext uri="{FF2B5EF4-FFF2-40B4-BE49-F238E27FC236}">
                    <a16:creationId xmlns:a16="http://schemas.microsoft.com/office/drawing/2014/main" id="{0D16FE2D-24EA-F969-8318-A699DEB67559}"/>
                  </a:ext>
                </a:extLst>
              </p:cNvPr>
              <p:cNvSpPr/>
              <p:nvPr/>
            </p:nvSpPr>
            <p:spPr>
              <a:xfrm>
                <a:off x="6308207" y="3155638"/>
                <a:ext cx="50706" cy="16764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3984" extrusionOk="0">
                    <a:moveTo>
                      <a:pt x="37" y="0"/>
                    </a:moveTo>
                    <a:lnTo>
                      <a:pt x="19" y="19"/>
                    </a:lnTo>
                    <a:lnTo>
                      <a:pt x="0" y="56"/>
                    </a:lnTo>
                    <a:lnTo>
                      <a:pt x="0" y="185"/>
                    </a:lnTo>
                    <a:lnTo>
                      <a:pt x="19" y="389"/>
                    </a:lnTo>
                    <a:lnTo>
                      <a:pt x="56" y="630"/>
                    </a:lnTo>
                    <a:lnTo>
                      <a:pt x="186" y="1278"/>
                    </a:lnTo>
                    <a:lnTo>
                      <a:pt x="389" y="2057"/>
                    </a:lnTo>
                    <a:lnTo>
                      <a:pt x="630" y="2835"/>
                    </a:lnTo>
                    <a:lnTo>
                      <a:pt x="853" y="3446"/>
                    </a:lnTo>
                    <a:lnTo>
                      <a:pt x="964" y="3687"/>
                    </a:lnTo>
                    <a:lnTo>
                      <a:pt x="1038" y="3854"/>
                    </a:lnTo>
                    <a:lnTo>
                      <a:pt x="1112" y="3965"/>
                    </a:lnTo>
                    <a:lnTo>
                      <a:pt x="1149" y="3983"/>
                    </a:lnTo>
                    <a:lnTo>
                      <a:pt x="1186" y="3983"/>
                    </a:lnTo>
                    <a:lnTo>
                      <a:pt x="1205" y="3946"/>
                    </a:lnTo>
                    <a:lnTo>
                      <a:pt x="1205" y="3817"/>
                    </a:lnTo>
                    <a:lnTo>
                      <a:pt x="1186" y="3613"/>
                    </a:lnTo>
                    <a:lnTo>
                      <a:pt x="1149" y="3372"/>
                    </a:lnTo>
                    <a:lnTo>
                      <a:pt x="1019" y="2724"/>
                    </a:lnTo>
                    <a:lnTo>
                      <a:pt x="816" y="1945"/>
                    </a:lnTo>
                    <a:lnTo>
                      <a:pt x="575" y="1167"/>
                    </a:lnTo>
                    <a:lnTo>
                      <a:pt x="352" y="556"/>
                    </a:lnTo>
                    <a:lnTo>
                      <a:pt x="260" y="315"/>
                    </a:lnTo>
                    <a:lnTo>
                      <a:pt x="167" y="148"/>
                    </a:lnTo>
                    <a:lnTo>
                      <a:pt x="93" y="37"/>
                    </a:lnTo>
                    <a:lnTo>
                      <a:pt x="56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6" name="Google Shape;16861;p41">
                <a:extLst>
                  <a:ext uri="{FF2B5EF4-FFF2-40B4-BE49-F238E27FC236}">
                    <a16:creationId xmlns:a16="http://schemas.microsoft.com/office/drawing/2014/main" id="{4622DCE6-3FC5-966A-1172-5579968CF1E6}"/>
                  </a:ext>
                </a:extLst>
              </p:cNvPr>
              <p:cNvSpPr/>
              <p:nvPr/>
            </p:nvSpPr>
            <p:spPr>
              <a:xfrm>
                <a:off x="6337831" y="3144697"/>
                <a:ext cx="82687" cy="153634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651" extrusionOk="0">
                    <a:moveTo>
                      <a:pt x="19" y="1"/>
                    </a:moveTo>
                    <a:lnTo>
                      <a:pt x="0" y="19"/>
                    </a:lnTo>
                    <a:lnTo>
                      <a:pt x="0" y="56"/>
                    </a:lnTo>
                    <a:lnTo>
                      <a:pt x="19" y="186"/>
                    </a:lnTo>
                    <a:lnTo>
                      <a:pt x="75" y="371"/>
                    </a:lnTo>
                    <a:lnTo>
                      <a:pt x="167" y="594"/>
                    </a:lnTo>
                    <a:lnTo>
                      <a:pt x="427" y="1205"/>
                    </a:lnTo>
                    <a:lnTo>
                      <a:pt x="797" y="1928"/>
                    </a:lnTo>
                    <a:lnTo>
                      <a:pt x="1186" y="2632"/>
                    </a:lnTo>
                    <a:lnTo>
                      <a:pt x="1538" y="3187"/>
                    </a:lnTo>
                    <a:lnTo>
                      <a:pt x="1686" y="3391"/>
                    </a:lnTo>
                    <a:lnTo>
                      <a:pt x="1798" y="3558"/>
                    </a:lnTo>
                    <a:lnTo>
                      <a:pt x="1890" y="3632"/>
                    </a:lnTo>
                    <a:lnTo>
                      <a:pt x="1927" y="3651"/>
                    </a:lnTo>
                    <a:lnTo>
                      <a:pt x="1946" y="3651"/>
                    </a:lnTo>
                    <a:lnTo>
                      <a:pt x="1964" y="3632"/>
                    </a:lnTo>
                    <a:lnTo>
                      <a:pt x="1964" y="3595"/>
                    </a:lnTo>
                    <a:lnTo>
                      <a:pt x="1946" y="3465"/>
                    </a:lnTo>
                    <a:lnTo>
                      <a:pt x="1890" y="3280"/>
                    </a:lnTo>
                    <a:lnTo>
                      <a:pt x="1798" y="3039"/>
                    </a:lnTo>
                    <a:lnTo>
                      <a:pt x="1538" y="2446"/>
                    </a:lnTo>
                    <a:lnTo>
                      <a:pt x="1168" y="1724"/>
                    </a:lnTo>
                    <a:lnTo>
                      <a:pt x="779" y="1020"/>
                    </a:lnTo>
                    <a:lnTo>
                      <a:pt x="427" y="464"/>
                    </a:lnTo>
                    <a:lnTo>
                      <a:pt x="297" y="241"/>
                    </a:lnTo>
                    <a:lnTo>
                      <a:pt x="167" y="93"/>
                    </a:lnTo>
                    <a:lnTo>
                      <a:pt x="75" y="1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7" name="Google Shape;16862;p41">
                <a:extLst>
                  <a:ext uri="{FF2B5EF4-FFF2-40B4-BE49-F238E27FC236}">
                    <a16:creationId xmlns:a16="http://schemas.microsoft.com/office/drawing/2014/main" id="{662F56C9-B8A3-4997-B1CC-A5AD427012D8}"/>
                  </a:ext>
                </a:extLst>
              </p:cNvPr>
              <p:cNvSpPr/>
              <p:nvPr/>
            </p:nvSpPr>
            <p:spPr>
              <a:xfrm>
                <a:off x="6345616" y="3138469"/>
                <a:ext cx="116982" cy="13103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3114" extrusionOk="0">
                    <a:moveTo>
                      <a:pt x="38" y="0"/>
                    </a:moveTo>
                    <a:lnTo>
                      <a:pt x="19" y="19"/>
                    </a:lnTo>
                    <a:lnTo>
                      <a:pt x="1" y="37"/>
                    </a:lnTo>
                    <a:lnTo>
                      <a:pt x="1" y="75"/>
                    </a:lnTo>
                    <a:lnTo>
                      <a:pt x="56" y="186"/>
                    </a:lnTo>
                    <a:lnTo>
                      <a:pt x="149" y="352"/>
                    </a:lnTo>
                    <a:lnTo>
                      <a:pt x="297" y="575"/>
                    </a:lnTo>
                    <a:lnTo>
                      <a:pt x="705" y="1094"/>
                    </a:lnTo>
                    <a:lnTo>
                      <a:pt x="1224" y="1705"/>
                    </a:lnTo>
                    <a:lnTo>
                      <a:pt x="1779" y="2298"/>
                    </a:lnTo>
                    <a:lnTo>
                      <a:pt x="2243" y="2761"/>
                    </a:lnTo>
                    <a:lnTo>
                      <a:pt x="2428" y="2928"/>
                    </a:lnTo>
                    <a:lnTo>
                      <a:pt x="2595" y="3039"/>
                    </a:lnTo>
                    <a:lnTo>
                      <a:pt x="2706" y="3113"/>
                    </a:lnTo>
                    <a:lnTo>
                      <a:pt x="2761" y="3113"/>
                    </a:lnTo>
                    <a:lnTo>
                      <a:pt x="2780" y="3095"/>
                    </a:lnTo>
                    <a:lnTo>
                      <a:pt x="2761" y="3057"/>
                    </a:lnTo>
                    <a:lnTo>
                      <a:pt x="2724" y="2928"/>
                    </a:lnTo>
                    <a:lnTo>
                      <a:pt x="2613" y="2761"/>
                    </a:lnTo>
                    <a:lnTo>
                      <a:pt x="2483" y="2557"/>
                    </a:lnTo>
                    <a:lnTo>
                      <a:pt x="2076" y="2038"/>
                    </a:lnTo>
                    <a:lnTo>
                      <a:pt x="1557" y="1427"/>
                    </a:lnTo>
                    <a:lnTo>
                      <a:pt x="1001" y="834"/>
                    </a:lnTo>
                    <a:lnTo>
                      <a:pt x="538" y="371"/>
                    </a:lnTo>
                    <a:lnTo>
                      <a:pt x="334" y="204"/>
                    </a:lnTo>
                    <a:lnTo>
                      <a:pt x="186" y="75"/>
                    </a:lnTo>
                    <a:lnTo>
                      <a:pt x="75" y="1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8" name="Google Shape;16863;p41">
                <a:extLst>
                  <a:ext uri="{FF2B5EF4-FFF2-40B4-BE49-F238E27FC236}">
                    <a16:creationId xmlns:a16="http://schemas.microsoft.com/office/drawing/2014/main" id="{82BA323C-4457-D418-D5A3-F2A48A79DF24}"/>
                  </a:ext>
                </a:extLst>
              </p:cNvPr>
              <p:cNvSpPr/>
              <p:nvPr/>
            </p:nvSpPr>
            <p:spPr>
              <a:xfrm>
                <a:off x="6366657" y="3115872"/>
                <a:ext cx="140379" cy="10448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2483" extrusionOk="0">
                    <a:moveTo>
                      <a:pt x="38" y="0"/>
                    </a:moveTo>
                    <a:lnTo>
                      <a:pt x="1" y="19"/>
                    </a:lnTo>
                    <a:lnTo>
                      <a:pt x="1" y="37"/>
                    </a:lnTo>
                    <a:lnTo>
                      <a:pt x="19" y="74"/>
                    </a:lnTo>
                    <a:lnTo>
                      <a:pt x="94" y="185"/>
                    </a:lnTo>
                    <a:lnTo>
                      <a:pt x="223" y="315"/>
                    </a:lnTo>
                    <a:lnTo>
                      <a:pt x="409" y="500"/>
                    </a:lnTo>
                    <a:lnTo>
                      <a:pt x="909" y="926"/>
                    </a:lnTo>
                    <a:lnTo>
                      <a:pt x="1539" y="1408"/>
                    </a:lnTo>
                    <a:lnTo>
                      <a:pt x="2206" y="1890"/>
                    </a:lnTo>
                    <a:lnTo>
                      <a:pt x="2762" y="2242"/>
                    </a:lnTo>
                    <a:lnTo>
                      <a:pt x="2984" y="2353"/>
                    </a:lnTo>
                    <a:lnTo>
                      <a:pt x="3151" y="2446"/>
                    </a:lnTo>
                    <a:lnTo>
                      <a:pt x="3280" y="2483"/>
                    </a:lnTo>
                    <a:lnTo>
                      <a:pt x="3317" y="2483"/>
                    </a:lnTo>
                    <a:lnTo>
                      <a:pt x="3336" y="2464"/>
                    </a:lnTo>
                    <a:lnTo>
                      <a:pt x="3336" y="2446"/>
                    </a:lnTo>
                    <a:lnTo>
                      <a:pt x="3336" y="2409"/>
                    </a:lnTo>
                    <a:lnTo>
                      <a:pt x="3262" y="2298"/>
                    </a:lnTo>
                    <a:lnTo>
                      <a:pt x="3132" y="2168"/>
                    </a:lnTo>
                    <a:lnTo>
                      <a:pt x="2947" y="1983"/>
                    </a:lnTo>
                    <a:lnTo>
                      <a:pt x="2447" y="1556"/>
                    </a:lnTo>
                    <a:lnTo>
                      <a:pt x="1798" y="1056"/>
                    </a:lnTo>
                    <a:lnTo>
                      <a:pt x="1150" y="593"/>
                    </a:lnTo>
                    <a:lnTo>
                      <a:pt x="594" y="241"/>
                    </a:lnTo>
                    <a:lnTo>
                      <a:pt x="372" y="130"/>
                    </a:lnTo>
                    <a:lnTo>
                      <a:pt x="186" y="37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9" name="Google Shape;16864;p41">
                <a:extLst>
                  <a:ext uri="{FF2B5EF4-FFF2-40B4-BE49-F238E27FC236}">
                    <a16:creationId xmlns:a16="http://schemas.microsoft.com/office/drawing/2014/main" id="{F6B56F13-7027-44F9-4317-588D14FA4D90}"/>
                  </a:ext>
                </a:extLst>
              </p:cNvPr>
              <p:cNvSpPr/>
              <p:nvPr/>
            </p:nvSpPr>
            <p:spPr>
              <a:xfrm>
                <a:off x="6371370" y="3107287"/>
                <a:ext cx="161419" cy="69432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1650" extrusionOk="0">
                    <a:moveTo>
                      <a:pt x="19" y="0"/>
                    </a:moveTo>
                    <a:lnTo>
                      <a:pt x="0" y="19"/>
                    </a:lnTo>
                    <a:lnTo>
                      <a:pt x="0" y="37"/>
                    </a:lnTo>
                    <a:lnTo>
                      <a:pt x="19" y="74"/>
                    </a:lnTo>
                    <a:lnTo>
                      <a:pt x="130" y="167"/>
                    </a:lnTo>
                    <a:lnTo>
                      <a:pt x="278" y="278"/>
                    </a:lnTo>
                    <a:lnTo>
                      <a:pt x="500" y="389"/>
                    </a:lnTo>
                    <a:lnTo>
                      <a:pt x="1093" y="704"/>
                    </a:lnTo>
                    <a:lnTo>
                      <a:pt x="1834" y="1019"/>
                    </a:lnTo>
                    <a:lnTo>
                      <a:pt x="2575" y="1316"/>
                    </a:lnTo>
                    <a:lnTo>
                      <a:pt x="3205" y="1520"/>
                    </a:lnTo>
                    <a:lnTo>
                      <a:pt x="3446" y="1594"/>
                    </a:lnTo>
                    <a:lnTo>
                      <a:pt x="3650" y="1631"/>
                    </a:lnTo>
                    <a:lnTo>
                      <a:pt x="3780" y="1649"/>
                    </a:lnTo>
                    <a:lnTo>
                      <a:pt x="3817" y="1631"/>
                    </a:lnTo>
                    <a:lnTo>
                      <a:pt x="3835" y="1612"/>
                    </a:lnTo>
                    <a:lnTo>
                      <a:pt x="3817" y="1594"/>
                    </a:lnTo>
                    <a:lnTo>
                      <a:pt x="3798" y="1557"/>
                    </a:lnTo>
                    <a:lnTo>
                      <a:pt x="3706" y="1483"/>
                    </a:lnTo>
                    <a:lnTo>
                      <a:pt x="3539" y="1371"/>
                    </a:lnTo>
                    <a:lnTo>
                      <a:pt x="3335" y="1242"/>
                    </a:lnTo>
                    <a:lnTo>
                      <a:pt x="2742" y="945"/>
                    </a:lnTo>
                    <a:lnTo>
                      <a:pt x="2001" y="612"/>
                    </a:lnTo>
                    <a:lnTo>
                      <a:pt x="1241" y="315"/>
                    </a:lnTo>
                    <a:lnTo>
                      <a:pt x="630" y="111"/>
                    </a:lnTo>
                    <a:lnTo>
                      <a:pt x="371" y="37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0" name="Google Shape;16865;p41">
                <a:extLst>
                  <a:ext uri="{FF2B5EF4-FFF2-40B4-BE49-F238E27FC236}">
                    <a16:creationId xmlns:a16="http://schemas.microsoft.com/office/drawing/2014/main" id="{EBD0E248-4FAC-4EFD-537F-9883F501E180}"/>
                  </a:ext>
                </a:extLst>
              </p:cNvPr>
              <p:cNvSpPr/>
              <p:nvPr/>
            </p:nvSpPr>
            <p:spPr>
              <a:xfrm>
                <a:off x="6380712" y="3076105"/>
                <a:ext cx="170803" cy="37451"/>
              </a:xfrm>
              <a:custGeom>
                <a:avLst/>
                <a:gdLst/>
                <a:ahLst/>
                <a:cxnLst/>
                <a:rect l="l" t="t" r="r" b="b"/>
                <a:pathLst>
                  <a:path w="4059" h="890" extrusionOk="0">
                    <a:moveTo>
                      <a:pt x="167" y="0"/>
                    </a:moveTo>
                    <a:lnTo>
                      <a:pt x="38" y="19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93"/>
                    </a:lnTo>
                    <a:lnTo>
                      <a:pt x="19" y="111"/>
                    </a:lnTo>
                    <a:lnTo>
                      <a:pt x="130" y="167"/>
                    </a:lnTo>
                    <a:lnTo>
                      <a:pt x="315" y="241"/>
                    </a:lnTo>
                    <a:lnTo>
                      <a:pt x="556" y="334"/>
                    </a:lnTo>
                    <a:lnTo>
                      <a:pt x="1205" y="500"/>
                    </a:lnTo>
                    <a:lnTo>
                      <a:pt x="1983" y="667"/>
                    </a:lnTo>
                    <a:lnTo>
                      <a:pt x="2780" y="797"/>
                    </a:lnTo>
                    <a:lnTo>
                      <a:pt x="3447" y="871"/>
                    </a:lnTo>
                    <a:lnTo>
                      <a:pt x="3687" y="890"/>
                    </a:lnTo>
                    <a:lnTo>
                      <a:pt x="3891" y="890"/>
                    </a:lnTo>
                    <a:lnTo>
                      <a:pt x="4021" y="871"/>
                    </a:lnTo>
                    <a:lnTo>
                      <a:pt x="4058" y="852"/>
                    </a:lnTo>
                    <a:lnTo>
                      <a:pt x="4058" y="834"/>
                    </a:lnTo>
                    <a:lnTo>
                      <a:pt x="4058" y="815"/>
                    </a:lnTo>
                    <a:lnTo>
                      <a:pt x="4040" y="778"/>
                    </a:lnTo>
                    <a:lnTo>
                      <a:pt x="3928" y="723"/>
                    </a:lnTo>
                    <a:lnTo>
                      <a:pt x="3743" y="649"/>
                    </a:lnTo>
                    <a:lnTo>
                      <a:pt x="3502" y="575"/>
                    </a:lnTo>
                    <a:lnTo>
                      <a:pt x="2854" y="389"/>
                    </a:lnTo>
                    <a:lnTo>
                      <a:pt x="2076" y="222"/>
                    </a:lnTo>
                    <a:lnTo>
                      <a:pt x="1279" y="93"/>
                    </a:lnTo>
                    <a:lnTo>
                      <a:pt x="612" y="19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1" name="Google Shape;16866;p41">
                <a:extLst>
                  <a:ext uri="{FF2B5EF4-FFF2-40B4-BE49-F238E27FC236}">
                    <a16:creationId xmlns:a16="http://schemas.microsoft.com/office/drawing/2014/main" id="{59DF46D6-F594-BCAD-17B2-F5F9D0323AA2}"/>
                  </a:ext>
                </a:extLst>
              </p:cNvPr>
              <p:cNvSpPr/>
              <p:nvPr/>
            </p:nvSpPr>
            <p:spPr>
              <a:xfrm>
                <a:off x="6380712" y="3054265"/>
                <a:ext cx="174674" cy="21082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501" extrusionOk="0">
                    <a:moveTo>
                      <a:pt x="2872" y="0"/>
                    </a:moveTo>
                    <a:lnTo>
                      <a:pt x="2057" y="37"/>
                    </a:lnTo>
                    <a:lnTo>
                      <a:pt x="1260" y="93"/>
                    </a:lnTo>
                    <a:lnTo>
                      <a:pt x="612" y="167"/>
                    </a:lnTo>
                    <a:lnTo>
                      <a:pt x="352" y="223"/>
                    </a:lnTo>
                    <a:lnTo>
                      <a:pt x="167" y="260"/>
                    </a:lnTo>
                    <a:lnTo>
                      <a:pt x="56" y="315"/>
                    </a:lnTo>
                    <a:lnTo>
                      <a:pt x="19" y="334"/>
                    </a:lnTo>
                    <a:lnTo>
                      <a:pt x="0" y="352"/>
                    </a:lnTo>
                    <a:lnTo>
                      <a:pt x="19" y="371"/>
                    </a:lnTo>
                    <a:lnTo>
                      <a:pt x="56" y="408"/>
                    </a:lnTo>
                    <a:lnTo>
                      <a:pt x="167" y="427"/>
                    </a:lnTo>
                    <a:lnTo>
                      <a:pt x="371" y="464"/>
                    </a:lnTo>
                    <a:lnTo>
                      <a:pt x="630" y="482"/>
                    </a:lnTo>
                    <a:lnTo>
                      <a:pt x="1279" y="501"/>
                    </a:lnTo>
                    <a:lnTo>
                      <a:pt x="2094" y="464"/>
                    </a:lnTo>
                    <a:lnTo>
                      <a:pt x="2891" y="408"/>
                    </a:lnTo>
                    <a:lnTo>
                      <a:pt x="3539" y="334"/>
                    </a:lnTo>
                    <a:lnTo>
                      <a:pt x="3799" y="278"/>
                    </a:lnTo>
                    <a:lnTo>
                      <a:pt x="3984" y="241"/>
                    </a:lnTo>
                    <a:lnTo>
                      <a:pt x="4114" y="186"/>
                    </a:lnTo>
                    <a:lnTo>
                      <a:pt x="4132" y="167"/>
                    </a:lnTo>
                    <a:lnTo>
                      <a:pt x="4151" y="130"/>
                    </a:lnTo>
                    <a:lnTo>
                      <a:pt x="4132" y="112"/>
                    </a:lnTo>
                    <a:lnTo>
                      <a:pt x="4095" y="93"/>
                    </a:lnTo>
                    <a:lnTo>
                      <a:pt x="3984" y="56"/>
                    </a:lnTo>
                    <a:lnTo>
                      <a:pt x="3780" y="37"/>
                    </a:lnTo>
                    <a:lnTo>
                      <a:pt x="3539" y="19"/>
                    </a:lnTo>
                    <a:lnTo>
                      <a:pt x="2872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2" name="Google Shape;16867;p41">
                <a:extLst>
                  <a:ext uri="{FF2B5EF4-FFF2-40B4-BE49-F238E27FC236}">
                    <a16:creationId xmlns:a16="http://schemas.microsoft.com/office/drawing/2014/main" id="{4E2AB590-7841-929B-0654-12E52C30605A}"/>
                  </a:ext>
                </a:extLst>
              </p:cNvPr>
              <p:cNvSpPr/>
              <p:nvPr/>
            </p:nvSpPr>
            <p:spPr>
              <a:xfrm>
                <a:off x="6376041" y="2991902"/>
                <a:ext cx="168446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1149" extrusionOk="0">
                    <a:moveTo>
                      <a:pt x="3836" y="0"/>
                    </a:moveTo>
                    <a:lnTo>
                      <a:pt x="3632" y="19"/>
                    </a:lnTo>
                    <a:lnTo>
                      <a:pt x="3372" y="56"/>
                    </a:lnTo>
                    <a:lnTo>
                      <a:pt x="2724" y="185"/>
                    </a:lnTo>
                    <a:lnTo>
                      <a:pt x="1946" y="371"/>
                    </a:lnTo>
                    <a:lnTo>
                      <a:pt x="1168" y="593"/>
                    </a:lnTo>
                    <a:lnTo>
                      <a:pt x="556" y="815"/>
                    </a:lnTo>
                    <a:lnTo>
                      <a:pt x="315" y="908"/>
                    </a:lnTo>
                    <a:lnTo>
                      <a:pt x="149" y="1001"/>
                    </a:lnTo>
                    <a:lnTo>
                      <a:pt x="37" y="1056"/>
                    </a:lnTo>
                    <a:lnTo>
                      <a:pt x="19" y="1093"/>
                    </a:lnTo>
                    <a:lnTo>
                      <a:pt x="0" y="1112"/>
                    </a:lnTo>
                    <a:lnTo>
                      <a:pt x="19" y="1130"/>
                    </a:lnTo>
                    <a:lnTo>
                      <a:pt x="56" y="1149"/>
                    </a:lnTo>
                    <a:lnTo>
                      <a:pt x="371" y="1149"/>
                    </a:lnTo>
                    <a:lnTo>
                      <a:pt x="630" y="1112"/>
                    </a:lnTo>
                    <a:lnTo>
                      <a:pt x="1279" y="982"/>
                    </a:lnTo>
                    <a:lnTo>
                      <a:pt x="2057" y="797"/>
                    </a:lnTo>
                    <a:lnTo>
                      <a:pt x="2835" y="575"/>
                    </a:lnTo>
                    <a:lnTo>
                      <a:pt x="3465" y="352"/>
                    </a:lnTo>
                    <a:lnTo>
                      <a:pt x="3687" y="260"/>
                    </a:lnTo>
                    <a:lnTo>
                      <a:pt x="3873" y="167"/>
                    </a:lnTo>
                    <a:lnTo>
                      <a:pt x="3984" y="93"/>
                    </a:lnTo>
                    <a:lnTo>
                      <a:pt x="4002" y="74"/>
                    </a:lnTo>
                    <a:lnTo>
                      <a:pt x="4002" y="37"/>
                    </a:lnTo>
                    <a:lnTo>
                      <a:pt x="3984" y="19"/>
                    </a:lnTo>
                    <a:lnTo>
                      <a:pt x="3947" y="19"/>
                    </a:lnTo>
                    <a:lnTo>
                      <a:pt x="3836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3" name="Google Shape;16868;p41">
                <a:extLst>
                  <a:ext uri="{FF2B5EF4-FFF2-40B4-BE49-F238E27FC236}">
                    <a16:creationId xmlns:a16="http://schemas.microsoft.com/office/drawing/2014/main" id="{17AF8CB8-D6C9-CA51-EE3A-02971320F846}"/>
                  </a:ext>
                </a:extLst>
              </p:cNvPr>
              <p:cNvSpPr/>
              <p:nvPr/>
            </p:nvSpPr>
            <p:spPr>
              <a:xfrm>
                <a:off x="6372927" y="2945907"/>
                <a:ext cx="152835" cy="85002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2020" extrusionOk="0">
                    <a:moveTo>
                      <a:pt x="3576" y="0"/>
                    </a:moveTo>
                    <a:lnTo>
                      <a:pt x="3446" y="19"/>
                    </a:lnTo>
                    <a:lnTo>
                      <a:pt x="3261" y="74"/>
                    </a:lnTo>
                    <a:lnTo>
                      <a:pt x="3020" y="167"/>
                    </a:lnTo>
                    <a:lnTo>
                      <a:pt x="2427" y="445"/>
                    </a:lnTo>
                    <a:lnTo>
                      <a:pt x="1705" y="815"/>
                    </a:lnTo>
                    <a:lnTo>
                      <a:pt x="1001" y="1223"/>
                    </a:lnTo>
                    <a:lnTo>
                      <a:pt x="445" y="1575"/>
                    </a:lnTo>
                    <a:lnTo>
                      <a:pt x="241" y="1723"/>
                    </a:lnTo>
                    <a:lnTo>
                      <a:pt x="93" y="1853"/>
                    </a:lnTo>
                    <a:lnTo>
                      <a:pt x="19" y="1945"/>
                    </a:lnTo>
                    <a:lnTo>
                      <a:pt x="0" y="1982"/>
                    </a:lnTo>
                    <a:lnTo>
                      <a:pt x="0" y="2001"/>
                    </a:lnTo>
                    <a:lnTo>
                      <a:pt x="19" y="2020"/>
                    </a:lnTo>
                    <a:lnTo>
                      <a:pt x="56" y="2020"/>
                    </a:lnTo>
                    <a:lnTo>
                      <a:pt x="185" y="2001"/>
                    </a:lnTo>
                    <a:lnTo>
                      <a:pt x="371" y="1945"/>
                    </a:lnTo>
                    <a:lnTo>
                      <a:pt x="593" y="1853"/>
                    </a:lnTo>
                    <a:lnTo>
                      <a:pt x="1204" y="1575"/>
                    </a:lnTo>
                    <a:lnTo>
                      <a:pt x="1909" y="1204"/>
                    </a:lnTo>
                    <a:lnTo>
                      <a:pt x="2613" y="797"/>
                    </a:lnTo>
                    <a:lnTo>
                      <a:pt x="3168" y="445"/>
                    </a:lnTo>
                    <a:lnTo>
                      <a:pt x="3372" y="296"/>
                    </a:lnTo>
                    <a:lnTo>
                      <a:pt x="3520" y="167"/>
                    </a:lnTo>
                    <a:lnTo>
                      <a:pt x="3613" y="74"/>
                    </a:lnTo>
                    <a:lnTo>
                      <a:pt x="3632" y="37"/>
                    </a:lnTo>
                    <a:lnTo>
                      <a:pt x="3632" y="19"/>
                    </a:lnTo>
                    <a:lnTo>
                      <a:pt x="3613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4" name="Google Shape;16869;p41">
                <a:extLst>
                  <a:ext uri="{FF2B5EF4-FFF2-40B4-BE49-F238E27FC236}">
                    <a16:creationId xmlns:a16="http://schemas.microsoft.com/office/drawing/2014/main" id="{C37E4840-E436-A73D-D48D-2E027830C1B9}"/>
                  </a:ext>
                </a:extLst>
              </p:cNvPr>
              <p:cNvSpPr/>
              <p:nvPr/>
            </p:nvSpPr>
            <p:spPr>
              <a:xfrm>
                <a:off x="6355000" y="2890529"/>
                <a:ext cx="132552" cy="114668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725" extrusionOk="0">
                    <a:moveTo>
                      <a:pt x="3076" y="1"/>
                    </a:moveTo>
                    <a:lnTo>
                      <a:pt x="2964" y="56"/>
                    </a:lnTo>
                    <a:lnTo>
                      <a:pt x="2798" y="149"/>
                    </a:lnTo>
                    <a:lnTo>
                      <a:pt x="2575" y="297"/>
                    </a:lnTo>
                    <a:lnTo>
                      <a:pt x="2057" y="686"/>
                    </a:lnTo>
                    <a:lnTo>
                      <a:pt x="1427" y="1205"/>
                    </a:lnTo>
                    <a:lnTo>
                      <a:pt x="834" y="1742"/>
                    </a:lnTo>
                    <a:lnTo>
                      <a:pt x="371" y="2205"/>
                    </a:lnTo>
                    <a:lnTo>
                      <a:pt x="185" y="2391"/>
                    </a:lnTo>
                    <a:lnTo>
                      <a:pt x="74" y="2539"/>
                    </a:lnTo>
                    <a:lnTo>
                      <a:pt x="0" y="2650"/>
                    </a:lnTo>
                    <a:lnTo>
                      <a:pt x="0" y="2687"/>
                    </a:lnTo>
                    <a:lnTo>
                      <a:pt x="0" y="2724"/>
                    </a:lnTo>
                    <a:lnTo>
                      <a:pt x="74" y="2724"/>
                    </a:lnTo>
                    <a:lnTo>
                      <a:pt x="185" y="2669"/>
                    </a:lnTo>
                    <a:lnTo>
                      <a:pt x="352" y="2576"/>
                    </a:lnTo>
                    <a:lnTo>
                      <a:pt x="574" y="2446"/>
                    </a:lnTo>
                    <a:lnTo>
                      <a:pt x="1093" y="2039"/>
                    </a:lnTo>
                    <a:lnTo>
                      <a:pt x="1723" y="1538"/>
                    </a:lnTo>
                    <a:lnTo>
                      <a:pt x="2316" y="1001"/>
                    </a:lnTo>
                    <a:lnTo>
                      <a:pt x="2779" y="519"/>
                    </a:lnTo>
                    <a:lnTo>
                      <a:pt x="2964" y="334"/>
                    </a:lnTo>
                    <a:lnTo>
                      <a:pt x="3076" y="186"/>
                    </a:lnTo>
                    <a:lnTo>
                      <a:pt x="3150" y="75"/>
                    </a:lnTo>
                    <a:lnTo>
                      <a:pt x="3150" y="38"/>
                    </a:lnTo>
                    <a:lnTo>
                      <a:pt x="3150" y="19"/>
                    </a:lnTo>
                    <a:lnTo>
                      <a:pt x="3113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5" name="Google Shape;16870;p41">
                <a:extLst>
                  <a:ext uri="{FF2B5EF4-FFF2-40B4-BE49-F238E27FC236}">
                    <a16:creationId xmlns:a16="http://schemas.microsoft.com/office/drawing/2014/main" id="{DA7FD123-8E38-02AA-4CB5-002CF772370D}"/>
                  </a:ext>
                </a:extLst>
              </p:cNvPr>
              <p:cNvSpPr/>
              <p:nvPr/>
            </p:nvSpPr>
            <p:spPr>
              <a:xfrm>
                <a:off x="6347973" y="2856233"/>
                <a:ext cx="102170" cy="1426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3391" extrusionOk="0">
                    <a:moveTo>
                      <a:pt x="2390" y="0"/>
                    </a:moveTo>
                    <a:lnTo>
                      <a:pt x="2353" y="19"/>
                    </a:lnTo>
                    <a:lnTo>
                      <a:pt x="2242" y="93"/>
                    </a:lnTo>
                    <a:lnTo>
                      <a:pt x="2112" y="223"/>
                    </a:lnTo>
                    <a:lnTo>
                      <a:pt x="1946" y="408"/>
                    </a:lnTo>
                    <a:lnTo>
                      <a:pt x="1520" y="927"/>
                    </a:lnTo>
                    <a:lnTo>
                      <a:pt x="1038" y="1575"/>
                    </a:lnTo>
                    <a:lnTo>
                      <a:pt x="575" y="2242"/>
                    </a:lnTo>
                    <a:lnTo>
                      <a:pt x="241" y="2798"/>
                    </a:lnTo>
                    <a:lnTo>
                      <a:pt x="111" y="3020"/>
                    </a:lnTo>
                    <a:lnTo>
                      <a:pt x="37" y="3206"/>
                    </a:lnTo>
                    <a:lnTo>
                      <a:pt x="0" y="3317"/>
                    </a:lnTo>
                    <a:lnTo>
                      <a:pt x="0" y="3354"/>
                    </a:lnTo>
                    <a:lnTo>
                      <a:pt x="0" y="3372"/>
                    </a:lnTo>
                    <a:lnTo>
                      <a:pt x="37" y="3391"/>
                    </a:lnTo>
                    <a:lnTo>
                      <a:pt x="74" y="3372"/>
                    </a:lnTo>
                    <a:lnTo>
                      <a:pt x="167" y="3298"/>
                    </a:lnTo>
                    <a:lnTo>
                      <a:pt x="315" y="3169"/>
                    </a:lnTo>
                    <a:lnTo>
                      <a:pt x="482" y="2983"/>
                    </a:lnTo>
                    <a:lnTo>
                      <a:pt x="908" y="2465"/>
                    </a:lnTo>
                    <a:lnTo>
                      <a:pt x="1390" y="1816"/>
                    </a:lnTo>
                    <a:lnTo>
                      <a:pt x="1853" y="1149"/>
                    </a:lnTo>
                    <a:lnTo>
                      <a:pt x="2187" y="593"/>
                    </a:lnTo>
                    <a:lnTo>
                      <a:pt x="2316" y="371"/>
                    </a:lnTo>
                    <a:lnTo>
                      <a:pt x="2390" y="186"/>
                    </a:lnTo>
                    <a:lnTo>
                      <a:pt x="2427" y="74"/>
                    </a:lnTo>
                    <a:lnTo>
                      <a:pt x="2427" y="37"/>
                    </a:lnTo>
                    <a:lnTo>
                      <a:pt x="2409" y="19"/>
                    </a:lnTo>
                    <a:lnTo>
                      <a:pt x="2390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6" name="Google Shape;16871;p41">
                <a:extLst>
                  <a:ext uri="{FF2B5EF4-FFF2-40B4-BE49-F238E27FC236}">
                    <a16:creationId xmlns:a16="http://schemas.microsoft.com/office/drawing/2014/main" id="{95215F89-57DB-21A3-0FC2-56698D9185AE}"/>
                  </a:ext>
                </a:extLst>
              </p:cNvPr>
              <p:cNvSpPr/>
              <p:nvPr/>
            </p:nvSpPr>
            <p:spPr>
              <a:xfrm>
                <a:off x="6320662" y="2823494"/>
                <a:ext cx="71788" cy="159862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3799" extrusionOk="0">
                    <a:moveTo>
                      <a:pt x="1650" y="0"/>
                    </a:moveTo>
                    <a:lnTo>
                      <a:pt x="1613" y="19"/>
                    </a:lnTo>
                    <a:lnTo>
                      <a:pt x="1539" y="111"/>
                    </a:lnTo>
                    <a:lnTo>
                      <a:pt x="1427" y="278"/>
                    </a:lnTo>
                    <a:lnTo>
                      <a:pt x="1298" y="500"/>
                    </a:lnTo>
                    <a:lnTo>
                      <a:pt x="983" y="1075"/>
                    </a:lnTo>
                    <a:lnTo>
                      <a:pt x="649" y="1816"/>
                    </a:lnTo>
                    <a:lnTo>
                      <a:pt x="334" y="2557"/>
                    </a:lnTo>
                    <a:lnTo>
                      <a:pt x="112" y="3187"/>
                    </a:lnTo>
                    <a:lnTo>
                      <a:pt x="56" y="3428"/>
                    </a:lnTo>
                    <a:lnTo>
                      <a:pt x="1" y="3613"/>
                    </a:lnTo>
                    <a:lnTo>
                      <a:pt x="1" y="3743"/>
                    </a:lnTo>
                    <a:lnTo>
                      <a:pt x="1" y="3780"/>
                    </a:lnTo>
                    <a:lnTo>
                      <a:pt x="19" y="3798"/>
                    </a:lnTo>
                    <a:lnTo>
                      <a:pt x="38" y="3798"/>
                    </a:lnTo>
                    <a:lnTo>
                      <a:pt x="75" y="3780"/>
                    </a:lnTo>
                    <a:lnTo>
                      <a:pt x="168" y="3687"/>
                    </a:lnTo>
                    <a:lnTo>
                      <a:pt x="279" y="3520"/>
                    </a:lnTo>
                    <a:lnTo>
                      <a:pt x="408" y="3298"/>
                    </a:lnTo>
                    <a:lnTo>
                      <a:pt x="705" y="2724"/>
                    </a:lnTo>
                    <a:lnTo>
                      <a:pt x="1038" y="1983"/>
                    </a:lnTo>
                    <a:lnTo>
                      <a:pt x="1353" y="1242"/>
                    </a:lnTo>
                    <a:lnTo>
                      <a:pt x="1576" y="612"/>
                    </a:lnTo>
                    <a:lnTo>
                      <a:pt x="1650" y="371"/>
                    </a:lnTo>
                    <a:lnTo>
                      <a:pt x="1687" y="185"/>
                    </a:lnTo>
                    <a:lnTo>
                      <a:pt x="1705" y="56"/>
                    </a:lnTo>
                    <a:lnTo>
                      <a:pt x="1687" y="19"/>
                    </a:lnTo>
                    <a:lnTo>
                      <a:pt x="1668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7" name="Google Shape;16872;p41">
                <a:extLst>
                  <a:ext uri="{FF2B5EF4-FFF2-40B4-BE49-F238E27FC236}">
                    <a16:creationId xmlns:a16="http://schemas.microsoft.com/office/drawing/2014/main" id="{D7BE4C9B-4893-5380-7D27-EA43206238A5}"/>
                  </a:ext>
                </a:extLst>
              </p:cNvPr>
              <p:cNvSpPr/>
              <p:nvPr/>
            </p:nvSpPr>
            <p:spPr>
              <a:xfrm>
                <a:off x="6309764" y="2808682"/>
                <a:ext cx="35137" cy="172318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095" extrusionOk="0">
                    <a:moveTo>
                      <a:pt x="779" y="0"/>
                    </a:moveTo>
                    <a:lnTo>
                      <a:pt x="742" y="19"/>
                    </a:lnTo>
                    <a:lnTo>
                      <a:pt x="723" y="37"/>
                    </a:lnTo>
                    <a:lnTo>
                      <a:pt x="667" y="148"/>
                    </a:lnTo>
                    <a:lnTo>
                      <a:pt x="593" y="334"/>
                    </a:lnTo>
                    <a:lnTo>
                      <a:pt x="519" y="574"/>
                    </a:lnTo>
                    <a:lnTo>
                      <a:pt x="352" y="1223"/>
                    </a:lnTo>
                    <a:lnTo>
                      <a:pt x="204" y="2001"/>
                    </a:lnTo>
                    <a:lnTo>
                      <a:pt x="75" y="2798"/>
                    </a:lnTo>
                    <a:lnTo>
                      <a:pt x="19" y="3465"/>
                    </a:lnTo>
                    <a:lnTo>
                      <a:pt x="0" y="3724"/>
                    </a:lnTo>
                    <a:lnTo>
                      <a:pt x="0" y="3909"/>
                    </a:lnTo>
                    <a:lnTo>
                      <a:pt x="37" y="4039"/>
                    </a:lnTo>
                    <a:lnTo>
                      <a:pt x="37" y="4076"/>
                    </a:lnTo>
                    <a:lnTo>
                      <a:pt x="56" y="4095"/>
                    </a:lnTo>
                    <a:lnTo>
                      <a:pt x="93" y="4076"/>
                    </a:lnTo>
                    <a:lnTo>
                      <a:pt x="112" y="4058"/>
                    </a:lnTo>
                    <a:lnTo>
                      <a:pt x="167" y="3947"/>
                    </a:lnTo>
                    <a:lnTo>
                      <a:pt x="241" y="3761"/>
                    </a:lnTo>
                    <a:lnTo>
                      <a:pt x="315" y="3520"/>
                    </a:lnTo>
                    <a:lnTo>
                      <a:pt x="482" y="2872"/>
                    </a:lnTo>
                    <a:lnTo>
                      <a:pt x="630" y="2075"/>
                    </a:lnTo>
                    <a:lnTo>
                      <a:pt x="760" y="1279"/>
                    </a:lnTo>
                    <a:lnTo>
                      <a:pt x="816" y="630"/>
                    </a:lnTo>
                    <a:lnTo>
                      <a:pt x="834" y="371"/>
                    </a:lnTo>
                    <a:lnTo>
                      <a:pt x="834" y="185"/>
                    </a:lnTo>
                    <a:lnTo>
                      <a:pt x="816" y="56"/>
                    </a:lnTo>
                    <a:lnTo>
                      <a:pt x="797" y="19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8" name="Google Shape;16873;p41">
                <a:extLst>
                  <a:ext uri="{FF2B5EF4-FFF2-40B4-BE49-F238E27FC236}">
                    <a16:creationId xmlns:a16="http://schemas.microsoft.com/office/drawing/2014/main" id="{75C87048-DA41-525A-F600-DF17F0313CC2}"/>
                  </a:ext>
                </a:extLst>
              </p:cNvPr>
              <p:cNvSpPr/>
              <p:nvPr/>
            </p:nvSpPr>
            <p:spPr>
              <a:xfrm>
                <a:off x="6268440" y="2803969"/>
                <a:ext cx="19525" cy="17471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152" extrusionOk="0">
                    <a:moveTo>
                      <a:pt x="167" y="1"/>
                    </a:moveTo>
                    <a:lnTo>
                      <a:pt x="130" y="19"/>
                    </a:lnTo>
                    <a:lnTo>
                      <a:pt x="112" y="57"/>
                    </a:lnTo>
                    <a:lnTo>
                      <a:pt x="75" y="168"/>
                    </a:lnTo>
                    <a:lnTo>
                      <a:pt x="56" y="372"/>
                    </a:lnTo>
                    <a:lnTo>
                      <a:pt x="37" y="612"/>
                    </a:lnTo>
                    <a:lnTo>
                      <a:pt x="0" y="1279"/>
                    </a:lnTo>
                    <a:lnTo>
                      <a:pt x="19" y="2095"/>
                    </a:lnTo>
                    <a:lnTo>
                      <a:pt x="75" y="2891"/>
                    </a:lnTo>
                    <a:lnTo>
                      <a:pt x="130" y="3540"/>
                    </a:lnTo>
                    <a:lnTo>
                      <a:pt x="186" y="3799"/>
                    </a:lnTo>
                    <a:lnTo>
                      <a:pt x="223" y="3984"/>
                    </a:lnTo>
                    <a:lnTo>
                      <a:pt x="278" y="4114"/>
                    </a:lnTo>
                    <a:lnTo>
                      <a:pt x="297" y="4133"/>
                    </a:lnTo>
                    <a:lnTo>
                      <a:pt x="315" y="4151"/>
                    </a:lnTo>
                    <a:lnTo>
                      <a:pt x="334" y="4133"/>
                    </a:lnTo>
                    <a:lnTo>
                      <a:pt x="352" y="4114"/>
                    </a:lnTo>
                    <a:lnTo>
                      <a:pt x="390" y="3984"/>
                    </a:lnTo>
                    <a:lnTo>
                      <a:pt x="427" y="3799"/>
                    </a:lnTo>
                    <a:lnTo>
                      <a:pt x="445" y="3540"/>
                    </a:lnTo>
                    <a:lnTo>
                      <a:pt x="464" y="2873"/>
                    </a:lnTo>
                    <a:lnTo>
                      <a:pt x="464" y="2076"/>
                    </a:lnTo>
                    <a:lnTo>
                      <a:pt x="408" y="1261"/>
                    </a:lnTo>
                    <a:lnTo>
                      <a:pt x="334" y="612"/>
                    </a:lnTo>
                    <a:lnTo>
                      <a:pt x="297" y="353"/>
                    </a:lnTo>
                    <a:lnTo>
                      <a:pt x="260" y="168"/>
                    </a:lnTo>
                    <a:lnTo>
                      <a:pt x="204" y="57"/>
                    </a:lnTo>
                    <a:lnTo>
                      <a:pt x="186" y="19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9" name="Google Shape;16874;p41">
                <a:extLst>
                  <a:ext uri="{FF2B5EF4-FFF2-40B4-BE49-F238E27FC236}">
                    <a16:creationId xmlns:a16="http://schemas.microsoft.com/office/drawing/2014/main" id="{A8E155DB-0774-9996-3788-13A7B7DBF0CC}"/>
                  </a:ext>
                </a:extLst>
              </p:cNvPr>
              <p:cNvSpPr/>
              <p:nvPr/>
            </p:nvSpPr>
            <p:spPr>
              <a:xfrm>
                <a:off x="6223203" y="2812553"/>
                <a:ext cx="50748" cy="16768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3985" extrusionOk="0">
                    <a:moveTo>
                      <a:pt x="38" y="1"/>
                    </a:moveTo>
                    <a:lnTo>
                      <a:pt x="19" y="19"/>
                    </a:lnTo>
                    <a:lnTo>
                      <a:pt x="1" y="56"/>
                    </a:lnTo>
                    <a:lnTo>
                      <a:pt x="1" y="168"/>
                    </a:lnTo>
                    <a:lnTo>
                      <a:pt x="19" y="371"/>
                    </a:lnTo>
                    <a:lnTo>
                      <a:pt x="56" y="631"/>
                    </a:lnTo>
                    <a:lnTo>
                      <a:pt x="186" y="1261"/>
                    </a:lnTo>
                    <a:lnTo>
                      <a:pt x="390" y="2039"/>
                    </a:lnTo>
                    <a:lnTo>
                      <a:pt x="631" y="2817"/>
                    </a:lnTo>
                    <a:lnTo>
                      <a:pt x="853" y="3447"/>
                    </a:lnTo>
                    <a:lnTo>
                      <a:pt x="964" y="3669"/>
                    </a:lnTo>
                    <a:lnTo>
                      <a:pt x="1038" y="3855"/>
                    </a:lnTo>
                    <a:lnTo>
                      <a:pt x="1112" y="3947"/>
                    </a:lnTo>
                    <a:lnTo>
                      <a:pt x="1150" y="3984"/>
                    </a:lnTo>
                    <a:lnTo>
                      <a:pt x="1168" y="3984"/>
                    </a:lnTo>
                    <a:lnTo>
                      <a:pt x="1187" y="3966"/>
                    </a:lnTo>
                    <a:lnTo>
                      <a:pt x="1205" y="3929"/>
                    </a:lnTo>
                    <a:lnTo>
                      <a:pt x="1205" y="3799"/>
                    </a:lnTo>
                    <a:lnTo>
                      <a:pt x="1187" y="3614"/>
                    </a:lnTo>
                    <a:lnTo>
                      <a:pt x="1150" y="3354"/>
                    </a:lnTo>
                    <a:lnTo>
                      <a:pt x="1020" y="2706"/>
                    </a:lnTo>
                    <a:lnTo>
                      <a:pt x="816" y="1928"/>
                    </a:lnTo>
                    <a:lnTo>
                      <a:pt x="575" y="1149"/>
                    </a:lnTo>
                    <a:lnTo>
                      <a:pt x="353" y="538"/>
                    </a:lnTo>
                    <a:lnTo>
                      <a:pt x="260" y="297"/>
                    </a:lnTo>
                    <a:lnTo>
                      <a:pt x="168" y="130"/>
                    </a:lnTo>
                    <a:lnTo>
                      <a:pt x="93" y="19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0" name="Google Shape;16875;p41">
                <a:extLst>
                  <a:ext uri="{FF2B5EF4-FFF2-40B4-BE49-F238E27FC236}">
                    <a16:creationId xmlns:a16="http://schemas.microsoft.com/office/drawing/2014/main" id="{18C53BB9-1932-882F-30CF-ED01F61FF7F3}"/>
                  </a:ext>
                </a:extLst>
              </p:cNvPr>
              <p:cNvSpPr/>
              <p:nvPr/>
            </p:nvSpPr>
            <p:spPr>
              <a:xfrm>
                <a:off x="6161639" y="2837507"/>
                <a:ext cx="82687" cy="154434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670" extrusionOk="0">
                    <a:moveTo>
                      <a:pt x="19" y="1"/>
                    </a:moveTo>
                    <a:lnTo>
                      <a:pt x="0" y="19"/>
                    </a:lnTo>
                    <a:lnTo>
                      <a:pt x="0" y="56"/>
                    </a:lnTo>
                    <a:lnTo>
                      <a:pt x="19" y="186"/>
                    </a:lnTo>
                    <a:lnTo>
                      <a:pt x="74" y="371"/>
                    </a:lnTo>
                    <a:lnTo>
                      <a:pt x="167" y="612"/>
                    </a:lnTo>
                    <a:lnTo>
                      <a:pt x="426" y="1205"/>
                    </a:lnTo>
                    <a:lnTo>
                      <a:pt x="797" y="1928"/>
                    </a:lnTo>
                    <a:lnTo>
                      <a:pt x="1186" y="2632"/>
                    </a:lnTo>
                    <a:lnTo>
                      <a:pt x="1538" y="3187"/>
                    </a:lnTo>
                    <a:lnTo>
                      <a:pt x="1686" y="3410"/>
                    </a:lnTo>
                    <a:lnTo>
                      <a:pt x="1797" y="3558"/>
                    </a:lnTo>
                    <a:lnTo>
                      <a:pt x="1890" y="3651"/>
                    </a:lnTo>
                    <a:lnTo>
                      <a:pt x="1927" y="3669"/>
                    </a:lnTo>
                    <a:lnTo>
                      <a:pt x="1946" y="3651"/>
                    </a:lnTo>
                    <a:lnTo>
                      <a:pt x="1964" y="3632"/>
                    </a:lnTo>
                    <a:lnTo>
                      <a:pt x="1964" y="3595"/>
                    </a:lnTo>
                    <a:lnTo>
                      <a:pt x="1946" y="3484"/>
                    </a:lnTo>
                    <a:lnTo>
                      <a:pt x="1890" y="3299"/>
                    </a:lnTo>
                    <a:lnTo>
                      <a:pt x="1816" y="3058"/>
                    </a:lnTo>
                    <a:lnTo>
                      <a:pt x="1538" y="2446"/>
                    </a:lnTo>
                    <a:lnTo>
                      <a:pt x="1186" y="1724"/>
                    </a:lnTo>
                    <a:lnTo>
                      <a:pt x="778" y="1020"/>
                    </a:lnTo>
                    <a:lnTo>
                      <a:pt x="445" y="464"/>
                    </a:lnTo>
                    <a:lnTo>
                      <a:pt x="297" y="260"/>
                    </a:lnTo>
                    <a:lnTo>
                      <a:pt x="167" y="93"/>
                    </a:lnTo>
                    <a:lnTo>
                      <a:pt x="74" y="1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1" name="Google Shape;16876;p41">
                <a:extLst>
                  <a:ext uri="{FF2B5EF4-FFF2-40B4-BE49-F238E27FC236}">
                    <a16:creationId xmlns:a16="http://schemas.microsoft.com/office/drawing/2014/main" id="{AB33218D-EBC2-8421-210E-8979DD2A6AA1}"/>
                  </a:ext>
                </a:extLst>
              </p:cNvPr>
              <p:cNvSpPr/>
              <p:nvPr/>
            </p:nvSpPr>
            <p:spPr>
              <a:xfrm>
                <a:off x="6120316" y="2866375"/>
                <a:ext cx="116183" cy="13099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3113" extrusionOk="0">
                    <a:moveTo>
                      <a:pt x="0" y="0"/>
                    </a:moveTo>
                    <a:lnTo>
                      <a:pt x="0" y="19"/>
                    </a:lnTo>
                    <a:lnTo>
                      <a:pt x="0" y="56"/>
                    </a:lnTo>
                    <a:lnTo>
                      <a:pt x="56" y="185"/>
                    </a:lnTo>
                    <a:lnTo>
                      <a:pt x="148" y="352"/>
                    </a:lnTo>
                    <a:lnTo>
                      <a:pt x="297" y="556"/>
                    </a:lnTo>
                    <a:lnTo>
                      <a:pt x="686" y="1075"/>
                    </a:lnTo>
                    <a:lnTo>
                      <a:pt x="1223" y="1705"/>
                    </a:lnTo>
                    <a:lnTo>
                      <a:pt x="1760" y="2279"/>
                    </a:lnTo>
                    <a:lnTo>
                      <a:pt x="2242" y="2742"/>
                    </a:lnTo>
                    <a:lnTo>
                      <a:pt x="2427" y="2909"/>
                    </a:lnTo>
                    <a:lnTo>
                      <a:pt x="2576" y="3039"/>
                    </a:lnTo>
                    <a:lnTo>
                      <a:pt x="2687" y="3094"/>
                    </a:lnTo>
                    <a:lnTo>
                      <a:pt x="2724" y="3113"/>
                    </a:lnTo>
                    <a:lnTo>
                      <a:pt x="2761" y="3094"/>
                    </a:lnTo>
                    <a:lnTo>
                      <a:pt x="2761" y="3076"/>
                    </a:lnTo>
                    <a:lnTo>
                      <a:pt x="2761" y="3039"/>
                    </a:lnTo>
                    <a:lnTo>
                      <a:pt x="2705" y="2928"/>
                    </a:lnTo>
                    <a:lnTo>
                      <a:pt x="2613" y="2761"/>
                    </a:lnTo>
                    <a:lnTo>
                      <a:pt x="2464" y="2538"/>
                    </a:lnTo>
                    <a:lnTo>
                      <a:pt x="2057" y="2020"/>
                    </a:lnTo>
                    <a:lnTo>
                      <a:pt x="1538" y="1408"/>
                    </a:lnTo>
                    <a:lnTo>
                      <a:pt x="1001" y="815"/>
                    </a:lnTo>
                    <a:lnTo>
                      <a:pt x="519" y="352"/>
                    </a:lnTo>
                    <a:lnTo>
                      <a:pt x="334" y="185"/>
                    </a:lnTo>
                    <a:lnTo>
                      <a:pt x="167" y="7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2" name="Google Shape;16877;p41">
                <a:extLst>
                  <a:ext uri="{FF2B5EF4-FFF2-40B4-BE49-F238E27FC236}">
                    <a16:creationId xmlns:a16="http://schemas.microsoft.com/office/drawing/2014/main" id="{D7F0F34E-6ECA-C740-957F-2A3ADEF1449B}"/>
                  </a:ext>
                </a:extLst>
              </p:cNvPr>
              <p:cNvSpPr/>
              <p:nvPr/>
            </p:nvSpPr>
            <p:spPr>
              <a:xfrm>
                <a:off x="6075079" y="2915483"/>
                <a:ext cx="140379" cy="104527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2484" extrusionOk="0">
                    <a:moveTo>
                      <a:pt x="19" y="0"/>
                    </a:moveTo>
                    <a:lnTo>
                      <a:pt x="1" y="19"/>
                    </a:lnTo>
                    <a:lnTo>
                      <a:pt x="1" y="37"/>
                    </a:lnTo>
                    <a:lnTo>
                      <a:pt x="1" y="75"/>
                    </a:lnTo>
                    <a:lnTo>
                      <a:pt x="75" y="186"/>
                    </a:lnTo>
                    <a:lnTo>
                      <a:pt x="204" y="315"/>
                    </a:lnTo>
                    <a:lnTo>
                      <a:pt x="390" y="501"/>
                    </a:lnTo>
                    <a:lnTo>
                      <a:pt x="890" y="927"/>
                    </a:lnTo>
                    <a:lnTo>
                      <a:pt x="1538" y="1427"/>
                    </a:lnTo>
                    <a:lnTo>
                      <a:pt x="2205" y="1890"/>
                    </a:lnTo>
                    <a:lnTo>
                      <a:pt x="2761" y="2242"/>
                    </a:lnTo>
                    <a:lnTo>
                      <a:pt x="2984" y="2353"/>
                    </a:lnTo>
                    <a:lnTo>
                      <a:pt x="3150" y="2446"/>
                    </a:lnTo>
                    <a:lnTo>
                      <a:pt x="3280" y="2483"/>
                    </a:lnTo>
                    <a:lnTo>
                      <a:pt x="3336" y="2483"/>
                    </a:lnTo>
                    <a:lnTo>
                      <a:pt x="3336" y="2446"/>
                    </a:lnTo>
                    <a:lnTo>
                      <a:pt x="3317" y="2409"/>
                    </a:lnTo>
                    <a:lnTo>
                      <a:pt x="3261" y="2316"/>
                    </a:lnTo>
                    <a:lnTo>
                      <a:pt x="3113" y="2168"/>
                    </a:lnTo>
                    <a:lnTo>
                      <a:pt x="2946" y="1983"/>
                    </a:lnTo>
                    <a:lnTo>
                      <a:pt x="2428" y="1557"/>
                    </a:lnTo>
                    <a:lnTo>
                      <a:pt x="1798" y="1075"/>
                    </a:lnTo>
                    <a:lnTo>
                      <a:pt x="1131" y="612"/>
                    </a:lnTo>
                    <a:lnTo>
                      <a:pt x="575" y="260"/>
                    </a:lnTo>
                    <a:lnTo>
                      <a:pt x="353" y="130"/>
                    </a:lnTo>
                    <a:lnTo>
                      <a:pt x="186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3" name="Google Shape;16878;p41">
                <a:extLst>
                  <a:ext uri="{FF2B5EF4-FFF2-40B4-BE49-F238E27FC236}">
                    <a16:creationId xmlns:a16="http://schemas.microsoft.com/office/drawing/2014/main" id="{243BA567-D434-9D8A-2E2D-932572963180}"/>
                  </a:ext>
                </a:extLst>
              </p:cNvPr>
              <p:cNvSpPr/>
              <p:nvPr/>
            </p:nvSpPr>
            <p:spPr>
              <a:xfrm>
                <a:off x="6050125" y="2959121"/>
                <a:ext cx="160661" cy="69432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1650" extrusionOk="0">
                    <a:moveTo>
                      <a:pt x="56" y="1"/>
                    </a:moveTo>
                    <a:lnTo>
                      <a:pt x="19" y="20"/>
                    </a:lnTo>
                    <a:lnTo>
                      <a:pt x="1" y="38"/>
                    </a:lnTo>
                    <a:lnTo>
                      <a:pt x="1" y="57"/>
                    </a:lnTo>
                    <a:lnTo>
                      <a:pt x="19" y="94"/>
                    </a:lnTo>
                    <a:lnTo>
                      <a:pt x="112" y="168"/>
                    </a:lnTo>
                    <a:lnTo>
                      <a:pt x="279" y="279"/>
                    </a:lnTo>
                    <a:lnTo>
                      <a:pt x="501" y="409"/>
                    </a:lnTo>
                    <a:lnTo>
                      <a:pt x="1094" y="705"/>
                    </a:lnTo>
                    <a:lnTo>
                      <a:pt x="1816" y="1039"/>
                    </a:lnTo>
                    <a:lnTo>
                      <a:pt x="2576" y="1335"/>
                    </a:lnTo>
                    <a:lnTo>
                      <a:pt x="3206" y="1539"/>
                    </a:lnTo>
                    <a:lnTo>
                      <a:pt x="3447" y="1613"/>
                    </a:lnTo>
                    <a:lnTo>
                      <a:pt x="3632" y="1650"/>
                    </a:lnTo>
                    <a:lnTo>
                      <a:pt x="3799" y="1650"/>
                    </a:lnTo>
                    <a:lnTo>
                      <a:pt x="3817" y="1631"/>
                    </a:lnTo>
                    <a:lnTo>
                      <a:pt x="3817" y="1613"/>
                    </a:lnTo>
                    <a:lnTo>
                      <a:pt x="3799" y="1576"/>
                    </a:lnTo>
                    <a:lnTo>
                      <a:pt x="3706" y="1483"/>
                    </a:lnTo>
                    <a:lnTo>
                      <a:pt x="3539" y="1391"/>
                    </a:lnTo>
                    <a:lnTo>
                      <a:pt x="3317" y="1261"/>
                    </a:lnTo>
                    <a:lnTo>
                      <a:pt x="2724" y="964"/>
                    </a:lnTo>
                    <a:lnTo>
                      <a:pt x="1983" y="631"/>
                    </a:lnTo>
                    <a:lnTo>
                      <a:pt x="1242" y="334"/>
                    </a:lnTo>
                    <a:lnTo>
                      <a:pt x="612" y="131"/>
                    </a:lnTo>
                    <a:lnTo>
                      <a:pt x="371" y="57"/>
                    </a:lnTo>
                    <a:lnTo>
                      <a:pt x="186" y="2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4" name="Google Shape;16879;p41">
                <a:extLst>
                  <a:ext uri="{FF2B5EF4-FFF2-40B4-BE49-F238E27FC236}">
                    <a16:creationId xmlns:a16="http://schemas.microsoft.com/office/drawing/2014/main" id="{F7B23266-AF66-F860-4FAD-5B6E34AE80E9}"/>
                  </a:ext>
                </a:extLst>
              </p:cNvPr>
              <p:cNvSpPr/>
              <p:nvPr/>
            </p:nvSpPr>
            <p:spPr>
              <a:xfrm>
                <a:off x="6030642" y="3022284"/>
                <a:ext cx="171560" cy="37493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891" extrusionOk="0">
                    <a:moveTo>
                      <a:pt x="167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56"/>
                    </a:lnTo>
                    <a:lnTo>
                      <a:pt x="0" y="93"/>
                    </a:lnTo>
                    <a:lnTo>
                      <a:pt x="38" y="112"/>
                    </a:lnTo>
                    <a:lnTo>
                      <a:pt x="149" y="167"/>
                    </a:lnTo>
                    <a:lnTo>
                      <a:pt x="315" y="242"/>
                    </a:lnTo>
                    <a:lnTo>
                      <a:pt x="575" y="334"/>
                    </a:lnTo>
                    <a:lnTo>
                      <a:pt x="1205" y="501"/>
                    </a:lnTo>
                    <a:lnTo>
                      <a:pt x="2001" y="668"/>
                    </a:lnTo>
                    <a:lnTo>
                      <a:pt x="2798" y="797"/>
                    </a:lnTo>
                    <a:lnTo>
                      <a:pt x="3447" y="872"/>
                    </a:lnTo>
                    <a:lnTo>
                      <a:pt x="3706" y="890"/>
                    </a:lnTo>
                    <a:lnTo>
                      <a:pt x="3891" y="890"/>
                    </a:lnTo>
                    <a:lnTo>
                      <a:pt x="4021" y="872"/>
                    </a:lnTo>
                    <a:lnTo>
                      <a:pt x="4058" y="853"/>
                    </a:lnTo>
                    <a:lnTo>
                      <a:pt x="4077" y="834"/>
                    </a:lnTo>
                    <a:lnTo>
                      <a:pt x="4058" y="816"/>
                    </a:lnTo>
                    <a:lnTo>
                      <a:pt x="4040" y="779"/>
                    </a:lnTo>
                    <a:lnTo>
                      <a:pt x="3928" y="723"/>
                    </a:lnTo>
                    <a:lnTo>
                      <a:pt x="3743" y="649"/>
                    </a:lnTo>
                    <a:lnTo>
                      <a:pt x="3502" y="575"/>
                    </a:lnTo>
                    <a:lnTo>
                      <a:pt x="2872" y="390"/>
                    </a:lnTo>
                    <a:lnTo>
                      <a:pt x="2076" y="223"/>
                    </a:lnTo>
                    <a:lnTo>
                      <a:pt x="1279" y="93"/>
                    </a:lnTo>
                    <a:lnTo>
                      <a:pt x="630" y="19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5" name="Google Shape;16880;p41">
                <a:extLst>
                  <a:ext uri="{FF2B5EF4-FFF2-40B4-BE49-F238E27FC236}">
                    <a16:creationId xmlns:a16="http://schemas.microsoft.com/office/drawing/2014/main" id="{27B909B7-E1D3-DFAC-30FF-85E30CC97DC2}"/>
                  </a:ext>
                </a:extLst>
              </p:cNvPr>
              <p:cNvSpPr/>
              <p:nvPr/>
            </p:nvSpPr>
            <p:spPr>
              <a:xfrm>
                <a:off x="6027528" y="3061293"/>
                <a:ext cx="173917" cy="20283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82" extrusionOk="0">
                    <a:moveTo>
                      <a:pt x="2854" y="0"/>
                    </a:moveTo>
                    <a:lnTo>
                      <a:pt x="2057" y="19"/>
                    </a:lnTo>
                    <a:lnTo>
                      <a:pt x="1242" y="74"/>
                    </a:lnTo>
                    <a:lnTo>
                      <a:pt x="593" y="167"/>
                    </a:lnTo>
                    <a:lnTo>
                      <a:pt x="334" y="204"/>
                    </a:lnTo>
                    <a:lnTo>
                      <a:pt x="149" y="260"/>
                    </a:lnTo>
                    <a:lnTo>
                      <a:pt x="37" y="297"/>
                    </a:lnTo>
                    <a:lnTo>
                      <a:pt x="0" y="315"/>
                    </a:lnTo>
                    <a:lnTo>
                      <a:pt x="0" y="352"/>
                    </a:lnTo>
                    <a:lnTo>
                      <a:pt x="0" y="371"/>
                    </a:lnTo>
                    <a:lnTo>
                      <a:pt x="37" y="389"/>
                    </a:lnTo>
                    <a:lnTo>
                      <a:pt x="167" y="426"/>
                    </a:lnTo>
                    <a:lnTo>
                      <a:pt x="352" y="445"/>
                    </a:lnTo>
                    <a:lnTo>
                      <a:pt x="612" y="463"/>
                    </a:lnTo>
                    <a:lnTo>
                      <a:pt x="1260" y="482"/>
                    </a:lnTo>
                    <a:lnTo>
                      <a:pt x="2075" y="463"/>
                    </a:lnTo>
                    <a:lnTo>
                      <a:pt x="2872" y="389"/>
                    </a:lnTo>
                    <a:lnTo>
                      <a:pt x="3539" y="315"/>
                    </a:lnTo>
                    <a:lnTo>
                      <a:pt x="3780" y="260"/>
                    </a:lnTo>
                    <a:lnTo>
                      <a:pt x="3965" y="222"/>
                    </a:lnTo>
                    <a:lnTo>
                      <a:pt x="4095" y="167"/>
                    </a:lnTo>
                    <a:lnTo>
                      <a:pt x="4114" y="148"/>
                    </a:lnTo>
                    <a:lnTo>
                      <a:pt x="4132" y="130"/>
                    </a:lnTo>
                    <a:lnTo>
                      <a:pt x="4114" y="111"/>
                    </a:lnTo>
                    <a:lnTo>
                      <a:pt x="4076" y="93"/>
                    </a:lnTo>
                    <a:lnTo>
                      <a:pt x="3965" y="56"/>
                    </a:lnTo>
                    <a:lnTo>
                      <a:pt x="3761" y="19"/>
                    </a:lnTo>
                    <a:lnTo>
                      <a:pt x="3521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6" name="Google Shape;16881;p41">
                <a:extLst>
                  <a:ext uri="{FF2B5EF4-FFF2-40B4-BE49-F238E27FC236}">
                    <a16:creationId xmlns:a16="http://schemas.microsoft.com/office/drawing/2014/main" id="{8A7FA685-9F8D-6505-0845-9E8268576535}"/>
                  </a:ext>
                </a:extLst>
              </p:cNvPr>
              <p:cNvSpPr/>
              <p:nvPr/>
            </p:nvSpPr>
            <p:spPr>
              <a:xfrm>
                <a:off x="6037669" y="3095589"/>
                <a:ext cx="168446" cy="48392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1150" extrusionOk="0">
                    <a:moveTo>
                      <a:pt x="3632" y="0"/>
                    </a:moveTo>
                    <a:lnTo>
                      <a:pt x="3372" y="37"/>
                    </a:lnTo>
                    <a:lnTo>
                      <a:pt x="2724" y="167"/>
                    </a:lnTo>
                    <a:lnTo>
                      <a:pt x="1946" y="352"/>
                    </a:lnTo>
                    <a:lnTo>
                      <a:pt x="1167" y="593"/>
                    </a:lnTo>
                    <a:lnTo>
                      <a:pt x="556" y="797"/>
                    </a:lnTo>
                    <a:lnTo>
                      <a:pt x="315" y="890"/>
                    </a:lnTo>
                    <a:lnTo>
                      <a:pt x="130" y="982"/>
                    </a:lnTo>
                    <a:lnTo>
                      <a:pt x="37" y="1056"/>
                    </a:lnTo>
                    <a:lnTo>
                      <a:pt x="0" y="1075"/>
                    </a:lnTo>
                    <a:lnTo>
                      <a:pt x="0" y="1112"/>
                    </a:lnTo>
                    <a:lnTo>
                      <a:pt x="19" y="1131"/>
                    </a:lnTo>
                    <a:lnTo>
                      <a:pt x="56" y="1131"/>
                    </a:lnTo>
                    <a:lnTo>
                      <a:pt x="185" y="1149"/>
                    </a:lnTo>
                    <a:lnTo>
                      <a:pt x="371" y="1131"/>
                    </a:lnTo>
                    <a:lnTo>
                      <a:pt x="630" y="1094"/>
                    </a:lnTo>
                    <a:lnTo>
                      <a:pt x="1279" y="982"/>
                    </a:lnTo>
                    <a:lnTo>
                      <a:pt x="2057" y="779"/>
                    </a:lnTo>
                    <a:lnTo>
                      <a:pt x="2835" y="556"/>
                    </a:lnTo>
                    <a:lnTo>
                      <a:pt x="3465" y="334"/>
                    </a:lnTo>
                    <a:lnTo>
                      <a:pt x="3687" y="241"/>
                    </a:lnTo>
                    <a:lnTo>
                      <a:pt x="3873" y="167"/>
                    </a:lnTo>
                    <a:lnTo>
                      <a:pt x="3965" y="93"/>
                    </a:lnTo>
                    <a:lnTo>
                      <a:pt x="4002" y="56"/>
                    </a:lnTo>
                    <a:lnTo>
                      <a:pt x="4002" y="37"/>
                    </a:lnTo>
                    <a:lnTo>
                      <a:pt x="3984" y="19"/>
                    </a:lnTo>
                    <a:lnTo>
                      <a:pt x="3947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7" name="Google Shape;16882;p41">
                <a:extLst>
                  <a:ext uri="{FF2B5EF4-FFF2-40B4-BE49-F238E27FC236}">
                    <a16:creationId xmlns:a16="http://schemas.microsoft.com/office/drawing/2014/main" id="{C5D810B5-CA28-33B0-860A-B9BCDEE47856}"/>
                  </a:ext>
                </a:extLst>
              </p:cNvPr>
              <p:cNvSpPr/>
              <p:nvPr/>
            </p:nvSpPr>
            <p:spPr>
              <a:xfrm>
                <a:off x="6056353" y="3104931"/>
                <a:ext cx="153634" cy="85801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2039" extrusionOk="0">
                    <a:moveTo>
                      <a:pt x="3577" y="1"/>
                    </a:moveTo>
                    <a:lnTo>
                      <a:pt x="3466" y="19"/>
                    </a:lnTo>
                    <a:lnTo>
                      <a:pt x="3280" y="75"/>
                    </a:lnTo>
                    <a:lnTo>
                      <a:pt x="3039" y="167"/>
                    </a:lnTo>
                    <a:lnTo>
                      <a:pt x="2428" y="445"/>
                    </a:lnTo>
                    <a:lnTo>
                      <a:pt x="1724" y="816"/>
                    </a:lnTo>
                    <a:lnTo>
                      <a:pt x="1020" y="1224"/>
                    </a:lnTo>
                    <a:lnTo>
                      <a:pt x="464" y="1576"/>
                    </a:lnTo>
                    <a:lnTo>
                      <a:pt x="260" y="1742"/>
                    </a:lnTo>
                    <a:lnTo>
                      <a:pt x="112" y="1853"/>
                    </a:lnTo>
                    <a:lnTo>
                      <a:pt x="19" y="1946"/>
                    </a:lnTo>
                    <a:lnTo>
                      <a:pt x="1" y="1983"/>
                    </a:lnTo>
                    <a:lnTo>
                      <a:pt x="1" y="2020"/>
                    </a:lnTo>
                    <a:lnTo>
                      <a:pt x="38" y="2020"/>
                    </a:lnTo>
                    <a:lnTo>
                      <a:pt x="75" y="2039"/>
                    </a:lnTo>
                    <a:lnTo>
                      <a:pt x="186" y="2002"/>
                    </a:lnTo>
                    <a:lnTo>
                      <a:pt x="371" y="1946"/>
                    </a:lnTo>
                    <a:lnTo>
                      <a:pt x="612" y="1853"/>
                    </a:lnTo>
                    <a:lnTo>
                      <a:pt x="1224" y="1576"/>
                    </a:lnTo>
                    <a:lnTo>
                      <a:pt x="1928" y="1205"/>
                    </a:lnTo>
                    <a:lnTo>
                      <a:pt x="2632" y="797"/>
                    </a:lnTo>
                    <a:lnTo>
                      <a:pt x="3188" y="445"/>
                    </a:lnTo>
                    <a:lnTo>
                      <a:pt x="3391" y="297"/>
                    </a:lnTo>
                    <a:lnTo>
                      <a:pt x="3540" y="167"/>
                    </a:lnTo>
                    <a:lnTo>
                      <a:pt x="3632" y="75"/>
                    </a:lnTo>
                    <a:lnTo>
                      <a:pt x="3651" y="38"/>
                    </a:lnTo>
                    <a:lnTo>
                      <a:pt x="3632" y="19"/>
                    </a:lnTo>
                    <a:lnTo>
                      <a:pt x="3614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8" name="Google Shape;16883;p41">
                <a:extLst>
                  <a:ext uri="{FF2B5EF4-FFF2-40B4-BE49-F238E27FC236}">
                    <a16:creationId xmlns:a16="http://schemas.microsoft.com/office/drawing/2014/main" id="{FA905AFE-B173-2861-8C28-8DAE7F6A877B}"/>
                  </a:ext>
                </a:extLst>
              </p:cNvPr>
              <p:cNvSpPr/>
              <p:nvPr/>
            </p:nvSpPr>
            <p:spPr>
              <a:xfrm>
                <a:off x="6094562" y="3130684"/>
                <a:ext cx="132594" cy="114626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724" extrusionOk="0">
                    <a:moveTo>
                      <a:pt x="3095" y="0"/>
                    </a:moveTo>
                    <a:lnTo>
                      <a:pt x="2965" y="56"/>
                    </a:lnTo>
                    <a:lnTo>
                      <a:pt x="2798" y="148"/>
                    </a:lnTo>
                    <a:lnTo>
                      <a:pt x="2595" y="297"/>
                    </a:lnTo>
                    <a:lnTo>
                      <a:pt x="2057" y="686"/>
                    </a:lnTo>
                    <a:lnTo>
                      <a:pt x="1446" y="1204"/>
                    </a:lnTo>
                    <a:lnTo>
                      <a:pt x="834" y="1742"/>
                    </a:lnTo>
                    <a:lnTo>
                      <a:pt x="371" y="2205"/>
                    </a:lnTo>
                    <a:lnTo>
                      <a:pt x="205" y="2390"/>
                    </a:lnTo>
                    <a:lnTo>
                      <a:pt x="75" y="2538"/>
                    </a:lnTo>
                    <a:lnTo>
                      <a:pt x="19" y="2650"/>
                    </a:lnTo>
                    <a:lnTo>
                      <a:pt x="1" y="2687"/>
                    </a:lnTo>
                    <a:lnTo>
                      <a:pt x="19" y="2705"/>
                    </a:lnTo>
                    <a:lnTo>
                      <a:pt x="38" y="2724"/>
                    </a:lnTo>
                    <a:lnTo>
                      <a:pt x="75" y="2724"/>
                    </a:lnTo>
                    <a:lnTo>
                      <a:pt x="186" y="2668"/>
                    </a:lnTo>
                    <a:lnTo>
                      <a:pt x="353" y="2575"/>
                    </a:lnTo>
                    <a:lnTo>
                      <a:pt x="575" y="2427"/>
                    </a:lnTo>
                    <a:lnTo>
                      <a:pt x="1094" y="2038"/>
                    </a:lnTo>
                    <a:lnTo>
                      <a:pt x="1724" y="1519"/>
                    </a:lnTo>
                    <a:lnTo>
                      <a:pt x="2317" y="982"/>
                    </a:lnTo>
                    <a:lnTo>
                      <a:pt x="2798" y="519"/>
                    </a:lnTo>
                    <a:lnTo>
                      <a:pt x="2965" y="334"/>
                    </a:lnTo>
                    <a:lnTo>
                      <a:pt x="3076" y="185"/>
                    </a:lnTo>
                    <a:lnTo>
                      <a:pt x="3150" y="74"/>
                    </a:lnTo>
                    <a:lnTo>
                      <a:pt x="3150" y="37"/>
                    </a:lnTo>
                    <a:lnTo>
                      <a:pt x="3150" y="19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9" name="Google Shape;16884;p41">
                <a:extLst>
                  <a:ext uri="{FF2B5EF4-FFF2-40B4-BE49-F238E27FC236}">
                    <a16:creationId xmlns:a16="http://schemas.microsoft.com/office/drawing/2014/main" id="{919030E3-C8BB-A33D-32EB-747D2511A01F}"/>
                  </a:ext>
                </a:extLst>
              </p:cNvPr>
              <p:cNvSpPr/>
              <p:nvPr/>
            </p:nvSpPr>
            <p:spPr>
              <a:xfrm>
                <a:off x="6132014" y="3136912"/>
                <a:ext cx="102928" cy="142693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3391" extrusionOk="0">
                    <a:moveTo>
                      <a:pt x="2409" y="0"/>
                    </a:moveTo>
                    <a:lnTo>
                      <a:pt x="2372" y="19"/>
                    </a:lnTo>
                    <a:lnTo>
                      <a:pt x="2260" y="93"/>
                    </a:lnTo>
                    <a:lnTo>
                      <a:pt x="2112" y="223"/>
                    </a:lnTo>
                    <a:lnTo>
                      <a:pt x="1945" y="408"/>
                    </a:lnTo>
                    <a:lnTo>
                      <a:pt x="1519" y="927"/>
                    </a:lnTo>
                    <a:lnTo>
                      <a:pt x="1038" y="1575"/>
                    </a:lnTo>
                    <a:lnTo>
                      <a:pt x="593" y="2242"/>
                    </a:lnTo>
                    <a:lnTo>
                      <a:pt x="241" y="2798"/>
                    </a:lnTo>
                    <a:lnTo>
                      <a:pt x="130" y="3020"/>
                    </a:lnTo>
                    <a:lnTo>
                      <a:pt x="37" y="3206"/>
                    </a:lnTo>
                    <a:lnTo>
                      <a:pt x="0" y="3317"/>
                    </a:lnTo>
                    <a:lnTo>
                      <a:pt x="0" y="3354"/>
                    </a:lnTo>
                    <a:lnTo>
                      <a:pt x="19" y="3391"/>
                    </a:lnTo>
                    <a:lnTo>
                      <a:pt x="37" y="3391"/>
                    </a:lnTo>
                    <a:lnTo>
                      <a:pt x="74" y="3372"/>
                    </a:lnTo>
                    <a:lnTo>
                      <a:pt x="185" y="3298"/>
                    </a:lnTo>
                    <a:lnTo>
                      <a:pt x="315" y="3169"/>
                    </a:lnTo>
                    <a:lnTo>
                      <a:pt x="500" y="2983"/>
                    </a:lnTo>
                    <a:lnTo>
                      <a:pt x="908" y="2465"/>
                    </a:lnTo>
                    <a:lnTo>
                      <a:pt x="1408" y="1816"/>
                    </a:lnTo>
                    <a:lnTo>
                      <a:pt x="1853" y="1168"/>
                    </a:lnTo>
                    <a:lnTo>
                      <a:pt x="2205" y="593"/>
                    </a:lnTo>
                    <a:lnTo>
                      <a:pt x="2316" y="371"/>
                    </a:lnTo>
                    <a:lnTo>
                      <a:pt x="2409" y="186"/>
                    </a:lnTo>
                    <a:lnTo>
                      <a:pt x="2427" y="74"/>
                    </a:lnTo>
                    <a:lnTo>
                      <a:pt x="2446" y="37"/>
                    </a:lnTo>
                    <a:lnTo>
                      <a:pt x="2427" y="19"/>
                    </a:lnTo>
                    <a:lnTo>
                      <a:pt x="2409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0" name="Google Shape;16885;p41">
                <a:extLst>
                  <a:ext uri="{FF2B5EF4-FFF2-40B4-BE49-F238E27FC236}">
                    <a16:creationId xmlns:a16="http://schemas.microsoft.com/office/drawing/2014/main" id="{D2BB657D-D6A0-83C0-D874-A51380A26105}"/>
                  </a:ext>
                </a:extLst>
              </p:cNvPr>
              <p:cNvSpPr/>
              <p:nvPr/>
            </p:nvSpPr>
            <p:spPr>
              <a:xfrm>
                <a:off x="6190464" y="3152482"/>
                <a:ext cx="71788" cy="15990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3800" extrusionOk="0">
                    <a:moveTo>
                      <a:pt x="1650" y="1"/>
                    </a:moveTo>
                    <a:lnTo>
                      <a:pt x="1613" y="19"/>
                    </a:lnTo>
                    <a:lnTo>
                      <a:pt x="1538" y="112"/>
                    </a:lnTo>
                    <a:lnTo>
                      <a:pt x="1427" y="279"/>
                    </a:lnTo>
                    <a:lnTo>
                      <a:pt x="1298" y="501"/>
                    </a:lnTo>
                    <a:lnTo>
                      <a:pt x="983" y="1076"/>
                    </a:lnTo>
                    <a:lnTo>
                      <a:pt x="649" y="1817"/>
                    </a:lnTo>
                    <a:lnTo>
                      <a:pt x="334" y="2558"/>
                    </a:lnTo>
                    <a:lnTo>
                      <a:pt x="112" y="3188"/>
                    </a:lnTo>
                    <a:lnTo>
                      <a:pt x="38" y="3429"/>
                    </a:lnTo>
                    <a:lnTo>
                      <a:pt x="1" y="3614"/>
                    </a:lnTo>
                    <a:lnTo>
                      <a:pt x="1" y="3744"/>
                    </a:lnTo>
                    <a:lnTo>
                      <a:pt x="1" y="3781"/>
                    </a:lnTo>
                    <a:lnTo>
                      <a:pt x="19" y="3799"/>
                    </a:lnTo>
                    <a:lnTo>
                      <a:pt x="38" y="3799"/>
                    </a:lnTo>
                    <a:lnTo>
                      <a:pt x="75" y="3781"/>
                    </a:lnTo>
                    <a:lnTo>
                      <a:pt x="167" y="3688"/>
                    </a:lnTo>
                    <a:lnTo>
                      <a:pt x="279" y="3521"/>
                    </a:lnTo>
                    <a:lnTo>
                      <a:pt x="408" y="3299"/>
                    </a:lnTo>
                    <a:lnTo>
                      <a:pt x="705" y="2724"/>
                    </a:lnTo>
                    <a:lnTo>
                      <a:pt x="1038" y="1983"/>
                    </a:lnTo>
                    <a:lnTo>
                      <a:pt x="1353" y="1242"/>
                    </a:lnTo>
                    <a:lnTo>
                      <a:pt x="1576" y="631"/>
                    </a:lnTo>
                    <a:lnTo>
                      <a:pt x="1650" y="371"/>
                    </a:lnTo>
                    <a:lnTo>
                      <a:pt x="1687" y="186"/>
                    </a:lnTo>
                    <a:lnTo>
                      <a:pt x="1705" y="56"/>
                    </a:lnTo>
                    <a:lnTo>
                      <a:pt x="1687" y="19"/>
                    </a:lnTo>
                    <a:lnTo>
                      <a:pt x="1668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1" name="Google Shape;16886;p41">
                <a:extLst>
                  <a:ext uri="{FF2B5EF4-FFF2-40B4-BE49-F238E27FC236}">
                    <a16:creationId xmlns:a16="http://schemas.microsoft.com/office/drawing/2014/main" id="{334699A1-78C6-0111-3C61-EBC9E72B6577}"/>
                  </a:ext>
                </a:extLst>
              </p:cNvPr>
              <p:cNvSpPr/>
              <p:nvPr/>
            </p:nvSpPr>
            <p:spPr>
              <a:xfrm>
                <a:off x="6237258" y="3155638"/>
                <a:ext cx="35137" cy="17156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077" extrusionOk="0">
                    <a:moveTo>
                      <a:pt x="760" y="0"/>
                    </a:moveTo>
                    <a:lnTo>
                      <a:pt x="723" y="19"/>
                    </a:lnTo>
                    <a:lnTo>
                      <a:pt x="667" y="130"/>
                    </a:lnTo>
                    <a:lnTo>
                      <a:pt x="593" y="315"/>
                    </a:lnTo>
                    <a:lnTo>
                      <a:pt x="519" y="556"/>
                    </a:lnTo>
                    <a:lnTo>
                      <a:pt x="352" y="1204"/>
                    </a:lnTo>
                    <a:lnTo>
                      <a:pt x="204" y="2001"/>
                    </a:lnTo>
                    <a:lnTo>
                      <a:pt x="93" y="2798"/>
                    </a:lnTo>
                    <a:lnTo>
                      <a:pt x="19" y="3446"/>
                    </a:lnTo>
                    <a:lnTo>
                      <a:pt x="0" y="3706"/>
                    </a:lnTo>
                    <a:lnTo>
                      <a:pt x="19" y="3891"/>
                    </a:lnTo>
                    <a:lnTo>
                      <a:pt x="37" y="4021"/>
                    </a:lnTo>
                    <a:lnTo>
                      <a:pt x="56" y="4058"/>
                    </a:lnTo>
                    <a:lnTo>
                      <a:pt x="74" y="4076"/>
                    </a:lnTo>
                    <a:lnTo>
                      <a:pt x="93" y="4076"/>
                    </a:lnTo>
                    <a:lnTo>
                      <a:pt x="111" y="4039"/>
                    </a:lnTo>
                    <a:lnTo>
                      <a:pt x="186" y="3928"/>
                    </a:lnTo>
                    <a:lnTo>
                      <a:pt x="241" y="3743"/>
                    </a:lnTo>
                    <a:lnTo>
                      <a:pt x="315" y="3502"/>
                    </a:lnTo>
                    <a:lnTo>
                      <a:pt x="482" y="2853"/>
                    </a:lnTo>
                    <a:lnTo>
                      <a:pt x="630" y="2075"/>
                    </a:lnTo>
                    <a:lnTo>
                      <a:pt x="760" y="1278"/>
                    </a:lnTo>
                    <a:lnTo>
                      <a:pt x="816" y="611"/>
                    </a:lnTo>
                    <a:lnTo>
                      <a:pt x="834" y="371"/>
                    </a:lnTo>
                    <a:lnTo>
                      <a:pt x="834" y="167"/>
                    </a:lnTo>
                    <a:lnTo>
                      <a:pt x="816" y="37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2" name="Google Shape;16887;p41">
                <a:extLst>
                  <a:ext uri="{FF2B5EF4-FFF2-40B4-BE49-F238E27FC236}">
                    <a16:creationId xmlns:a16="http://schemas.microsoft.com/office/drawing/2014/main" id="{00E10CD4-DDFC-8D72-3502-25C3114C27B1}"/>
                  </a:ext>
                </a:extLst>
              </p:cNvPr>
              <p:cNvSpPr/>
              <p:nvPr/>
            </p:nvSpPr>
            <p:spPr>
              <a:xfrm>
                <a:off x="6103147" y="2882744"/>
                <a:ext cx="365717" cy="364918"/>
              </a:xfrm>
              <a:custGeom>
                <a:avLst/>
                <a:gdLst/>
                <a:ahLst/>
                <a:cxnLst/>
                <a:rect l="l" t="t" r="r" b="b"/>
                <a:pathLst>
                  <a:path w="8691" h="8672" extrusionOk="0">
                    <a:moveTo>
                      <a:pt x="4169" y="0"/>
                    </a:moveTo>
                    <a:lnTo>
                      <a:pt x="3780" y="37"/>
                    </a:lnTo>
                    <a:lnTo>
                      <a:pt x="3410" y="93"/>
                    </a:lnTo>
                    <a:lnTo>
                      <a:pt x="3039" y="204"/>
                    </a:lnTo>
                    <a:lnTo>
                      <a:pt x="2687" y="334"/>
                    </a:lnTo>
                    <a:lnTo>
                      <a:pt x="2354" y="482"/>
                    </a:lnTo>
                    <a:lnTo>
                      <a:pt x="2039" y="667"/>
                    </a:lnTo>
                    <a:lnTo>
                      <a:pt x="1724" y="871"/>
                    </a:lnTo>
                    <a:lnTo>
                      <a:pt x="1446" y="1112"/>
                    </a:lnTo>
                    <a:lnTo>
                      <a:pt x="1168" y="1371"/>
                    </a:lnTo>
                    <a:lnTo>
                      <a:pt x="927" y="1649"/>
                    </a:lnTo>
                    <a:lnTo>
                      <a:pt x="723" y="1964"/>
                    </a:lnTo>
                    <a:lnTo>
                      <a:pt x="519" y="2279"/>
                    </a:lnTo>
                    <a:lnTo>
                      <a:pt x="353" y="2613"/>
                    </a:lnTo>
                    <a:lnTo>
                      <a:pt x="223" y="2965"/>
                    </a:lnTo>
                    <a:lnTo>
                      <a:pt x="130" y="3335"/>
                    </a:lnTo>
                    <a:lnTo>
                      <a:pt x="112" y="3391"/>
                    </a:lnTo>
                    <a:lnTo>
                      <a:pt x="38" y="3743"/>
                    </a:lnTo>
                    <a:lnTo>
                      <a:pt x="19" y="4113"/>
                    </a:lnTo>
                    <a:lnTo>
                      <a:pt x="1" y="4484"/>
                    </a:lnTo>
                    <a:lnTo>
                      <a:pt x="38" y="4855"/>
                    </a:lnTo>
                    <a:lnTo>
                      <a:pt x="93" y="5225"/>
                    </a:lnTo>
                    <a:lnTo>
                      <a:pt x="186" y="5577"/>
                    </a:lnTo>
                    <a:lnTo>
                      <a:pt x="297" y="5911"/>
                    </a:lnTo>
                    <a:lnTo>
                      <a:pt x="445" y="6244"/>
                    </a:lnTo>
                    <a:lnTo>
                      <a:pt x="612" y="6541"/>
                    </a:lnTo>
                    <a:lnTo>
                      <a:pt x="797" y="6837"/>
                    </a:lnTo>
                    <a:lnTo>
                      <a:pt x="871" y="6948"/>
                    </a:lnTo>
                    <a:lnTo>
                      <a:pt x="1020" y="7133"/>
                    </a:lnTo>
                    <a:lnTo>
                      <a:pt x="1168" y="7300"/>
                    </a:lnTo>
                    <a:lnTo>
                      <a:pt x="1335" y="7467"/>
                    </a:lnTo>
                    <a:lnTo>
                      <a:pt x="1501" y="7634"/>
                    </a:lnTo>
                    <a:lnTo>
                      <a:pt x="1687" y="7763"/>
                    </a:lnTo>
                    <a:lnTo>
                      <a:pt x="1872" y="7912"/>
                    </a:lnTo>
                    <a:lnTo>
                      <a:pt x="2076" y="8041"/>
                    </a:lnTo>
                    <a:lnTo>
                      <a:pt x="2279" y="8153"/>
                    </a:lnTo>
                    <a:lnTo>
                      <a:pt x="2483" y="8264"/>
                    </a:lnTo>
                    <a:lnTo>
                      <a:pt x="2706" y="8356"/>
                    </a:lnTo>
                    <a:lnTo>
                      <a:pt x="2928" y="8449"/>
                    </a:lnTo>
                    <a:lnTo>
                      <a:pt x="3150" y="8505"/>
                    </a:lnTo>
                    <a:lnTo>
                      <a:pt x="3391" y="8579"/>
                    </a:lnTo>
                    <a:lnTo>
                      <a:pt x="3632" y="8616"/>
                    </a:lnTo>
                    <a:lnTo>
                      <a:pt x="3873" y="8653"/>
                    </a:lnTo>
                    <a:lnTo>
                      <a:pt x="4114" y="8671"/>
                    </a:lnTo>
                    <a:lnTo>
                      <a:pt x="4670" y="8671"/>
                    </a:lnTo>
                    <a:lnTo>
                      <a:pt x="4929" y="8634"/>
                    </a:lnTo>
                    <a:lnTo>
                      <a:pt x="5207" y="8597"/>
                    </a:lnTo>
                    <a:lnTo>
                      <a:pt x="5466" y="8542"/>
                    </a:lnTo>
                    <a:lnTo>
                      <a:pt x="5707" y="8449"/>
                    </a:lnTo>
                    <a:lnTo>
                      <a:pt x="5966" y="8375"/>
                    </a:lnTo>
                    <a:lnTo>
                      <a:pt x="6207" y="8264"/>
                    </a:lnTo>
                    <a:lnTo>
                      <a:pt x="6244" y="8245"/>
                    </a:lnTo>
                    <a:lnTo>
                      <a:pt x="6504" y="8097"/>
                    </a:lnTo>
                    <a:lnTo>
                      <a:pt x="6745" y="7949"/>
                    </a:lnTo>
                    <a:lnTo>
                      <a:pt x="6967" y="7782"/>
                    </a:lnTo>
                    <a:lnTo>
                      <a:pt x="7189" y="7615"/>
                    </a:lnTo>
                    <a:lnTo>
                      <a:pt x="7393" y="7411"/>
                    </a:lnTo>
                    <a:lnTo>
                      <a:pt x="7597" y="7208"/>
                    </a:lnTo>
                    <a:lnTo>
                      <a:pt x="7782" y="6985"/>
                    </a:lnTo>
                    <a:lnTo>
                      <a:pt x="7949" y="6763"/>
                    </a:lnTo>
                    <a:lnTo>
                      <a:pt x="8097" y="6522"/>
                    </a:lnTo>
                    <a:lnTo>
                      <a:pt x="8227" y="6263"/>
                    </a:lnTo>
                    <a:lnTo>
                      <a:pt x="8357" y="6003"/>
                    </a:lnTo>
                    <a:lnTo>
                      <a:pt x="8449" y="5725"/>
                    </a:lnTo>
                    <a:lnTo>
                      <a:pt x="8542" y="5447"/>
                    </a:lnTo>
                    <a:lnTo>
                      <a:pt x="8597" y="5170"/>
                    </a:lnTo>
                    <a:lnTo>
                      <a:pt x="8653" y="4873"/>
                    </a:lnTo>
                    <a:lnTo>
                      <a:pt x="8672" y="4577"/>
                    </a:lnTo>
                    <a:lnTo>
                      <a:pt x="8690" y="4336"/>
                    </a:lnTo>
                    <a:lnTo>
                      <a:pt x="8672" y="4095"/>
                    </a:lnTo>
                    <a:lnTo>
                      <a:pt x="8672" y="4039"/>
                    </a:lnTo>
                    <a:lnTo>
                      <a:pt x="8635" y="3650"/>
                    </a:lnTo>
                    <a:lnTo>
                      <a:pt x="8542" y="3261"/>
                    </a:lnTo>
                    <a:lnTo>
                      <a:pt x="8431" y="2872"/>
                    </a:lnTo>
                    <a:lnTo>
                      <a:pt x="8282" y="2520"/>
                    </a:lnTo>
                    <a:lnTo>
                      <a:pt x="8097" y="2168"/>
                    </a:lnTo>
                    <a:lnTo>
                      <a:pt x="7893" y="1853"/>
                    </a:lnTo>
                    <a:lnTo>
                      <a:pt x="7653" y="1538"/>
                    </a:lnTo>
                    <a:lnTo>
                      <a:pt x="7393" y="1260"/>
                    </a:lnTo>
                    <a:lnTo>
                      <a:pt x="7115" y="1001"/>
                    </a:lnTo>
                    <a:lnTo>
                      <a:pt x="6800" y="760"/>
                    </a:lnTo>
                    <a:lnTo>
                      <a:pt x="6485" y="556"/>
                    </a:lnTo>
                    <a:lnTo>
                      <a:pt x="6133" y="389"/>
                    </a:lnTo>
                    <a:lnTo>
                      <a:pt x="5763" y="241"/>
                    </a:lnTo>
                    <a:lnTo>
                      <a:pt x="5374" y="130"/>
                    </a:lnTo>
                    <a:lnTo>
                      <a:pt x="4985" y="56"/>
                    </a:lnTo>
                    <a:lnTo>
                      <a:pt x="4577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3" name="Google Shape;16888;p41">
                <a:extLst>
                  <a:ext uri="{FF2B5EF4-FFF2-40B4-BE49-F238E27FC236}">
                    <a16:creationId xmlns:a16="http://schemas.microsoft.com/office/drawing/2014/main" id="{7B0F6A98-190D-D91B-ADCF-82F4B49E385C}"/>
                  </a:ext>
                </a:extLst>
              </p:cNvPr>
              <p:cNvSpPr/>
              <p:nvPr/>
            </p:nvSpPr>
            <p:spPr>
              <a:xfrm>
                <a:off x="6103147" y="3023084"/>
                <a:ext cx="56976" cy="15207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3614" extrusionOk="0">
                    <a:moveTo>
                      <a:pt x="130" y="0"/>
                    </a:moveTo>
                    <a:lnTo>
                      <a:pt x="112" y="56"/>
                    </a:lnTo>
                    <a:lnTo>
                      <a:pt x="38" y="408"/>
                    </a:lnTo>
                    <a:lnTo>
                      <a:pt x="19" y="778"/>
                    </a:lnTo>
                    <a:lnTo>
                      <a:pt x="1" y="1149"/>
                    </a:lnTo>
                    <a:lnTo>
                      <a:pt x="38" y="1520"/>
                    </a:lnTo>
                    <a:lnTo>
                      <a:pt x="93" y="1890"/>
                    </a:lnTo>
                    <a:lnTo>
                      <a:pt x="186" y="2242"/>
                    </a:lnTo>
                    <a:lnTo>
                      <a:pt x="297" y="2576"/>
                    </a:lnTo>
                    <a:lnTo>
                      <a:pt x="445" y="2909"/>
                    </a:lnTo>
                    <a:lnTo>
                      <a:pt x="612" y="3206"/>
                    </a:lnTo>
                    <a:lnTo>
                      <a:pt x="797" y="3502"/>
                    </a:lnTo>
                    <a:lnTo>
                      <a:pt x="871" y="3613"/>
                    </a:lnTo>
                    <a:lnTo>
                      <a:pt x="983" y="3446"/>
                    </a:lnTo>
                    <a:lnTo>
                      <a:pt x="1075" y="3280"/>
                    </a:lnTo>
                    <a:lnTo>
                      <a:pt x="1168" y="3113"/>
                    </a:lnTo>
                    <a:lnTo>
                      <a:pt x="1242" y="2928"/>
                    </a:lnTo>
                    <a:lnTo>
                      <a:pt x="1279" y="2742"/>
                    </a:lnTo>
                    <a:lnTo>
                      <a:pt x="1335" y="2557"/>
                    </a:lnTo>
                    <a:lnTo>
                      <a:pt x="1353" y="2353"/>
                    </a:lnTo>
                    <a:lnTo>
                      <a:pt x="1353" y="2150"/>
                    </a:lnTo>
                    <a:lnTo>
                      <a:pt x="1353" y="1983"/>
                    </a:lnTo>
                    <a:lnTo>
                      <a:pt x="1335" y="1816"/>
                    </a:lnTo>
                    <a:lnTo>
                      <a:pt x="1316" y="1649"/>
                    </a:lnTo>
                    <a:lnTo>
                      <a:pt x="1279" y="1482"/>
                    </a:lnTo>
                    <a:lnTo>
                      <a:pt x="1168" y="1186"/>
                    </a:lnTo>
                    <a:lnTo>
                      <a:pt x="1020" y="890"/>
                    </a:lnTo>
                    <a:lnTo>
                      <a:pt x="834" y="630"/>
                    </a:lnTo>
                    <a:lnTo>
                      <a:pt x="630" y="389"/>
                    </a:lnTo>
                    <a:lnTo>
                      <a:pt x="390" y="186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4" name="Google Shape;16889;p41">
                <a:extLst>
                  <a:ext uri="{FF2B5EF4-FFF2-40B4-BE49-F238E27FC236}">
                    <a16:creationId xmlns:a16="http://schemas.microsoft.com/office/drawing/2014/main" id="{F37B4F7F-A5A5-7539-D513-8CCA35957328}"/>
                  </a:ext>
                </a:extLst>
              </p:cNvPr>
              <p:cNvSpPr/>
              <p:nvPr/>
            </p:nvSpPr>
            <p:spPr>
              <a:xfrm>
                <a:off x="6324576" y="3044923"/>
                <a:ext cx="144292" cy="185573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4410" extrusionOk="0">
                    <a:moveTo>
                      <a:pt x="2483" y="0"/>
                    </a:moveTo>
                    <a:lnTo>
                      <a:pt x="2224" y="19"/>
                    </a:lnTo>
                    <a:lnTo>
                      <a:pt x="1983" y="56"/>
                    </a:lnTo>
                    <a:lnTo>
                      <a:pt x="1742" y="111"/>
                    </a:lnTo>
                    <a:lnTo>
                      <a:pt x="1520" y="204"/>
                    </a:lnTo>
                    <a:lnTo>
                      <a:pt x="1297" y="315"/>
                    </a:lnTo>
                    <a:lnTo>
                      <a:pt x="1094" y="426"/>
                    </a:lnTo>
                    <a:lnTo>
                      <a:pt x="908" y="574"/>
                    </a:lnTo>
                    <a:lnTo>
                      <a:pt x="723" y="723"/>
                    </a:lnTo>
                    <a:lnTo>
                      <a:pt x="575" y="908"/>
                    </a:lnTo>
                    <a:lnTo>
                      <a:pt x="427" y="1093"/>
                    </a:lnTo>
                    <a:lnTo>
                      <a:pt x="297" y="1297"/>
                    </a:lnTo>
                    <a:lnTo>
                      <a:pt x="204" y="1519"/>
                    </a:lnTo>
                    <a:lnTo>
                      <a:pt x="112" y="1742"/>
                    </a:lnTo>
                    <a:lnTo>
                      <a:pt x="56" y="1983"/>
                    </a:lnTo>
                    <a:lnTo>
                      <a:pt x="19" y="2223"/>
                    </a:lnTo>
                    <a:lnTo>
                      <a:pt x="0" y="2483"/>
                    </a:lnTo>
                    <a:lnTo>
                      <a:pt x="19" y="2761"/>
                    </a:lnTo>
                    <a:lnTo>
                      <a:pt x="75" y="3039"/>
                    </a:lnTo>
                    <a:lnTo>
                      <a:pt x="149" y="3317"/>
                    </a:lnTo>
                    <a:lnTo>
                      <a:pt x="260" y="3557"/>
                    </a:lnTo>
                    <a:lnTo>
                      <a:pt x="390" y="3798"/>
                    </a:lnTo>
                    <a:lnTo>
                      <a:pt x="556" y="4021"/>
                    </a:lnTo>
                    <a:lnTo>
                      <a:pt x="742" y="4224"/>
                    </a:lnTo>
                    <a:lnTo>
                      <a:pt x="945" y="4410"/>
                    </a:lnTo>
                    <a:lnTo>
                      <a:pt x="982" y="4391"/>
                    </a:lnTo>
                    <a:lnTo>
                      <a:pt x="1242" y="4243"/>
                    </a:lnTo>
                    <a:lnTo>
                      <a:pt x="1483" y="4095"/>
                    </a:lnTo>
                    <a:lnTo>
                      <a:pt x="1705" y="3928"/>
                    </a:lnTo>
                    <a:lnTo>
                      <a:pt x="1927" y="3761"/>
                    </a:lnTo>
                    <a:lnTo>
                      <a:pt x="2131" y="3557"/>
                    </a:lnTo>
                    <a:lnTo>
                      <a:pt x="2335" y="3354"/>
                    </a:lnTo>
                    <a:lnTo>
                      <a:pt x="2520" y="3131"/>
                    </a:lnTo>
                    <a:lnTo>
                      <a:pt x="2687" y="2909"/>
                    </a:lnTo>
                    <a:lnTo>
                      <a:pt x="2835" y="2668"/>
                    </a:lnTo>
                    <a:lnTo>
                      <a:pt x="2965" y="2409"/>
                    </a:lnTo>
                    <a:lnTo>
                      <a:pt x="3095" y="2149"/>
                    </a:lnTo>
                    <a:lnTo>
                      <a:pt x="3187" y="1871"/>
                    </a:lnTo>
                    <a:lnTo>
                      <a:pt x="3280" y="1593"/>
                    </a:lnTo>
                    <a:lnTo>
                      <a:pt x="3335" y="1316"/>
                    </a:lnTo>
                    <a:lnTo>
                      <a:pt x="3391" y="1019"/>
                    </a:lnTo>
                    <a:lnTo>
                      <a:pt x="3410" y="723"/>
                    </a:lnTo>
                    <a:lnTo>
                      <a:pt x="3428" y="482"/>
                    </a:lnTo>
                    <a:lnTo>
                      <a:pt x="3410" y="241"/>
                    </a:lnTo>
                    <a:lnTo>
                      <a:pt x="3410" y="185"/>
                    </a:lnTo>
                    <a:lnTo>
                      <a:pt x="3187" y="111"/>
                    </a:lnTo>
                    <a:lnTo>
                      <a:pt x="2965" y="56"/>
                    </a:lnTo>
                    <a:lnTo>
                      <a:pt x="2724" y="19"/>
                    </a:lnTo>
                    <a:lnTo>
                      <a:pt x="2483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5" name="Google Shape;16890;p41">
                <a:extLst>
                  <a:ext uri="{FF2B5EF4-FFF2-40B4-BE49-F238E27FC236}">
                    <a16:creationId xmlns:a16="http://schemas.microsoft.com/office/drawing/2014/main" id="{3381F0DC-7110-766D-5F57-75443690B6C5}"/>
                  </a:ext>
                </a:extLst>
              </p:cNvPr>
              <p:cNvSpPr/>
              <p:nvPr/>
            </p:nvSpPr>
            <p:spPr>
              <a:xfrm>
                <a:off x="6167068" y="2906141"/>
                <a:ext cx="88158" cy="57734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1372" extrusionOk="0">
                    <a:moveTo>
                      <a:pt x="1761" y="0"/>
                    </a:moveTo>
                    <a:lnTo>
                      <a:pt x="1594" y="19"/>
                    </a:lnTo>
                    <a:lnTo>
                      <a:pt x="1427" y="37"/>
                    </a:lnTo>
                    <a:lnTo>
                      <a:pt x="1261" y="93"/>
                    </a:lnTo>
                    <a:lnTo>
                      <a:pt x="1094" y="148"/>
                    </a:lnTo>
                    <a:lnTo>
                      <a:pt x="927" y="204"/>
                    </a:lnTo>
                    <a:lnTo>
                      <a:pt x="779" y="297"/>
                    </a:lnTo>
                    <a:lnTo>
                      <a:pt x="631" y="389"/>
                    </a:lnTo>
                    <a:lnTo>
                      <a:pt x="501" y="500"/>
                    </a:lnTo>
                    <a:lnTo>
                      <a:pt x="371" y="612"/>
                    </a:lnTo>
                    <a:lnTo>
                      <a:pt x="260" y="760"/>
                    </a:lnTo>
                    <a:lnTo>
                      <a:pt x="168" y="889"/>
                    </a:lnTo>
                    <a:lnTo>
                      <a:pt x="93" y="1038"/>
                    </a:lnTo>
                    <a:lnTo>
                      <a:pt x="38" y="1204"/>
                    </a:lnTo>
                    <a:lnTo>
                      <a:pt x="1" y="1371"/>
                    </a:lnTo>
                    <a:lnTo>
                      <a:pt x="242" y="1167"/>
                    </a:lnTo>
                    <a:lnTo>
                      <a:pt x="483" y="964"/>
                    </a:lnTo>
                    <a:lnTo>
                      <a:pt x="723" y="778"/>
                    </a:lnTo>
                    <a:lnTo>
                      <a:pt x="983" y="612"/>
                    </a:lnTo>
                    <a:lnTo>
                      <a:pt x="1261" y="463"/>
                    </a:lnTo>
                    <a:lnTo>
                      <a:pt x="1539" y="315"/>
                    </a:lnTo>
                    <a:lnTo>
                      <a:pt x="2094" y="37"/>
                    </a:lnTo>
                    <a:lnTo>
                      <a:pt x="19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6" name="Google Shape;16891;p41">
                <a:extLst>
                  <a:ext uri="{FF2B5EF4-FFF2-40B4-BE49-F238E27FC236}">
                    <a16:creationId xmlns:a16="http://schemas.microsoft.com/office/drawing/2014/main" id="{069E6B0D-0D51-17F4-A9F1-2F38E234A282}"/>
                  </a:ext>
                </a:extLst>
              </p:cNvPr>
              <p:cNvSpPr/>
              <p:nvPr/>
            </p:nvSpPr>
            <p:spPr>
              <a:xfrm>
                <a:off x="6153055" y="2977089"/>
                <a:ext cx="15612" cy="14854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53" extrusionOk="0">
                    <a:moveTo>
                      <a:pt x="130" y="0"/>
                    </a:moveTo>
                    <a:lnTo>
                      <a:pt x="74" y="19"/>
                    </a:lnTo>
                    <a:lnTo>
                      <a:pt x="37" y="56"/>
                    </a:lnTo>
                    <a:lnTo>
                      <a:pt x="0" y="111"/>
                    </a:lnTo>
                    <a:lnTo>
                      <a:pt x="0" y="185"/>
                    </a:lnTo>
                    <a:lnTo>
                      <a:pt x="19" y="260"/>
                    </a:lnTo>
                    <a:lnTo>
                      <a:pt x="56" y="315"/>
                    </a:lnTo>
                    <a:lnTo>
                      <a:pt x="130" y="352"/>
                    </a:lnTo>
                    <a:lnTo>
                      <a:pt x="186" y="352"/>
                    </a:lnTo>
                    <a:lnTo>
                      <a:pt x="260" y="334"/>
                    </a:lnTo>
                    <a:lnTo>
                      <a:pt x="315" y="297"/>
                    </a:lnTo>
                    <a:lnTo>
                      <a:pt x="352" y="241"/>
                    </a:lnTo>
                    <a:lnTo>
                      <a:pt x="371" y="185"/>
                    </a:lnTo>
                    <a:lnTo>
                      <a:pt x="371" y="148"/>
                    </a:lnTo>
                    <a:lnTo>
                      <a:pt x="334" y="74"/>
                    </a:lnTo>
                    <a:lnTo>
                      <a:pt x="260" y="19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7" name="Google Shape;16892;p41">
                <a:extLst>
                  <a:ext uri="{FF2B5EF4-FFF2-40B4-BE49-F238E27FC236}">
                    <a16:creationId xmlns:a16="http://schemas.microsoft.com/office/drawing/2014/main" id="{9ABAF01A-1D90-A525-7863-0BA1B266C049}"/>
                  </a:ext>
                </a:extLst>
              </p:cNvPr>
              <p:cNvSpPr/>
              <p:nvPr/>
            </p:nvSpPr>
            <p:spPr>
              <a:xfrm>
                <a:off x="6287924" y="2998887"/>
                <a:ext cx="27352" cy="53862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280" extrusionOk="0">
                    <a:moveTo>
                      <a:pt x="334" y="1"/>
                    </a:moveTo>
                    <a:lnTo>
                      <a:pt x="260" y="38"/>
                    </a:lnTo>
                    <a:lnTo>
                      <a:pt x="204" y="94"/>
                    </a:lnTo>
                    <a:lnTo>
                      <a:pt x="149" y="168"/>
                    </a:lnTo>
                    <a:lnTo>
                      <a:pt x="93" y="260"/>
                    </a:lnTo>
                    <a:lnTo>
                      <a:pt x="56" y="353"/>
                    </a:lnTo>
                    <a:lnTo>
                      <a:pt x="19" y="483"/>
                    </a:lnTo>
                    <a:lnTo>
                      <a:pt x="1" y="612"/>
                    </a:lnTo>
                    <a:lnTo>
                      <a:pt x="1" y="742"/>
                    </a:lnTo>
                    <a:lnTo>
                      <a:pt x="1" y="853"/>
                    </a:lnTo>
                    <a:lnTo>
                      <a:pt x="19" y="964"/>
                    </a:lnTo>
                    <a:lnTo>
                      <a:pt x="56" y="1076"/>
                    </a:lnTo>
                    <a:lnTo>
                      <a:pt x="93" y="1150"/>
                    </a:lnTo>
                    <a:lnTo>
                      <a:pt x="130" y="1205"/>
                    </a:lnTo>
                    <a:lnTo>
                      <a:pt x="186" y="1261"/>
                    </a:lnTo>
                    <a:lnTo>
                      <a:pt x="260" y="1279"/>
                    </a:lnTo>
                    <a:lnTo>
                      <a:pt x="316" y="1279"/>
                    </a:lnTo>
                    <a:lnTo>
                      <a:pt x="390" y="1242"/>
                    </a:lnTo>
                    <a:lnTo>
                      <a:pt x="445" y="1187"/>
                    </a:lnTo>
                    <a:lnTo>
                      <a:pt x="501" y="1113"/>
                    </a:lnTo>
                    <a:lnTo>
                      <a:pt x="538" y="1020"/>
                    </a:lnTo>
                    <a:lnTo>
                      <a:pt x="594" y="927"/>
                    </a:lnTo>
                    <a:lnTo>
                      <a:pt x="612" y="798"/>
                    </a:lnTo>
                    <a:lnTo>
                      <a:pt x="631" y="668"/>
                    </a:lnTo>
                    <a:lnTo>
                      <a:pt x="649" y="538"/>
                    </a:lnTo>
                    <a:lnTo>
                      <a:pt x="631" y="427"/>
                    </a:lnTo>
                    <a:lnTo>
                      <a:pt x="631" y="316"/>
                    </a:lnTo>
                    <a:lnTo>
                      <a:pt x="594" y="205"/>
                    </a:lnTo>
                    <a:lnTo>
                      <a:pt x="556" y="131"/>
                    </a:lnTo>
                    <a:lnTo>
                      <a:pt x="501" y="56"/>
                    </a:lnTo>
                    <a:lnTo>
                      <a:pt x="445" y="19"/>
                    </a:lnTo>
                    <a:lnTo>
                      <a:pt x="39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8" name="Google Shape;16893;p41">
                <a:extLst>
                  <a:ext uri="{FF2B5EF4-FFF2-40B4-BE49-F238E27FC236}">
                    <a16:creationId xmlns:a16="http://schemas.microsoft.com/office/drawing/2014/main" id="{C0B20837-7F62-997C-CC47-1F4F20A97BBF}"/>
                  </a:ext>
                </a:extLst>
              </p:cNvPr>
              <p:cNvSpPr/>
              <p:nvPr/>
            </p:nvSpPr>
            <p:spPr>
              <a:xfrm>
                <a:off x="6186593" y="2986431"/>
                <a:ext cx="27310" cy="5382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279" extrusionOk="0">
                    <a:moveTo>
                      <a:pt x="315" y="0"/>
                    </a:moveTo>
                    <a:lnTo>
                      <a:pt x="259" y="38"/>
                    </a:lnTo>
                    <a:lnTo>
                      <a:pt x="204" y="93"/>
                    </a:lnTo>
                    <a:lnTo>
                      <a:pt x="148" y="167"/>
                    </a:lnTo>
                    <a:lnTo>
                      <a:pt x="93" y="260"/>
                    </a:lnTo>
                    <a:lnTo>
                      <a:pt x="56" y="352"/>
                    </a:lnTo>
                    <a:lnTo>
                      <a:pt x="19" y="482"/>
                    </a:lnTo>
                    <a:lnTo>
                      <a:pt x="0" y="612"/>
                    </a:lnTo>
                    <a:lnTo>
                      <a:pt x="0" y="742"/>
                    </a:lnTo>
                    <a:lnTo>
                      <a:pt x="0" y="853"/>
                    </a:lnTo>
                    <a:lnTo>
                      <a:pt x="19" y="964"/>
                    </a:lnTo>
                    <a:lnTo>
                      <a:pt x="56" y="1075"/>
                    </a:lnTo>
                    <a:lnTo>
                      <a:pt x="93" y="1149"/>
                    </a:lnTo>
                    <a:lnTo>
                      <a:pt x="130" y="1223"/>
                    </a:lnTo>
                    <a:lnTo>
                      <a:pt x="185" y="1260"/>
                    </a:lnTo>
                    <a:lnTo>
                      <a:pt x="241" y="1279"/>
                    </a:lnTo>
                    <a:lnTo>
                      <a:pt x="315" y="1279"/>
                    </a:lnTo>
                    <a:lnTo>
                      <a:pt x="371" y="1242"/>
                    </a:lnTo>
                    <a:lnTo>
                      <a:pt x="445" y="1186"/>
                    </a:lnTo>
                    <a:lnTo>
                      <a:pt x="500" y="1112"/>
                    </a:lnTo>
                    <a:lnTo>
                      <a:pt x="537" y="1019"/>
                    </a:lnTo>
                    <a:lnTo>
                      <a:pt x="574" y="927"/>
                    </a:lnTo>
                    <a:lnTo>
                      <a:pt x="611" y="797"/>
                    </a:lnTo>
                    <a:lnTo>
                      <a:pt x="630" y="667"/>
                    </a:lnTo>
                    <a:lnTo>
                      <a:pt x="648" y="538"/>
                    </a:lnTo>
                    <a:lnTo>
                      <a:pt x="630" y="427"/>
                    </a:lnTo>
                    <a:lnTo>
                      <a:pt x="611" y="315"/>
                    </a:lnTo>
                    <a:lnTo>
                      <a:pt x="593" y="223"/>
                    </a:lnTo>
                    <a:lnTo>
                      <a:pt x="556" y="130"/>
                    </a:lnTo>
                    <a:lnTo>
                      <a:pt x="500" y="75"/>
                    </a:lnTo>
                    <a:lnTo>
                      <a:pt x="445" y="19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9" name="Google Shape;16894;p41">
                <a:extLst>
                  <a:ext uri="{FF2B5EF4-FFF2-40B4-BE49-F238E27FC236}">
                    <a16:creationId xmlns:a16="http://schemas.microsoft.com/office/drawing/2014/main" id="{E2C91626-8BBB-D6A9-0B3A-41A67D2D45C8}"/>
                  </a:ext>
                </a:extLst>
              </p:cNvPr>
              <p:cNvSpPr/>
              <p:nvPr/>
            </p:nvSpPr>
            <p:spPr>
              <a:xfrm>
                <a:off x="6163954" y="3041767"/>
                <a:ext cx="163775" cy="96742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2299" extrusionOk="0">
                    <a:moveTo>
                      <a:pt x="19" y="1"/>
                    </a:moveTo>
                    <a:lnTo>
                      <a:pt x="19" y="19"/>
                    </a:lnTo>
                    <a:lnTo>
                      <a:pt x="1" y="223"/>
                    </a:lnTo>
                    <a:lnTo>
                      <a:pt x="1" y="446"/>
                    </a:lnTo>
                    <a:lnTo>
                      <a:pt x="19" y="649"/>
                    </a:lnTo>
                    <a:lnTo>
                      <a:pt x="56" y="835"/>
                    </a:lnTo>
                    <a:lnTo>
                      <a:pt x="112" y="1038"/>
                    </a:lnTo>
                    <a:lnTo>
                      <a:pt x="205" y="1224"/>
                    </a:lnTo>
                    <a:lnTo>
                      <a:pt x="297" y="1391"/>
                    </a:lnTo>
                    <a:lnTo>
                      <a:pt x="408" y="1557"/>
                    </a:lnTo>
                    <a:lnTo>
                      <a:pt x="538" y="1687"/>
                    </a:lnTo>
                    <a:lnTo>
                      <a:pt x="649" y="1817"/>
                    </a:lnTo>
                    <a:lnTo>
                      <a:pt x="797" y="1928"/>
                    </a:lnTo>
                    <a:lnTo>
                      <a:pt x="946" y="2020"/>
                    </a:lnTo>
                    <a:lnTo>
                      <a:pt x="1112" y="2113"/>
                    </a:lnTo>
                    <a:lnTo>
                      <a:pt x="1279" y="2187"/>
                    </a:lnTo>
                    <a:lnTo>
                      <a:pt x="1446" y="2243"/>
                    </a:lnTo>
                    <a:lnTo>
                      <a:pt x="1631" y="2280"/>
                    </a:lnTo>
                    <a:lnTo>
                      <a:pt x="1798" y="2298"/>
                    </a:lnTo>
                    <a:lnTo>
                      <a:pt x="2113" y="2298"/>
                    </a:lnTo>
                    <a:lnTo>
                      <a:pt x="2261" y="2280"/>
                    </a:lnTo>
                    <a:lnTo>
                      <a:pt x="2409" y="2243"/>
                    </a:lnTo>
                    <a:lnTo>
                      <a:pt x="2558" y="2206"/>
                    </a:lnTo>
                    <a:lnTo>
                      <a:pt x="2706" y="2150"/>
                    </a:lnTo>
                    <a:lnTo>
                      <a:pt x="2835" y="2095"/>
                    </a:lnTo>
                    <a:lnTo>
                      <a:pt x="3039" y="1965"/>
                    </a:lnTo>
                    <a:lnTo>
                      <a:pt x="3225" y="1835"/>
                    </a:lnTo>
                    <a:lnTo>
                      <a:pt x="3373" y="1687"/>
                    </a:lnTo>
                    <a:lnTo>
                      <a:pt x="3521" y="1502"/>
                    </a:lnTo>
                    <a:lnTo>
                      <a:pt x="3651" y="1316"/>
                    </a:lnTo>
                    <a:lnTo>
                      <a:pt x="3762" y="1113"/>
                    </a:lnTo>
                    <a:lnTo>
                      <a:pt x="3836" y="890"/>
                    </a:lnTo>
                    <a:lnTo>
                      <a:pt x="3892" y="649"/>
                    </a:lnTo>
                    <a:lnTo>
                      <a:pt x="3892" y="631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0" name="Google Shape;16895;p41">
                <a:extLst>
                  <a:ext uri="{FF2B5EF4-FFF2-40B4-BE49-F238E27FC236}">
                    <a16:creationId xmlns:a16="http://schemas.microsoft.com/office/drawing/2014/main" id="{0BAEE704-A646-0F8E-5C76-80D16CA5B20A}"/>
                  </a:ext>
                </a:extLst>
              </p:cNvPr>
              <p:cNvSpPr/>
              <p:nvPr/>
            </p:nvSpPr>
            <p:spPr>
              <a:xfrm>
                <a:off x="6181123" y="3070635"/>
                <a:ext cx="103727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1613" extrusionOk="0">
                    <a:moveTo>
                      <a:pt x="1149" y="0"/>
                    </a:moveTo>
                    <a:lnTo>
                      <a:pt x="927" y="19"/>
                    </a:lnTo>
                    <a:lnTo>
                      <a:pt x="704" y="75"/>
                    </a:lnTo>
                    <a:lnTo>
                      <a:pt x="501" y="167"/>
                    </a:lnTo>
                    <a:lnTo>
                      <a:pt x="408" y="223"/>
                    </a:lnTo>
                    <a:lnTo>
                      <a:pt x="334" y="278"/>
                    </a:lnTo>
                    <a:lnTo>
                      <a:pt x="260" y="352"/>
                    </a:lnTo>
                    <a:lnTo>
                      <a:pt x="186" y="445"/>
                    </a:lnTo>
                    <a:lnTo>
                      <a:pt x="130" y="538"/>
                    </a:lnTo>
                    <a:lnTo>
                      <a:pt x="74" y="630"/>
                    </a:lnTo>
                    <a:lnTo>
                      <a:pt x="37" y="742"/>
                    </a:lnTo>
                    <a:lnTo>
                      <a:pt x="0" y="871"/>
                    </a:lnTo>
                    <a:lnTo>
                      <a:pt x="130" y="1001"/>
                    </a:lnTo>
                    <a:lnTo>
                      <a:pt x="241" y="1131"/>
                    </a:lnTo>
                    <a:lnTo>
                      <a:pt x="389" y="1242"/>
                    </a:lnTo>
                    <a:lnTo>
                      <a:pt x="538" y="1334"/>
                    </a:lnTo>
                    <a:lnTo>
                      <a:pt x="704" y="1427"/>
                    </a:lnTo>
                    <a:lnTo>
                      <a:pt x="871" y="1501"/>
                    </a:lnTo>
                    <a:lnTo>
                      <a:pt x="1038" y="1557"/>
                    </a:lnTo>
                    <a:lnTo>
                      <a:pt x="1223" y="1594"/>
                    </a:lnTo>
                    <a:lnTo>
                      <a:pt x="1390" y="1612"/>
                    </a:lnTo>
                    <a:lnTo>
                      <a:pt x="1705" y="1612"/>
                    </a:lnTo>
                    <a:lnTo>
                      <a:pt x="1853" y="1594"/>
                    </a:lnTo>
                    <a:lnTo>
                      <a:pt x="2001" y="1557"/>
                    </a:lnTo>
                    <a:lnTo>
                      <a:pt x="2150" y="1520"/>
                    </a:lnTo>
                    <a:lnTo>
                      <a:pt x="2298" y="1464"/>
                    </a:lnTo>
                    <a:lnTo>
                      <a:pt x="2427" y="1409"/>
                    </a:lnTo>
                    <a:lnTo>
                      <a:pt x="2446" y="1316"/>
                    </a:lnTo>
                    <a:lnTo>
                      <a:pt x="2465" y="1186"/>
                    </a:lnTo>
                    <a:lnTo>
                      <a:pt x="2465" y="1057"/>
                    </a:lnTo>
                    <a:lnTo>
                      <a:pt x="2446" y="945"/>
                    </a:lnTo>
                    <a:lnTo>
                      <a:pt x="2427" y="834"/>
                    </a:lnTo>
                    <a:lnTo>
                      <a:pt x="2390" y="742"/>
                    </a:lnTo>
                    <a:lnTo>
                      <a:pt x="2353" y="630"/>
                    </a:lnTo>
                    <a:lnTo>
                      <a:pt x="2279" y="538"/>
                    </a:lnTo>
                    <a:lnTo>
                      <a:pt x="2224" y="445"/>
                    </a:lnTo>
                    <a:lnTo>
                      <a:pt x="2057" y="297"/>
                    </a:lnTo>
                    <a:lnTo>
                      <a:pt x="1872" y="167"/>
                    </a:lnTo>
                    <a:lnTo>
                      <a:pt x="1649" y="75"/>
                    </a:lnTo>
                    <a:lnTo>
                      <a:pt x="1408" y="19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rgbClr val="FF2BC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1" name="Google Shape;16896;p41">
                <a:extLst>
                  <a:ext uri="{FF2B5EF4-FFF2-40B4-BE49-F238E27FC236}">
                    <a16:creationId xmlns:a16="http://schemas.microsoft.com/office/drawing/2014/main" id="{95DF3ECD-201B-22FF-A8E1-1C9FE3E15F68}"/>
                  </a:ext>
                </a:extLst>
              </p:cNvPr>
              <p:cNvSpPr/>
              <p:nvPr/>
            </p:nvSpPr>
            <p:spPr>
              <a:xfrm>
                <a:off x="6021300" y="2255866"/>
                <a:ext cx="741492" cy="601954"/>
              </a:xfrm>
              <a:custGeom>
                <a:avLst/>
                <a:gdLst/>
                <a:ahLst/>
                <a:cxnLst/>
                <a:rect l="l" t="t" r="r" b="b"/>
                <a:pathLst>
                  <a:path w="17621" h="14305" extrusionOk="0">
                    <a:moveTo>
                      <a:pt x="5447" y="1"/>
                    </a:moveTo>
                    <a:lnTo>
                      <a:pt x="5151" y="19"/>
                    </a:lnTo>
                    <a:lnTo>
                      <a:pt x="4854" y="56"/>
                    </a:lnTo>
                    <a:lnTo>
                      <a:pt x="4576" y="112"/>
                    </a:lnTo>
                    <a:lnTo>
                      <a:pt x="4299" y="186"/>
                    </a:lnTo>
                    <a:lnTo>
                      <a:pt x="4039" y="260"/>
                    </a:lnTo>
                    <a:lnTo>
                      <a:pt x="3761" y="353"/>
                    </a:lnTo>
                    <a:lnTo>
                      <a:pt x="3502" y="446"/>
                    </a:lnTo>
                    <a:lnTo>
                      <a:pt x="3242" y="557"/>
                    </a:lnTo>
                    <a:lnTo>
                      <a:pt x="3002" y="686"/>
                    </a:lnTo>
                    <a:lnTo>
                      <a:pt x="2761" y="835"/>
                    </a:lnTo>
                    <a:lnTo>
                      <a:pt x="2538" y="983"/>
                    </a:lnTo>
                    <a:lnTo>
                      <a:pt x="2298" y="1131"/>
                    </a:lnTo>
                    <a:lnTo>
                      <a:pt x="2094" y="1298"/>
                    </a:lnTo>
                    <a:lnTo>
                      <a:pt x="1890" y="1483"/>
                    </a:lnTo>
                    <a:lnTo>
                      <a:pt x="1686" y="1668"/>
                    </a:lnTo>
                    <a:lnTo>
                      <a:pt x="1501" y="1872"/>
                    </a:lnTo>
                    <a:lnTo>
                      <a:pt x="1316" y="2076"/>
                    </a:lnTo>
                    <a:lnTo>
                      <a:pt x="1149" y="2298"/>
                    </a:lnTo>
                    <a:lnTo>
                      <a:pt x="982" y="2521"/>
                    </a:lnTo>
                    <a:lnTo>
                      <a:pt x="834" y="2762"/>
                    </a:lnTo>
                    <a:lnTo>
                      <a:pt x="704" y="3002"/>
                    </a:lnTo>
                    <a:lnTo>
                      <a:pt x="574" y="3243"/>
                    </a:lnTo>
                    <a:lnTo>
                      <a:pt x="445" y="3503"/>
                    </a:lnTo>
                    <a:lnTo>
                      <a:pt x="352" y="3762"/>
                    </a:lnTo>
                    <a:lnTo>
                      <a:pt x="260" y="4021"/>
                    </a:lnTo>
                    <a:lnTo>
                      <a:pt x="185" y="4299"/>
                    </a:lnTo>
                    <a:lnTo>
                      <a:pt x="111" y="4577"/>
                    </a:lnTo>
                    <a:lnTo>
                      <a:pt x="74" y="4855"/>
                    </a:lnTo>
                    <a:lnTo>
                      <a:pt x="37" y="5152"/>
                    </a:lnTo>
                    <a:lnTo>
                      <a:pt x="19" y="5430"/>
                    </a:lnTo>
                    <a:lnTo>
                      <a:pt x="0" y="5726"/>
                    </a:lnTo>
                    <a:lnTo>
                      <a:pt x="19" y="6004"/>
                    </a:lnTo>
                    <a:lnTo>
                      <a:pt x="37" y="6282"/>
                    </a:lnTo>
                    <a:lnTo>
                      <a:pt x="56" y="6541"/>
                    </a:lnTo>
                    <a:lnTo>
                      <a:pt x="111" y="6819"/>
                    </a:lnTo>
                    <a:lnTo>
                      <a:pt x="167" y="7079"/>
                    </a:lnTo>
                    <a:lnTo>
                      <a:pt x="222" y="7338"/>
                    </a:lnTo>
                    <a:lnTo>
                      <a:pt x="315" y="7579"/>
                    </a:lnTo>
                    <a:lnTo>
                      <a:pt x="408" y="7820"/>
                    </a:lnTo>
                    <a:lnTo>
                      <a:pt x="500" y="8060"/>
                    </a:lnTo>
                    <a:lnTo>
                      <a:pt x="612" y="8301"/>
                    </a:lnTo>
                    <a:lnTo>
                      <a:pt x="741" y="8542"/>
                    </a:lnTo>
                    <a:lnTo>
                      <a:pt x="871" y="8765"/>
                    </a:lnTo>
                    <a:lnTo>
                      <a:pt x="1001" y="8968"/>
                    </a:lnTo>
                    <a:lnTo>
                      <a:pt x="1167" y="9191"/>
                    </a:lnTo>
                    <a:lnTo>
                      <a:pt x="1316" y="9376"/>
                    </a:lnTo>
                    <a:lnTo>
                      <a:pt x="1482" y="9580"/>
                    </a:lnTo>
                    <a:lnTo>
                      <a:pt x="1668" y="9765"/>
                    </a:lnTo>
                    <a:lnTo>
                      <a:pt x="1853" y="9950"/>
                    </a:lnTo>
                    <a:lnTo>
                      <a:pt x="2038" y="10117"/>
                    </a:lnTo>
                    <a:lnTo>
                      <a:pt x="2242" y="10284"/>
                    </a:lnTo>
                    <a:lnTo>
                      <a:pt x="2446" y="10432"/>
                    </a:lnTo>
                    <a:lnTo>
                      <a:pt x="2668" y="10580"/>
                    </a:lnTo>
                    <a:lnTo>
                      <a:pt x="2890" y="10710"/>
                    </a:lnTo>
                    <a:lnTo>
                      <a:pt x="3113" y="10821"/>
                    </a:lnTo>
                    <a:lnTo>
                      <a:pt x="3354" y="10951"/>
                    </a:lnTo>
                    <a:lnTo>
                      <a:pt x="3595" y="11043"/>
                    </a:lnTo>
                    <a:lnTo>
                      <a:pt x="3835" y="11136"/>
                    </a:lnTo>
                    <a:lnTo>
                      <a:pt x="4095" y="11229"/>
                    </a:lnTo>
                    <a:lnTo>
                      <a:pt x="4336" y="11284"/>
                    </a:lnTo>
                    <a:lnTo>
                      <a:pt x="4595" y="11358"/>
                    </a:lnTo>
                    <a:lnTo>
                      <a:pt x="4873" y="11395"/>
                    </a:lnTo>
                    <a:lnTo>
                      <a:pt x="5132" y="11433"/>
                    </a:lnTo>
                    <a:lnTo>
                      <a:pt x="6670" y="14304"/>
                    </a:lnTo>
                    <a:lnTo>
                      <a:pt x="8301" y="11470"/>
                    </a:lnTo>
                    <a:lnTo>
                      <a:pt x="11895" y="11470"/>
                    </a:lnTo>
                    <a:lnTo>
                      <a:pt x="12191" y="11451"/>
                    </a:lnTo>
                    <a:lnTo>
                      <a:pt x="12469" y="11433"/>
                    </a:lnTo>
                    <a:lnTo>
                      <a:pt x="12766" y="11395"/>
                    </a:lnTo>
                    <a:lnTo>
                      <a:pt x="13044" y="11340"/>
                    </a:lnTo>
                    <a:lnTo>
                      <a:pt x="13322" y="11284"/>
                    </a:lnTo>
                    <a:lnTo>
                      <a:pt x="13600" y="11210"/>
                    </a:lnTo>
                    <a:lnTo>
                      <a:pt x="13859" y="11118"/>
                    </a:lnTo>
                    <a:lnTo>
                      <a:pt x="14118" y="11006"/>
                    </a:lnTo>
                    <a:lnTo>
                      <a:pt x="14378" y="10895"/>
                    </a:lnTo>
                    <a:lnTo>
                      <a:pt x="14619" y="10766"/>
                    </a:lnTo>
                    <a:lnTo>
                      <a:pt x="14859" y="10636"/>
                    </a:lnTo>
                    <a:lnTo>
                      <a:pt x="15100" y="10488"/>
                    </a:lnTo>
                    <a:lnTo>
                      <a:pt x="15323" y="10321"/>
                    </a:lnTo>
                    <a:lnTo>
                      <a:pt x="15545" y="10154"/>
                    </a:lnTo>
                    <a:lnTo>
                      <a:pt x="15749" y="9969"/>
                    </a:lnTo>
                    <a:lnTo>
                      <a:pt x="15953" y="9784"/>
                    </a:lnTo>
                    <a:lnTo>
                      <a:pt x="16138" y="9580"/>
                    </a:lnTo>
                    <a:lnTo>
                      <a:pt x="16323" y="9376"/>
                    </a:lnTo>
                    <a:lnTo>
                      <a:pt x="16490" y="9154"/>
                    </a:lnTo>
                    <a:lnTo>
                      <a:pt x="16638" y="8931"/>
                    </a:lnTo>
                    <a:lnTo>
                      <a:pt x="16786" y="8709"/>
                    </a:lnTo>
                    <a:lnTo>
                      <a:pt x="16935" y="8468"/>
                    </a:lnTo>
                    <a:lnTo>
                      <a:pt x="17064" y="8209"/>
                    </a:lnTo>
                    <a:lnTo>
                      <a:pt x="17175" y="7968"/>
                    </a:lnTo>
                    <a:lnTo>
                      <a:pt x="17268" y="7708"/>
                    </a:lnTo>
                    <a:lnTo>
                      <a:pt x="17361" y="7431"/>
                    </a:lnTo>
                    <a:lnTo>
                      <a:pt x="17435" y="7171"/>
                    </a:lnTo>
                    <a:lnTo>
                      <a:pt x="17509" y="6893"/>
                    </a:lnTo>
                    <a:lnTo>
                      <a:pt x="17564" y="6597"/>
                    </a:lnTo>
                    <a:lnTo>
                      <a:pt x="17602" y="6319"/>
                    </a:lnTo>
                    <a:lnTo>
                      <a:pt x="17620" y="6022"/>
                    </a:lnTo>
                    <a:lnTo>
                      <a:pt x="17620" y="5726"/>
                    </a:lnTo>
                    <a:lnTo>
                      <a:pt x="17620" y="5430"/>
                    </a:lnTo>
                    <a:lnTo>
                      <a:pt x="17602" y="5152"/>
                    </a:lnTo>
                    <a:lnTo>
                      <a:pt x="17564" y="4855"/>
                    </a:lnTo>
                    <a:lnTo>
                      <a:pt x="17509" y="4577"/>
                    </a:lnTo>
                    <a:lnTo>
                      <a:pt x="17435" y="4299"/>
                    </a:lnTo>
                    <a:lnTo>
                      <a:pt x="17361" y="4021"/>
                    </a:lnTo>
                    <a:lnTo>
                      <a:pt x="17268" y="3762"/>
                    </a:lnTo>
                    <a:lnTo>
                      <a:pt x="17175" y="3503"/>
                    </a:lnTo>
                    <a:lnTo>
                      <a:pt x="17064" y="3243"/>
                    </a:lnTo>
                    <a:lnTo>
                      <a:pt x="16935" y="3002"/>
                    </a:lnTo>
                    <a:lnTo>
                      <a:pt x="16786" y="2762"/>
                    </a:lnTo>
                    <a:lnTo>
                      <a:pt x="16638" y="2521"/>
                    </a:lnTo>
                    <a:lnTo>
                      <a:pt x="16490" y="2298"/>
                    </a:lnTo>
                    <a:lnTo>
                      <a:pt x="16323" y="2076"/>
                    </a:lnTo>
                    <a:lnTo>
                      <a:pt x="16138" y="1872"/>
                    </a:lnTo>
                    <a:lnTo>
                      <a:pt x="15953" y="1668"/>
                    </a:lnTo>
                    <a:lnTo>
                      <a:pt x="15749" y="1483"/>
                    </a:lnTo>
                    <a:lnTo>
                      <a:pt x="15545" y="1298"/>
                    </a:lnTo>
                    <a:lnTo>
                      <a:pt x="15323" y="1131"/>
                    </a:lnTo>
                    <a:lnTo>
                      <a:pt x="15100" y="983"/>
                    </a:lnTo>
                    <a:lnTo>
                      <a:pt x="14859" y="835"/>
                    </a:lnTo>
                    <a:lnTo>
                      <a:pt x="14619" y="686"/>
                    </a:lnTo>
                    <a:lnTo>
                      <a:pt x="14378" y="557"/>
                    </a:lnTo>
                    <a:lnTo>
                      <a:pt x="14118" y="446"/>
                    </a:lnTo>
                    <a:lnTo>
                      <a:pt x="13859" y="353"/>
                    </a:lnTo>
                    <a:lnTo>
                      <a:pt x="13600" y="260"/>
                    </a:lnTo>
                    <a:lnTo>
                      <a:pt x="13322" y="186"/>
                    </a:lnTo>
                    <a:lnTo>
                      <a:pt x="13044" y="112"/>
                    </a:lnTo>
                    <a:lnTo>
                      <a:pt x="12766" y="56"/>
                    </a:lnTo>
                    <a:lnTo>
                      <a:pt x="12469" y="19"/>
                    </a:lnTo>
                    <a:lnTo>
                      <a:pt x="12191" y="1"/>
                    </a:lnTo>
                    <a:close/>
                  </a:path>
                </a:pathLst>
              </a:custGeom>
              <a:solidFill>
                <a:srgbClr val="C5F1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2" name="Google Shape;16897;p41">
                <a:extLst>
                  <a:ext uri="{FF2B5EF4-FFF2-40B4-BE49-F238E27FC236}">
                    <a16:creationId xmlns:a16="http://schemas.microsoft.com/office/drawing/2014/main" id="{F0BE0AD6-3F56-B4D1-3EDE-E0AF5D27D230}"/>
                  </a:ext>
                </a:extLst>
              </p:cNvPr>
              <p:cNvSpPr/>
              <p:nvPr/>
            </p:nvSpPr>
            <p:spPr>
              <a:xfrm>
                <a:off x="5099730" y="2310445"/>
                <a:ext cx="623752" cy="492799"/>
              </a:xfrm>
              <a:custGeom>
                <a:avLst/>
                <a:gdLst/>
                <a:ahLst/>
                <a:cxnLst/>
                <a:rect l="l" t="t" r="r" b="b"/>
                <a:pathLst>
                  <a:path w="14823" h="11711" extrusionOk="0">
                    <a:moveTo>
                      <a:pt x="2298" y="1"/>
                    </a:moveTo>
                    <a:lnTo>
                      <a:pt x="2057" y="19"/>
                    </a:lnTo>
                    <a:lnTo>
                      <a:pt x="1835" y="56"/>
                    </a:lnTo>
                    <a:lnTo>
                      <a:pt x="1612" y="112"/>
                    </a:lnTo>
                    <a:lnTo>
                      <a:pt x="1408" y="186"/>
                    </a:lnTo>
                    <a:lnTo>
                      <a:pt x="1205" y="279"/>
                    </a:lnTo>
                    <a:lnTo>
                      <a:pt x="1019" y="390"/>
                    </a:lnTo>
                    <a:lnTo>
                      <a:pt x="834" y="520"/>
                    </a:lnTo>
                    <a:lnTo>
                      <a:pt x="686" y="668"/>
                    </a:lnTo>
                    <a:lnTo>
                      <a:pt x="538" y="835"/>
                    </a:lnTo>
                    <a:lnTo>
                      <a:pt x="389" y="1020"/>
                    </a:lnTo>
                    <a:lnTo>
                      <a:pt x="278" y="1205"/>
                    </a:lnTo>
                    <a:lnTo>
                      <a:pt x="186" y="1409"/>
                    </a:lnTo>
                    <a:lnTo>
                      <a:pt x="111" y="1613"/>
                    </a:lnTo>
                    <a:lnTo>
                      <a:pt x="56" y="1835"/>
                    </a:lnTo>
                    <a:lnTo>
                      <a:pt x="19" y="2057"/>
                    </a:lnTo>
                    <a:lnTo>
                      <a:pt x="0" y="2298"/>
                    </a:lnTo>
                    <a:lnTo>
                      <a:pt x="0" y="7949"/>
                    </a:lnTo>
                    <a:lnTo>
                      <a:pt x="19" y="8172"/>
                    </a:lnTo>
                    <a:lnTo>
                      <a:pt x="56" y="8412"/>
                    </a:lnTo>
                    <a:lnTo>
                      <a:pt x="111" y="8635"/>
                    </a:lnTo>
                    <a:lnTo>
                      <a:pt x="186" y="8839"/>
                    </a:lnTo>
                    <a:lnTo>
                      <a:pt x="278" y="9042"/>
                    </a:lnTo>
                    <a:lnTo>
                      <a:pt x="389" y="9228"/>
                    </a:lnTo>
                    <a:lnTo>
                      <a:pt x="538" y="9394"/>
                    </a:lnTo>
                    <a:lnTo>
                      <a:pt x="686" y="9561"/>
                    </a:lnTo>
                    <a:lnTo>
                      <a:pt x="834" y="9709"/>
                    </a:lnTo>
                    <a:lnTo>
                      <a:pt x="1019" y="9839"/>
                    </a:lnTo>
                    <a:lnTo>
                      <a:pt x="1205" y="9950"/>
                    </a:lnTo>
                    <a:lnTo>
                      <a:pt x="1408" y="10061"/>
                    </a:lnTo>
                    <a:lnTo>
                      <a:pt x="1612" y="10136"/>
                    </a:lnTo>
                    <a:lnTo>
                      <a:pt x="1835" y="10191"/>
                    </a:lnTo>
                    <a:lnTo>
                      <a:pt x="2057" y="10228"/>
                    </a:lnTo>
                    <a:lnTo>
                      <a:pt x="9394" y="10228"/>
                    </a:lnTo>
                    <a:lnTo>
                      <a:pt x="10858" y="11710"/>
                    </a:lnTo>
                    <a:lnTo>
                      <a:pt x="11339" y="10228"/>
                    </a:lnTo>
                    <a:lnTo>
                      <a:pt x="12766" y="10228"/>
                    </a:lnTo>
                    <a:lnTo>
                      <a:pt x="12988" y="10191"/>
                    </a:lnTo>
                    <a:lnTo>
                      <a:pt x="13211" y="10136"/>
                    </a:lnTo>
                    <a:lnTo>
                      <a:pt x="13414" y="10061"/>
                    </a:lnTo>
                    <a:lnTo>
                      <a:pt x="13618" y="9950"/>
                    </a:lnTo>
                    <a:lnTo>
                      <a:pt x="13803" y="9839"/>
                    </a:lnTo>
                    <a:lnTo>
                      <a:pt x="13989" y="9709"/>
                    </a:lnTo>
                    <a:lnTo>
                      <a:pt x="14137" y="9561"/>
                    </a:lnTo>
                    <a:lnTo>
                      <a:pt x="14285" y="9394"/>
                    </a:lnTo>
                    <a:lnTo>
                      <a:pt x="14433" y="9228"/>
                    </a:lnTo>
                    <a:lnTo>
                      <a:pt x="14545" y="9042"/>
                    </a:lnTo>
                    <a:lnTo>
                      <a:pt x="14637" y="8839"/>
                    </a:lnTo>
                    <a:lnTo>
                      <a:pt x="14711" y="8635"/>
                    </a:lnTo>
                    <a:lnTo>
                      <a:pt x="14767" y="8412"/>
                    </a:lnTo>
                    <a:lnTo>
                      <a:pt x="14804" y="8172"/>
                    </a:lnTo>
                    <a:lnTo>
                      <a:pt x="14823" y="7949"/>
                    </a:lnTo>
                    <a:lnTo>
                      <a:pt x="14823" y="2298"/>
                    </a:lnTo>
                    <a:lnTo>
                      <a:pt x="14804" y="2057"/>
                    </a:lnTo>
                    <a:lnTo>
                      <a:pt x="14767" y="1835"/>
                    </a:lnTo>
                    <a:lnTo>
                      <a:pt x="14711" y="1613"/>
                    </a:lnTo>
                    <a:lnTo>
                      <a:pt x="14637" y="1409"/>
                    </a:lnTo>
                    <a:lnTo>
                      <a:pt x="14545" y="1205"/>
                    </a:lnTo>
                    <a:lnTo>
                      <a:pt x="14433" y="1020"/>
                    </a:lnTo>
                    <a:lnTo>
                      <a:pt x="14285" y="835"/>
                    </a:lnTo>
                    <a:lnTo>
                      <a:pt x="14137" y="668"/>
                    </a:lnTo>
                    <a:lnTo>
                      <a:pt x="13989" y="520"/>
                    </a:lnTo>
                    <a:lnTo>
                      <a:pt x="13803" y="390"/>
                    </a:lnTo>
                    <a:lnTo>
                      <a:pt x="13618" y="279"/>
                    </a:lnTo>
                    <a:lnTo>
                      <a:pt x="13414" y="186"/>
                    </a:lnTo>
                    <a:lnTo>
                      <a:pt x="13211" y="112"/>
                    </a:lnTo>
                    <a:lnTo>
                      <a:pt x="12988" y="56"/>
                    </a:lnTo>
                    <a:lnTo>
                      <a:pt x="12766" y="19"/>
                    </a:lnTo>
                    <a:lnTo>
                      <a:pt x="12525" y="1"/>
                    </a:lnTo>
                    <a:close/>
                  </a:path>
                </a:pathLst>
              </a:custGeom>
              <a:solidFill>
                <a:srgbClr val="C5F1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27" name="Rectangle 1">
            <a:extLst>
              <a:ext uri="{FF2B5EF4-FFF2-40B4-BE49-F238E27FC236}">
                <a16:creationId xmlns:a16="http://schemas.microsoft.com/office/drawing/2014/main" id="{BB990D04-BADB-11BD-6835-958DE2FCDD2A}"/>
              </a:ext>
            </a:extLst>
          </p:cNvPr>
          <p:cNvSpPr/>
          <p:nvPr/>
        </p:nvSpPr>
        <p:spPr>
          <a:xfrm>
            <a:off x="2260654" y="1956746"/>
            <a:ext cx="7670690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cs typeface="Arial"/>
                <a:sym typeface="Arial"/>
              </a:rPr>
              <a:t>Xác định chữ số ở các hàng trong số: 149 597 876</a:t>
            </a:r>
            <a:r>
              <a:rPr lang="en-US" sz="2400" kern="0" dirty="0">
                <a:cs typeface="Arial"/>
                <a:sym typeface="Arial"/>
              </a:rPr>
              <a:t>.</a:t>
            </a:r>
          </a:p>
        </p:txBody>
      </p:sp>
      <p:sp>
        <p:nvSpPr>
          <p:cNvPr id="128" name="Rectangle 268">
            <a:extLst>
              <a:ext uri="{FF2B5EF4-FFF2-40B4-BE49-F238E27FC236}">
                <a16:creationId xmlns:a16="http://schemas.microsoft.com/office/drawing/2014/main" id="{39BA9705-98E6-45F6-306D-A621E6442510}"/>
              </a:ext>
            </a:extLst>
          </p:cNvPr>
          <p:cNvSpPr/>
          <p:nvPr/>
        </p:nvSpPr>
        <p:spPr>
          <a:xfrm>
            <a:off x="5413256" y="2637425"/>
            <a:ext cx="111280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cs typeface="Arial"/>
                <a:sym typeface="Arial"/>
              </a:rPr>
              <a:t>Trả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lời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</p:txBody>
      </p:sp>
      <p:graphicFrame>
        <p:nvGraphicFramePr>
          <p:cNvPr id="129" name="Table 2">
            <a:extLst>
              <a:ext uri="{FF2B5EF4-FFF2-40B4-BE49-F238E27FC236}">
                <a16:creationId xmlns:a16="http://schemas.microsoft.com/office/drawing/2014/main" id="{250B9367-744E-17B7-3F55-5CE9B13F1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125324"/>
              </p:ext>
            </p:extLst>
          </p:nvPr>
        </p:nvGraphicFramePr>
        <p:xfrm>
          <a:off x="154826" y="3520744"/>
          <a:ext cx="11882347" cy="3146043"/>
        </p:xfrm>
        <a:graphic>
          <a:graphicData uri="http://schemas.openxmlformats.org/drawingml/2006/table">
            <a:tbl>
              <a:tblPr firstRow="1" bandRow="1"/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1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196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triệu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5854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200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1FF">
                        <a:lumMod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200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82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121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triệu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triệu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triệu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u="none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baseline="0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149 597 876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0" name="Rectangle 3">
            <a:extLst>
              <a:ext uri="{FF2B5EF4-FFF2-40B4-BE49-F238E27FC236}">
                <a16:creationId xmlns:a16="http://schemas.microsoft.com/office/drawing/2014/main" id="{406A42BE-C78D-697C-7079-28B24A254AFA}"/>
              </a:ext>
            </a:extLst>
          </p:cNvPr>
          <p:cNvSpPr/>
          <p:nvPr/>
        </p:nvSpPr>
        <p:spPr>
          <a:xfrm>
            <a:off x="2952809" y="6019266"/>
            <a:ext cx="35458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</a:t>
            </a:r>
          </a:p>
        </p:txBody>
      </p:sp>
      <p:sp>
        <p:nvSpPr>
          <p:cNvPr id="131" name="Rectangle 272">
            <a:extLst>
              <a:ext uri="{FF2B5EF4-FFF2-40B4-BE49-F238E27FC236}">
                <a16:creationId xmlns:a16="http://schemas.microsoft.com/office/drawing/2014/main" id="{034701BB-BA4B-3C66-4219-71AB0D2D67CC}"/>
              </a:ext>
            </a:extLst>
          </p:cNvPr>
          <p:cNvSpPr/>
          <p:nvPr/>
        </p:nvSpPr>
        <p:spPr>
          <a:xfrm>
            <a:off x="4036909" y="6023926"/>
            <a:ext cx="35458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4</a:t>
            </a:r>
          </a:p>
        </p:txBody>
      </p:sp>
      <p:sp>
        <p:nvSpPr>
          <p:cNvPr id="132" name="Rectangle 273">
            <a:extLst>
              <a:ext uri="{FF2B5EF4-FFF2-40B4-BE49-F238E27FC236}">
                <a16:creationId xmlns:a16="http://schemas.microsoft.com/office/drawing/2014/main" id="{261552E3-C17C-6703-0863-AEE366FC3811}"/>
              </a:ext>
            </a:extLst>
          </p:cNvPr>
          <p:cNvSpPr/>
          <p:nvPr/>
        </p:nvSpPr>
        <p:spPr>
          <a:xfrm>
            <a:off x="5235964" y="6027655"/>
            <a:ext cx="35458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9</a:t>
            </a:r>
          </a:p>
        </p:txBody>
      </p:sp>
      <p:sp>
        <p:nvSpPr>
          <p:cNvPr id="133" name="Rectangle 274">
            <a:extLst>
              <a:ext uri="{FF2B5EF4-FFF2-40B4-BE49-F238E27FC236}">
                <a16:creationId xmlns:a16="http://schemas.microsoft.com/office/drawing/2014/main" id="{2FD4FE05-BABE-D5E1-75DD-6108E5853218}"/>
              </a:ext>
            </a:extLst>
          </p:cNvPr>
          <p:cNvSpPr/>
          <p:nvPr/>
        </p:nvSpPr>
        <p:spPr>
          <a:xfrm>
            <a:off x="6216223" y="6023925"/>
            <a:ext cx="35458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5</a:t>
            </a:r>
          </a:p>
        </p:txBody>
      </p:sp>
      <p:sp>
        <p:nvSpPr>
          <p:cNvPr id="134" name="Rectangle 275">
            <a:extLst>
              <a:ext uri="{FF2B5EF4-FFF2-40B4-BE49-F238E27FC236}">
                <a16:creationId xmlns:a16="http://schemas.microsoft.com/office/drawing/2014/main" id="{FE10BABA-8185-AB8B-292E-910B606BC1C2}"/>
              </a:ext>
            </a:extLst>
          </p:cNvPr>
          <p:cNvSpPr/>
          <p:nvPr/>
        </p:nvSpPr>
        <p:spPr>
          <a:xfrm>
            <a:off x="7271331" y="6027655"/>
            <a:ext cx="35458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9</a:t>
            </a:r>
          </a:p>
        </p:txBody>
      </p:sp>
      <p:sp>
        <p:nvSpPr>
          <p:cNvPr id="135" name="Rectangle 276">
            <a:extLst>
              <a:ext uri="{FF2B5EF4-FFF2-40B4-BE49-F238E27FC236}">
                <a16:creationId xmlns:a16="http://schemas.microsoft.com/office/drawing/2014/main" id="{4FE38D9F-D689-FE9B-A82D-A46D067DE23D}"/>
              </a:ext>
            </a:extLst>
          </p:cNvPr>
          <p:cNvSpPr/>
          <p:nvPr/>
        </p:nvSpPr>
        <p:spPr>
          <a:xfrm>
            <a:off x="8287175" y="6055332"/>
            <a:ext cx="35458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7</a:t>
            </a:r>
          </a:p>
        </p:txBody>
      </p:sp>
      <p:sp>
        <p:nvSpPr>
          <p:cNvPr id="136" name="Rectangle 277">
            <a:extLst>
              <a:ext uri="{FF2B5EF4-FFF2-40B4-BE49-F238E27FC236}">
                <a16:creationId xmlns:a16="http://schemas.microsoft.com/office/drawing/2014/main" id="{879FB2DE-496E-C553-7E2B-B209B5A04217}"/>
              </a:ext>
            </a:extLst>
          </p:cNvPr>
          <p:cNvSpPr/>
          <p:nvPr/>
        </p:nvSpPr>
        <p:spPr>
          <a:xfrm>
            <a:off x="9388153" y="6069599"/>
            <a:ext cx="35458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8</a:t>
            </a:r>
          </a:p>
        </p:txBody>
      </p:sp>
      <p:sp>
        <p:nvSpPr>
          <p:cNvPr id="137" name="Rectangle 278">
            <a:extLst>
              <a:ext uri="{FF2B5EF4-FFF2-40B4-BE49-F238E27FC236}">
                <a16:creationId xmlns:a16="http://schemas.microsoft.com/office/drawing/2014/main" id="{F54C5934-8A9B-5E34-C81E-24192C2D4C6A}"/>
              </a:ext>
            </a:extLst>
          </p:cNvPr>
          <p:cNvSpPr/>
          <p:nvPr/>
        </p:nvSpPr>
        <p:spPr>
          <a:xfrm>
            <a:off x="10320146" y="6061211"/>
            <a:ext cx="35458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7</a:t>
            </a:r>
          </a:p>
        </p:txBody>
      </p:sp>
      <p:sp>
        <p:nvSpPr>
          <p:cNvPr id="138" name="Rectangle 279">
            <a:extLst>
              <a:ext uri="{FF2B5EF4-FFF2-40B4-BE49-F238E27FC236}">
                <a16:creationId xmlns:a16="http://schemas.microsoft.com/office/drawing/2014/main" id="{2AD265B6-5062-0F45-AEA2-F12440951F2D}"/>
              </a:ext>
            </a:extLst>
          </p:cNvPr>
          <p:cNvSpPr/>
          <p:nvPr/>
        </p:nvSpPr>
        <p:spPr>
          <a:xfrm>
            <a:off x="11394275" y="6045857"/>
            <a:ext cx="35458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078" y="2799141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0122B68D-3951-C4F6-8A55-6E4D66C9A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299976"/>
              </p:ext>
            </p:extLst>
          </p:nvPr>
        </p:nvGraphicFramePr>
        <p:xfrm>
          <a:off x="16558" y="1681316"/>
          <a:ext cx="12191997" cy="5176683"/>
        </p:xfrm>
        <a:graphic>
          <a:graphicData uri="http://schemas.openxmlformats.org/drawingml/2006/table">
            <a:tbl>
              <a:tblPr firstRow="1" firstCol="1" bandRow="1"/>
              <a:tblGrid>
                <a:gridCol w="1447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7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4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75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278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1983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Số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Lớp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triệu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5854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Lớp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1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Lớp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đơn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vị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82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Đọc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số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3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triệu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chục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triệu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triệu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chục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chục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đơn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vị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150 927 643</a:t>
                      </a: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4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4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4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4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4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4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4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4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4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4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năm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mươi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triệu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chín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mươi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bảy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sáu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bốn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mươi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4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1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293 190 180</a:t>
                      </a: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268">
            <a:extLst>
              <a:ext uri="{FF2B5EF4-FFF2-40B4-BE49-F238E27FC236}">
                <a16:creationId xmlns:a16="http://schemas.microsoft.com/office/drawing/2014/main" id="{74B6E143-7E60-38F0-817F-A4D4E5BB357E}"/>
              </a:ext>
            </a:extLst>
          </p:cNvPr>
          <p:cNvSpPr/>
          <p:nvPr/>
        </p:nvSpPr>
        <p:spPr>
          <a:xfrm>
            <a:off x="4254399" y="1026688"/>
            <a:ext cx="6510117" cy="524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133" b="1" kern="0" dirty="0" err="1">
                <a:cs typeface="Arial"/>
                <a:sym typeface="Arial"/>
              </a:rPr>
              <a:t>Bài</a:t>
            </a:r>
            <a:r>
              <a:rPr lang="en-US" sz="2133" b="1" kern="0" dirty="0">
                <a:cs typeface="Arial"/>
                <a:sym typeface="Arial"/>
              </a:rPr>
              <a:t> </a:t>
            </a:r>
            <a:r>
              <a:rPr lang="en-US" sz="2133" b="1" kern="0" dirty="0" err="1">
                <a:cs typeface="Arial"/>
                <a:sym typeface="Arial"/>
              </a:rPr>
              <a:t>tập</a:t>
            </a:r>
            <a:r>
              <a:rPr lang="en-US" sz="2133" b="1" kern="0" dirty="0">
                <a:cs typeface="Arial"/>
                <a:sym typeface="Arial"/>
              </a:rPr>
              <a:t> 1 (SGK – tr28): </a:t>
            </a:r>
            <a:r>
              <a:rPr lang="en-US" sz="2133" b="1" kern="0" dirty="0" err="1">
                <a:cs typeface="Arial"/>
                <a:sym typeface="Arial"/>
              </a:rPr>
              <a:t>Thực</a:t>
            </a:r>
            <a:r>
              <a:rPr lang="en-US" sz="2133" b="1" kern="0" dirty="0">
                <a:cs typeface="Arial"/>
                <a:sym typeface="Arial"/>
              </a:rPr>
              <a:t> </a:t>
            </a:r>
            <a:r>
              <a:rPr lang="en-US" sz="2133" b="1" kern="0" dirty="0" err="1">
                <a:cs typeface="Arial"/>
                <a:sym typeface="Arial"/>
              </a:rPr>
              <a:t>hiện</a:t>
            </a:r>
            <a:r>
              <a:rPr lang="en-US" sz="2133" b="1" kern="0" dirty="0">
                <a:cs typeface="Arial"/>
                <a:sym typeface="Arial"/>
              </a:rPr>
              <a:t> (</a:t>
            </a:r>
            <a:r>
              <a:rPr lang="en-US" sz="2133" b="1" kern="0" dirty="0" err="1">
                <a:cs typeface="Arial"/>
                <a:sym typeface="Arial"/>
              </a:rPr>
              <a:t>theo</a:t>
            </a:r>
            <a:r>
              <a:rPr lang="en-US" sz="2133" b="1" kern="0" dirty="0">
                <a:cs typeface="Arial"/>
                <a:sym typeface="Arial"/>
              </a:rPr>
              <a:t> </a:t>
            </a:r>
            <a:r>
              <a:rPr lang="en-US" sz="2133" b="1" kern="0" dirty="0" err="1">
                <a:cs typeface="Arial"/>
                <a:sym typeface="Arial"/>
              </a:rPr>
              <a:t>mẫu</a:t>
            </a:r>
            <a:r>
              <a:rPr lang="en-US" sz="2133" b="1" kern="0" dirty="0">
                <a:cs typeface="Arial"/>
                <a:sym typeface="Arial"/>
              </a:rPr>
              <a:t>):</a:t>
            </a:r>
          </a:p>
        </p:txBody>
      </p:sp>
      <p:sp>
        <p:nvSpPr>
          <p:cNvPr id="5" name="Rectangle 322">
            <a:extLst>
              <a:ext uri="{FF2B5EF4-FFF2-40B4-BE49-F238E27FC236}">
                <a16:creationId xmlns:a16="http://schemas.microsoft.com/office/drawing/2014/main" id="{5C3381AE-02E4-5C11-72B2-721E543D6799}"/>
              </a:ext>
            </a:extLst>
          </p:cNvPr>
          <p:cNvSpPr/>
          <p:nvPr/>
        </p:nvSpPr>
        <p:spPr>
          <a:xfrm>
            <a:off x="1690463" y="5903507"/>
            <a:ext cx="6008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ea typeface="Calibri"/>
                <a:cs typeface="Times New Roman"/>
                <a:sym typeface="Arial"/>
              </a:rPr>
              <a:t>2       9        3        1        9        0        1        8        0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5926E33-95D5-A70E-52F8-05DD56EE5279}"/>
              </a:ext>
            </a:extLst>
          </p:cNvPr>
          <p:cNvSpPr/>
          <p:nvPr/>
        </p:nvSpPr>
        <p:spPr>
          <a:xfrm>
            <a:off x="7903255" y="5437675"/>
            <a:ext cx="4305300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 err="1">
                <a:ea typeface="Calibri"/>
                <a:cs typeface="Times New Roman"/>
                <a:sym typeface="Arial"/>
              </a:rPr>
              <a:t>Hai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trăm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chín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mươi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ba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triệu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một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trăm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chín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mươi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nghìn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một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trăm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tám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mươi</a:t>
            </a:r>
            <a:endParaRPr lang="en-US" sz="2000" kern="0" dirty="0">
              <a:ea typeface="Calibri"/>
              <a:cs typeface="Times New Roman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68">
            <a:extLst>
              <a:ext uri="{FF2B5EF4-FFF2-40B4-BE49-F238E27FC236}">
                <a16:creationId xmlns:a16="http://schemas.microsoft.com/office/drawing/2014/main" id="{2437B626-CD31-B18E-D756-E974968EC085}"/>
              </a:ext>
            </a:extLst>
          </p:cNvPr>
          <p:cNvSpPr/>
          <p:nvPr/>
        </p:nvSpPr>
        <p:spPr>
          <a:xfrm>
            <a:off x="4528512" y="1048865"/>
            <a:ext cx="6311344" cy="523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133" b="1" kern="0" dirty="0" err="1">
                <a:cs typeface="Arial"/>
                <a:sym typeface="Arial"/>
              </a:rPr>
              <a:t>Bài</a:t>
            </a:r>
            <a:r>
              <a:rPr lang="en-US" sz="2133" b="1" kern="0" dirty="0">
                <a:cs typeface="Arial"/>
                <a:sym typeface="Arial"/>
              </a:rPr>
              <a:t> </a:t>
            </a:r>
            <a:r>
              <a:rPr lang="en-US" sz="2133" b="1" kern="0" dirty="0" err="1">
                <a:cs typeface="Arial"/>
                <a:sym typeface="Arial"/>
              </a:rPr>
              <a:t>tập</a:t>
            </a:r>
            <a:r>
              <a:rPr lang="en-US" sz="2133" b="1" kern="0" dirty="0">
                <a:cs typeface="Arial"/>
                <a:sym typeface="Arial"/>
              </a:rPr>
              <a:t> 1 (SGK – tr28): </a:t>
            </a:r>
            <a:r>
              <a:rPr lang="en-US" sz="2133" kern="0" dirty="0" err="1">
                <a:cs typeface="Arial"/>
                <a:sym typeface="Arial"/>
              </a:rPr>
              <a:t>Thực</a:t>
            </a:r>
            <a:r>
              <a:rPr lang="en-US" sz="2133" kern="0" dirty="0">
                <a:cs typeface="Arial"/>
                <a:sym typeface="Arial"/>
              </a:rPr>
              <a:t> </a:t>
            </a:r>
            <a:r>
              <a:rPr lang="en-US" sz="2133" kern="0" dirty="0" err="1">
                <a:cs typeface="Arial"/>
                <a:sym typeface="Arial"/>
              </a:rPr>
              <a:t>hiện</a:t>
            </a:r>
            <a:r>
              <a:rPr lang="en-US" sz="2133" kern="0" dirty="0">
                <a:cs typeface="Arial"/>
                <a:sym typeface="Arial"/>
              </a:rPr>
              <a:t> (</a:t>
            </a:r>
            <a:r>
              <a:rPr lang="en-US" sz="2133" kern="0" dirty="0" err="1">
                <a:cs typeface="Arial"/>
                <a:sym typeface="Arial"/>
              </a:rPr>
              <a:t>theo</a:t>
            </a:r>
            <a:r>
              <a:rPr lang="en-US" sz="2133" kern="0" dirty="0">
                <a:cs typeface="Arial"/>
                <a:sym typeface="Arial"/>
              </a:rPr>
              <a:t> </a:t>
            </a:r>
            <a:r>
              <a:rPr lang="en-US" sz="2133" kern="0" dirty="0" err="1">
                <a:cs typeface="Arial"/>
                <a:sym typeface="Arial"/>
              </a:rPr>
              <a:t>mẫu</a:t>
            </a:r>
            <a:r>
              <a:rPr lang="en-US" sz="2133" kern="0" dirty="0">
                <a:cs typeface="Arial"/>
                <a:sym typeface="Arial"/>
              </a:rPr>
              <a:t>):</a:t>
            </a:r>
            <a:endParaRPr lang="en-US" sz="2133" b="1" kern="0" dirty="0">
              <a:cs typeface="Arial"/>
              <a:sym typeface="Arial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50777F9-D1D5-1FA2-F064-4E2B25DF735E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A541C4F4-F26C-081D-F86E-BA6C8DDDB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63724"/>
              </p:ext>
            </p:extLst>
          </p:nvPr>
        </p:nvGraphicFramePr>
        <p:xfrm>
          <a:off x="0" y="1843547"/>
          <a:ext cx="12191997" cy="5014452"/>
        </p:xfrm>
        <a:graphic>
          <a:graphicData uri="http://schemas.openxmlformats.org/drawingml/2006/table">
            <a:tbl>
              <a:tblPr firstRow="1" firstCol="1" bandRow="1"/>
              <a:tblGrid>
                <a:gridCol w="1447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206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Số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Lớp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triệu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5854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Lớp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1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Lớp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đơn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vị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82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Đọc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số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69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triệu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chục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triệu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triệu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chục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chục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đơn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vị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1E0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5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303 000 000</a:t>
                      </a: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0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765 174 524</a:t>
                      </a: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84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591 210 000</a:t>
                      </a: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81" marR="17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323">
            <a:extLst>
              <a:ext uri="{FF2B5EF4-FFF2-40B4-BE49-F238E27FC236}">
                <a16:creationId xmlns:a16="http://schemas.microsoft.com/office/drawing/2014/main" id="{5C27D98D-DDBF-613A-09AB-F76B076D377A}"/>
              </a:ext>
            </a:extLst>
          </p:cNvPr>
          <p:cNvSpPr/>
          <p:nvPr/>
        </p:nvSpPr>
        <p:spPr>
          <a:xfrm>
            <a:off x="1676053" y="4205452"/>
            <a:ext cx="6008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ea typeface="Calibri"/>
                <a:cs typeface="Times New Roman"/>
                <a:sym typeface="Arial"/>
              </a:rPr>
              <a:t>3       0       3        0        0         0        0        0        0    </a:t>
            </a:r>
          </a:p>
        </p:txBody>
      </p:sp>
      <p:sp>
        <p:nvSpPr>
          <p:cNvPr id="9" name="Rectangle 324">
            <a:extLst>
              <a:ext uri="{FF2B5EF4-FFF2-40B4-BE49-F238E27FC236}">
                <a16:creationId xmlns:a16="http://schemas.microsoft.com/office/drawing/2014/main" id="{C8C18A88-E073-3543-37BF-C101FA333CE7}"/>
              </a:ext>
            </a:extLst>
          </p:cNvPr>
          <p:cNvSpPr/>
          <p:nvPr/>
        </p:nvSpPr>
        <p:spPr>
          <a:xfrm>
            <a:off x="1676053" y="6203566"/>
            <a:ext cx="6008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ea typeface="Calibri"/>
                <a:cs typeface="Times New Roman"/>
                <a:sym typeface="Arial"/>
              </a:rPr>
              <a:t>5        9       1       2         1        0        0         0       0     </a:t>
            </a:r>
          </a:p>
        </p:txBody>
      </p:sp>
      <p:sp>
        <p:nvSpPr>
          <p:cNvPr id="10" name="Rectangle 325">
            <a:extLst>
              <a:ext uri="{FF2B5EF4-FFF2-40B4-BE49-F238E27FC236}">
                <a16:creationId xmlns:a16="http://schemas.microsoft.com/office/drawing/2014/main" id="{5B21760C-C02A-744E-E3C3-3FE2DF779C41}"/>
              </a:ext>
            </a:extLst>
          </p:cNvPr>
          <p:cNvSpPr/>
          <p:nvPr/>
        </p:nvSpPr>
        <p:spPr>
          <a:xfrm>
            <a:off x="1676055" y="5160706"/>
            <a:ext cx="6008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ea typeface="Calibri"/>
                <a:cs typeface="Times New Roman"/>
                <a:sym typeface="Arial"/>
              </a:rPr>
              <a:t>7        6       5       1         7        4        5         2       4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F7EF966-8DBB-7756-E33B-5BF711D03721}"/>
              </a:ext>
            </a:extLst>
          </p:cNvPr>
          <p:cNvSpPr/>
          <p:nvPr/>
        </p:nvSpPr>
        <p:spPr>
          <a:xfrm>
            <a:off x="8602628" y="4199514"/>
            <a:ext cx="2670924" cy="48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ea typeface="Calibri"/>
                <a:cs typeface="Times New Roman"/>
                <a:sym typeface="Arial"/>
              </a:rPr>
              <a:t>Ba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trăm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linh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ba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triệu</a:t>
            </a:r>
            <a:endParaRPr lang="en-US" sz="2000" kern="0" dirty="0">
              <a:ea typeface="Calibri"/>
              <a:cs typeface="Times New Roman"/>
              <a:sym typeface="Arial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041BF827-733A-2AD1-A4D9-5AE46EE2A3F8}"/>
              </a:ext>
            </a:extLst>
          </p:cNvPr>
          <p:cNvSpPr/>
          <p:nvPr/>
        </p:nvSpPr>
        <p:spPr>
          <a:xfrm>
            <a:off x="7684184" y="4604263"/>
            <a:ext cx="4572000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 err="1">
                <a:ea typeface="Calibri"/>
                <a:cs typeface="Times New Roman"/>
                <a:sym typeface="Arial"/>
              </a:rPr>
              <a:t>Bảy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trăm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sáu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mươi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lăm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triệu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một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trăm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bảy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mươi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tư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nghìn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năm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trăm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hai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mươi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tư</a:t>
            </a:r>
            <a:endParaRPr lang="en-US" sz="2000" kern="0" dirty="0">
              <a:ea typeface="Calibri"/>
              <a:cs typeface="Times New Roman"/>
              <a:sym typeface="Arial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B7E15537-55D7-5934-81FC-75AF0B136F31}"/>
              </a:ext>
            </a:extLst>
          </p:cNvPr>
          <p:cNvSpPr/>
          <p:nvPr/>
        </p:nvSpPr>
        <p:spPr>
          <a:xfrm>
            <a:off x="7895830" y="5888222"/>
            <a:ext cx="414870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 err="1">
                <a:ea typeface="Calibri"/>
                <a:cs typeface="Times New Roman"/>
                <a:sym typeface="Arial"/>
              </a:rPr>
              <a:t>Năm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trăm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chín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mươi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mốt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triệu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hai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trăm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mười</a:t>
            </a:r>
            <a:r>
              <a:rPr lang="en-US" sz="2000" kern="0" dirty="0">
                <a:ea typeface="Calibri"/>
                <a:cs typeface="Times New Roman"/>
                <a:sym typeface="Arial"/>
              </a:rPr>
              <a:t> </a:t>
            </a:r>
            <a:r>
              <a:rPr lang="en-US" sz="2000" kern="0" dirty="0" err="1">
                <a:ea typeface="Calibri"/>
                <a:cs typeface="Times New Roman"/>
                <a:sym typeface="Arial"/>
              </a:rPr>
              <a:t>nghìn</a:t>
            </a:r>
            <a:endParaRPr lang="en-US" sz="2000" kern="0" dirty="0">
              <a:ea typeface="Calibri"/>
              <a:cs typeface="Times New Roman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9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890822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511698-5D8A-9FB9-A741-5112FEEC7709}"/>
              </a:ext>
            </a:extLst>
          </p:cNvPr>
          <p:cNvSpPr/>
          <p:nvPr/>
        </p:nvSpPr>
        <p:spPr>
          <a:xfrm>
            <a:off x="4431608" y="1430960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2 (SGK – tr28)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A72A97-7551-5DDE-029C-97F10B48C654}"/>
              </a:ext>
            </a:extLst>
          </p:cNvPr>
          <p:cNvSpPr/>
          <p:nvPr/>
        </p:nvSpPr>
        <p:spPr>
          <a:xfrm>
            <a:off x="1354951" y="2201663"/>
            <a:ext cx="949960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rồi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mỗi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bao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nhiêu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mỗi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bao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nhiêu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0:</a:t>
            </a: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16789220-D086-C319-A1F8-B87F051FDC3A}"/>
              </a:ext>
            </a:extLst>
          </p:cNvPr>
          <p:cNvGrpSpPr/>
          <p:nvPr/>
        </p:nvGrpSpPr>
        <p:grpSpPr>
          <a:xfrm>
            <a:off x="-76160" y="3243202"/>
            <a:ext cx="12344317" cy="3421628"/>
            <a:chOff x="-129528" y="3183487"/>
            <a:chExt cx="18516475" cy="5132442"/>
          </a:xfrm>
        </p:grpSpPr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963F170B-6F45-6CE7-1040-5956FD6A1452}"/>
                </a:ext>
              </a:extLst>
            </p:cNvPr>
            <p:cNvSpPr/>
            <p:nvPr/>
          </p:nvSpPr>
          <p:spPr>
            <a:xfrm>
              <a:off x="737892" y="4174089"/>
              <a:ext cx="5410200" cy="1676400"/>
            </a:xfrm>
            <a:prstGeom prst="roundRect">
              <a:avLst/>
            </a:prstGeom>
            <a:solidFill>
              <a:srgbClr val="F3794C">
                <a:lumMod val="20000"/>
                <a:lumOff val="80000"/>
              </a:srgbClr>
            </a:solidFill>
            <a:ln w="28575" cap="flat" cmpd="sng" algn="ctr">
              <a:solidFill>
                <a:srgbClr val="F3794C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Ba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mươi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chín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nghìn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45EC7495-0D75-1AF2-7AC7-B68C6E5DB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0693" flipH="1">
              <a:off x="-129528" y="3259688"/>
              <a:ext cx="1981200" cy="1981200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45AFCB1-4606-8454-B5D0-DDEE64233E1B}"/>
                </a:ext>
              </a:extLst>
            </p:cNvPr>
            <p:cNvSpPr/>
            <p:nvPr/>
          </p:nvSpPr>
          <p:spPr>
            <a:xfrm>
              <a:off x="6457436" y="4174088"/>
              <a:ext cx="5410200" cy="1676400"/>
            </a:xfrm>
            <a:prstGeom prst="roundRect">
              <a:avLst/>
            </a:prstGeom>
            <a:solidFill>
              <a:srgbClr val="F3794C">
                <a:lumMod val="20000"/>
                <a:lumOff val="80000"/>
              </a:srgbClr>
            </a:solidFill>
            <a:ln w="28575" cap="flat" cmpd="sng" algn="ctr">
              <a:solidFill>
                <a:srgbClr val="F3794C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Sáu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trăm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nghìn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F616D16-2F74-657B-10A1-EF6FCE00CA83}"/>
                </a:ext>
              </a:extLst>
            </p:cNvPr>
            <p:cNvSpPr/>
            <p:nvPr/>
          </p:nvSpPr>
          <p:spPr>
            <a:xfrm>
              <a:off x="12223360" y="4174088"/>
              <a:ext cx="5410200" cy="1676400"/>
            </a:xfrm>
            <a:prstGeom prst="roundRect">
              <a:avLst/>
            </a:prstGeom>
            <a:solidFill>
              <a:srgbClr val="F3794C">
                <a:lumMod val="20000"/>
                <a:lumOff val="80000"/>
              </a:srgbClr>
            </a:solidFill>
            <a:ln w="28575" cap="flat" cmpd="sng" algn="ctr">
              <a:solidFill>
                <a:srgbClr val="F3794C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Tám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mươi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lăm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triệu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EDF941-FDD8-4C96-5D6F-8CB6B244F666}"/>
                </a:ext>
              </a:extLst>
            </p:cNvPr>
            <p:cNvSpPr/>
            <p:nvPr/>
          </p:nvSpPr>
          <p:spPr>
            <a:xfrm>
              <a:off x="3124714" y="6639529"/>
              <a:ext cx="5410200" cy="1676400"/>
            </a:xfrm>
            <a:prstGeom prst="roundRect">
              <a:avLst/>
            </a:prstGeom>
            <a:solidFill>
              <a:srgbClr val="F3794C">
                <a:lumMod val="20000"/>
                <a:lumOff val="80000"/>
              </a:srgbClr>
            </a:solidFill>
            <a:ln w="28575" cap="flat" cmpd="sng" algn="ctr">
              <a:solidFill>
                <a:srgbClr val="F3794C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Hai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mươi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triệu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06E3254-18EB-ECF2-E894-D29D9050F507}"/>
                </a:ext>
              </a:extLst>
            </p:cNvPr>
            <p:cNvSpPr/>
            <p:nvPr/>
          </p:nvSpPr>
          <p:spPr>
            <a:xfrm>
              <a:off x="9063166" y="6639529"/>
              <a:ext cx="5410200" cy="1676400"/>
            </a:xfrm>
            <a:prstGeom prst="roundRect">
              <a:avLst/>
            </a:prstGeom>
            <a:solidFill>
              <a:srgbClr val="F3794C">
                <a:lumMod val="20000"/>
                <a:lumOff val="80000"/>
              </a:srgbClr>
            </a:solidFill>
            <a:ln w="28575" cap="flat" cmpd="sng" algn="ctr">
              <a:solidFill>
                <a:srgbClr val="F3794C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Bảy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trăm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triệu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391B860-D45D-0B2E-53B0-484EC5C04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0693" flipH="1">
              <a:off x="2241609" y="5648929"/>
              <a:ext cx="1981200" cy="19812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7BC8FB-5F2B-E6D0-6D4A-1D34593B1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9307">
              <a:off x="10710310" y="3183487"/>
              <a:ext cx="1981200" cy="19812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AF3A50-3099-59D0-7722-71DB83750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9307">
              <a:off x="16405747" y="3183488"/>
              <a:ext cx="1981200" cy="19812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A9CF40A-CCCD-26CF-DF7B-9A4120333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9307">
              <a:off x="13482766" y="5648931"/>
              <a:ext cx="19812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7C034D-C00A-8DD6-FDD2-43F637C1AEAB}"/>
              </a:ext>
            </a:extLst>
          </p:cNvPr>
          <p:cNvSpPr/>
          <p:nvPr/>
        </p:nvSpPr>
        <p:spPr>
          <a:xfrm>
            <a:off x="4606216" y="1044543"/>
            <a:ext cx="3454792" cy="558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300" b="1" kern="0" dirty="0" err="1">
                <a:solidFill>
                  <a:srgbClr val="262624"/>
                </a:solidFill>
                <a:cs typeface="Arial"/>
                <a:sym typeface="Arial"/>
              </a:rPr>
              <a:t>Bài</a:t>
            </a:r>
            <a:r>
              <a:rPr lang="en-US" sz="2300" b="1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300" b="1" kern="0" dirty="0" err="1">
                <a:solidFill>
                  <a:srgbClr val="262624"/>
                </a:solidFill>
                <a:cs typeface="Arial"/>
                <a:sym typeface="Arial"/>
              </a:rPr>
              <a:t>tập</a:t>
            </a:r>
            <a:r>
              <a:rPr lang="en-US" sz="2300" b="1" kern="0" dirty="0">
                <a:solidFill>
                  <a:srgbClr val="262624"/>
                </a:solidFill>
                <a:cs typeface="Arial"/>
                <a:sym typeface="Arial"/>
              </a:rPr>
              <a:t> 2 (SGK – tr28)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A4C2E-1DE6-E6B4-89BE-7235F0F78BB4}"/>
              </a:ext>
            </a:extLst>
          </p:cNvPr>
          <p:cNvSpPr/>
          <p:nvPr/>
        </p:nvSpPr>
        <p:spPr>
          <a:xfrm>
            <a:off x="93889" y="2002734"/>
            <a:ext cx="6675949" cy="3202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Ba mươi chín nghìn: 39 000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Số 39 000 có 5 chữ số và có 3 chữ số 0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3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Sáu trăm nghìn: 600 000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  </a:t>
            </a: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Số 600 000 có 6 chữ số và có 5 chữ số 0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Tám mươi lăm triệu: 85 000 000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Số 85 000 000 có 8 chữ số và có 6 chữ số 0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09A48224-34D8-DD41-8FDA-0D55B1716DD1}"/>
              </a:ext>
            </a:extLst>
          </p:cNvPr>
          <p:cNvCxnSpPr>
            <a:cxnSpLocks/>
          </p:cNvCxnSpPr>
          <p:nvPr/>
        </p:nvCxnSpPr>
        <p:spPr>
          <a:xfrm>
            <a:off x="6711117" y="1860121"/>
            <a:ext cx="1" cy="4997879"/>
          </a:xfrm>
          <a:prstGeom prst="line">
            <a:avLst/>
          </a:prstGeom>
          <a:noFill/>
          <a:ln w="38100" cap="flat" cmpd="sng" algn="ctr">
            <a:solidFill>
              <a:srgbClr val="F55854"/>
            </a:solidFill>
            <a:prstDash val="dash"/>
          </a:ln>
          <a:effectLst/>
        </p:spPr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A5300597-069E-FBCE-1900-BB7EC25175D1}"/>
              </a:ext>
            </a:extLst>
          </p:cNvPr>
          <p:cNvSpPr/>
          <p:nvPr/>
        </p:nvSpPr>
        <p:spPr>
          <a:xfrm>
            <a:off x="6769841" y="1894492"/>
            <a:ext cx="5422159" cy="3202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Hai mươi triệu: 20 000 000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Số 20 000 000 có 8 chữ số và có 7 chữ số 0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3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Bảy trăm triệu: 700 000 000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Số 700 000 000 có 9 chữ số và có 8 chữ số 0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" name="Google Shape;16633;p41">
            <a:extLst>
              <a:ext uri="{FF2B5EF4-FFF2-40B4-BE49-F238E27FC236}">
                <a16:creationId xmlns:a16="http://schemas.microsoft.com/office/drawing/2014/main" id="{A6D71087-6498-97F1-D143-0619C406714C}"/>
              </a:ext>
            </a:extLst>
          </p:cNvPr>
          <p:cNvGrpSpPr/>
          <p:nvPr/>
        </p:nvGrpSpPr>
        <p:grpSpPr>
          <a:xfrm rot="21441979">
            <a:off x="10079309" y="5509927"/>
            <a:ext cx="1834583" cy="1008791"/>
            <a:chOff x="2782517" y="1768497"/>
            <a:chExt cx="1870782" cy="1127581"/>
          </a:xfrm>
        </p:grpSpPr>
        <p:sp>
          <p:nvSpPr>
            <p:cNvPr id="8" name="Google Shape;16634;p41">
              <a:extLst>
                <a:ext uri="{FF2B5EF4-FFF2-40B4-BE49-F238E27FC236}">
                  <a16:creationId xmlns:a16="http://schemas.microsoft.com/office/drawing/2014/main" id="{3DBD3AD0-06F5-B3C3-5324-CC60D6A807DD}"/>
                </a:ext>
              </a:extLst>
            </p:cNvPr>
            <p:cNvSpPr/>
            <p:nvPr/>
          </p:nvSpPr>
          <p:spPr>
            <a:xfrm>
              <a:off x="3662852" y="2272703"/>
              <a:ext cx="110111" cy="110149"/>
            </a:xfrm>
            <a:custGeom>
              <a:avLst/>
              <a:gdLst/>
              <a:ahLst/>
              <a:cxnLst/>
              <a:rect l="l" t="t" r="r" b="b"/>
              <a:pathLst>
                <a:path w="2891" h="2892" extrusionOk="0">
                  <a:moveTo>
                    <a:pt x="1446" y="1"/>
                  </a:moveTo>
                  <a:lnTo>
                    <a:pt x="1390" y="19"/>
                  </a:lnTo>
                  <a:lnTo>
                    <a:pt x="1334" y="75"/>
                  </a:lnTo>
                  <a:lnTo>
                    <a:pt x="1297" y="186"/>
                  </a:lnTo>
                  <a:lnTo>
                    <a:pt x="1260" y="334"/>
                  </a:lnTo>
                  <a:lnTo>
                    <a:pt x="1186" y="686"/>
                  </a:lnTo>
                  <a:lnTo>
                    <a:pt x="1149" y="1150"/>
                  </a:lnTo>
                  <a:lnTo>
                    <a:pt x="686" y="1187"/>
                  </a:lnTo>
                  <a:lnTo>
                    <a:pt x="334" y="1261"/>
                  </a:lnTo>
                  <a:lnTo>
                    <a:pt x="186" y="1298"/>
                  </a:lnTo>
                  <a:lnTo>
                    <a:pt x="75" y="1335"/>
                  </a:lnTo>
                  <a:lnTo>
                    <a:pt x="19" y="1390"/>
                  </a:lnTo>
                  <a:lnTo>
                    <a:pt x="0" y="1446"/>
                  </a:lnTo>
                  <a:lnTo>
                    <a:pt x="19" y="1502"/>
                  </a:lnTo>
                  <a:lnTo>
                    <a:pt x="75" y="1539"/>
                  </a:lnTo>
                  <a:lnTo>
                    <a:pt x="186" y="1594"/>
                  </a:lnTo>
                  <a:lnTo>
                    <a:pt x="334" y="1631"/>
                  </a:lnTo>
                  <a:lnTo>
                    <a:pt x="686" y="1705"/>
                  </a:lnTo>
                  <a:lnTo>
                    <a:pt x="1149" y="1742"/>
                  </a:lnTo>
                  <a:lnTo>
                    <a:pt x="1186" y="2187"/>
                  </a:lnTo>
                  <a:lnTo>
                    <a:pt x="1260" y="2558"/>
                  </a:lnTo>
                  <a:lnTo>
                    <a:pt x="1297" y="2706"/>
                  </a:lnTo>
                  <a:lnTo>
                    <a:pt x="1334" y="2799"/>
                  </a:lnTo>
                  <a:lnTo>
                    <a:pt x="1390" y="2873"/>
                  </a:lnTo>
                  <a:lnTo>
                    <a:pt x="1446" y="2891"/>
                  </a:lnTo>
                  <a:lnTo>
                    <a:pt x="1501" y="2873"/>
                  </a:lnTo>
                  <a:lnTo>
                    <a:pt x="1538" y="2799"/>
                  </a:lnTo>
                  <a:lnTo>
                    <a:pt x="1594" y="2706"/>
                  </a:lnTo>
                  <a:lnTo>
                    <a:pt x="1631" y="2558"/>
                  </a:lnTo>
                  <a:lnTo>
                    <a:pt x="1705" y="2187"/>
                  </a:lnTo>
                  <a:lnTo>
                    <a:pt x="1742" y="1742"/>
                  </a:lnTo>
                  <a:lnTo>
                    <a:pt x="2187" y="1705"/>
                  </a:lnTo>
                  <a:lnTo>
                    <a:pt x="2557" y="1631"/>
                  </a:lnTo>
                  <a:lnTo>
                    <a:pt x="2706" y="1594"/>
                  </a:lnTo>
                  <a:lnTo>
                    <a:pt x="2798" y="1539"/>
                  </a:lnTo>
                  <a:lnTo>
                    <a:pt x="2872" y="1502"/>
                  </a:lnTo>
                  <a:lnTo>
                    <a:pt x="2891" y="1446"/>
                  </a:lnTo>
                  <a:lnTo>
                    <a:pt x="2872" y="1390"/>
                  </a:lnTo>
                  <a:lnTo>
                    <a:pt x="2798" y="1335"/>
                  </a:lnTo>
                  <a:lnTo>
                    <a:pt x="2706" y="1298"/>
                  </a:lnTo>
                  <a:lnTo>
                    <a:pt x="2557" y="1261"/>
                  </a:lnTo>
                  <a:lnTo>
                    <a:pt x="2187" y="1187"/>
                  </a:lnTo>
                  <a:lnTo>
                    <a:pt x="1742" y="1150"/>
                  </a:lnTo>
                  <a:lnTo>
                    <a:pt x="1705" y="686"/>
                  </a:lnTo>
                  <a:lnTo>
                    <a:pt x="1631" y="334"/>
                  </a:lnTo>
                  <a:lnTo>
                    <a:pt x="1594" y="186"/>
                  </a:lnTo>
                  <a:lnTo>
                    <a:pt x="1538" y="75"/>
                  </a:lnTo>
                  <a:lnTo>
                    <a:pt x="1501" y="19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16635;p41">
              <a:extLst>
                <a:ext uri="{FF2B5EF4-FFF2-40B4-BE49-F238E27FC236}">
                  <a16:creationId xmlns:a16="http://schemas.microsoft.com/office/drawing/2014/main" id="{55FA892A-3AF3-77C8-42EA-8C746A571B73}"/>
                </a:ext>
              </a:extLst>
            </p:cNvPr>
            <p:cNvSpPr/>
            <p:nvPr/>
          </p:nvSpPr>
          <p:spPr>
            <a:xfrm>
              <a:off x="3662852" y="2272703"/>
              <a:ext cx="110111" cy="110149"/>
            </a:xfrm>
            <a:custGeom>
              <a:avLst/>
              <a:gdLst/>
              <a:ahLst/>
              <a:cxnLst/>
              <a:rect l="l" t="t" r="r" b="b"/>
              <a:pathLst>
                <a:path w="2891" h="2892" fill="none" extrusionOk="0">
                  <a:moveTo>
                    <a:pt x="1446" y="1"/>
                  </a:moveTo>
                  <a:lnTo>
                    <a:pt x="1446" y="1"/>
                  </a:lnTo>
                  <a:lnTo>
                    <a:pt x="1390" y="19"/>
                  </a:lnTo>
                  <a:lnTo>
                    <a:pt x="1334" y="75"/>
                  </a:lnTo>
                  <a:lnTo>
                    <a:pt x="1297" y="186"/>
                  </a:lnTo>
                  <a:lnTo>
                    <a:pt x="1260" y="334"/>
                  </a:lnTo>
                  <a:lnTo>
                    <a:pt x="1186" y="686"/>
                  </a:lnTo>
                  <a:lnTo>
                    <a:pt x="1149" y="1150"/>
                  </a:lnTo>
                  <a:lnTo>
                    <a:pt x="1149" y="1150"/>
                  </a:lnTo>
                  <a:lnTo>
                    <a:pt x="686" y="1187"/>
                  </a:lnTo>
                  <a:lnTo>
                    <a:pt x="334" y="1261"/>
                  </a:lnTo>
                  <a:lnTo>
                    <a:pt x="186" y="1298"/>
                  </a:lnTo>
                  <a:lnTo>
                    <a:pt x="75" y="1335"/>
                  </a:lnTo>
                  <a:lnTo>
                    <a:pt x="19" y="1390"/>
                  </a:lnTo>
                  <a:lnTo>
                    <a:pt x="0" y="1446"/>
                  </a:lnTo>
                  <a:lnTo>
                    <a:pt x="0" y="1446"/>
                  </a:lnTo>
                  <a:lnTo>
                    <a:pt x="19" y="1502"/>
                  </a:lnTo>
                  <a:lnTo>
                    <a:pt x="75" y="1539"/>
                  </a:lnTo>
                  <a:lnTo>
                    <a:pt x="186" y="1594"/>
                  </a:lnTo>
                  <a:lnTo>
                    <a:pt x="334" y="1631"/>
                  </a:lnTo>
                  <a:lnTo>
                    <a:pt x="686" y="1705"/>
                  </a:lnTo>
                  <a:lnTo>
                    <a:pt x="1149" y="1742"/>
                  </a:lnTo>
                  <a:lnTo>
                    <a:pt x="1149" y="1742"/>
                  </a:lnTo>
                  <a:lnTo>
                    <a:pt x="1186" y="2187"/>
                  </a:lnTo>
                  <a:lnTo>
                    <a:pt x="1260" y="2558"/>
                  </a:lnTo>
                  <a:lnTo>
                    <a:pt x="1297" y="2706"/>
                  </a:lnTo>
                  <a:lnTo>
                    <a:pt x="1334" y="2799"/>
                  </a:lnTo>
                  <a:lnTo>
                    <a:pt x="1390" y="2873"/>
                  </a:lnTo>
                  <a:lnTo>
                    <a:pt x="1446" y="2891"/>
                  </a:lnTo>
                  <a:lnTo>
                    <a:pt x="1446" y="2891"/>
                  </a:lnTo>
                  <a:lnTo>
                    <a:pt x="1501" y="2873"/>
                  </a:lnTo>
                  <a:lnTo>
                    <a:pt x="1538" y="2799"/>
                  </a:lnTo>
                  <a:lnTo>
                    <a:pt x="1594" y="2706"/>
                  </a:lnTo>
                  <a:lnTo>
                    <a:pt x="1631" y="2558"/>
                  </a:lnTo>
                  <a:lnTo>
                    <a:pt x="1705" y="2187"/>
                  </a:lnTo>
                  <a:lnTo>
                    <a:pt x="1742" y="1742"/>
                  </a:lnTo>
                  <a:lnTo>
                    <a:pt x="1742" y="1742"/>
                  </a:lnTo>
                  <a:lnTo>
                    <a:pt x="2187" y="1705"/>
                  </a:lnTo>
                  <a:lnTo>
                    <a:pt x="2557" y="1631"/>
                  </a:lnTo>
                  <a:lnTo>
                    <a:pt x="2706" y="1594"/>
                  </a:lnTo>
                  <a:lnTo>
                    <a:pt x="2798" y="1539"/>
                  </a:lnTo>
                  <a:lnTo>
                    <a:pt x="2872" y="1502"/>
                  </a:lnTo>
                  <a:lnTo>
                    <a:pt x="2891" y="1446"/>
                  </a:lnTo>
                  <a:lnTo>
                    <a:pt x="2891" y="1446"/>
                  </a:lnTo>
                  <a:lnTo>
                    <a:pt x="2872" y="1390"/>
                  </a:lnTo>
                  <a:lnTo>
                    <a:pt x="2798" y="1335"/>
                  </a:lnTo>
                  <a:lnTo>
                    <a:pt x="2706" y="1298"/>
                  </a:lnTo>
                  <a:lnTo>
                    <a:pt x="2557" y="1261"/>
                  </a:lnTo>
                  <a:lnTo>
                    <a:pt x="2187" y="1187"/>
                  </a:lnTo>
                  <a:lnTo>
                    <a:pt x="1742" y="1150"/>
                  </a:lnTo>
                  <a:lnTo>
                    <a:pt x="1742" y="1150"/>
                  </a:lnTo>
                  <a:lnTo>
                    <a:pt x="1705" y="686"/>
                  </a:lnTo>
                  <a:lnTo>
                    <a:pt x="1631" y="334"/>
                  </a:lnTo>
                  <a:lnTo>
                    <a:pt x="1594" y="186"/>
                  </a:lnTo>
                  <a:lnTo>
                    <a:pt x="1538" y="75"/>
                  </a:lnTo>
                  <a:lnTo>
                    <a:pt x="1501" y="19"/>
                  </a:lnTo>
                  <a:lnTo>
                    <a:pt x="1446" y="1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16636;p41">
              <a:extLst>
                <a:ext uri="{FF2B5EF4-FFF2-40B4-BE49-F238E27FC236}">
                  <a16:creationId xmlns:a16="http://schemas.microsoft.com/office/drawing/2014/main" id="{41325A84-40E7-B840-6D00-3E6087F56B0D}"/>
                </a:ext>
              </a:extLst>
            </p:cNvPr>
            <p:cNvSpPr/>
            <p:nvPr/>
          </p:nvSpPr>
          <p:spPr>
            <a:xfrm>
              <a:off x="2872482" y="2673036"/>
              <a:ext cx="110111" cy="110111"/>
            </a:xfrm>
            <a:custGeom>
              <a:avLst/>
              <a:gdLst/>
              <a:ahLst/>
              <a:cxnLst/>
              <a:rect l="l" t="t" r="r" b="b"/>
              <a:pathLst>
                <a:path w="2891" h="2891" extrusionOk="0">
                  <a:moveTo>
                    <a:pt x="1446" y="0"/>
                  </a:moveTo>
                  <a:lnTo>
                    <a:pt x="1390" y="19"/>
                  </a:lnTo>
                  <a:lnTo>
                    <a:pt x="1334" y="93"/>
                  </a:lnTo>
                  <a:lnTo>
                    <a:pt x="1297" y="186"/>
                  </a:lnTo>
                  <a:lnTo>
                    <a:pt x="1242" y="334"/>
                  </a:lnTo>
                  <a:lnTo>
                    <a:pt x="1186" y="704"/>
                  </a:lnTo>
                  <a:lnTo>
                    <a:pt x="1149" y="1149"/>
                  </a:lnTo>
                  <a:lnTo>
                    <a:pt x="686" y="1186"/>
                  </a:lnTo>
                  <a:lnTo>
                    <a:pt x="315" y="1260"/>
                  </a:lnTo>
                  <a:lnTo>
                    <a:pt x="186" y="1297"/>
                  </a:lnTo>
                  <a:lnTo>
                    <a:pt x="75" y="1353"/>
                  </a:lnTo>
                  <a:lnTo>
                    <a:pt x="19" y="1390"/>
                  </a:lnTo>
                  <a:lnTo>
                    <a:pt x="0" y="1446"/>
                  </a:lnTo>
                  <a:lnTo>
                    <a:pt x="19" y="1501"/>
                  </a:lnTo>
                  <a:lnTo>
                    <a:pt x="75" y="1557"/>
                  </a:lnTo>
                  <a:lnTo>
                    <a:pt x="186" y="1594"/>
                  </a:lnTo>
                  <a:lnTo>
                    <a:pt x="315" y="1631"/>
                  </a:lnTo>
                  <a:lnTo>
                    <a:pt x="686" y="1705"/>
                  </a:lnTo>
                  <a:lnTo>
                    <a:pt x="1149" y="1742"/>
                  </a:lnTo>
                  <a:lnTo>
                    <a:pt x="1186" y="2205"/>
                  </a:lnTo>
                  <a:lnTo>
                    <a:pt x="1242" y="2557"/>
                  </a:lnTo>
                  <a:lnTo>
                    <a:pt x="1297" y="2705"/>
                  </a:lnTo>
                  <a:lnTo>
                    <a:pt x="1334" y="2817"/>
                  </a:lnTo>
                  <a:lnTo>
                    <a:pt x="1390" y="2872"/>
                  </a:lnTo>
                  <a:lnTo>
                    <a:pt x="1446" y="2891"/>
                  </a:lnTo>
                  <a:lnTo>
                    <a:pt x="1501" y="2872"/>
                  </a:lnTo>
                  <a:lnTo>
                    <a:pt x="1538" y="2817"/>
                  </a:lnTo>
                  <a:lnTo>
                    <a:pt x="1594" y="2705"/>
                  </a:lnTo>
                  <a:lnTo>
                    <a:pt x="1631" y="2557"/>
                  </a:lnTo>
                  <a:lnTo>
                    <a:pt x="1686" y="2205"/>
                  </a:lnTo>
                  <a:lnTo>
                    <a:pt x="1742" y="1742"/>
                  </a:lnTo>
                  <a:lnTo>
                    <a:pt x="2187" y="1705"/>
                  </a:lnTo>
                  <a:lnTo>
                    <a:pt x="2557" y="1631"/>
                  </a:lnTo>
                  <a:lnTo>
                    <a:pt x="2705" y="1594"/>
                  </a:lnTo>
                  <a:lnTo>
                    <a:pt x="2798" y="1557"/>
                  </a:lnTo>
                  <a:lnTo>
                    <a:pt x="2872" y="1501"/>
                  </a:lnTo>
                  <a:lnTo>
                    <a:pt x="2891" y="1446"/>
                  </a:lnTo>
                  <a:lnTo>
                    <a:pt x="2872" y="1390"/>
                  </a:lnTo>
                  <a:lnTo>
                    <a:pt x="2798" y="1353"/>
                  </a:lnTo>
                  <a:lnTo>
                    <a:pt x="2705" y="1297"/>
                  </a:lnTo>
                  <a:lnTo>
                    <a:pt x="2557" y="1260"/>
                  </a:lnTo>
                  <a:lnTo>
                    <a:pt x="2187" y="1186"/>
                  </a:lnTo>
                  <a:lnTo>
                    <a:pt x="1742" y="1149"/>
                  </a:lnTo>
                  <a:lnTo>
                    <a:pt x="1686" y="704"/>
                  </a:lnTo>
                  <a:lnTo>
                    <a:pt x="1631" y="334"/>
                  </a:lnTo>
                  <a:lnTo>
                    <a:pt x="1594" y="186"/>
                  </a:lnTo>
                  <a:lnTo>
                    <a:pt x="1538" y="93"/>
                  </a:lnTo>
                  <a:lnTo>
                    <a:pt x="1501" y="19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16637;p41">
              <a:extLst>
                <a:ext uri="{FF2B5EF4-FFF2-40B4-BE49-F238E27FC236}">
                  <a16:creationId xmlns:a16="http://schemas.microsoft.com/office/drawing/2014/main" id="{CB855872-8DC9-6BC8-471D-8C14A1D5F1BF}"/>
                </a:ext>
              </a:extLst>
            </p:cNvPr>
            <p:cNvSpPr/>
            <p:nvPr/>
          </p:nvSpPr>
          <p:spPr>
            <a:xfrm>
              <a:off x="2872482" y="2673036"/>
              <a:ext cx="110111" cy="110111"/>
            </a:xfrm>
            <a:custGeom>
              <a:avLst/>
              <a:gdLst/>
              <a:ahLst/>
              <a:cxnLst/>
              <a:rect l="l" t="t" r="r" b="b"/>
              <a:pathLst>
                <a:path w="2891" h="2891" fill="none" extrusionOk="0">
                  <a:moveTo>
                    <a:pt x="1446" y="0"/>
                  </a:moveTo>
                  <a:lnTo>
                    <a:pt x="1446" y="0"/>
                  </a:lnTo>
                  <a:lnTo>
                    <a:pt x="1390" y="19"/>
                  </a:lnTo>
                  <a:lnTo>
                    <a:pt x="1334" y="93"/>
                  </a:lnTo>
                  <a:lnTo>
                    <a:pt x="1297" y="186"/>
                  </a:lnTo>
                  <a:lnTo>
                    <a:pt x="1242" y="334"/>
                  </a:lnTo>
                  <a:lnTo>
                    <a:pt x="1186" y="704"/>
                  </a:lnTo>
                  <a:lnTo>
                    <a:pt x="1149" y="1149"/>
                  </a:lnTo>
                  <a:lnTo>
                    <a:pt x="1149" y="1149"/>
                  </a:lnTo>
                  <a:lnTo>
                    <a:pt x="686" y="1186"/>
                  </a:lnTo>
                  <a:lnTo>
                    <a:pt x="315" y="1260"/>
                  </a:lnTo>
                  <a:lnTo>
                    <a:pt x="186" y="1297"/>
                  </a:lnTo>
                  <a:lnTo>
                    <a:pt x="75" y="1353"/>
                  </a:lnTo>
                  <a:lnTo>
                    <a:pt x="19" y="1390"/>
                  </a:lnTo>
                  <a:lnTo>
                    <a:pt x="0" y="1446"/>
                  </a:lnTo>
                  <a:lnTo>
                    <a:pt x="0" y="1446"/>
                  </a:lnTo>
                  <a:lnTo>
                    <a:pt x="19" y="1501"/>
                  </a:lnTo>
                  <a:lnTo>
                    <a:pt x="75" y="1557"/>
                  </a:lnTo>
                  <a:lnTo>
                    <a:pt x="186" y="1594"/>
                  </a:lnTo>
                  <a:lnTo>
                    <a:pt x="315" y="1631"/>
                  </a:lnTo>
                  <a:lnTo>
                    <a:pt x="686" y="1705"/>
                  </a:lnTo>
                  <a:lnTo>
                    <a:pt x="1149" y="1742"/>
                  </a:lnTo>
                  <a:lnTo>
                    <a:pt x="1149" y="1742"/>
                  </a:lnTo>
                  <a:lnTo>
                    <a:pt x="1186" y="2205"/>
                  </a:lnTo>
                  <a:lnTo>
                    <a:pt x="1242" y="2557"/>
                  </a:lnTo>
                  <a:lnTo>
                    <a:pt x="1297" y="2705"/>
                  </a:lnTo>
                  <a:lnTo>
                    <a:pt x="1334" y="2817"/>
                  </a:lnTo>
                  <a:lnTo>
                    <a:pt x="1390" y="2872"/>
                  </a:lnTo>
                  <a:lnTo>
                    <a:pt x="1446" y="2891"/>
                  </a:lnTo>
                  <a:lnTo>
                    <a:pt x="1446" y="2891"/>
                  </a:lnTo>
                  <a:lnTo>
                    <a:pt x="1501" y="2872"/>
                  </a:lnTo>
                  <a:lnTo>
                    <a:pt x="1538" y="2817"/>
                  </a:lnTo>
                  <a:lnTo>
                    <a:pt x="1594" y="2705"/>
                  </a:lnTo>
                  <a:lnTo>
                    <a:pt x="1631" y="2557"/>
                  </a:lnTo>
                  <a:lnTo>
                    <a:pt x="1686" y="2205"/>
                  </a:lnTo>
                  <a:lnTo>
                    <a:pt x="1742" y="1742"/>
                  </a:lnTo>
                  <a:lnTo>
                    <a:pt x="1742" y="1742"/>
                  </a:lnTo>
                  <a:lnTo>
                    <a:pt x="2187" y="1705"/>
                  </a:lnTo>
                  <a:lnTo>
                    <a:pt x="2557" y="1631"/>
                  </a:lnTo>
                  <a:lnTo>
                    <a:pt x="2705" y="1594"/>
                  </a:lnTo>
                  <a:lnTo>
                    <a:pt x="2798" y="1557"/>
                  </a:lnTo>
                  <a:lnTo>
                    <a:pt x="2872" y="1501"/>
                  </a:lnTo>
                  <a:lnTo>
                    <a:pt x="2891" y="1446"/>
                  </a:lnTo>
                  <a:lnTo>
                    <a:pt x="2891" y="1446"/>
                  </a:lnTo>
                  <a:lnTo>
                    <a:pt x="2872" y="1390"/>
                  </a:lnTo>
                  <a:lnTo>
                    <a:pt x="2798" y="1353"/>
                  </a:lnTo>
                  <a:lnTo>
                    <a:pt x="2705" y="1297"/>
                  </a:lnTo>
                  <a:lnTo>
                    <a:pt x="2557" y="1260"/>
                  </a:lnTo>
                  <a:lnTo>
                    <a:pt x="2187" y="1186"/>
                  </a:lnTo>
                  <a:lnTo>
                    <a:pt x="1742" y="1149"/>
                  </a:lnTo>
                  <a:lnTo>
                    <a:pt x="1742" y="1149"/>
                  </a:lnTo>
                  <a:lnTo>
                    <a:pt x="1686" y="704"/>
                  </a:lnTo>
                  <a:lnTo>
                    <a:pt x="1631" y="334"/>
                  </a:lnTo>
                  <a:lnTo>
                    <a:pt x="1594" y="186"/>
                  </a:lnTo>
                  <a:lnTo>
                    <a:pt x="1538" y="93"/>
                  </a:lnTo>
                  <a:lnTo>
                    <a:pt x="1501" y="19"/>
                  </a:lnTo>
                  <a:lnTo>
                    <a:pt x="1446" y="0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" name="Google Shape;16638;p41">
              <a:extLst>
                <a:ext uri="{FF2B5EF4-FFF2-40B4-BE49-F238E27FC236}">
                  <a16:creationId xmlns:a16="http://schemas.microsoft.com/office/drawing/2014/main" id="{BE2F9189-900B-E7F8-DF9C-321A3B80BFC0}"/>
                </a:ext>
              </a:extLst>
            </p:cNvPr>
            <p:cNvSpPr/>
            <p:nvPr/>
          </p:nvSpPr>
          <p:spPr>
            <a:xfrm>
              <a:off x="3751062" y="2225614"/>
              <a:ext cx="66387" cy="66387"/>
            </a:xfrm>
            <a:custGeom>
              <a:avLst/>
              <a:gdLst/>
              <a:ahLst/>
              <a:cxnLst/>
              <a:rect l="l" t="t" r="r" b="b"/>
              <a:pathLst>
                <a:path w="1743" h="1743" extrusionOk="0">
                  <a:moveTo>
                    <a:pt x="853" y="1"/>
                  </a:moveTo>
                  <a:lnTo>
                    <a:pt x="816" y="38"/>
                  </a:lnTo>
                  <a:lnTo>
                    <a:pt x="760" y="186"/>
                  </a:lnTo>
                  <a:lnTo>
                    <a:pt x="723" y="408"/>
                  </a:lnTo>
                  <a:lnTo>
                    <a:pt x="705" y="686"/>
                  </a:lnTo>
                  <a:lnTo>
                    <a:pt x="427" y="705"/>
                  </a:lnTo>
                  <a:lnTo>
                    <a:pt x="204" y="742"/>
                  </a:lnTo>
                  <a:lnTo>
                    <a:pt x="56" y="797"/>
                  </a:lnTo>
                  <a:lnTo>
                    <a:pt x="19" y="835"/>
                  </a:lnTo>
                  <a:lnTo>
                    <a:pt x="1" y="872"/>
                  </a:lnTo>
                  <a:lnTo>
                    <a:pt x="19" y="890"/>
                  </a:lnTo>
                  <a:lnTo>
                    <a:pt x="56" y="927"/>
                  </a:lnTo>
                  <a:lnTo>
                    <a:pt x="204" y="983"/>
                  </a:lnTo>
                  <a:lnTo>
                    <a:pt x="427" y="1020"/>
                  </a:lnTo>
                  <a:lnTo>
                    <a:pt x="705" y="1038"/>
                  </a:lnTo>
                  <a:lnTo>
                    <a:pt x="723" y="1316"/>
                  </a:lnTo>
                  <a:lnTo>
                    <a:pt x="760" y="1539"/>
                  </a:lnTo>
                  <a:lnTo>
                    <a:pt x="816" y="1687"/>
                  </a:lnTo>
                  <a:lnTo>
                    <a:pt x="853" y="1724"/>
                  </a:lnTo>
                  <a:lnTo>
                    <a:pt x="871" y="1742"/>
                  </a:lnTo>
                  <a:lnTo>
                    <a:pt x="908" y="1724"/>
                  </a:lnTo>
                  <a:lnTo>
                    <a:pt x="945" y="1687"/>
                  </a:lnTo>
                  <a:lnTo>
                    <a:pt x="1001" y="1539"/>
                  </a:lnTo>
                  <a:lnTo>
                    <a:pt x="1038" y="1316"/>
                  </a:lnTo>
                  <a:lnTo>
                    <a:pt x="1057" y="1038"/>
                  </a:lnTo>
                  <a:lnTo>
                    <a:pt x="1335" y="1020"/>
                  </a:lnTo>
                  <a:lnTo>
                    <a:pt x="1557" y="983"/>
                  </a:lnTo>
                  <a:lnTo>
                    <a:pt x="1705" y="927"/>
                  </a:lnTo>
                  <a:lnTo>
                    <a:pt x="1742" y="890"/>
                  </a:lnTo>
                  <a:lnTo>
                    <a:pt x="1742" y="872"/>
                  </a:lnTo>
                  <a:lnTo>
                    <a:pt x="1742" y="835"/>
                  </a:lnTo>
                  <a:lnTo>
                    <a:pt x="1705" y="797"/>
                  </a:lnTo>
                  <a:lnTo>
                    <a:pt x="1557" y="742"/>
                  </a:lnTo>
                  <a:lnTo>
                    <a:pt x="1335" y="705"/>
                  </a:lnTo>
                  <a:lnTo>
                    <a:pt x="1057" y="686"/>
                  </a:lnTo>
                  <a:lnTo>
                    <a:pt x="1038" y="408"/>
                  </a:lnTo>
                  <a:lnTo>
                    <a:pt x="1001" y="186"/>
                  </a:lnTo>
                  <a:lnTo>
                    <a:pt x="945" y="38"/>
                  </a:lnTo>
                  <a:lnTo>
                    <a:pt x="908" y="1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16639;p41">
              <a:extLst>
                <a:ext uri="{FF2B5EF4-FFF2-40B4-BE49-F238E27FC236}">
                  <a16:creationId xmlns:a16="http://schemas.microsoft.com/office/drawing/2014/main" id="{1CA75001-22A0-E64F-6464-B65FDCACE474}"/>
                </a:ext>
              </a:extLst>
            </p:cNvPr>
            <p:cNvSpPr/>
            <p:nvPr/>
          </p:nvSpPr>
          <p:spPr>
            <a:xfrm>
              <a:off x="3751062" y="2225614"/>
              <a:ext cx="66387" cy="66387"/>
            </a:xfrm>
            <a:custGeom>
              <a:avLst/>
              <a:gdLst/>
              <a:ahLst/>
              <a:cxnLst/>
              <a:rect l="l" t="t" r="r" b="b"/>
              <a:pathLst>
                <a:path w="1743" h="1743" fill="none" extrusionOk="0">
                  <a:moveTo>
                    <a:pt x="871" y="1"/>
                  </a:moveTo>
                  <a:lnTo>
                    <a:pt x="871" y="1"/>
                  </a:lnTo>
                  <a:lnTo>
                    <a:pt x="853" y="1"/>
                  </a:lnTo>
                  <a:lnTo>
                    <a:pt x="816" y="38"/>
                  </a:lnTo>
                  <a:lnTo>
                    <a:pt x="760" y="186"/>
                  </a:lnTo>
                  <a:lnTo>
                    <a:pt x="723" y="408"/>
                  </a:lnTo>
                  <a:lnTo>
                    <a:pt x="705" y="686"/>
                  </a:lnTo>
                  <a:lnTo>
                    <a:pt x="705" y="686"/>
                  </a:lnTo>
                  <a:lnTo>
                    <a:pt x="427" y="705"/>
                  </a:lnTo>
                  <a:lnTo>
                    <a:pt x="204" y="742"/>
                  </a:lnTo>
                  <a:lnTo>
                    <a:pt x="56" y="797"/>
                  </a:lnTo>
                  <a:lnTo>
                    <a:pt x="19" y="835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19" y="890"/>
                  </a:lnTo>
                  <a:lnTo>
                    <a:pt x="56" y="927"/>
                  </a:lnTo>
                  <a:lnTo>
                    <a:pt x="204" y="983"/>
                  </a:lnTo>
                  <a:lnTo>
                    <a:pt x="427" y="1020"/>
                  </a:lnTo>
                  <a:lnTo>
                    <a:pt x="705" y="1038"/>
                  </a:lnTo>
                  <a:lnTo>
                    <a:pt x="705" y="1038"/>
                  </a:lnTo>
                  <a:lnTo>
                    <a:pt x="723" y="1316"/>
                  </a:lnTo>
                  <a:lnTo>
                    <a:pt x="760" y="1539"/>
                  </a:lnTo>
                  <a:lnTo>
                    <a:pt x="816" y="1687"/>
                  </a:lnTo>
                  <a:lnTo>
                    <a:pt x="853" y="1724"/>
                  </a:lnTo>
                  <a:lnTo>
                    <a:pt x="871" y="1742"/>
                  </a:lnTo>
                  <a:lnTo>
                    <a:pt x="871" y="1742"/>
                  </a:lnTo>
                  <a:lnTo>
                    <a:pt x="908" y="1724"/>
                  </a:lnTo>
                  <a:lnTo>
                    <a:pt x="945" y="1687"/>
                  </a:lnTo>
                  <a:lnTo>
                    <a:pt x="1001" y="1539"/>
                  </a:lnTo>
                  <a:lnTo>
                    <a:pt x="1038" y="1316"/>
                  </a:lnTo>
                  <a:lnTo>
                    <a:pt x="1057" y="1038"/>
                  </a:lnTo>
                  <a:lnTo>
                    <a:pt x="1057" y="1038"/>
                  </a:lnTo>
                  <a:lnTo>
                    <a:pt x="1335" y="1020"/>
                  </a:lnTo>
                  <a:lnTo>
                    <a:pt x="1557" y="983"/>
                  </a:lnTo>
                  <a:lnTo>
                    <a:pt x="1705" y="927"/>
                  </a:lnTo>
                  <a:lnTo>
                    <a:pt x="1742" y="890"/>
                  </a:lnTo>
                  <a:lnTo>
                    <a:pt x="1742" y="872"/>
                  </a:lnTo>
                  <a:lnTo>
                    <a:pt x="1742" y="872"/>
                  </a:lnTo>
                  <a:lnTo>
                    <a:pt x="1742" y="835"/>
                  </a:lnTo>
                  <a:lnTo>
                    <a:pt x="1705" y="797"/>
                  </a:lnTo>
                  <a:lnTo>
                    <a:pt x="1557" y="742"/>
                  </a:lnTo>
                  <a:lnTo>
                    <a:pt x="1335" y="705"/>
                  </a:lnTo>
                  <a:lnTo>
                    <a:pt x="1057" y="686"/>
                  </a:lnTo>
                  <a:lnTo>
                    <a:pt x="1057" y="686"/>
                  </a:lnTo>
                  <a:lnTo>
                    <a:pt x="1038" y="408"/>
                  </a:lnTo>
                  <a:lnTo>
                    <a:pt x="1001" y="186"/>
                  </a:lnTo>
                  <a:lnTo>
                    <a:pt x="945" y="38"/>
                  </a:lnTo>
                  <a:lnTo>
                    <a:pt x="908" y="1"/>
                  </a:lnTo>
                  <a:lnTo>
                    <a:pt x="871" y="1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16640;p41">
              <a:extLst>
                <a:ext uri="{FF2B5EF4-FFF2-40B4-BE49-F238E27FC236}">
                  <a16:creationId xmlns:a16="http://schemas.microsoft.com/office/drawing/2014/main" id="{DFBBFEB7-BA16-B8C1-7840-FDFDD48D7AE6}"/>
                </a:ext>
              </a:extLst>
            </p:cNvPr>
            <p:cNvSpPr/>
            <p:nvPr/>
          </p:nvSpPr>
          <p:spPr>
            <a:xfrm>
              <a:off x="2949382" y="2745708"/>
              <a:ext cx="66387" cy="66387"/>
            </a:xfrm>
            <a:custGeom>
              <a:avLst/>
              <a:gdLst/>
              <a:ahLst/>
              <a:cxnLst/>
              <a:rect l="l" t="t" r="r" b="b"/>
              <a:pathLst>
                <a:path w="1743" h="1743" extrusionOk="0">
                  <a:moveTo>
                    <a:pt x="872" y="1"/>
                  </a:moveTo>
                  <a:lnTo>
                    <a:pt x="835" y="19"/>
                  </a:lnTo>
                  <a:lnTo>
                    <a:pt x="816" y="56"/>
                  </a:lnTo>
                  <a:lnTo>
                    <a:pt x="761" y="205"/>
                  </a:lnTo>
                  <a:lnTo>
                    <a:pt x="724" y="427"/>
                  </a:lnTo>
                  <a:lnTo>
                    <a:pt x="686" y="705"/>
                  </a:lnTo>
                  <a:lnTo>
                    <a:pt x="409" y="723"/>
                  </a:lnTo>
                  <a:lnTo>
                    <a:pt x="205" y="760"/>
                  </a:lnTo>
                  <a:lnTo>
                    <a:pt x="57" y="816"/>
                  </a:lnTo>
                  <a:lnTo>
                    <a:pt x="19" y="853"/>
                  </a:lnTo>
                  <a:lnTo>
                    <a:pt x="1" y="872"/>
                  </a:lnTo>
                  <a:lnTo>
                    <a:pt x="19" y="909"/>
                  </a:lnTo>
                  <a:lnTo>
                    <a:pt x="57" y="946"/>
                  </a:lnTo>
                  <a:lnTo>
                    <a:pt x="205" y="1001"/>
                  </a:lnTo>
                  <a:lnTo>
                    <a:pt x="409" y="1038"/>
                  </a:lnTo>
                  <a:lnTo>
                    <a:pt x="686" y="1057"/>
                  </a:lnTo>
                  <a:lnTo>
                    <a:pt x="724" y="1335"/>
                  </a:lnTo>
                  <a:lnTo>
                    <a:pt x="761" y="1557"/>
                  </a:lnTo>
                  <a:lnTo>
                    <a:pt x="816" y="1705"/>
                  </a:lnTo>
                  <a:lnTo>
                    <a:pt x="835" y="1742"/>
                  </a:lnTo>
                  <a:lnTo>
                    <a:pt x="909" y="1742"/>
                  </a:lnTo>
                  <a:lnTo>
                    <a:pt x="927" y="1705"/>
                  </a:lnTo>
                  <a:lnTo>
                    <a:pt x="983" y="1557"/>
                  </a:lnTo>
                  <a:lnTo>
                    <a:pt x="1020" y="1335"/>
                  </a:lnTo>
                  <a:lnTo>
                    <a:pt x="1039" y="1057"/>
                  </a:lnTo>
                  <a:lnTo>
                    <a:pt x="1316" y="1038"/>
                  </a:lnTo>
                  <a:lnTo>
                    <a:pt x="1539" y="1001"/>
                  </a:lnTo>
                  <a:lnTo>
                    <a:pt x="1687" y="946"/>
                  </a:lnTo>
                  <a:lnTo>
                    <a:pt x="1724" y="909"/>
                  </a:lnTo>
                  <a:lnTo>
                    <a:pt x="1743" y="872"/>
                  </a:lnTo>
                  <a:lnTo>
                    <a:pt x="1724" y="853"/>
                  </a:lnTo>
                  <a:lnTo>
                    <a:pt x="1687" y="816"/>
                  </a:lnTo>
                  <a:lnTo>
                    <a:pt x="1539" y="760"/>
                  </a:lnTo>
                  <a:lnTo>
                    <a:pt x="1316" y="723"/>
                  </a:lnTo>
                  <a:lnTo>
                    <a:pt x="1039" y="705"/>
                  </a:lnTo>
                  <a:lnTo>
                    <a:pt x="1020" y="427"/>
                  </a:lnTo>
                  <a:lnTo>
                    <a:pt x="983" y="205"/>
                  </a:lnTo>
                  <a:lnTo>
                    <a:pt x="927" y="56"/>
                  </a:lnTo>
                  <a:lnTo>
                    <a:pt x="909" y="1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16641;p41">
              <a:extLst>
                <a:ext uri="{FF2B5EF4-FFF2-40B4-BE49-F238E27FC236}">
                  <a16:creationId xmlns:a16="http://schemas.microsoft.com/office/drawing/2014/main" id="{4A973030-1542-518E-45FA-28260CBCCB22}"/>
                </a:ext>
              </a:extLst>
            </p:cNvPr>
            <p:cNvSpPr/>
            <p:nvPr/>
          </p:nvSpPr>
          <p:spPr>
            <a:xfrm>
              <a:off x="2949382" y="2745708"/>
              <a:ext cx="66387" cy="66387"/>
            </a:xfrm>
            <a:custGeom>
              <a:avLst/>
              <a:gdLst/>
              <a:ahLst/>
              <a:cxnLst/>
              <a:rect l="l" t="t" r="r" b="b"/>
              <a:pathLst>
                <a:path w="1743" h="1743" fill="none" extrusionOk="0">
                  <a:moveTo>
                    <a:pt x="872" y="1"/>
                  </a:moveTo>
                  <a:lnTo>
                    <a:pt x="872" y="1"/>
                  </a:lnTo>
                  <a:lnTo>
                    <a:pt x="835" y="19"/>
                  </a:lnTo>
                  <a:lnTo>
                    <a:pt x="816" y="56"/>
                  </a:lnTo>
                  <a:lnTo>
                    <a:pt x="761" y="205"/>
                  </a:lnTo>
                  <a:lnTo>
                    <a:pt x="724" y="427"/>
                  </a:lnTo>
                  <a:lnTo>
                    <a:pt x="686" y="705"/>
                  </a:lnTo>
                  <a:lnTo>
                    <a:pt x="686" y="705"/>
                  </a:lnTo>
                  <a:lnTo>
                    <a:pt x="409" y="723"/>
                  </a:lnTo>
                  <a:lnTo>
                    <a:pt x="205" y="760"/>
                  </a:lnTo>
                  <a:lnTo>
                    <a:pt x="57" y="816"/>
                  </a:lnTo>
                  <a:lnTo>
                    <a:pt x="19" y="853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19" y="909"/>
                  </a:lnTo>
                  <a:lnTo>
                    <a:pt x="57" y="946"/>
                  </a:lnTo>
                  <a:lnTo>
                    <a:pt x="205" y="1001"/>
                  </a:lnTo>
                  <a:lnTo>
                    <a:pt x="409" y="1038"/>
                  </a:lnTo>
                  <a:lnTo>
                    <a:pt x="686" y="1057"/>
                  </a:lnTo>
                  <a:lnTo>
                    <a:pt x="686" y="1057"/>
                  </a:lnTo>
                  <a:lnTo>
                    <a:pt x="724" y="1335"/>
                  </a:lnTo>
                  <a:lnTo>
                    <a:pt x="761" y="1557"/>
                  </a:lnTo>
                  <a:lnTo>
                    <a:pt x="816" y="1705"/>
                  </a:lnTo>
                  <a:lnTo>
                    <a:pt x="835" y="1742"/>
                  </a:lnTo>
                  <a:lnTo>
                    <a:pt x="872" y="1742"/>
                  </a:lnTo>
                  <a:lnTo>
                    <a:pt x="872" y="1742"/>
                  </a:lnTo>
                  <a:lnTo>
                    <a:pt x="909" y="1742"/>
                  </a:lnTo>
                  <a:lnTo>
                    <a:pt x="927" y="1705"/>
                  </a:lnTo>
                  <a:lnTo>
                    <a:pt x="983" y="1557"/>
                  </a:lnTo>
                  <a:lnTo>
                    <a:pt x="1020" y="1335"/>
                  </a:lnTo>
                  <a:lnTo>
                    <a:pt x="1039" y="1057"/>
                  </a:lnTo>
                  <a:lnTo>
                    <a:pt x="1039" y="1057"/>
                  </a:lnTo>
                  <a:lnTo>
                    <a:pt x="1316" y="1038"/>
                  </a:lnTo>
                  <a:lnTo>
                    <a:pt x="1539" y="1001"/>
                  </a:lnTo>
                  <a:lnTo>
                    <a:pt x="1687" y="946"/>
                  </a:lnTo>
                  <a:lnTo>
                    <a:pt x="1724" y="909"/>
                  </a:lnTo>
                  <a:lnTo>
                    <a:pt x="1743" y="872"/>
                  </a:lnTo>
                  <a:lnTo>
                    <a:pt x="1743" y="872"/>
                  </a:lnTo>
                  <a:lnTo>
                    <a:pt x="1724" y="853"/>
                  </a:lnTo>
                  <a:lnTo>
                    <a:pt x="1687" y="816"/>
                  </a:lnTo>
                  <a:lnTo>
                    <a:pt x="1539" y="760"/>
                  </a:lnTo>
                  <a:lnTo>
                    <a:pt x="1316" y="723"/>
                  </a:lnTo>
                  <a:lnTo>
                    <a:pt x="1039" y="705"/>
                  </a:lnTo>
                  <a:lnTo>
                    <a:pt x="1039" y="705"/>
                  </a:lnTo>
                  <a:lnTo>
                    <a:pt x="1020" y="427"/>
                  </a:lnTo>
                  <a:lnTo>
                    <a:pt x="983" y="205"/>
                  </a:lnTo>
                  <a:lnTo>
                    <a:pt x="927" y="56"/>
                  </a:lnTo>
                  <a:lnTo>
                    <a:pt x="909" y="19"/>
                  </a:lnTo>
                  <a:lnTo>
                    <a:pt x="872" y="1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16642;p41">
              <a:extLst>
                <a:ext uri="{FF2B5EF4-FFF2-40B4-BE49-F238E27FC236}">
                  <a16:creationId xmlns:a16="http://schemas.microsoft.com/office/drawing/2014/main" id="{3B675C59-EE9D-6404-569E-411442FD7DE3}"/>
                </a:ext>
              </a:extLst>
            </p:cNvPr>
            <p:cNvSpPr/>
            <p:nvPr/>
          </p:nvSpPr>
          <p:spPr>
            <a:xfrm>
              <a:off x="4386182" y="2228432"/>
              <a:ext cx="66387" cy="66387"/>
            </a:xfrm>
            <a:custGeom>
              <a:avLst/>
              <a:gdLst/>
              <a:ahLst/>
              <a:cxnLst/>
              <a:rect l="l" t="t" r="r" b="b"/>
              <a:pathLst>
                <a:path w="1743" h="1743" extrusionOk="0">
                  <a:moveTo>
                    <a:pt x="871" y="1"/>
                  </a:moveTo>
                  <a:lnTo>
                    <a:pt x="834" y="19"/>
                  </a:lnTo>
                  <a:lnTo>
                    <a:pt x="797" y="56"/>
                  </a:lnTo>
                  <a:lnTo>
                    <a:pt x="760" y="205"/>
                  </a:lnTo>
                  <a:lnTo>
                    <a:pt x="705" y="427"/>
                  </a:lnTo>
                  <a:lnTo>
                    <a:pt x="686" y="705"/>
                  </a:lnTo>
                  <a:lnTo>
                    <a:pt x="408" y="723"/>
                  </a:lnTo>
                  <a:lnTo>
                    <a:pt x="186" y="761"/>
                  </a:lnTo>
                  <a:lnTo>
                    <a:pt x="56" y="816"/>
                  </a:lnTo>
                  <a:lnTo>
                    <a:pt x="1" y="835"/>
                  </a:lnTo>
                  <a:lnTo>
                    <a:pt x="1" y="872"/>
                  </a:lnTo>
                  <a:lnTo>
                    <a:pt x="1" y="909"/>
                  </a:lnTo>
                  <a:lnTo>
                    <a:pt x="56" y="927"/>
                  </a:lnTo>
                  <a:lnTo>
                    <a:pt x="186" y="983"/>
                  </a:lnTo>
                  <a:lnTo>
                    <a:pt x="408" y="1020"/>
                  </a:lnTo>
                  <a:lnTo>
                    <a:pt x="686" y="1057"/>
                  </a:lnTo>
                  <a:lnTo>
                    <a:pt x="705" y="1316"/>
                  </a:lnTo>
                  <a:lnTo>
                    <a:pt x="760" y="1539"/>
                  </a:lnTo>
                  <a:lnTo>
                    <a:pt x="797" y="1687"/>
                  </a:lnTo>
                  <a:lnTo>
                    <a:pt x="834" y="1724"/>
                  </a:lnTo>
                  <a:lnTo>
                    <a:pt x="871" y="1742"/>
                  </a:lnTo>
                  <a:lnTo>
                    <a:pt x="890" y="1724"/>
                  </a:lnTo>
                  <a:lnTo>
                    <a:pt x="927" y="1687"/>
                  </a:lnTo>
                  <a:lnTo>
                    <a:pt x="983" y="1539"/>
                  </a:lnTo>
                  <a:lnTo>
                    <a:pt x="1020" y="1316"/>
                  </a:lnTo>
                  <a:lnTo>
                    <a:pt x="1038" y="1057"/>
                  </a:lnTo>
                  <a:lnTo>
                    <a:pt x="1316" y="1020"/>
                  </a:lnTo>
                  <a:lnTo>
                    <a:pt x="1538" y="983"/>
                  </a:lnTo>
                  <a:lnTo>
                    <a:pt x="1687" y="927"/>
                  </a:lnTo>
                  <a:lnTo>
                    <a:pt x="1724" y="909"/>
                  </a:lnTo>
                  <a:lnTo>
                    <a:pt x="1742" y="872"/>
                  </a:lnTo>
                  <a:lnTo>
                    <a:pt x="1724" y="835"/>
                  </a:lnTo>
                  <a:lnTo>
                    <a:pt x="1687" y="816"/>
                  </a:lnTo>
                  <a:lnTo>
                    <a:pt x="1538" y="761"/>
                  </a:lnTo>
                  <a:lnTo>
                    <a:pt x="1316" y="723"/>
                  </a:lnTo>
                  <a:lnTo>
                    <a:pt x="1038" y="705"/>
                  </a:lnTo>
                  <a:lnTo>
                    <a:pt x="1020" y="427"/>
                  </a:lnTo>
                  <a:lnTo>
                    <a:pt x="983" y="205"/>
                  </a:lnTo>
                  <a:lnTo>
                    <a:pt x="927" y="56"/>
                  </a:lnTo>
                  <a:lnTo>
                    <a:pt x="890" y="19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16643;p41">
              <a:extLst>
                <a:ext uri="{FF2B5EF4-FFF2-40B4-BE49-F238E27FC236}">
                  <a16:creationId xmlns:a16="http://schemas.microsoft.com/office/drawing/2014/main" id="{08EB2DE1-FEA0-3E7D-14CE-71563C5C9418}"/>
                </a:ext>
              </a:extLst>
            </p:cNvPr>
            <p:cNvSpPr/>
            <p:nvPr/>
          </p:nvSpPr>
          <p:spPr>
            <a:xfrm>
              <a:off x="4386182" y="2228432"/>
              <a:ext cx="66387" cy="66387"/>
            </a:xfrm>
            <a:custGeom>
              <a:avLst/>
              <a:gdLst/>
              <a:ahLst/>
              <a:cxnLst/>
              <a:rect l="l" t="t" r="r" b="b"/>
              <a:pathLst>
                <a:path w="1743" h="1743" fill="none" extrusionOk="0">
                  <a:moveTo>
                    <a:pt x="871" y="1"/>
                  </a:moveTo>
                  <a:lnTo>
                    <a:pt x="871" y="1"/>
                  </a:lnTo>
                  <a:lnTo>
                    <a:pt x="834" y="19"/>
                  </a:lnTo>
                  <a:lnTo>
                    <a:pt x="797" y="56"/>
                  </a:lnTo>
                  <a:lnTo>
                    <a:pt x="760" y="205"/>
                  </a:lnTo>
                  <a:lnTo>
                    <a:pt x="705" y="427"/>
                  </a:lnTo>
                  <a:lnTo>
                    <a:pt x="686" y="705"/>
                  </a:lnTo>
                  <a:lnTo>
                    <a:pt x="686" y="705"/>
                  </a:lnTo>
                  <a:lnTo>
                    <a:pt x="408" y="723"/>
                  </a:lnTo>
                  <a:lnTo>
                    <a:pt x="186" y="761"/>
                  </a:lnTo>
                  <a:lnTo>
                    <a:pt x="56" y="816"/>
                  </a:lnTo>
                  <a:lnTo>
                    <a:pt x="1" y="835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1" y="909"/>
                  </a:lnTo>
                  <a:lnTo>
                    <a:pt x="56" y="927"/>
                  </a:lnTo>
                  <a:lnTo>
                    <a:pt x="186" y="983"/>
                  </a:lnTo>
                  <a:lnTo>
                    <a:pt x="408" y="1020"/>
                  </a:lnTo>
                  <a:lnTo>
                    <a:pt x="686" y="1057"/>
                  </a:lnTo>
                  <a:lnTo>
                    <a:pt x="686" y="1057"/>
                  </a:lnTo>
                  <a:lnTo>
                    <a:pt x="705" y="1316"/>
                  </a:lnTo>
                  <a:lnTo>
                    <a:pt x="760" y="1539"/>
                  </a:lnTo>
                  <a:lnTo>
                    <a:pt x="797" y="1687"/>
                  </a:lnTo>
                  <a:lnTo>
                    <a:pt x="834" y="1724"/>
                  </a:lnTo>
                  <a:lnTo>
                    <a:pt x="871" y="1742"/>
                  </a:lnTo>
                  <a:lnTo>
                    <a:pt x="871" y="1742"/>
                  </a:lnTo>
                  <a:lnTo>
                    <a:pt x="890" y="1724"/>
                  </a:lnTo>
                  <a:lnTo>
                    <a:pt x="927" y="1687"/>
                  </a:lnTo>
                  <a:lnTo>
                    <a:pt x="983" y="1539"/>
                  </a:lnTo>
                  <a:lnTo>
                    <a:pt x="1020" y="1316"/>
                  </a:lnTo>
                  <a:lnTo>
                    <a:pt x="1038" y="1057"/>
                  </a:lnTo>
                  <a:lnTo>
                    <a:pt x="1038" y="1057"/>
                  </a:lnTo>
                  <a:lnTo>
                    <a:pt x="1316" y="1020"/>
                  </a:lnTo>
                  <a:lnTo>
                    <a:pt x="1538" y="983"/>
                  </a:lnTo>
                  <a:lnTo>
                    <a:pt x="1687" y="927"/>
                  </a:lnTo>
                  <a:lnTo>
                    <a:pt x="1724" y="909"/>
                  </a:lnTo>
                  <a:lnTo>
                    <a:pt x="1742" y="872"/>
                  </a:lnTo>
                  <a:lnTo>
                    <a:pt x="1742" y="872"/>
                  </a:lnTo>
                  <a:lnTo>
                    <a:pt x="1724" y="835"/>
                  </a:lnTo>
                  <a:lnTo>
                    <a:pt x="1687" y="816"/>
                  </a:lnTo>
                  <a:lnTo>
                    <a:pt x="1538" y="761"/>
                  </a:lnTo>
                  <a:lnTo>
                    <a:pt x="1316" y="723"/>
                  </a:lnTo>
                  <a:lnTo>
                    <a:pt x="1038" y="705"/>
                  </a:lnTo>
                  <a:lnTo>
                    <a:pt x="1038" y="705"/>
                  </a:lnTo>
                  <a:lnTo>
                    <a:pt x="1020" y="427"/>
                  </a:lnTo>
                  <a:lnTo>
                    <a:pt x="983" y="205"/>
                  </a:lnTo>
                  <a:lnTo>
                    <a:pt x="927" y="56"/>
                  </a:lnTo>
                  <a:lnTo>
                    <a:pt x="890" y="19"/>
                  </a:lnTo>
                  <a:lnTo>
                    <a:pt x="871" y="1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" name="Google Shape;16644;p41">
              <a:extLst>
                <a:ext uri="{FF2B5EF4-FFF2-40B4-BE49-F238E27FC236}">
                  <a16:creationId xmlns:a16="http://schemas.microsoft.com/office/drawing/2014/main" id="{90A6485F-3725-7771-A229-C5CAE8B72D30}"/>
                </a:ext>
              </a:extLst>
            </p:cNvPr>
            <p:cNvSpPr/>
            <p:nvPr/>
          </p:nvSpPr>
          <p:spPr>
            <a:xfrm>
              <a:off x="3669210" y="2271510"/>
              <a:ext cx="91067" cy="91753"/>
            </a:xfrm>
            <a:custGeom>
              <a:avLst/>
              <a:gdLst/>
              <a:ahLst/>
              <a:cxnLst/>
              <a:rect l="l" t="t" r="r" b="b"/>
              <a:pathLst>
                <a:path w="2391" h="2409" extrusionOk="0">
                  <a:moveTo>
                    <a:pt x="1205" y="0"/>
                  </a:moveTo>
                  <a:lnTo>
                    <a:pt x="1149" y="19"/>
                  </a:lnTo>
                  <a:lnTo>
                    <a:pt x="1112" y="74"/>
                  </a:lnTo>
                  <a:lnTo>
                    <a:pt x="1075" y="167"/>
                  </a:lnTo>
                  <a:lnTo>
                    <a:pt x="1038" y="278"/>
                  </a:lnTo>
                  <a:lnTo>
                    <a:pt x="982" y="574"/>
                  </a:lnTo>
                  <a:lnTo>
                    <a:pt x="964" y="964"/>
                  </a:lnTo>
                  <a:lnTo>
                    <a:pt x="575" y="1001"/>
                  </a:lnTo>
                  <a:lnTo>
                    <a:pt x="278" y="1038"/>
                  </a:lnTo>
                  <a:lnTo>
                    <a:pt x="167" y="1075"/>
                  </a:lnTo>
                  <a:lnTo>
                    <a:pt x="74" y="1112"/>
                  </a:lnTo>
                  <a:lnTo>
                    <a:pt x="19" y="1167"/>
                  </a:lnTo>
                  <a:lnTo>
                    <a:pt x="0" y="1204"/>
                  </a:lnTo>
                  <a:lnTo>
                    <a:pt x="19" y="1241"/>
                  </a:lnTo>
                  <a:lnTo>
                    <a:pt x="74" y="1297"/>
                  </a:lnTo>
                  <a:lnTo>
                    <a:pt x="167" y="1334"/>
                  </a:lnTo>
                  <a:lnTo>
                    <a:pt x="278" y="1353"/>
                  </a:lnTo>
                  <a:lnTo>
                    <a:pt x="575" y="1408"/>
                  </a:lnTo>
                  <a:lnTo>
                    <a:pt x="964" y="1445"/>
                  </a:lnTo>
                  <a:lnTo>
                    <a:pt x="982" y="1816"/>
                  </a:lnTo>
                  <a:lnTo>
                    <a:pt x="1038" y="2131"/>
                  </a:lnTo>
                  <a:lnTo>
                    <a:pt x="1075" y="2242"/>
                  </a:lnTo>
                  <a:lnTo>
                    <a:pt x="1112" y="2335"/>
                  </a:lnTo>
                  <a:lnTo>
                    <a:pt x="1149" y="2390"/>
                  </a:lnTo>
                  <a:lnTo>
                    <a:pt x="1205" y="2409"/>
                  </a:lnTo>
                  <a:lnTo>
                    <a:pt x="1242" y="2390"/>
                  </a:lnTo>
                  <a:lnTo>
                    <a:pt x="1279" y="2335"/>
                  </a:lnTo>
                  <a:lnTo>
                    <a:pt x="1316" y="2242"/>
                  </a:lnTo>
                  <a:lnTo>
                    <a:pt x="1353" y="2131"/>
                  </a:lnTo>
                  <a:lnTo>
                    <a:pt x="1408" y="1816"/>
                  </a:lnTo>
                  <a:lnTo>
                    <a:pt x="1445" y="1445"/>
                  </a:lnTo>
                  <a:lnTo>
                    <a:pt x="1816" y="1408"/>
                  </a:lnTo>
                  <a:lnTo>
                    <a:pt x="2131" y="1353"/>
                  </a:lnTo>
                  <a:lnTo>
                    <a:pt x="2242" y="1334"/>
                  </a:lnTo>
                  <a:lnTo>
                    <a:pt x="2316" y="1297"/>
                  </a:lnTo>
                  <a:lnTo>
                    <a:pt x="2372" y="1241"/>
                  </a:lnTo>
                  <a:lnTo>
                    <a:pt x="2390" y="1204"/>
                  </a:lnTo>
                  <a:lnTo>
                    <a:pt x="2372" y="1167"/>
                  </a:lnTo>
                  <a:lnTo>
                    <a:pt x="2316" y="1112"/>
                  </a:lnTo>
                  <a:lnTo>
                    <a:pt x="2242" y="1075"/>
                  </a:lnTo>
                  <a:lnTo>
                    <a:pt x="2131" y="1038"/>
                  </a:lnTo>
                  <a:lnTo>
                    <a:pt x="1816" y="1001"/>
                  </a:lnTo>
                  <a:lnTo>
                    <a:pt x="1445" y="964"/>
                  </a:lnTo>
                  <a:lnTo>
                    <a:pt x="1408" y="574"/>
                  </a:lnTo>
                  <a:lnTo>
                    <a:pt x="1353" y="278"/>
                  </a:lnTo>
                  <a:lnTo>
                    <a:pt x="1316" y="167"/>
                  </a:lnTo>
                  <a:lnTo>
                    <a:pt x="1279" y="74"/>
                  </a:lnTo>
                  <a:lnTo>
                    <a:pt x="1242" y="19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16645;p41">
              <a:extLst>
                <a:ext uri="{FF2B5EF4-FFF2-40B4-BE49-F238E27FC236}">
                  <a16:creationId xmlns:a16="http://schemas.microsoft.com/office/drawing/2014/main" id="{EE17271B-DE66-B564-0470-6C47CD4D16C6}"/>
                </a:ext>
              </a:extLst>
            </p:cNvPr>
            <p:cNvSpPr/>
            <p:nvPr/>
          </p:nvSpPr>
          <p:spPr>
            <a:xfrm>
              <a:off x="3669210" y="2271510"/>
              <a:ext cx="91067" cy="91753"/>
            </a:xfrm>
            <a:custGeom>
              <a:avLst/>
              <a:gdLst/>
              <a:ahLst/>
              <a:cxnLst/>
              <a:rect l="l" t="t" r="r" b="b"/>
              <a:pathLst>
                <a:path w="2391" h="2409" fill="none" extrusionOk="0">
                  <a:moveTo>
                    <a:pt x="1205" y="0"/>
                  </a:moveTo>
                  <a:lnTo>
                    <a:pt x="1205" y="0"/>
                  </a:lnTo>
                  <a:lnTo>
                    <a:pt x="1149" y="19"/>
                  </a:lnTo>
                  <a:lnTo>
                    <a:pt x="1112" y="74"/>
                  </a:lnTo>
                  <a:lnTo>
                    <a:pt x="1075" y="167"/>
                  </a:lnTo>
                  <a:lnTo>
                    <a:pt x="1038" y="278"/>
                  </a:lnTo>
                  <a:lnTo>
                    <a:pt x="982" y="574"/>
                  </a:lnTo>
                  <a:lnTo>
                    <a:pt x="964" y="964"/>
                  </a:lnTo>
                  <a:lnTo>
                    <a:pt x="964" y="964"/>
                  </a:lnTo>
                  <a:lnTo>
                    <a:pt x="575" y="1001"/>
                  </a:lnTo>
                  <a:lnTo>
                    <a:pt x="278" y="1038"/>
                  </a:lnTo>
                  <a:lnTo>
                    <a:pt x="167" y="1075"/>
                  </a:lnTo>
                  <a:lnTo>
                    <a:pt x="74" y="1112"/>
                  </a:lnTo>
                  <a:lnTo>
                    <a:pt x="19" y="1167"/>
                  </a:lnTo>
                  <a:lnTo>
                    <a:pt x="0" y="1204"/>
                  </a:lnTo>
                  <a:lnTo>
                    <a:pt x="0" y="1204"/>
                  </a:lnTo>
                  <a:lnTo>
                    <a:pt x="19" y="1241"/>
                  </a:lnTo>
                  <a:lnTo>
                    <a:pt x="74" y="1297"/>
                  </a:lnTo>
                  <a:lnTo>
                    <a:pt x="167" y="1334"/>
                  </a:lnTo>
                  <a:lnTo>
                    <a:pt x="278" y="1353"/>
                  </a:lnTo>
                  <a:lnTo>
                    <a:pt x="575" y="1408"/>
                  </a:lnTo>
                  <a:lnTo>
                    <a:pt x="964" y="1445"/>
                  </a:lnTo>
                  <a:lnTo>
                    <a:pt x="964" y="1445"/>
                  </a:lnTo>
                  <a:lnTo>
                    <a:pt x="982" y="1816"/>
                  </a:lnTo>
                  <a:lnTo>
                    <a:pt x="1038" y="2131"/>
                  </a:lnTo>
                  <a:lnTo>
                    <a:pt x="1075" y="2242"/>
                  </a:lnTo>
                  <a:lnTo>
                    <a:pt x="1112" y="2335"/>
                  </a:lnTo>
                  <a:lnTo>
                    <a:pt x="1149" y="2390"/>
                  </a:lnTo>
                  <a:lnTo>
                    <a:pt x="1205" y="2409"/>
                  </a:lnTo>
                  <a:lnTo>
                    <a:pt x="1205" y="2409"/>
                  </a:lnTo>
                  <a:lnTo>
                    <a:pt x="1242" y="2390"/>
                  </a:lnTo>
                  <a:lnTo>
                    <a:pt x="1279" y="2335"/>
                  </a:lnTo>
                  <a:lnTo>
                    <a:pt x="1316" y="2242"/>
                  </a:lnTo>
                  <a:lnTo>
                    <a:pt x="1353" y="2131"/>
                  </a:lnTo>
                  <a:lnTo>
                    <a:pt x="1408" y="1816"/>
                  </a:lnTo>
                  <a:lnTo>
                    <a:pt x="1445" y="1445"/>
                  </a:lnTo>
                  <a:lnTo>
                    <a:pt x="1445" y="1445"/>
                  </a:lnTo>
                  <a:lnTo>
                    <a:pt x="1816" y="1408"/>
                  </a:lnTo>
                  <a:lnTo>
                    <a:pt x="2131" y="1353"/>
                  </a:lnTo>
                  <a:lnTo>
                    <a:pt x="2242" y="1334"/>
                  </a:lnTo>
                  <a:lnTo>
                    <a:pt x="2316" y="1297"/>
                  </a:lnTo>
                  <a:lnTo>
                    <a:pt x="2372" y="1241"/>
                  </a:lnTo>
                  <a:lnTo>
                    <a:pt x="2390" y="1204"/>
                  </a:lnTo>
                  <a:lnTo>
                    <a:pt x="2390" y="1204"/>
                  </a:lnTo>
                  <a:lnTo>
                    <a:pt x="2372" y="1167"/>
                  </a:lnTo>
                  <a:lnTo>
                    <a:pt x="2316" y="1112"/>
                  </a:lnTo>
                  <a:lnTo>
                    <a:pt x="2242" y="1075"/>
                  </a:lnTo>
                  <a:lnTo>
                    <a:pt x="2131" y="1038"/>
                  </a:lnTo>
                  <a:lnTo>
                    <a:pt x="1816" y="1001"/>
                  </a:lnTo>
                  <a:lnTo>
                    <a:pt x="1445" y="964"/>
                  </a:lnTo>
                  <a:lnTo>
                    <a:pt x="1445" y="964"/>
                  </a:lnTo>
                  <a:lnTo>
                    <a:pt x="1408" y="574"/>
                  </a:lnTo>
                  <a:lnTo>
                    <a:pt x="1353" y="278"/>
                  </a:lnTo>
                  <a:lnTo>
                    <a:pt x="1316" y="167"/>
                  </a:lnTo>
                  <a:lnTo>
                    <a:pt x="1279" y="74"/>
                  </a:lnTo>
                  <a:lnTo>
                    <a:pt x="1242" y="19"/>
                  </a:lnTo>
                  <a:lnTo>
                    <a:pt x="1205" y="0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16646;p41">
              <a:extLst>
                <a:ext uri="{FF2B5EF4-FFF2-40B4-BE49-F238E27FC236}">
                  <a16:creationId xmlns:a16="http://schemas.microsoft.com/office/drawing/2014/main" id="{6D1963F3-A78C-1E14-FED3-824DCB78602F}"/>
                </a:ext>
              </a:extLst>
            </p:cNvPr>
            <p:cNvSpPr/>
            <p:nvPr/>
          </p:nvSpPr>
          <p:spPr>
            <a:xfrm>
              <a:off x="3721429" y="2785929"/>
              <a:ext cx="110111" cy="110149"/>
            </a:xfrm>
            <a:custGeom>
              <a:avLst/>
              <a:gdLst/>
              <a:ahLst/>
              <a:cxnLst/>
              <a:rect l="l" t="t" r="r" b="b"/>
              <a:pathLst>
                <a:path w="2891" h="2892" extrusionOk="0">
                  <a:moveTo>
                    <a:pt x="1446" y="1"/>
                  </a:moveTo>
                  <a:lnTo>
                    <a:pt x="1390" y="19"/>
                  </a:lnTo>
                  <a:lnTo>
                    <a:pt x="1353" y="94"/>
                  </a:lnTo>
                  <a:lnTo>
                    <a:pt x="1297" y="186"/>
                  </a:lnTo>
                  <a:lnTo>
                    <a:pt x="1260" y="334"/>
                  </a:lnTo>
                  <a:lnTo>
                    <a:pt x="1186" y="705"/>
                  </a:lnTo>
                  <a:lnTo>
                    <a:pt x="1149" y="1150"/>
                  </a:lnTo>
                  <a:lnTo>
                    <a:pt x="704" y="1187"/>
                  </a:lnTo>
                  <a:lnTo>
                    <a:pt x="334" y="1261"/>
                  </a:lnTo>
                  <a:lnTo>
                    <a:pt x="186" y="1298"/>
                  </a:lnTo>
                  <a:lnTo>
                    <a:pt x="93" y="1353"/>
                  </a:lnTo>
                  <a:lnTo>
                    <a:pt x="19" y="1390"/>
                  </a:lnTo>
                  <a:lnTo>
                    <a:pt x="0" y="1446"/>
                  </a:lnTo>
                  <a:lnTo>
                    <a:pt x="19" y="1502"/>
                  </a:lnTo>
                  <a:lnTo>
                    <a:pt x="93" y="1557"/>
                  </a:lnTo>
                  <a:lnTo>
                    <a:pt x="186" y="1594"/>
                  </a:lnTo>
                  <a:lnTo>
                    <a:pt x="334" y="1631"/>
                  </a:lnTo>
                  <a:lnTo>
                    <a:pt x="704" y="1705"/>
                  </a:lnTo>
                  <a:lnTo>
                    <a:pt x="1149" y="1742"/>
                  </a:lnTo>
                  <a:lnTo>
                    <a:pt x="1186" y="2206"/>
                  </a:lnTo>
                  <a:lnTo>
                    <a:pt x="1260" y="2558"/>
                  </a:lnTo>
                  <a:lnTo>
                    <a:pt x="1297" y="2706"/>
                  </a:lnTo>
                  <a:lnTo>
                    <a:pt x="1353" y="2817"/>
                  </a:lnTo>
                  <a:lnTo>
                    <a:pt x="1390" y="2873"/>
                  </a:lnTo>
                  <a:lnTo>
                    <a:pt x="1446" y="2891"/>
                  </a:lnTo>
                  <a:lnTo>
                    <a:pt x="1501" y="2873"/>
                  </a:lnTo>
                  <a:lnTo>
                    <a:pt x="1557" y="2817"/>
                  </a:lnTo>
                  <a:lnTo>
                    <a:pt x="1594" y="2706"/>
                  </a:lnTo>
                  <a:lnTo>
                    <a:pt x="1649" y="2558"/>
                  </a:lnTo>
                  <a:lnTo>
                    <a:pt x="1705" y="2206"/>
                  </a:lnTo>
                  <a:lnTo>
                    <a:pt x="1742" y="1742"/>
                  </a:lnTo>
                  <a:lnTo>
                    <a:pt x="2205" y="1705"/>
                  </a:lnTo>
                  <a:lnTo>
                    <a:pt x="2576" y="1631"/>
                  </a:lnTo>
                  <a:lnTo>
                    <a:pt x="2705" y="1594"/>
                  </a:lnTo>
                  <a:lnTo>
                    <a:pt x="2817" y="1557"/>
                  </a:lnTo>
                  <a:lnTo>
                    <a:pt x="2872" y="1502"/>
                  </a:lnTo>
                  <a:lnTo>
                    <a:pt x="2891" y="1446"/>
                  </a:lnTo>
                  <a:lnTo>
                    <a:pt x="2872" y="1390"/>
                  </a:lnTo>
                  <a:lnTo>
                    <a:pt x="2817" y="1353"/>
                  </a:lnTo>
                  <a:lnTo>
                    <a:pt x="2705" y="1298"/>
                  </a:lnTo>
                  <a:lnTo>
                    <a:pt x="2576" y="1261"/>
                  </a:lnTo>
                  <a:lnTo>
                    <a:pt x="2205" y="1187"/>
                  </a:lnTo>
                  <a:lnTo>
                    <a:pt x="1742" y="1150"/>
                  </a:lnTo>
                  <a:lnTo>
                    <a:pt x="1705" y="705"/>
                  </a:lnTo>
                  <a:lnTo>
                    <a:pt x="1649" y="334"/>
                  </a:lnTo>
                  <a:lnTo>
                    <a:pt x="1594" y="186"/>
                  </a:lnTo>
                  <a:lnTo>
                    <a:pt x="1557" y="94"/>
                  </a:lnTo>
                  <a:lnTo>
                    <a:pt x="1501" y="19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16647;p41">
              <a:extLst>
                <a:ext uri="{FF2B5EF4-FFF2-40B4-BE49-F238E27FC236}">
                  <a16:creationId xmlns:a16="http://schemas.microsoft.com/office/drawing/2014/main" id="{CA2C0AAC-378D-EFE1-6EB5-160D96E1829D}"/>
                </a:ext>
              </a:extLst>
            </p:cNvPr>
            <p:cNvSpPr/>
            <p:nvPr/>
          </p:nvSpPr>
          <p:spPr>
            <a:xfrm>
              <a:off x="3721429" y="2785929"/>
              <a:ext cx="110111" cy="110149"/>
            </a:xfrm>
            <a:custGeom>
              <a:avLst/>
              <a:gdLst/>
              <a:ahLst/>
              <a:cxnLst/>
              <a:rect l="l" t="t" r="r" b="b"/>
              <a:pathLst>
                <a:path w="2891" h="2892" fill="none" extrusionOk="0">
                  <a:moveTo>
                    <a:pt x="1446" y="1"/>
                  </a:moveTo>
                  <a:lnTo>
                    <a:pt x="1446" y="1"/>
                  </a:lnTo>
                  <a:lnTo>
                    <a:pt x="1390" y="19"/>
                  </a:lnTo>
                  <a:lnTo>
                    <a:pt x="1353" y="94"/>
                  </a:lnTo>
                  <a:lnTo>
                    <a:pt x="1297" y="186"/>
                  </a:lnTo>
                  <a:lnTo>
                    <a:pt x="1260" y="334"/>
                  </a:lnTo>
                  <a:lnTo>
                    <a:pt x="1186" y="705"/>
                  </a:lnTo>
                  <a:lnTo>
                    <a:pt x="1149" y="1150"/>
                  </a:lnTo>
                  <a:lnTo>
                    <a:pt x="1149" y="1150"/>
                  </a:lnTo>
                  <a:lnTo>
                    <a:pt x="704" y="1187"/>
                  </a:lnTo>
                  <a:lnTo>
                    <a:pt x="334" y="1261"/>
                  </a:lnTo>
                  <a:lnTo>
                    <a:pt x="186" y="1298"/>
                  </a:lnTo>
                  <a:lnTo>
                    <a:pt x="93" y="1353"/>
                  </a:lnTo>
                  <a:lnTo>
                    <a:pt x="19" y="1390"/>
                  </a:lnTo>
                  <a:lnTo>
                    <a:pt x="0" y="1446"/>
                  </a:lnTo>
                  <a:lnTo>
                    <a:pt x="0" y="1446"/>
                  </a:lnTo>
                  <a:lnTo>
                    <a:pt x="19" y="1502"/>
                  </a:lnTo>
                  <a:lnTo>
                    <a:pt x="93" y="1557"/>
                  </a:lnTo>
                  <a:lnTo>
                    <a:pt x="186" y="1594"/>
                  </a:lnTo>
                  <a:lnTo>
                    <a:pt x="334" y="1631"/>
                  </a:lnTo>
                  <a:lnTo>
                    <a:pt x="704" y="1705"/>
                  </a:lnTo>
                  <a:lnTo>
                    <a:pt x="1149" y="1742"/>
                  </a:lnTo>
                  <a:lnTo>
                    <a:pt x="1149" y="1742"/>
                  </a:lnTo>
                  <a:lnTo>
                    <a:pt x="1186" y="2206"/>
                  </a:lnTo>
                  <a:lnTo>
                    <a:pt x="1260" y="2558"/>
                  </a:lnTo>
                  <a:lnTo>
                    <a:pt x="1297" y="2706"/>
                  </a:lnTo>
                  <a:lnTo>
                    <a:pt x="1353" y="2817"/>
                  </a:lnTo>
                  <a:lnTo>
                    <a:pt x="1390" y="2873"/>
                  </a:lnTo>
                  <a:lnTo>
                    <a:pt x="1446" y="2891"/>
                  </a:lnTo>
                  <a:lnTo>
                    <a:pt x="1446" y="2891"/>
                  </a:lnTo>
                  <a:lnTo>
                    <a:pt x="1501" y="2873"/>
                  </a:lnTo>
                  <a:lnTo>
                    <a:pt x="1557" y="2817"/>
                  </a:lnTo>
                  <a:lnTo>
                    <a:pt x="1594" y="2706"/>
                  </a:lnTo>
                  <a:lnTo>
                    <a:pt x="1649" y="2558"/>
                  </a:lnTo>
                  <a:lnTo>
                    <a:pt x="1705" y="2206"/>
                  </a:lnTo>
                  <a:lnTo>
                    <a:pt x="1742" y="1742"/>
                  </a:lnTo>
                  <a:lnTo>
                    <a:pt x="1742" y="1742"/>
                  </a:lnTo>
                  <a:lnTo>
                    <a:pt x="2205" y="1705"/>
                  </a:lnTo>
                  <a:lnTo>
                    <a:pt x="2576" y="1631"/>
                  </a:lnTo>
                  <a:lnTo>
                    <a:pt x="2705" y="1594"/>
                  </a:lnTo>
                  <a:lnTo>
                    <a:pt x="2817" y="1557"/>
                  </a:lnTo>
                  <a:lnTo>
                    <a:pt x="2872" y="1502"/>
                  </a:lnTo>
                  <a:lnTo>
                    <a:pt x="2891" y="1446"/>
                  </a:lnTo>
                  <a:lnTo>
                    <a:pt x="2891" y="1446"/>
                  </a:lnTo>
                  <a:lnTo>
                    <a:pt x="2872" y="1390"/>
                  </a:lnTo>
                  <a:lnTo>
                    <a:pt x="2817" y="1353"/>
                  </a:lnTo>
                  <a:lnTo>
                    <a:pt x="2705" y="1298"/>
                  </a:lnTo>
                  <a:lnTo>
                    <a:pt x="2576" y="1261"/>
                  </a:lnTo>
                  <a:lnTo>
                    <a:pt x="2205" y="1187"/>
                  </a:lnTo>
                  <a:lnTo>
                    <a:pt x="1742" y="1150"/>
                  </a:lnTo>
                  <a:lnTo>
                    <a:pt x="1742" y="1150"/>
                  </a:lnTo>
                  <a:lnTo>
                    <a:pt x="1705" y="705"/>
                  </a:lnTo>
                  <a:lnTo>
                    <a:pt x="1649" y="334"/>
                  </a:lnTo>
                  <a:lnTo>
                    <a:pt x="1594" y="186"/>
                  </a:lnTo>
                  <a:lnTo>
                    <a:pt x="1557" y="94"/>
                  </a:lnTo>
                  <a:lnTo>
                    <a:pt x="1501" y="19"/>
                  </a:lnTo>
                  <a:lnTo>
                    <a:pt x="1446" y="1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16648;p41">
              <a:extLst>
                <a:ext uri="{FF2B5EF4-FFF2-40B4-BE49-F238E27FC236}">
                  <a16:creationId xmlns:a16="http://schemas.microsoft.com/office/drawing/2014/main" id="{90050427-5D3B-4F3F-291A-E503CE3B58C2}"/>
                </a:ext>
              </a:extLst>
            </p:cNvPr>
            <p:cNvSpPr/>
            <p:nvPr/>
          </p:nvSpPr>
          <p:spPr>
            <a:xfrm>
              <a:off x="4419357" y="2261607"/>
              <a:ext cx="110111" cy="110149"/>
            </a:xfrm>
            <a:custGeom>
              <a:avLst/>
              <a:gdLst/>
              <a:ahLst/>
              <a:cxnLst/>
              <a:rect l="l" t="t" r="r" b="b"/>
              <a:pathLst>
                <a:path w="2891" h="2892" extrusionOk="0">
                  <a:moveTo>
                    <a:pt x="1446" y="1"/>
                  </a:moveTo>
                  <a:lnTo>
                    <a:pt x="1390" y="19"/>
                  </a:lnTo>
                  <a:lnTo>
                    <a:pt x="1334" y="93"/>
                  </a:lnTo>
                  <a:lnTo>
                    <a:pt x="1297" y="186"/>
                  </a:lnTo>
                  <a:lnTo>
                    <a:pt x="1260" y="334"/>
                  </a:lnTo>
                  <a:lnTo>
                    <a:pt x="1186" y="705"/>
                  </a:lnTo>
                  <a:lnTo>
                    <a:pt x="1149" y="1149"/>
                  </a:lnTo>
                  <a:lnTo>
                    <a:pt x="686" y="1186"/>
                  </a:lnTo>
                  <a:lnTo>
                    <a:pt x="334" y="1261"/>
                  </a:lnTo>
                  <a:lnTo>
                    <a:pt x="186" y="1298"/>
                  </a:lnTo>
                  <a:lnTo>
                    <a:pt x="74" y="1353"/>
                  </a:lnTo>
                  <a:lnTo>
                    <a:pt x="19" y="1390"/>
                  </a:lnTo>
                  <a:lnTo>
                    <a:pt x="0" y="1446"/>
                  </a:lnTo>
                  <a:lnTo>
                    <a:pt x="19" y="1501"/>
                  </a:lnTo>
                  <a:lnTo>
                    <a:pt x="74" y="1557"/>
                  </a:lnTo>
                  <a:lnTo>
                    <a:pt x="186" y="1594"/>
                  </a:lnTo>
                  <a:lnTo>
                    <a:pt x="334" y="1631"/>
                  </a:lnTo>
                  <a:lnTo>
                    <a:pt x="686" y="1705"/>
                  </a:lnTo>
                  <a:lnTo>
                    <a:pt x="1149" y="1742"/>
                  </a:lnTo>
                  <a:lnTo>
                    <a:pt x="1186" y="2206"/>
                  </a:lnTo>
                  <a:lnTo>
                    <a:pt x="1260" y="2576"/>
                  </a:lnTo>
                  <a:lnTo>
                    <a:pt x="1297" y="2706"/>
                  </a:lnTo>
                  <a:lnTo>
                    <a:pt x="1334" y="2817"/>
                  </a:lnTo>
                  <a:lnTo>
                    <a:pt x="1390" y="2873"/>
                  </a:lnTo>
                  <a:lnTo>
                    <a:pt x="1446" y="2891"/>
                  </a:lnTo>
                  <a:lnTo>
                    <a:pt x="1501" y="2873"/>
                  </a:lnTo>
                  <a:lnTo>
                    <a:pt x="1538" y="2817"/>
                  </a:lnTo>
                  <a:lnTo>
                    <a:pt x="1594" y="2706"/>
                  </a:lnTo>
                  <a:lnTo>
                    <a:pt x="1631" y="2576"/>
                  </a:lnTo>
                  <a:lnTo>
                    <a:pt x="1705" y="2206"/>
                  </a:lnTo>
                  <a:lnTo>
                    <a:pt x="1742" y="1742"/>
                  </a:lnTo>
                  <a:lnTo>
                    <a:pt x="2187" y="1705"/>
                  </a:lnTo>
                  <a:lnTo>
                    <a:pt x="2557" y="1631"/>
                  </a:lnTo>
                  <a:lnTo>
                    <a:pt x="2705" y="1594"/>
                  </a:lnTo>
                  <a:lnTo>
                    <a:pt x="2798" y="1557"/>
                  </a:lnTo>
                  <a:lnTo>
                    <a:pt x="2872" y="1501"/>
                  </a:lnTo>
                  <a:lnTo>
                    <a:pt x="2891" y="1446"/>
                  </a:lnTo>
                  <a:lnTo>
                    <a:pt x="2872" y="1390"/>
                  </a:lnTo>
                  <a:lnTo>
                    <a:pt x="2798" y="1353"/>
                  </a:lnTo>
                  <a:lnTo>
                    <a:pt x="2705" y="1298"/>
                  </a:lnTo>
                  <a:lnTo>
                    <a:pt x="2557" y="1261"/>
                  </a:lnTo>
                  <a:lnTo>
                    <a:pt x="2187" y="1186"/>
                  </a:lnTo>
                  <a:lnTo>
                    <a:pt x="1742" y="1149"/>
                  </a:lnTo>
                  <a:lnTo>
                    <a:pt x="1705" y="705"/>
                  </a:lnTo>
                  <a:lnTo>
                    <a:pt x="1631" y="334"/>
                  </a:lnTo>
                  <a:lnTo>
                    <a:pt x="1594" y="186"/>
                  </a:lnTo>
                  <a:lnTo>
                    <a:pt x="1538" y="93"/>
                  </a:lnTo>
                  <a:lnTo>
                    <a:pt x="1501" y="19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16649;p41">
              <a:extLst>
                <a:ext uri="{FF2B5EF4-FFF2-40B4-BE49-F238E27FC236}">
                  <a16:creationId xmlns:a16="http://schemas.microsoft.com/office/drawing/2014/main" id="{1C5CFCC8-B9A5-51FA-C622-D3F38FEE2108}"/>
                </a:ext>
              </a:extLst>
            </p:cNvPr>
            <p:cNvSpPr/>
            <p:nvPr/>
          </p:nvSpPr>
          <p:spPr>
            <a:xfrm>
              <a:off x="4419357" y="2261607"/>
              <a:ext cx="110111" cy="110149"/>
            </a:xfrm>
            <a:custGeom>
              <a:avLst/>
              <a:gdLst/>
              <a:ahLst/>
              <a:cxnLst/>
              <a:rect l="l" t="t" r="r" b="b"/>
              <a:pathLst>
                <a:path w="2891" h="2892" fill="none" extrusionOk="0">
                  <a:moveTo>
                    <a:pt x="1446" y="1"/>
                  </a:moveTo>
                  <a:lnTo>
                    <a:pt x="1446" y="1"/>
                  </a:lnTo>
                  <a:lnTo>
                    <a:pt x="1390" y="19"/>
                  </a:lnTo>
                  <a:lnTo>
                    <a:pt x="1334" y="93"/>
                  </a:lnTo>
                  <a:lnTo>
                    <a:pt x="1297" y="186"/>
                  </a:lnTo>
                  <a:lnTo>
                    <a:pt x="1260" y="334"/>
                  </a:lnTo>
                  <a:lnTo>
                    <a:pt x="1186" y="705"/>
                  </a:lnTo>
                  <a:lnTo>
                    <a:pt x="1149" y="1149"/>
                  </a:lnTo>
                  <a:lnTo>
                    <a:pt x="1149" y="1149"/>
                  </a:lnTo>
                  <a:lnTo>
                    <a:pt x="686" y="1186"/>
                  </a:lnTo>
                  <a:lnTo>
                    <a:pt x="334" y="1261"/>
                  </a:lnTo>
                  <a:lnTo>
                    <a:pt x="186" y="1298"/>
                  </a:lnTo>
                  <a:lnTo>
                    <a:pt x="74" y="1353"/>
                  </a:lnTo>
                  <a:lnTo>
                    <a:pt x="19" y="1390"/>
                  </a:lnTo>
                  <a:lnTo>
                    <a:pt x="0" y="1446"/>
                  </a:lnTo>
                  <a:lnTo>
                    <a:pt x="0" y="1446"/>
                  </a:lnTo>
                  <a:lnTo>
                    <a:pt x="19" y="1501"/>
                  </a:lnTo>
                  <a:lnTo>
                    <a:pt x="74" y="1557"/>
                  </a:lnTo>
                  <a:lnTo>
                    <a:pt x="186" y="1594"/>
                  </a:lnTo>
                  <a:lnTo>
                    <a:pt x="334" y="1631"/>
                  </a:lnTo>
                  <a:lnTo>
                    <a:pt x="686" y="1705"/>
                  </a:lnTo>
                  <a:lnTo>
                    <a:pt x="1149" y="1742"/>
                  </a:lnTo>
                  <a:lnTo>
                    <a:pt x="1149" y="1742"/>
                  </a:lnTo>
                  <a:lnTo>
                    <a:pt x="1186" y="2206"/>
                  </a:lnTo>
                  <a:lnTo>
                    <a:pt x="1260" y="2576"/>
                  </a:lnTo>
                  <a:lnTo>
                    <a:pt x="1297" y="2706"/>
                  </a:lnTo>
                  <a:lnTo>
                    <a:pt x="1334" y="2817"/>
                  </a:lnTo>
                  <a:lnTo>
                    <a:pt x="1390" y="2873"/>
                  </a:lnTo>
                  <a:lnTo>
                    <a:pt x="1446" y="2891"/>
                  </a:lnTo>
                  <a:lnTo>
                    <a:pt x="1446" y="2891"/>
                  </a:lnTo>
                  <a:lnTo>
                    <a:pt x="1501" y="2873"/>
                  </a:lnTo>
                  <a:lnTo>
                    <a:pt x="1538" y="2817"/>
                  </a:lnTo>
                  <a:lnTo>
                    <a:pt x="1594" y="2706"/>
                  </a:lnTo>
                  <a:lnTo>
                    <a:pt x="1631" y="2576"/>
                  </a:lnTo>
                  <a:lnTo>
                    <a:pt x="1705" y="2206"/>
                  </a:lnTo>
                  <a:lnTo>
                    <a:pt x="1742" y="1742"/>
                  </a:lnTo>
                  <a:lnTo>
                    <a:pt x="1742" y="1742"/>
                  </a:lnTo>
                  <a:lnTo>
                    <a:pt x="2187" y="1705"/>
                  </a:lnTo>
                  <a:lnTo>
                    <a:pt x="2557" y="1631"/>
                  </a:lnTo>
                  <a:lnTo>
                    <a:pt x="2705" y="1594"/>
                  </a:lnTo>
                  <a:lnTo>
                    <a:pt x="2798" y="1557"/>
                  </a:lnTo>
                  <a:lnTo>
                    <a:pt x="2872" y="1501"/>
                  </a:lnTo>
                  <a:lnTo>
                    <a:pt x="2891" y="1446"/>
                  </a:lnTo>
                  <a:lnTo>
                    <a:pt x="2891" y="1446"/>
                  </a:lnTo>
                  <a:lnTo>
                    <a:pt x="2872" y="1390"/>
                  </a:lnTo>
                  <a:lnTo>
                    <a:pt x="2798" y="1353"/>
                  </a:lnTo>
                  <a:lnTo>
                    <a:pt x="2705" y="1298"/>
                  </a:lnTo>
                  <a:lnTo>
                    <a:pt x="2557" y="1261"/>
                  </a:lnTo>
                  <a:lnTo>
                    <a:pt x="2187" y="1186"/>
                  </a:lnTo>
                  <a:lnTo>
                    <a:pt x="1742" y="1149"/>
                  </a:lnTo>
                  <a:lnTo>
                    <a:pt x="1742" y="1149"/>
                  </a:lnTo>
                  <a:lnTo>
                    <a:pt x="1705" y="705"/>
                  </a:lnTo>
                  <a:lnTo>
                    <a:pt x="1631" y="334"/>
                  </a:lnTo>
                  <a:lnTo>
                    <a:pt x="1594" y="186"/>
                  </a:lnTo>
                  <a:lnTo>
                    <a:pt x="1538" y="93"/>
                  </a:lnTo>
                  <a:lnTo>
                    <a:pt x="1501" y="19"/>
                  </a:lnTo>
                  <a:lnTo>
                    <a:pt x="1446" y="1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16650;p41">
              <a:extLst>
                <a:ext uri="{FF2B5EF4-FFF2-40B4-BE49-F238E27FC236}">
                  <a16:creationId xmlns:a16="http://schemas.microsoft.com/office/drawing/2014/main" id="{D1C7052F-F2DD-4559-309E-1A868D54849C}"/>
                </a:ext>
              </a:extLst>
            </p:cNvPr>
            <p:cNvSpPr/>
            <p:nvPr/>
          </p:nvSpPr>
          <p:spPr>
            <a:xfrm>
              <a:off x="3622628" y="2781016"/>
              <a:ext cx="66387" cy="65663"/>
            </a:xfrm>
            <a:custGeom>
              <a:avLst/>
              <a:gdLst/>
              <a:ahLst/>
              <a:cxnLst/>
              <a:rect l="l" t="t" r="r" b="b"/>
              <a:pathLst>
                <a:path w="1743" h="1724" extrusionOk="0">
                  <a:moveTo>
                    <a:pt x="853" y="0"/>
                  </a:moveTo>
                  <a:lnTo>
                    <a:pt x="816" y="37"/>
                  </a:lnTo>
                  <a:lnTo>
                    <a:pt x="760" y="185"/>
                  </a:lnTo>
                  <a:lnTo>
                    <a:pt x="723" y="408"/>
                  </a:lnTo>
                  <a:lnTo>
                    <a:pt x="705" y="686"/>
                  </a:lnTo>
                  <a:lnTo>
                    <a:pt x="427" y="704"/>
                  </a:lnTo>
                  <a:lnTo>
                    <a:pt x="204" y="741"/>
                  </a:lnTo>
                  <a:lnTo>
                    <a:pt x="56" y="797"/>
                  </a:lnTo>
                  <a:lnTo>
                    <a:pt x="19" y="834"/>
                  </a:lnTo>
                  <a:lnTo>
                    <a:pt x="0" y="871"/>
                  </a:lnTo>
                  <a:lnTo>
                    <a:pt x="19" y="890"/>
                  </a:lnTo>
                  <a:lnTo>
                    <a:pt x="56" y="927"/>
                  </a:lnTo>
                  <a:lnTo>
                    <a:pt x="204" y="982"/>
                  </a:lnTo>
                  <a:lnTo>
                    <a:pt x="427" y="1019"/>
                  </a:lnTo>
                  <a:lnTo>
                    <a:pt x="705" y="1038"/>
                  </a:lnTo>
                  <a:lnTo>
                    <a:pt x="723" y="1316"/>
                  </a:lnTo>
                  <a:lnTo>
                    <a:pt x="760" y="1538"/>
                  </a:lnTo>
                  <a:lnTo>
                    <a:pt x="816" y="1686"/>
                  </a:lnTo>
                  <a:lnTo>
                    <a:pt x="853" y="1723"/>
                  </a:lnTo>
                  <a:lnTo>
                    <a:pt x="908" y="1723"/>
                  </a:lnTo>
                  <a:lnTo>
                    <a:pt x="945" y="1686"/>
                  </a:lnTo>
                  <a:lnTo>
                    <a:pt x="982" y="1538"/>
                  </a:lnTo>
                  <a:lnTo>
                    <a:pt x="1038" y="1316"/>
                  </a:lnTo>
                  <a:lnTo>
                    <a:pt x="1057" y="1038"/>
                  </a:lnTo>
                  <a:lnTo>
                    <a:pt x="1334" y="1019"/>
                  </a:lnTo>
                  <a:lnTo>
                    <a:pt x="1557" y="982"/>
                  </a:lnTo>
                  <a:lnTo>
                    <a:pt x="1687" y="927"/>
                  </a:lnTo>
                  <a:lnTo>
                    <a:pt x="1742" y="890"/>
                  </a:lnTo>
                  <a:lnTo>
                    <a:pt x="1742" y="871"/>
                  </a:lnTo>
                  <a:lnTo>
                    <a:pt x="1742" y="834"/>
                  </a:lnTo>
                  <a:lnTo>
                    <a:pt x="1687" y="797"/>
                  </a:lnTo>
                  <a:lnTo>
                    <a:pt x="1557" y="741"/>
                  </a:lnTo>
                  <a:lnTo>
                    <a:pt x="1334" y="704"/>
                  </a:lnTo>
                  <a:lnTo>
                    <a:pt x="1057" y="686"/>
                  </a:lnTo>
                  <a:lnTo>
                    <a:pt x="1038" y="408"/>
                  </a:lnTo>
                  <a:lnTo>
                    <a:pt x="982" y="185"/>
                  </a:lnTo>
                  <a:lnTo>
                    <a:pt x="945" y="37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16651;p41">
              <a:extLst>
                <a:ext uri="{FF2B5EF4-FFF2-40B4-BE49-F238E27FC236}">
                  <a16:creationId xmlns:a16="http://schemas.microsoft.com/office/drawing/2014/main" id="{60EE105C-492A-6CA2-A7E6-09CC1F26EAC4}"/>
                </a:ext>
              </a:extLst>
            </p:cNvPr>
            <p:cNvSpPr/>
            <p:nvPr/>
          </p:nvSpPr>
          <p:spPr>
            <a:xfrm>
              <a:off x="3622628" y="2781016"/>
              <a:ext cx="66387" cy="65663"/>
            </a:xfrm>
            <a:custGeom>
              <a:avLst/>
              <a:gdLst/>
              <a:ahLst/>
              <a:cxnLst/>
              <a:rect l="l" t="t" r="r" b="b"/>
              <a:pathLst>
                <a:path w="1743" h="1724" fill="none" extrusionOk="0">
                  <a:moveTo>
                    <a:pt x="871" y="0"/>
                  </a:moveTo>
                  <a:lnTo>
                    <a:pt x="871" y="0"/>
                  </a:lnTo>
                  <a:lnTo>
                    <a:pt x="853" y="0"/>
                  </a:lnTo>
                  <a:lnTo>
                    <a:pt x="816" y="37"/>
                  </a:lnTo>
                  <a:lnTo>
                    <a:pt x="760" y="185"/>
                  </a:lnTo>
                  <a:lnTo>
                    <a:pt x="723" y="408"/>
                  </a:lnTo>
                  <a:lnTo>
                    <a:pt x="705" y="686"/>
                  </a:lnTo>
                  <a:lnTo>
                    <a:pt x="705" y="686"/>
                  </a:lnTo>
                  <a:lnTo>
                    <a:pt x="427" y="704"/>
                  </a:lnTo>
                  <a:lnTo>
                    <a:pt x="204" y="741"/>
                  </a:lnTo>
                  <a:lnTo>
                    <a:pt x="56" y="797"/>
                  </a:lnTo>
                  <a:lnTo>
                    <a:pt x="19" y="834"/>
                  </a:lnTo>
                  <a:lnTo>
                    <a:pt x="0" y="871"/>
                  </a:lnTo>
                  <a:lnTo>
                    <a:pt x="0" y="871"/>
                  </a:lnTo>
                  <a:lnTo>
                    <a:pt x="19" y="890"/>
                  </a:lnTo>
                  <a:lnTo>
                    <a:pt x="56" y="927"/>
                  </a:lnTo>
                  <a:lnTo>
                    <a:pt x="204" y="982"/>
                  </a:lnTo>
                  <a:lnTo>
                    <a:pt x="427" y="1019"/>
                  </a:lnTo>
                  <a:lnTo>
                    <a:pt x="705" y="1038"/>
                  </a:lnTo>
                  <a:lnTo>
                    <a:pt x="705" y="1038"/>
                  </a:lnTo>
                  <a:lnTo>
                    <a:pt x="723" y="1316"/>
                  </a:lnTo>
                  <a:lnTo>
                    <a:pt x="760" y="1538"/>
                  </a:lnTo>
                  <a:lnTo>
                    <a:pt x="816" y="1686"/>
                  </a:lnTo>
                  <a:lnTo>
                    <a:pt x="853" y="1723"/>
                  </a:lnTo>
                  <a:lnTo>
                    <a:pt x="871" y="1723"/>
                  </a:lnTo>
                  <a:lnTo>
                    <a:pt x="871" y="1723"/>
                  </a:lnTo>
                  <a:lnTo>
                    <a:pt x="908" y="1723"/>
                  </a:lnTo>
                  <a:lnTo>
                    <a:pt x="945" y="1686"/>
                  </a:lnTo>
                  <a:lnTo>
                    <a:pt x="982" y="1538"/>
                  </a:lnTo>
                  <a:lnTo>
                    <a:pt x="1038" y="1316"/>
                  </a:lnTo>
                  <a:lnTo>
                    <a:pt x="1057" y="1038"/>
                  </a:lnTo>
                  <a:lnTo>
                    <a:pt x="1057" y="1038"/>
                  </a:lnTo>
                  <a:lnTo>
                    <a:pt x="1334" y="1019"/>
                  </a:lnTo>
                  <a:lnTo>
                    <a:pt x="1557" y="982"/>
                  </a:lnTo>
                  <a:lnTo>
                    <a:pt x="1687" y="927"/>
                  </a:lnTo>
                  <a:lnTo>
                    <a:pt x="1742" y="890"/>
                  </a:lnTo>
                  <a:lnTo>
                    <a:pt x="1742" y="871"/>
                  </a:lnTo>
                  <a:lnTo>
                    <a:pt x="1742" y="871"/>
                  </a:lnTo>
                  <a:lnTo>
                    <a:pt x="1742" y="834"/>
                  </a:lnTo>
                  <a:lnTo>
                    <a:pt x="1687" y="797"/>
                  </a:lnTo>
                  <a:lnTo>
                    <a:pt x="1557" y="741"/>
                  </a:lnTo>
                  <a:lnTo>
                    <a:pt x="1334" y="704"/>
                  </a:lnTo>
                  <a:lnTo>
                    <a:pt x="1057" y="686"/>
                  </a:lnTo>
                  <a:lnTo>
                    <a:pt x="1057" y="686"/>
                  </a:lnTo>
                  <a:lnTo>
                    <a:pt x="1038" y="408"/>
                  </a:lnTo>
                  <a:lnTo>
                    <a:pt x="982" y="185"/>
                  </a:lnTo>
                  <a:lnTo>
                    <a:pt x="945" y="37"/>
                  </a:lnTo>
                  <a:lnTo>
                    <a:pt x="908" y="0"/>
                  </a:lnTo>
                  <a:lnTo>
                    <a:pt x="871" y="0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16652;p41">
              <a:extLst>
                <a:ext uri="{FF2B5EF4-FFF2-40B4-BE49-F238E27FC236}">
                  <a16:creationId xmlns:a16="http://schemas.microsoft.com/office/drawing/2014/main" id="{35305D24-32DF-2A00-D30F-0D95A80FD61E}"/>
                </a:ext>
              </a:extLst>
            </p:cNvPr>
            <p:cNvSpPr/>
            <p:nvPr/>
          </p:nvSpPr>
          <p:spPr>
            <a:xfrm>
              <a:off x="3655803" y="2688576"/>
              <a:ext cx="91753" cy="91753"/>
            </a:xfrm>
            <a:custGeom>
              <a:avLst/>
              <a:gdLst/>
              <a:ahLst/>
              <a:cxnLst/>
              <a:rect l="l" t="t" r="r" b="b"/>
              <a:pathLst>
                <a:path w="2409" h="2409" extrusionOk="0">
                  <a:moveTo>
                    <a:pt x="1205" y="0"/>
                  </a:moveTo>
                  <a:lnTo>
                    <a:pt x="1168" y="19"/>
                  </a:lnTo>
                  <a:lnTo>
                    <a:pt x="1112" y="74"/>
                  </a:lnTo>
                  <a:lnTo>
                    <a:pt x="1075" y="167"/>
                  </a:lnTo>
                  <a:lnTo>
                    <a:pt x="1056" y="278"/>
                  </a:lnTo>
                  <a:lnTo>
                    <a:pt x="1001" y="574"/>
                  </a:lnTo>
                  <a:lnTo>
                    <a:pt x="964" y="963"/>
                  </a:lnTo>
                  <a:lnTo>
                    <a:pt x="575" y="1001"/>
                  </a:lnTo>
                  <a:lnTo>
                    <a:pt x="278" y="1038"/>
                  </a:lnTo>
                  <a:lnTo>
                    <a:pt x="167" y="1075"/>
                  </a:lnTo>
                  <a:lnTo>
                    <a:pt x="74" y="1112"/>
                  </a:lnTo>
                  <a:lnTo>
                    <a:pt x="19" y="1167"/>
                  </a:lnTo>
                  <a:lnTo>
                    <a:pt x="0" y="1204"/>
                  </a:lnTo>
                  <a:lnTo>
                    <a:pt x="19" y="1241"/>
                  </a:lnTo>
                  <a:lnTo>
                    <a:pt x="74" y="1297"/>
                  </a:lnTo>
                  <a:lnTo>
                    <a:pt x="167" y="1334"/>
                  </a:lnTo>
                  <a:lnTo>
                    <a:pt x="278" y="1353"/>
                  </a:lnTo>
                  <a:lnTo>
                    <a:pt x="575" y="1408"/>
                  </a:lnTo>
                  <a:lnTo>
                    <a:pt x="964" y="1445"/>
                  </a:lnTo>
                  <a:lnTo>
                    <a:pt x="1001" y="1834"/>
                  </a:lnTo>
                  <a:lnTo>
                    <a:pt x="1056" y="2131"/>
                  </a:lnTo>
                  <a:lnTo>
                    <a:pt x="1075" y="2242"/>
                  </a:lnTo>
                  <a:lnTo>
                    <a:pt x="1112" y="2335"/>
                  </a:lnTo>
                  <a:lnTo>
                    <a:pt x="1168" y="2390"/>
                  </a:lnTo>
                  <a:lnTo>
                    <a:pt x="1205" y="2409"/>
                  </a:lnTo>
                  <a:lnTo>
                    <a:pt x="1242" y="2390"/>
                  </a:lnTo>
                  <a:lnTo>
                    <a:pt x="1297" y="2335"/>
                  </a:lnTo>
                  <a:lnTo>
                    <a:pt x="1334" y="2242"/>
                  </a:lnTo>
                  <a:lnTo>
                    <a:pt x="1353" y="2131"/>
                  </a:lnTo>
                  <a:lnTo>
                    <a:pt x="1408" y="1834"/>
                  </a:lnTo>
                  <a:lnTo>
                    <a:pt x="1445" y="1445"/>
                  </a:lnTo>
                  <a:lnTo>
                    <a:pt x="1835" y="1408"/>
                  </a:lnTo>
                  <a:lnTo>
                    <a:pt x="2131" y="1353"/>
                  </a:lnTo>
                  <a:lnTo>
                    <a:pt x="2242" y="1334"/>
                  </a:lnTo>
                  <a:lnTo>
                    <a:pt x="2335" y="1297"/>
                  </a:lnTo>
                  <a:lnTo>
                    <a:pt x="2390" y="1241"/>
                  </a:lnTo>
                  <a:lnTo>
                    <a:pt x="2409" y="1204"/>
                  </a:lnTo>
                  <a:lnTo>
                    <a:pt x="2390" y="1167"/>
                  </a:lnTo>
                  <a:lnTo>
                    <a:pt x="2335" y="1112"/>
                  </a:lnTo>
                  <a:lnTo>
                    <a:pt x="2242" y="1075"/>
                  </a:lnTo>
                  <a:lnTo>
                    <a:pt x="2131" y="1038"/>
                  </a:lnTo>
                  <a:lnTo>
                    <a:pt x="1835" y="1001"/>
                  </a:lnTo>
                  <a:lnTo>
                    <a:pt x="1445" y="963"/>
                  </a:lnTo>
                  <a:lnTo>
                    <a:pt x="1408" y="574"/>
                  </a:lnTo>
                  <a:lnTo>
                    <a:pt x="1353" y="278"/>
                  </a:lnTo>
                  <a:lnTo>
                    <a:pt x="1334" y="167"/>
                  </a:lnTo>
                  <a:lnTo>
                    <a:pt x="1297" y="74"/>
                  </a:lnTo>
                  <a:lnTo>
                    <a:pt x="1242" y="19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16653;p41">
              <a:extLst>
                <a:ext uri="{FF2B5EF4-FFF2-40B4-BE49-F238E27FC236}">
                  <a16:creationId xmlns:a16="http://schemas.microsoft.com/office/drawing/2014/main" id="{63EDA798-1A5C-F302-ABAA-6E07DDE0EB78}"/>
                </a:ext>
              </a:extLst>
            </p:cNvPr>
            <p:cNvSpPr/>
            <p:nvPr/>
          </p:nvSpPr>
          <p:spPr>
            <a:xfrm>
              <a:off x="3655803" y="2688576"/>
              <a:ext cx="91753" cy="91753"/>
            </a:xfrm>
            <a:custGeom>
              <a:avLst/>
              <a:gdLst/>
              <a:ahLst/>
              <a:cxnLst/>
              <a:rect l="l" t="t" r="r" b="b"/>
              <a:pathLst>
                <a:path w="2409" h="2409" fill="none" extrusionOk="0">
                  <a:moveTo>
                    <a:pt x="1205" y="0"/>
                  </a:moveTo>
                  <a:lnTo>
                    <a:pt x="1205" y="0"/>
                  </a:lnTo>
                  <a:lnTo>
                    <a:pt x="1168" y="19"/>
                  </a:lnTo>
                  <a:lnTo>
                    <a:pt x="1112" y="74"/>
                  </a:lnTo>
                  <a:lnTo>
                    <a:pt x="1075" y="167"/>
                  </a:lnTo>
                  <a:lnTo>
                    <a:pt x="1056" y="278"/>
                  </a:lnTo>
                  <a:lnTo>
                    <a:pt x="1001" y="574"/>
                  </a:lnTo>
                  <a:lnTo>
                    <a:pt x="964" y="963"/>
                  </a:lnTo>
                  <a:lnTo>
                    <a:pt x="964" y="963"/>
                  </a:lnTo>
                  <a:lnTo>
                    <a:pt x="575" y="1001"/>
                  </a:lnTo>
                  <a:lnTo>
                    <a:pt x="278" y="1038"/>
                  </a:lnTo>
                  <a:lnTo>
                    <a:pt x="167" y="1075"/>
                  </a:lnTo>
                  <a:lnTo>
                    <a:pt x="74" y="1112"/>
                  </a:lnTo>
                  <a:lnTo>
                    <a:pt x="19" y="1167"/>
                  </a:lnTo>
                  <a:lnTo>
                    <a:pt x="0" y="1204"/>
                  </a:lnTo>
                  <a:lnTo>
                    <a:pt x="0" y="1204"/>
                  </a:lnTo>
                  <a:lnTo>
                    <a:pt x="19" y="1241"/>
                  </a:lnTo>
                  <a:lnTo>
                    <a:pt x="74" y="1297"/>
                  </a:lnTo>
                  <a:lnTo>
                    <a:pt x="167" y="1334"/>
                  </a:lnTo>
                  <a:lnTo>
                    <a:pt x="278" y="1353"/>
                  </a:lnTo>
                  <a:lnTo>
                    <a:pt x="575" y="1408"/>
                  </a:lnTo>
                  <a:lnTo>
                    <a:pt x="964" y="1445"/>
                  </a:lnTo>
                  <a:lnTo>
                    <a:pt x="964" y="1445"/>
                  </a:lnTo>
                  <a:lnTo>
                    <a:pt x="1001" y="1834"/>
                  </a:lnTo>
                  <a:lnTo>
                    <a:pt x="1056" y="2131"/>
                  </a:lnTo>
                  <a:lnTo>
                    <a:pt x="1075" y="2242"/>
                  </a:lnTo>
                  <a:lnTo>
                    <a:pt x="1112" y="2335"/>
                  </a:lnTo>
                  <a:lnTo>
                    <a:pt x="1168" y="2390"/>
                  </a:lnTo>
                  <a:lnTo>
                    <a:pt x="1205" y="2409"/>
                  </a:lnTo>
                  <a:lnTo>
                    <a:pt x="1205" y="2409"/>
                  </a:lnTo>
                  <a:lnTo>
                    <a:pt x="1242" y="2390"/>
                  </a:lnTo>
                  <a:lnTo>
                    <a:pt x="1297" y="2335"/>
                  </a:lnTo>
                  <a:lnTo>
                    <a:pt x="1334" y="2242"/>
                  </a:lnTo>
                  <a:lnTo>
                    <a:pt x="1353" y="2131"/>
                  </a:lnTo>
                  <a:lnTo>
                    <a:pt x="1408" y="1834"/>
                  </a:lnTo>
                  <a:lnTo>
                    <a:pt x="1445" y="1445"/>
                  </a:lnTo>
                  <a:lnTo>
                    <a:pt x="1445" y="1445"/>
                  </a:lnTo>
                  <a:lnTo>
                    <a:pt x="1835" y="1408"/>
                  </a:lnTo>
                  <a:lnTo>
                    <a:pt x="2131" y="1353"/>
                  </a:lnTo>
                  <a:lnTo>
                    <a:pt x="2242" y="1334"/>
                  </a:lnTo>
                  <a:lnTo>
                    <a:pt x="2335" y="1297"/>
                  </a:lnTo>
                  <a:lnTo>
                    <a:pt x="2390" y="1241"/>
                  </a:lnTo>
                  <a:lnTo>
                    <a:pt x="2409" y="1204"/>
                  </a:lnTo>
                  <a:lnTo>
                    <a:pt x="2409" y="1204"/>
                  </a:lnTo>
                  <a:lnTo>
                    <a:pt x="2390" y="1167"/>
                  </a:lnTo>
                  <a:lnTo>
                    <a:pt x="2335" y="1112"/>
                  </a:lnTo>
                  <a:lnTo>
                    <a:pt x="2242" y="1075"/>
                  </a:lnTo>
                  <a:lnTo>
                    <a:pt x="2131" y="1038"/>
                  </a:lnTo>
                  <a:lnTo>
                    <a:pt x="1835" y="1001"/>
                  </a:lnTo>
                  <a:lnTo>
                    <a:pt x="1445" y="963"/>
                  </a:lnTo>
                  <a:lnTo>
                    <a:pt x="1445" y="963"/>
                  </a:lnTo>
                  <a:lnTo>
                    <a:pt x="1408" y="574"/>
                  </a:lnTo>
                  <a:lnTo>
                    <a:pt x="1353" y="278"/>
                  </a:lnTo>
                  <a:lnTo>
                    <a:pt x="1334" y="167"/>
                  </a:lnTo>
                  <a:lnTo>
                    <a:pt x="1297" y="74"/>
                  </a:lnTo>
                  <a:lnTo>
                    <a:pt x="1242" y="19"/>
                  </a:lnTo>
                  <a:lnTo>
                    <a:pt x="1205" y="0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8" name="Google Shape;16654;p41">
              <a:extLst>
                <a:ext uri="{FF2B5EF4-FFF2-40B4-BE49-F238E27FC236}">
                  <a16:creationId xmlns:a16="http://schemas.microsoft.com/office/drawing/2014/main" id="{5E346C8B-CB1D-61FE-F182-9E1A61D5634C}"/>
                </a:ext>
              </a:extLst>
            </p:cNvPr>
            <p:cNvSpPr/>
            <p:nvPr/>
          </p:nvSpPr>
          <p:spPr>
            <a:xfrm>
              <a:off x="2782517" y="1768862"/>
              <a:ext cx="1870782" cy="1117830"/>
            </a:xfrm>
            <a:custGeom>
              <a:avLst/>
              <a:gdLst/>
              <a:ahLst/>
              <a:cxnLst/>
              <a:rect l="l" t="t" r="r" b="b"/>
              <a:pathLst>
                <a:path w="49118" h="29349" extrusionOk="0">
                  <a:moveTo>
                    <a:pt x="2094" y="1"/>
                  </a:moveTo>
                  <a:lnTo>
                    <a:pt x="1853" y="38"/>
                  </a:lnTo>
                  <a:lnTo>
                    <a:pt x="1630" y="93"/>
                  </a:lnTo>
                  <a:lnTo>
                    <a:pt x="1427" y="186"/>
                  </a:lnTo>
                  <a:lnTo>
                    <a:pt x="1223" y="279"/>
                  </a:lnTo>
                  <a:lnTo>
                    <a:pt x="1038" y="390"/>
                  </a:lnTo>
                  <a:lnTo>
                    <a:pt x="852" y="519"/>
                  </a:lnTo>
                  <a:lnTo>
                    <a:pt x="686" y="668"/>
                  </a:lnTo>
                  <a:lnTo>
                    <a:pt x="537" y="834"/>
                  </a:lnTo>
                  <a:lnTo>
                    <a:pt x="408" y="1020"/>
                  </a:lnTo>
                  <a:lnTo>
                    <a:pt x="278" y="1205"/>
                  </a:lnTo>
                  <a:lnTo>
                    <a:pt x="185" y="1409"/>
                  </a:lnTo>
                  <a:lnTo>
                    <a:pt x="111" y="1631"/>
                  </a:lnTo>
                  <a:lnTo>
                    <a:pt x="56" y="1853"/>
                  </a:lnTo>
                  <a:lnTo>
                    <a:pt x="19" y="2076"/>
                  </a:lnTo>
                  <a:lnTo>
                    <a:pt x="0" y="2317"/>
                  </a:lnTo>
                  <a:lnTo>
                    <a:pt x="0" y="8042"/>
                  </a:lnTo>
                  <a:lnTo>
                    <a:pt x="19" y="8264"/>
                  </a:lnTo>
                  <a:lnTo>
                    <a:pt x="56" y="8505"/>
                  </a:lnTo>
                  <a:lnTo>
                    <a:pt x="111" y="8727"/>
                  </a:lnTo>
                  <a:lnTo>
                    <a:pt x="185" y="8931"/>
                  </a:lnTo>
                  <a:lnTo>
                    <a:pt x="278" y="9135"/>
                  </a:lnTo>
                  <a:lnTo>
                    <a:pt x="408" y="9339"/>
                  </a:lnTo>
                  <a:lnTo>
                    <a:pt x="537" y="9505"/>
                  </a:lnTo>
                  <a:lnTo>
                    <a:pt x="686" y="9672"/>
                  </a:lnTo>
                  <a:lnTo>
                    <a:pt x="852" y="9820"/>
                  </a:lnTo>
                  <a:lnTo>
                    <a:pt x="1038" y="9950"/>
                  </a:lnTo>
                  <a:lnTo>
                    <a:pt x="1223" y="10080"/>
                  </a:lnTo>
                  <a:lnTo>
                    <a:pt x="1427" y="10172"/>
                  </a:lnTo>
                  <a:lnTo>
                    <a:pt x="1630" y="10247"/>
                  </a:lnTo>
                  <a:lnTo>
                    <a:pt x="1853" y="10302"/>
                  </a:lnTo>
                  <a:lnTo>
                    <a:pt x="2094" y="10339"/>
                  </a:lnTo>
                  <a:lnTo>
                    <a:pt x="2335" y="10358"/>
                  </a:lnTo>
                  <a:lnTo>
                    <a:pt x="9523" y="10358"/>
                  </a:lnTo>
                  <a:lnTo>
                    <a:pt x="9820" y="10654"/>
                  </a:lnTo>
                  <a:lnTo>
                    <a:pt x="9486" y="10784"/>
                  </a:lnTo>
                  <a:lnTo>
                    <a:pt x="9171" y="10951"/>
                  </a:lnTo>
                  <a:lnTo>
                    <a:pt x="8856" y="11117"/>
                  </a:lnTo>
                  <a:lnTo>
                    <a:pt x="8541" y="11284"/>
                  </a:lnTo>
                  <a:lnTo>
                    <a:pt x="8245" y="11469"/>
                  </a:lnTo>
                  <a:lnTo>
                    <a:pt x="7948" y="11673"/>
                  </a:lnTo>
                  <a:lnTo>
                    <a:pt x="7671" y="11877"/>
                  </a:lnTo>
                  <a:lnTo>
                    <a:pt x="7393" y="12099"/>
                  </a:lnTo>
                  <a:lnTo>
                    <a:pt x="7133" y="12322"/>
                  </a:lnTo>
                  <a:lnTo>
                    <a:pt x="6855" y="12563"/>
                  </a:lnTo>
                  <a:lnTo>
                    <a:pt x="6614" y="12803"/>
                  </a:lnTo>
                  <a:lnTo>
                    <a:pt x="6374" y="13063"/>
                  </a:lnTo>
                  <a:lnTo>
                    <a:pt x="6133" y="13322"/>
                  </a:lnTo>
                  <a:lnTo>
                    <a:pt x="5910" y="13600"/>
                  </a:lnTo>
                  <a:lnTo>
                    <a:pt x="5707" y="13878"/>
                  </a:lnTo>
                  <a:lnTo>
                    <a:pt x="5503" y="14174"/>
                  </a:lnTo>
                  <a:lnTo>
                    <a:pt x="5299" y="14471"/>
                  </a:lnTo>
                  <a:lnTo>
                    <a:pt x="5114" y="14767"/>
                  </a:lnTo>
                  <a:lnTo>
                    <a:pt x="4947" y="15082"/>
                  </a:lnTo>
                  <a:lnTo>
                    <a:pt x="4780" y="15397"/>
                  </a:lnTo>
                  <a:lnTo>
                    <a:pt x="4632" y="15712"/>
                  </a:lnTo>
                  <a:lnTo>
                    <a:pt x="4502" y="16046"/>
                  </a:lnTo>
                  <a:lnTo>
                    <a:pt x="4373" y="16379"/>
                  </a:lnTo>
                  <a:lnTo>
                    <a:pt x="4261" y="16731"/>
                  </a:lnTo>
                  <a:lnTo>
                    <a:pt x="4169" y="17065"/>
                  </a:lnTo>
                  <a:lnTo>
                    <a:pt x="4076" y="17417"/>
                  </a:lnTo>
                  <a:lnTo>
                    <a:pt x="4002" y="17787"/>
                  </a:lnTo>
                  <a:lnTo>
                    <a:pt x="3928" y="18139"/>
                  </a:lnTo>
                  <a:lnTo>
                    <a:pt x="3891" y="18510"/>
                  </a:lnTo>
                  <a:lnTo>
                    <a:pt x="3854" y="18881"/>
                  </a:lnTo>
                  <a:lnTo>
                    <a:pt x="3835" y="19251"/>
                  </a:lnTo>
                  <a:lnTo>
                    <a:pt x="3817" y="19622"/>
                  </a:lnTo>
                  <a:lnTo>
                    <a:pt x="3835" y="20122"/>
                  </a:lnTo>
                  <a:lnTo>
                    <a:pt x="3872" y="20604"/>
                  </a:lnTo>
                  <a:lnTo>
                    <a:pt x="3928" y="21067"/>
                  </a:lnTo>
                  <a:lnTo>
                    <a:pt x="4002" y="21549"/>
                  </a:lnTo>
                  <a:lnTo>
                    <a:pt x="4113" y="22012"/>
                  </a:lnTo>
                  <a:lnTo>
                    <a:pt x="4243" y="22475"/>
                  </a:lnTo>
                  <a:lnTo>
                    <a:pt x="4391" y="22920"/>
                  </a:lnTo>
                  <a:lnTo>
                    <a:pt x="4558" y="23346"/>
                  </a:lnTo>
                  <a:lnTo>
                    <a:pt x="4743" y="23790"/>
                  </a:lnTo>
                  <a:lnTo>
                    <a:pt x="4947" y="24198"/>
                  </a:lnTo>
                  <a:lnTo>
                    <a:pt x="5169" y="24606"/>
                  </a:lnTo>
                  <a:lnTo>
                    <a:pt x="5410" y="25013"/>
                  </a:lnTo>
                  <a:lnTo>
                    <a:pt x="5670" y="25384"/>
                  </a:lnTo>
                  <a:lnTo>
                    <a:pt x="5947" y="25754"/>
                  </a:lnTo>
                  <a:lnTo>
                    <a:pt x="6244" y="26106"/>
                  </a:lnTo>
                  <a:lnTo>
                    <a:pt x="6559" y="26458"/>
                  </a:lnTo>
                  <a:lnTo>
                    <a:pt x="6874" y="26773"/>
                  </a:lnTo>
                  <a:lnTo>
                    <a:pt x="7226" y="27088"/>
                  </a:lnTo>
                  <a:lnTo>
                    <a:pt x="7578" y="27385"/>
                  </a:lnTo>
                  <a:lnTo>
                    <a:pt x="7930" y="27663"/>
                  </a:lnTo>
                  <a:lnTo>
                    <a:pt x="8319" y="27922"/>
                  </a:lnTo>
                  <a:lnTo>
                    <a:pt x="8708" y="28144"/>
                  </a:lnTo>
                  <a:lnTo>
                    <a:pt x="9116" y="28367"/>
                  </a:lnTo>
                  <a:lnTo>
                    <a:pt x="9523" y="28571"/>
                  </a:lnTo>
                  <a:lnTo>
                    <a:pt x="9949" y="28756"/>
                  </a:lnTo>
                  <a:lnTo>
                    <a:pt x="10394" y="28904"/>
                  </a:lnTo>
                  <a:lnTo>
                    <a:pt x="10839" y="29034"/>
                  </a:lnTo>
                  <a:lnTo>
                    <a:pt x="11283" y="29145"/>
                  </a:lnTo>
                  <a:lnTo>
                    <a:pt x="11747" y="29238"/>
                  </a:lnTo>
                  <a:lnTo>
                    <a:pt x="12210" y="29293"/>
                  </a:lnTo>
                  <a:lnTo>
                    <a:pt x="12692" y="29349"/>
                  </a:lnTo>
                  <a:lnTo>
                    <a:pt x="13544" y="29349"/>
                  </a:lnTo>
                  <a:lnTo>
                    <a:pt x="14081" y="29312"/>
                  </a:lnTo>
                  <a:lnTo>
                    <a:pt x="14581" y="29256"/>
                  </a:lnTo>
                  <a:lnTo>
                    <a:pt x="15082" y="29182"/>
                  </a:lnTo>
                  <a:lnTo>
                    <a:pt x="15545" y="29089"/>
                  </a:lnTo>
                  <a:lnTo>
                    <a:pt x="16008" y="28978"/>
                  </a:lnTo>
                  <a:lnTo>
                    <a:pt x="16434" y="28849"/>
                  </a:lnTo>
                  <a:lnTo>
                    <a:pt x="16842" y="28700"/>
                  </a:lnTo>
                  <a:lnTo>
                    <a:pt x="17231" y="28552"/>
                  </a:lnTo>
                  <a:lnTo>
                    <a:pt x="17601" y="28385"/>
                  </a:lnTo>
                  <a:lnTo>
                    <a:pt x="17953" y="28219"/>
                  </a:lnTo>
                  <a:lnTo>
                    <a:pt x="18287" y="28052"/>
                  </a:lnTo>
                  <a:lnTo>
                    <a:pt x="18602" y="27885"/>
                  </a:lnTo>
                  <a:lnTo>
                    <a:pt x="18880" y="27700"/>
                  </a:lnTo>
                  <a:lnTo>
                    <a:pt x="19158" y="27515"/>
                  </a:lnTo>
                  <a:lnTo>
                    <a:pt x="19621" y="27181"/>
                  </a:lnTo>
                  <a:lnTo>
                    <a:pt x="19806" y="27051"/>
                  </a:lnTo>
                  <a:lnTo>
                    <a:pt x="19992" y="26885"/>
                  </a:lnTo>
                  <a:lnTo>
                    <a:pt x="20399" y="26514"/>
                  </a:lnTo>
                  <a:lnTo>
                    <a:pt x="20659" y="26236"/>
                  </a:lnTo>
                  <a:lnTo>
                    <a:pt x="20751" y="26125"/>
                  </a:lnTo>
                  <a:lnTo>
                    <a:pt x="21140" y="25680"/>
                  </a:lnTo>
                  <a:lnTo>
                    <a:pt x="23938" y="22438"/>
                  </a:lnTo>
                  <a:lnTo>
                    <a:pt x="24568" y="23235"/>
                  </a:lnTo>
                  <a:lnTo>
                    <a:pt x="25179" y="23976"/>
                  </a:lnTo>
                  <a:lnTo>
                    <a:pt x="26272" y="25199"/>
                  </a:lnTo>
                  <a:lnTo>
                    <a:pt x="27032" y="26051"/>
                  </a:lnTo>
                  <a:lnTo>
                    <a:pt x="27366" y="26421"/>
                  </a:lnTo>
                  <a:lnTo>
                    <a:pt x="27681" y="26718"/>
                  </a:lnTo>
                  <a:lnTo>
                    <a:pt x="27958" y="26977"/>
                  </a:lnTo>
                  <a:lnTo>
                    <a:pt x="28199" y="27181"/>
                  </a:lnTo>
                  <a:lnTo>
                    <a:pt x="28440" y="27329"/>
                  </a:lnTo>
                  <a:lnTo>
                    <a:pt x="28718" y="27552"/>
                  </a:lnTo>
                  <a:lnTo>
                    <a:pt x="29015" y="27774"/>
                  </a:lnTo>
                  <a:lnTo>
                    <a:pt x="29330" y="27978"/>
                  </a:lnTo>
                  <a:lnTo>
                    <a:pt x="29663" y="28163"/>
                  </a:lnTo>
                  <a:lnTo>
                    <a:pt x="29978" y="28330"/>
                  </a:lnTo>
                  <a:lnTo>
                    <a:pt x="30330" y="28497"/>
                  </a:lnTo>
                  <a:lnTo>
                    <a:pt x="30664" y="28645"/>
                  </a:lnTo>
                  <a:lnTo>
                    <a:pt x="31016" y="28774"/>
                  </a:lnTo>
                  <a:lnTo>
                    <a:pt x="31368" y="28904"/>
                  </a:lnTo>
                  <a:lnTo>
                    <a:pt x="31738" y="28997"/>
                  </a:lnTo>
                  <a:lnTo>
                    <a:pt x="32109" y="29089"/>
                  </a:lnTo>
                  <a:lnTo>
                    <a:pt x="32461" y="29164"/>
                  </a:lnTo>
                  <a:lnTo>
                    <a:pt x="32831" y="29238"/>
                  </a:lnTo>
                  <a:lnTo>
                    <a:pt x="33220" y="29293"/>
                  </a:lnTo>
                  <a:lnTo>
                    <a:pt x="33591" y="29312"/>
                  </a:lnTo>
                  <a:lnTo>
                    <a:pt x="33961" y="29349"/>
                  </a:lnTo>
                  <a:lnTo>
                    <a:pt x="34332" y="29349"/>
                  </a:lnTo>
                  <a:lnTo>
                    <a:pt x="34832" y="29330"/>
                  </a:lnTo>
                  <a:lnTo>
                    <a:pt x="35333" y="29293"/>
                  </a:lnTo>
                  <a:lnTo>
                    <a:pt x="35814" y="29238"/>
                  </a:lnTo>
                  <a:lnTo>
                    <a:pt x="36296" y="29145"/>
                  </a:lnTo>
                  <a:lnTo>
                    <a:pt x="36759" y="29034"/>
                  </a:lnTo>
                  <a:lnTo>
                    <a:pt x="37222" y="28904"/>
                  </a:lnTo>
                  <a:lnTo>
                    <a:pt x="37686" y="28756"/>
                  </a:lnTo>
                  <a:lnTo>
                    <a:pt x="38112" y="28589"/>
                  </a:lnTo>
                  <a:lnTo>
                    <a:pt x="38556" y="28385"/>
                  </a:lnTo>
                  <a:lnTo>
                    <a:pt x="38964" y="28163"/>
                  </a:lnTo>
                  <a:lnTo>
                    <a:pt x="39372" y="27941"/>
                  </a:lnTo>
                  <a:lnTo>
                    <a:pt x="39779" y="27681"/>
                  </a:lnTo>
                  <a:lnTo>
                    <a:pt x="40150" y="27422"/>
                  </a:lnTo>
                  <a:lnTo>
                    <a:pt x="40520" y="27125"/>
                  </a:lnTo>
                  <a:lnTo>
                    <a:pt x="40872" y="26810"/>
                  </a:lnTo>
                  <a:lnTo>
                    <a:pt x="41206" y="26496"/>
                  </a:lnTo>
                  <a:lnTo>
                    <a:pt x="41539" y="26162"/>
                  </a:lnTo>
                  <a:lnTo>
                    <a:pt x="41836" y="25810"/>
                  </a:lnTo>
                  <a:lnTo>
                    <a:pt x="42132" y="25439"/>
                  </a:lnTo>
                  <a:lnTo>
                    <a:pt x="42392" y="25050"/>
                  </a:lnTo>
                  <a:lnTo>
                    <a:pt x="42651" y="24661"/>
                  </a:lnTo>
                  <a:lnTo>
                    <a:pt x="42892" y="24254"/>
                  </a:lnTo>
                  <a:lnTo>
                    <a:pt x="43096" y="23828"/>
                  </a:lnTo>
                  <a:lnTo>
                    <a:pt x="43299" y="23401"/>
                  </a:lnTo>
                  <a:lnTo>
                    <a:pt x="43466" y="22957"/>
                  </a:lnTo>
                  <a:lnTo>
                    <a:pt x="43614" y="22512"/>
                  </a:lnTo>
                  <a:lnTo>
                    <a:pt x="43763" y="22049"/>
                  </a:lnTo>
                  <a:lnTo>
                    <a:pt x="43855" y="21586"/>
                  </a:lnTo>
                  <a:lnTo>
                    <a:pt x="43948" y="21104"/>
                  </a:lnTo>
                  <a:lnTo>
                    <a:pt x="44004" y="20622"/>
                  </a:lnTo>
                  <a:lnTo>
                    <a:pt x="44041" y="20122"/>
                  </a:lnTo>
                  <a:lnTo>
                    <a:pt x="44059" y="19622"/>
                  </a:lnTo>
                  <a:lnTo>
                    <a:pt x="44059" y="19270"/>
                  </a:lnTo>
                  <a:lnTo>
                    <a:pt x="44041" y="18918"/>
                  </a:lnTo>
                  <a:lnTo>
                    <a:pt x="44004" y="18566"/>
                  </a:lnTo>
                  <a:lnTo>
                    <a:pt x="43966" y="18214"/>
                  </a:lnTo>
                  <a:lnTo>
                    <a:pt x="43911" y="17862"/>
                  </a:lnTo>
                  <a:lnTo>
                    <a:pt x="43837" y="17528"/>
                  </a:lnTo>
                  <a:lnTo>
                    <a:pt x="43763" y="17195"/>
                  </a:lnTo>
                  <a:lnTo>
                    <a:pt x="43670" y="16861"/>
                  </a:lnTo>
                  <a:lnTo>
                    <a:pt x="43559" y="16546"/>
                  </a:lnTo>
                  <a:lnTo>
                    <a:pt x="43448" y="16213"/>
                  </a:lnTo>
                  <a:lnTo>
                    <a:pt x="43318" y="15898"/>
                  </a:lnTo>
                  <a:lnTo>
                    <a:pt x="43188" y="15583"/>
                  </a:lnTo>
                  <a:lnTo>
                    <a:pt x="43040" y="15286"/>
                  </a:lnTo>
                  <a:lnTo>
                    <a:pt x="42892" y="14990"/>
                  </a:lnTo>
                  <a:lnTo>
                    <a:pt x="42725" y="14693"/>
                  </a:lnTo>
                  <a:lnTo>
                    <a:pt x="42540" y="14415"/>
                  </a:lnTo>
                  <a:lnTo>
                    <a:pt x="42355" y="14137"/>
                  </a:lnTo>
                  <a:lnTo>
                    <a:pt x="42169" y="13860"/>
                  </a:lnTo>
                  <a:lnTo>
                    <a:pt x="41965" y="13600"/>
                  </a:lnTo>
                  <a:lnTo>
                    <a:pt x="41743" y="13341"/>
                  </a:lnTo>
                  <a:lnTo>
                    <a:pt x="41521" y="13081"/>
                  </a:lnTo>
                  <a:lnTo>
                    <a:pt x="41298" y="12840"/>
                  </a:lnTo>
                  <a:lnTo>
                    <a:pt x="41058" y="12600"/>
                  </a:lnTo>
                  <a:lnTo>
                    <a:pt x="40817" y="12377"/>
                  </a:lnTo>
                  <a:lnTo>
                    <a:pt x="40557" y="12155"/>
                  </a:lnTo>
                  <a:lnTo>
                    <a:pt x="40298" y="11951"/>
                  </a:lnTo>
                  <a:lnTo>
                    <a:pt x="40039" y="11747"/>
                  </a:lnTo>
                  <a:lnTo>
                    <a:pt x="39761" y="11562"/>
                  </a:lnTo>
                  <a:lnTo>
                    <a:pt x="39483" y="11377"/>
                  </a:lnTo>
                  <a:lnTo>
                    <a:pt x="39186" y="11210"/>
                  </a:lnTo>
                  <a:lnTo>
                    <a:pt x="38890" y="11043"/>
                  </a:lnTo>
                  <a:lnTo>
                    <a:pt x="38593" y="10877"/>
                  </a:lnTo>
                  <a:lnTo>
                    <a:pt x="38816" y="10765"/>
                  </a:lnTo>
                  <a:lnTo>
                    <a:pt x="39020" y="10636"/>
                  </a:lnTo>
                  <a:lnTo>
                    <a:pt x="39279" y="10895"/>
                  </a:lnTo>
                  <a:lnTo>
                    <a:pt x="39538" y="11117"/>
                  </a:lnTo>
                  <a:lnTo>
                    <a:pt x="39835" y="11321"/>
                  </a:lnTo>
                  <a:lnTo>
                    <a:pt x="40150" y="11488"/>
                  </a:lnTo>
                  <a:lnTo>
                    <a:pt x="40483" y="11618"/>
                  </a:lnTo>
                  <a:lnTo>
                    <a:pt x="40835" y="11710"/>
                  </a:lnTo>
                  <a:lnTo>
                    <a:pt x="41206" y="11766"/>
                  </a:lnTo>
                  <a:lnTo>
                    <a:pt x="41576" y="11803"/>
                  </a:lnTo>
                  <a:lnTo>
                    <a:pt x="41928" y="11784"/>
                  </a:lnTo>
                  <a:lnTo>
                    <a:pt x="42280" y="11729"/>
                  </a:lnTo>
                  <a:lnTo>
                    <a:pt x="42614" y="11636"/>
                  </a:lnTo>
                  <a:lnTo>
                    <a:pt x="42929" y="11525"/>
                  </a:lnTo>
                  <a:lnTo>
                    <a:pt x="43225" y="11377"/>
                  </a:lnTo>
                  <a:lnTo>
                    <a:pt x="43503" y="11210"/>
                  </a:lnTo>
                  <a:lnTo>
                    <a:pt x="43763" y="11006"/>
                  </a:lnTo>
                  <a:lnTo>
                    <a:pt x="44004" y="10784"/>
                  </a:lnTo>
                  <a:lnTo>
                    <a:pt x="44207" y="10877"/>
                  </a:lnTo>
                  <a:lnTo>
                    <a:pt x="44393" y="10969"/>
                  </a:lnTo>
                  <a:lnTo>
                    <a:pt x="44596" y="11043"/>
                  </a:lnTo>
                  <a:lnTo>
                    <a:pt x="44800" y="11117"/>
                  </a:lnTo>
                  <a:lnTo>
                    <a:pt x="45023" y="11154"/>
                  </a:lnTo>
                  <a:lnTo>
                    <a:pt x="45245" y="11192"/>
                  </a:lnTo>
                  <a:lnTo>
                    <a:pt x="45467" y="11210"/>
                  </a:lnTo>
                  <a:lnTo>
                    <a:pt x="45690" y="11229"/>
                  </a:lnTo>
                  <a:lnTo>
                    <a:pt x="46042" y="11210"/>
                  </a:lnTo>
                  <a:lnTo>
                    <a:pt x="46375" y="11154"/>
                  </a:lnTo>
                  <a:lnTo>
                    <a:pt x="46709" y="11062"/>
                  </a:lnTo>
                  <a:lnTo>
                    <a:pt x="47024" y="10951"/>
                  </a:lnTo>
                  <a:lnTo>
                    <a:pt x="47320" y="10802"/>
                  </a:lnTo>
                  <a:lnTo>
                    <a:pt x="47598" y="10636"/>
                  </a:lnTo>
                  <a:lnTo>
                    <a:pt x="47857" y="10450"/>
                  </a:lnTo>
                  <a:lnTo>
                    <a:pt x="48117" y="10228"/>
                  </a:lnTo>
                  <a:lnTo>
                    <a:pt x="48321" y="9969"/>
                  </a:lnTo>
                  <a:lnTo>
                    <a:pt x="48524" y="9709"/>
                  </a:lnTo>
                  <a:lnTo>
                    <a:pt x="48691" y="9431"/>
                  </a:lnTo>
                  <a:lnTo>
                    <a:pt x="48839" y="9135"/>
                  </a:lnTo>
                  <a:lnTo>
                    <a:pt x="48950" y="8820"/>
                  </a:lnTo>
                  <a:lnTo>
                    <a:pt x="49043" y="8486"/>
                  </a:lnTo>
                  <a:lnTo>
                    <a:pt x="49099" y="8153"/>
                  </a:lnTo>
                  <a:lnTo>
                    <a:pt x="49117" y="7801"/>
                  </a:lnTo>
                  <a:lnTo>
                    <a:pt x="49099" y="7560"/>
                  </a:lnTo>
                  <a:lnTo>
                    <a:pt x="49080" y="7319"/>
                  </a:lnTo>
                  <a:lnTo>
                    <a:pt x="49043" y="7097"/>
                  </a:lnTo>
                  <a:lnTo>
                    <a:pt x="48988" y="6875"/>
                  </a:lnTo>
                  <a:lnTo>
                    <a:pt x="48913" y="6652"/>
                  </a:lnTo>
                  <a:lnTo>
                    <a:pt x="48839" y="6448"/>
                  </a:lnTo>
                  <a:lnTo>
                    <a:pt x="48728" y="6245"/>
                  </a:lnTo>
                  <a:lnTo>
                    <a:pt x="48617" y="6041"/>
                  </a:lnTo>
                  <a:lnTo>
                    <a:pt x="48506" y="5855"/>
                  </a:lnTo>
                  <a:lnTo>
                    <a:pt x="48376" y="5670"/>
                  </a:lnTo>
                  <a:lnTo>
                    <a:pt x="48228" y="5503"/>
                  </a:lnTo>
                  <a:lnTo>
                    <a:pt x="48061" y="5337"/>
                  </a:lnTo>
                  <a:lnTo>
                    <a:pt x="47913" y="5188"/>
                  </a:lnTo>
                  <a:lnTo>
                    <a:pt x="47728" y="5059"/>
                  </a:lnTo>
                  <a:lnTo>
                    <a:pt x="47542" y="4929"/>
                  </a:lnTo>
                  <a:lnTo>
                    <a:pt x="47357" y="4818"/>
                  </a:lnTo>
                  <a:lnTo>
                    <a:pt x="47376" y="4596"/>
                  </a:lnTo>
                  <a:lnTo>
                    <a:pt x="47376" y="4373"/>
                  </a:lnTo>
                  <a:lnTo>
                    <a:pt x="47357" y="4021"/>
                  </a:lnTo>
                  <a:lnTo>
                    <a:pt x="47320" y="3688"/>
                  </a:lnTo>
                  <a:lnTo>
                    <a:pt x="47227" y="3354"/>
                  </a:lnTo>
                  <a:lnTo>
                    <a:pt x="47116" y="3039"/>
                  </a:lnTo>
                  <a:lnTo>
                    <a:pt x="46968" y="2743"/>
                  </a:lnTo>
                  <a:lnTo>
                    <a:pt x="46801" y="2465"/>
                  </a:lnTo>
                  <a:lnTo>
                    <a:pt x="46597" y="2206"/>
                  </a:lnTo>
                  <a:lnTo>
                    <a:pt x="46375" y="1965"/>
                  </a:lnTo>
                  <a:lnTo>
                    <a:pt x="46134" y="1742"/>
                  </a:lnTo>
                  <a:lnTo>
                    <a:pt x="45875" y="1539"/>
                  </a:lnTo>
                  <a:lnTo>
                    <a:pt x="45597" y="1372"/>
                  </a:lnTo>
                  <a:lnTo>
                    <a:pt x="45282" y="1224"/>
                  </a:lnTo>
                  <a:lnTo>
                    <a:pt x="44986" y="1112"/>
                  </a:lnTo>
                  <a:lnTo>
                    <a:pt x="44652" y="1020"/>
                  </a:lnTo>
                  <a:lnTo>
                    <a:pt x="44300" y="964"/>
                  </a:lnTo>
                  <a:lnTo>
                    <a:pt x="43652" y="964"/>
                  </a:lnTo>
                  <a:lnTo>
                    <a:pt x="43355" y="1001"/>
                  </a:lnTo>
                  <a:lnTo>
                    <a:pt x="43059" y="1075"/>
                  </a:lnTo>
                  <a:lnTo>
                    <a:pt x="42781" y="1168"/>
                  </a:lnTo>
                  <a:lnTo>
                    <a:pt x="42503" y="1279"/>
                  </a:lnTo>
                  <a:lnTo>
                    <a:pt x="42262" y="1409"/>
                  </a:lnTo>
                  <a:lnTo>
                    <a:pt x="42003" y="1557"/>
                  </a:lnTo>
                  <a:lnTo>
                    <a:pt x="41780" y="1742"/>
                  </a:lnTo>
                  <a:lnTo>
                    <a:pt x="41502" y="1613"/>
                  </a:lnTo>
                  <a:lnTo>
                    <a:pt x="41224" y="1520"/>
                  </a:lnTo>
                  <a:lnTo>
                    <a:pt x="40928" y="1464"/>
                  </a:lnTo>
                  <a:lnTo>
                    <a:pt x="40613" y="1446"/>
                  </a:lnTo>
                  <a:lnTo>
                    <a:pt x="40372" y="1464"/>
                  </a:lnTo>
                  <a:lnTo>
                    <a:pt x="40150" y="1483"/>
                  </a:lnTo>
                  <a:lnTo>
                    <a:pt x="39927" y="1539"/>
                  </a:lnTo>
                  <a:lnTo>
                    <a:pt x="39724" y="1613"/>
                  </a:lnTo>
                  <a:lnTo>
                    <a:pt x="39520" y="1705"/>
                  </a:lnTo>
                  <a:lnTo>
                    <a:pt x="39316" y="1816"/>
                  </a:lnTo>
                  <a:lnTo>
                    <a:pt x="39149" y="1946"/>
                  </a:lnTo>
                  <a:lnTo>
                    <a:pt x="38964" y="2076"/>
                  </a:lnTo>
                  <a:lnTo>
                    <a:pt x="38760" y="1946"/>
                  </a:lnTo>
                  <a:lnTo>
                    <a:pt x="38556" y="1853"/>
                  </a:lnTo>
                  <a:lnTo>
                    <a:pt x="38334" y="1742"/>
                  </a:lnTo>
                  <a:lnTo>
                    <a:pt x="38093" y="1668"/>
                  </a:lnTo>
                  <a:lnTo>
                    <a:pt x="37871" y="1613"/>
                  </a:lnTo>
                  <a:lnTo>
                    <a:pt x="37611" y="1557"/>
                  </a:lnTo>
                  <a:lnTo>
                    <a:pt x="37371" y="1539"/>
                  </a:lnTo>
                  <a:lnTo>
                    <a:pt x="37111" y="1520"/>
                  </a:lnTo>
                  <a:lnTo>
                    <a:pt x="36833" y="1539"/>
                  </a:lnTo>
                  <a:lnTo>
                    <a:pt x="36555" y="1576"/>
                  </a:lnTo>
                  <a:lnTo>
                    <a:pt x="36296" y="1631"/>
                  </a:lnTo>
                  <a:lnTo>
                    <a:pt x="36018" y="1705"/>
                  </a:lnTo>
                  <a:lnTo>
                    <a:pt x="35777" y="1798"/>
                  </a:lnTo>
                  <a:lnTo>
                    <a:pt x="35536" y="1909"/>
                  </a:lnTo>
                  <a:lnTo>
                    <a:pt x="35295" y="2039"/>
                  </a:lnTo>
                  <a:lnTo>
                    <a:pt x="35092" y="2187"/>
                  </a:lnTo>
                  <a:lnTo>
                    <a:pt x="34869" y="2354"/>
                  </a:lnTo>
                  <a:lnTo>
                    <a:pt x="34684" y="2539"/>
                  </a:lnTo>
                  <a:lnTo>
                    <a:pt x="34499" y="2724"/>
                  </a:lnTo>
                  <a:lnTo>
                    <a:pt x="34351" y="2947"/>
                  </a:lnTo>
                  <a:lnTo>
                    <a:pt x="34202" y="3169"/>
                  </a:lnTo>
                  <a:lnTo>
                    <a:pt x="34073" y="3391"/>
                  </a:lnTo>
                  <a:lnTo>
                    <a:pt x="33961" y="3632"/>
                  </a:lnTo>
                  <a:lnTo>
                    <a:pt x="33869" y="3892"/>
                  </a:lnTo>
                  <a:lnTo>
                    <a:pt x="33684" y="3947"/>
                  </a:lnTo>
                  <a:lnTo>
                    <a:pt x="33498" y="4021"/>
                  </a:lnTo>
                  <a:lnTo>
                    <a:pt x="33332" y="4095"/>
                  </a:lnTo>
                  <a:lnTo>
                    <a:pt x="33165" y="4207"/>
                  </a:lnTo>
                  <a:lnTo>
                    <a:pt x="33017" y="4318"/>
                  </a:lnTo>
                  <a:lnTo>
                    <a:pt x="32868" y="4447"/>
                  </a:lnTo>
                  <a:lnTo>
                    <a:pt x="32739" y="4577"/>
                  </a:lnTo>
                  <a:lnTo>
                    <a:pt x="32609" y="4725"/>
                  </a:lnTo>
                  <a:lnTo>
                    <a:pt x="32498" y="4874"/>
                  </a:lnTo>
                  <a:lnTo>
                    <a:pt x="32405" y="5040"/>
                  </a:lnTo>
                  <a:lnTo>
                    <a:pt x="32312" y="5207"/>
                  </a:lnTo>
                  <a:lnTo>
                    <a:pt x="32257" y="5392"/>
                  </a:lnTo>
                  <a:lnTo>
                    <a:pt x="32201" y="5578"/>
                  </a:lnTo>
                  <a:lnTo>
                    <a:pt x="32146" y="5763"/>
                  </a:lnTo>
                  <a:lnTo>
                    <a:pt x="32127" y="5967"/>
                  </a:lnTo>
                  <a:lnTo>
                    <a:pt x="32127" y="6152"/>
                  </a:lnTo>
                  <a:lnTo>
                    <a:pt x="32127" y="6356"/>
                  </a:lnTo>
                  <a:lnTo>
                    <a:pt x="32146" y="6541"/>
                  </a:lnTo>
                  <a:lnTo>
                    <a:pt x="32183" y="6726"/>
                  </a:lnTo>
                  <a:lnTo>
                    <a:pt x="32238" y="6912"/>
                  </a:lnTo>
                  <a:lnTo>
                    <a:pt x="32312" y="7078"/>
                  </a:lnTo>
                  <a:lnTo>
                    <a:pt x="32387" y="7245"/>
                  </a:lnTo>
                  <a:lnTo>
                    <a:pt x="32479" y="7412"/>
                  </a:lnTo>
                  <a:lnTo>
                    <a:pt x="32572" y="7560"/>
                  </a:lnTo>
                  <a:lnTo>
                    <a:pt x="32683" y="7690"/>
                  </a:lnTo>
                  <a:lnTo>
                    <a:pt x="32813" y="7838"/>
                  </a:lnTo>
                  <a:lnTo>
                    <a:pt x="32942" y="7949"/>
                  </a:lnTo>
                  <a:lnTo>
                    <a:pt x="33091" y="8060"/>
                  </a:lnTo>
                  <a:lnTo>
                    <a:pt x="33239" y="8171"/>
                  </a:lnTo>
                  <a:lnTo>
                    <a:pt x="33406" y="8264"/>
                  </a:lnTo>
                  <a:lnTo>
                    <a:pt x="33572" y="8338"/>
                  </a:lnTo>
                  <a:lnTo>
                    <a:pt x="33739" y="8394"/>
                  </a:lnTo>
                  <a:lnTo>
                    <a:pt x="33795" y="8598"/>
                  </a:lnTo>
                  <a:lnTo>
                    <a:pt x="33850" y="8801"/>
                  </a:lnTo>
                  <a:lnTo>
                    <a:pt x="33906" y="9005"/>
                  </a:lnTo>
                  <a:lnTo>
                    <a:pt x="33999" y="9191"/>
                  </a:lnTo>
                  <a:lnTo>
                    <a:pt x="34091" y="9394"/>
                  </a:lnTo>
                  <a:lnTo>
                    <a:pt x="34184" y="9561"/>
                  </a:lnTo>
                  <a:lnTo>
                    <a:pt x="34295" y="9746"/>
                  </a:lnTo>
                  <a:lnTo>
                    <a:pt x="34425" y="9895"/>
                  </a:lnTo>
                  <a:lnTo>
                    <a:pt x="34332" y="9895"/>
                  </a:lnTo>
                  <a:lnTo>
                    <a:pt x="33813" y="9913"/>
                  </a:lnTo>
                  <a:lnTo>
                    <a:pt x="33294" y="9950"/>
                  </a:lnTo>
                  <a:lnTo>
                    <a:pt x="32794" y="10024"/>
                  </a:lnTo>
                  <a:lnTo>
                    <a:pt x="32294" y="10117"/>
                  </a:lnTo>
                  <a:lnTo>
                    <a:pt x="31812" y="10228"/>
                  </a:lnTo>
                  <a:lnTo>
                    <a:pt x="31331" y="10376"/>
                  </a:lnTo>
                  <a:lnTo>
                    <a:pt x="30849" y="10543"/>
                  </a:lnTo>
                  <a:lnTo>
                    <a:pt x="30404" y="10747"/>
                  </a:lnTo>
                  <a:lnTo>
                    <a:pt x="29959" y="10951"/>
                  </a:lnTo>
                  <a:lnTo>
                    <a:pt x="29515" y="11192"/>
                  </a:lnTo>
                  <a:lnTo>
                    <a:pt x="29107" y="11432"/>
                  </a:lnTo>
                  <a:lnTo>
                    <a:pt x="28700" y="11710"/>
                  </a:lnTo>
                  <a:lnTo>
                    <a:pt x="28310" y="12007"/>
                  </a:lnTo>
                  <a:lnTo>
                    <a:pt x="27921" y="12322"/>
                  </a:lnTo>
                  <a:lnTo>
                    <a:pt x="27569" y="12655"/>
                  </a:lnTo>
                  <a:lnTo>
                    <a:pt x="27236" y="13007"/>
                  </a:lnTo>
                  <a:lnTo>
                    <a:pt x="27217" y="13007"/>
                  </a:lnTo>
                  <a:lnTo>
                    <a:pt x="23956" y="16787"/>
                  </a:lnTo>
                  <a:lnTo>
                    <a:pt x="21159" y="13582"/>
                  </a:lnTo>
                  <a:lnTo>
                    <a:pt x="20825" y="13193"/>
                  </a:lnTo>
                  <a:lnTo>
                    <a:pt x="20473" y="12822"/>
                  </a:lnTo>
                  <a:lnTo>
                    <a:pt x="20121" y="12470"/>
                  </a:lnTo>
                  <a:lnTo>
                    <a:pt x="19732" y="12136"/>
                  </a:lnTo>
                  <a:lnTo>
                    <a:pt x="19343" y="11821"/>
                  </a:lnTo>
                  <a:lnTo>
                    <a:pt x="18917" y="11525"/>
                  </a:lnTo>
                  <a:lnTo>
                    <a:pt x="18491" y="11266"/>
                  </a:lnTo>
                  <a:lnTo>
                    <a:pt x="18046" y="11006"/>
                  </a:lnTo>
                  <a:lnTo>
                    <a:pt x="17583" y="10784"/>
                  </a:lnTo>
                  <a:lnTo>
                    <a:pt x="17101" y="10580"/>
                  </a:lnTo>
                  <a:lnTo>
                    <a:pt x="16619" y="10395"/>
                  </a:lnTo>
                  <a:lnTo>
                    <a:pt x="16119" y="10247"/>
                  </a:lnTo>
                  <a:lnTo>
                    <a:pt x="15619" y="10135"/>
                  </a:lnTo>
                  <a:lnTo>
                    <a:pt x="15100" y="10024"/>
                  </a:lnTo>
                  <a:lnTo>
                    <a:pt x="14581" y="9950"/>
                  </a:lnTo>
                  <a:lnTo>
                    <a:pt x="14044" y="9913"/>
                  </a:lnTo>
                  <a:lnTo>
                    <a:pt x="14248" y="9746"/>
                  </a:lnTo>
                  <a:lnTo>
                    <a:pt x="14433" y="9561"/>
                  </a:lnTo>
                  <a:lnTo>
                    <a:pt x="14600" y="9339"/>
                  </a:lnTo>
                  <a:lnTo>
                    <a:pt x="14748" y="9116"/>
                  </a:lnTo>
                  <a:lnTo>
                    <a:pt x="14859" y="8857"/>
                  </a:lnTo>
                  <a:lnTo>
                    <a:pt x="14933" y="8598"/>
                  </a:lnTo>
                  <a:lnTo>
                    <a:pt x="14989" y="8320"/>
                  </a:lnTo>
                  <a:lnTo>
                    <a:pt x="15008" y="8042"/>
                  </a:lnTo>
                  <a:lnTo>
                    <a:pt x="15008" y="2317"/>
                  </a:lnTo>
                  <a:lnTo>
                    <a:pt x="14989" y="2076"/>
                  </a:lnTo>
                  <a:lnTo>
                    <a:pt x="14952" y="1853"/>
                  </a:lnTo>
                  <a:lnTo>
                    <a:pt x="14896" y="1631"/>
                  </a:lnTo>
                  <a:lnTo>
                    <a:pt x="14822" y="1409"/>
                  </a:lnTo>
                  <a:lnTo>
                    <a:pt x="14730" y="1205"/>
                  </a:lnTo>
                  <a:lnTo>
                    <a:pt x="14600" y="1020"/>
                  </a:lnTo>
                  <a:lnTo>
                    <a:pt x="14470" y="834"/>
                  </a:lnTo>
                  <a:lnTo>
                    <a:pt x="14322" y="668"/>
                  </a:lnTo>
                  <a:lnTo>
                    <a:pt x="14155" y="519"/>
                  </a:lnTo>
                  <a:lnTo>
                    <a:pt x="13988" y="390"/>
                  </a:lnTo>
                  <a:lnTo>
                    <a:pt x="13785" y="279"/>
                  </a:lnTo>
                  <a:lnTo>
                    <a:pt x="13581" y="186"/>
                  </a:lnTo>
                  <a:lnTo>
                    <a:pt x="13377" y="93"/>
                  </a:lnTo>
                  <a:lnTo>
                    <a:pt x="13155" y="38"/>
                  </a:lnTo>
                  <a:lnTo>
                    <a:pt x="12914" y="1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57150" dir="4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9" name="Google Shape;16655;p41">
              <a:extLst>
                <a:ext uri="{FF2B5EF4-FFF2-40B4-BE49-F238E27FC236}">
                  <a16:creationId xmlns:a16="http://schemas.microsoft.com/office/drawing/2014/main" id="{D18469B0-56F3-CDDF-8D22-A51B5C74D21B}"/>
                </a:ext>
              </a:extLst>
            </p:cNvPr>
            <p:cNvSpPr/>
            <p:nvPr/>
          </p:nvSpPr>
          <p:spPr>
            <a:xfrm>
              <a:off x="3312819" y="2757706"/>
              <a:ext cx="1447" cy="38"/>
            </a:xfrm>
            <a:custGeom>
              <a:avLst/>
              <a:gdLst/>
              <a:ahLst/>
              <a:cxnLst/>
              <a:rect l="l" t="t" r="r" b="b"/>
              <a:pathLst>
                <a:path w="38" h="1" fill="none" extrusionOk="0">
                  <a:moveTo>
                    <a:pt x="38" y="1"/>
                  </a:moveTo>
                  <a:lnTo>
                    <a:pt x="38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16656;p41">
              <a:extLst>
                <a:ext uri="{FF2B5EF4-FFF2-40B4-BE49-F238E27FC236}">
                  <a16:creationId xmlns:a16="http://schemas.microsoft.com/office/drawing/2014/main" id="{CDC503B7-C3EA-0B7B-C424-F9042757AB8D}"/>
                </a:ext>
              </a:extLst>
            </p:cNvPr>
            <p:cNvSpPr/>
            <p:nvPr/>
          </p:nvSpPr>
          <p:spPr>
            <a:xfrm>
              <a:off x="4106043" y="2757706"/>
              <a:ext cx="10588" cy="38"/>
            </a:xfrm>
            <a:custGeom>
              <a:avLst/>
              <a:gdLst/>
              <a:ahLst/>
              <a:cxnLst/>
              <a:rect l="l" t="t" r="r" b="b"/>
              <a:pathLst>
                <a:path w="278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16657;p41">
              <a:extLst>
                <a:ext uri="{FF2B5EF4-FFF2-40B4-BE49-F238E27FC236}">
                  <a16:creationId xmlns:a16="http://schemas.microsoft.com/office/drawing/2014/main" id="{02C805C9-6FFD-B3F4-9E5B-31FF0E8DA5E3}"/>
                </a:ext>
              </a:extLst>
            </p:cNvPr>
            <p:cNvSpPr/>
            <p:nvPr/>
          </p:nvSpPr>
          <p:spPr>
            <a:xfrm>
              <a:off x="3325540" y="2757020"/>
              <a:ext cx="3542" cy="724"/>
            </a:xfrm>
            <a:custGeom>
              <a:avLst/>
              <a:gdLst/>
              <a:ahLst/>
              <a:cxnLst/>
              <a:rect l="l" t="t" r="r" b="b"/>
              <a:pathLst>
                <a:path w="93" h="19" fill="none" extrusionOk="0">
                  <a:moveTo>
                    <a:pt x="0" y="19"/>
                  </a:moveTo>
                  <a:lnTo>
                    <a:pt x="0" y="19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0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16658;p41">
              <a:extLst>
                <a:ext uri="{FF2B5EF4-FFF2-40B4-BE49-F238E27FC236}">
                  <a16:creationId xmlns:a16="http://schemas.microsoft.com/office/drawing/2014/main" id="{7F722C57-9BBD-2574-E229-EDFD81762F4A}"/>
                </a:ext>
              </a:extLst>
            </p:cNvPr>
            <p:cNvSpPr/>
            <p:nvPr/>
          </p:nvSpPr>
          <p:spPr>
            <a:xfrm>
              <a:off x="4090504" y="2757020"/>
              <a:ext cx="4266" cy="724"/>
            </a:xfrm>
            <a:custGeom>
              <a:avLst/>
              <a:gdLst/>
              <a:ahLst/>
              <a:cxnLst/>
              <a:rect l="l" t="t" r="r" b="b"/>
              <a:pathLst>
                <a:path w="112" h="19" fill="none" extrusionOk="0">
                  <a:moveTo>
                    <a:pt x="112" y="19"/>
                  </a:moveTo>
                  <a:lnTo>
                    <a:pt x="112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2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16659;p41">
              <a:extLst>
                <a:ext uri="{FF2B5EF4-FFF2-40B4-BE49-F238E27FC236}">
                  <a16:creationId xmlns:a16="http://schemas.microsoft.com/office/drawing/2014/main" id="{1ED2A357-79F3-3D4D-BB51-83F6F34C1116}"/>
                </a:ext>
              </a:extLst>
            </p:cNvPr>
            <p:cNvSpPr/>
            <p:nvPr/>
          </p:nvSpPr>
          <p:spPr>
            <a:xfrm>
              <a:off x="3298726" y="2757020"/>
              <a:ext cx="4266" cy="724"/>
            </a:xfrm>
            <a:custGeom>
              <a:avLst/>
              <a:gdLst/>
              <a:ahLst/>
              <a:cxnLst/>
              <a:rect l="l" t="t" r="r" b="b"/>
              <a:pathLst>
                <a:path w="112" h="19" fill="none" extrusionOk="0">
                  <a:moveTo>
                    <a:pt x="111" y="19"/>
                  </a:moveTo>
                  <a:lnTo>
                    <a:pt x="111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1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16660;p41">
              <a:extLst>
                <a:ext uri="{FF2B5EF4-FFF2-40B4-BE49-F238E27FC236}">
                  <a16:creationId xmlns:a16="http://schemas.microsoft.com/office/drawing/2014/main" id="{1B75E37B-47D5-0881-A869-CFA5467FAF1B}"/>
                </a:ext>
              </a:extLst>
            </p:cNvPr>
            <p:cNvSpPr/>
            <p:nvPr/>
          </p:nvSpPr>
          <p:spPr>
            <a:xfrm>
              <a:off x="3289547" y="2756296"/>
              <a:ext cx="2857" cy="38"/>
            </a:xfrm>
            <a:custGeom>
              <a:avLst/>
              <a:gdLst/>
              <a:ahLst/>
              <a:cxnLst/>
              <a:rect l="l" t="t" r="r" b="b"/>
              <a:pathLst>
                <a:path w="75" h="1" fill="none" extrusionOk="0">
                  <a:moveTo>
                    <a:pt x="74" y="1"/>
                  </a:moveTo>
                  <a:lnTo>
                    <a:pt x="74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4" y="1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16661;p41">
              <a:extLst>
                <a:ext uri="{FF2B5EF4-FFF2-40B4-BE49-F238E27FC236}">
                  <a16:creationId xmlns:a16="http://schemas.microsoft.com/office/drawing/2014/main" id="{5F08821E-9D58-FC03-635C-0B2BAEC1F378}"/>
                </a:ext>
              </a:extLst>
            </p:cNvPr>
            <p:cNvSpPr/>
            <p:nvPr/>
          </p:nvSpPr>
          <p:spPr>
            <a:xfrm>
              <a:off x="4128592" y="2756296"/>
              <a:ext cx="2895" cy="38"/>
            </a:xfrm>
            <a:custGeom>
              <a:avLst/>
              <a:gdLst/>
              <a:ahLst/>
              <a:cxnLst/>
              <a:rect l="l" t="t" r="r" b="b"/>
              <a:pathLst>
                <a:path w="76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16662;p41">
              <a:extLst>
                <a:ext uri="{FF2B5EF4-FFF2-40B4-BE49-F238E27FC236}">
                  <a16:creationId xmlns:a16="http://schemas.microsoft.com/office/drawing/2014/main" id="{01FF6BC9-F523-4141-A063-8DF0FA9622A4}"/>
                </a:ext>
              </a:extLst>
            </p:cNvPr>
            <p:cNvSpPr/>
            <p:nvPr/>
          </p:nvSpPr>
          <p:spPr>
            <a:xfrm>
              <a:off x="3340357" y="2756296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16663;p41">
              <a:extLst>
                <a:ext uri="{FF2B5EF4-FFF2-40B4-BE49-F238E27FC236}">
                  <a16:creationId xmlns:a16="http://schemas.microsoft.com/office/drawing/2014/main" id="{A5165FEB-D218-8F22-BF4C-AA2319D1E313}"/>
                </a:ext>
              </a:extLst>
            </p:cNvPr>
            <p:cNvSpPr/>
            <p:nvPr/>
          </p:nvSpPr>
          <p:spPr>
            <a:xfrm>
              <a:off x="4140589" y="2754887"/>
              <a:ext cx="762" cy="38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16664;p41">
              <a:extLst>
                <a:ext uri="{FF2B5EF4-FFF2-40B4-BE49-F238E27FC236}">
                  <a16:creationId xmlns:a16="http://schemas.microsoft.com/office/drawing/2014/main" id="{0DFC6736-831D-C9A3-47B0-3255391D423C}"/>
                </a:ext>
              </a:extLst>
            </p:cNvPr>
            <p:cNvSpPr/>
            <p:nvPr/>
          </p:nvSpPr>
          <p:spPr>
            <a:xfrm>
              <a:off x="3348812" y="2754887"/>
              <a:ext cx="2171" cy="38"/>
            </a:xfrm>
            <a:custGeom>
              <a:avLst/>
              <a:gdLst/>
              <a:ahLst/>
              <a:cxnLst/>
              <a:rect l="l" t="t" r="r" b="b"/>
              <a:pathLst>
                <a:path w="57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16665;p41">
              <a:extLst>
                <a:ext uri="{FF2B5EF4-FFF2-40B4-BE49-F238E27FC236}">
                  <a16:creationId xmlns:a16="http://schemas.microsoft.com/office/drawing/2014/main" id="{5C35FAB5-9FAF-08A2-30B2-5C3D0E5327BE}"/>
                </a:ext>
              </a:extLst>
            </p:cNvPr>
            <p:cNvSpPr/>
            <p:nvPr/>
          </p:nvSpPr>
          <p:spPr>
            <a:xfrm>
              <a:off x="3276140" y="2754202"/>
              <a:ext cx="2857" cy="724"/>
            </a:xfrm>
            <a:custGeom>
              <a:avLst/>
              <a:gdLst/>
              <a:ahLst/>
              <a:cxnLst/>
              <a:rect l="l" t="t" r="r" b="b"/>
              <a:pathLst>
                <a:path w="75" h="19" fill="none" extrusionOk="0">
                  <a:moveTo>
                    <a:pt x="74" y="19"/>
                  </a:moveTo>
                  <a:lnTo>
                    <a:pt x="74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4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16666;p41">
              <a:extLst>
                <a:ext uri="{FF2B5EF4-FFF2-40B4-BE49-F238E27FC236}">
                  <a16:creationId xmlns:a16="http://schemas.microsoft.com/office/drawing/2014/main" id="{C56D8C0F-9269-B346-5360-0E9599F9E841}"/>
                </a:ext>
              </a:extLst>
            </p:cNvPr>
            <p:cNvSpPr/>
            <p:nvPr/>
          </p:nvSpPr>
          <p:spPr>
            <a:xfrm>
              <a:off x="4151178" y="2752792"/>
              <a:ext cx="2857" cy="724"/>
            </a:xfrm>
            <a:custGeom>
              <a:avLst/>
              <a:gdLst/>
              <a:ahLst/>
              <a:cxnLst/>
              <a:rect l="l" t="t" r="r" b="b"/>
              <a:pathLst>
                <a:path w="75" h="19" fill="none" extrusionOk="0">
                  <a:moveTo>
                    <a:pt x="1" y="19"/>
                  </a:moveTo>
                  <a:lnTo>
                    <a:pt x="1" y="19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16667;p41">
              <a:extLst>
                <a:ext uri="{FF2B5EF4-FFF2-40B4-BE49-F238E27FC236}">
                  <a16:creationId xmlns:a16="http://schemas.microsoft.com/office/drawing/2014/main" id="{26109C75-39DD-9F95-C4AB-7889EAA4D82E}"/>
                </a:ext>
              </a:extLst>
            </p:cNvPr>
            <p:cNvSpPr/>
            <p:nvPr/>
          </p:nvSpPr>
          <p:spPr>
            <a:xfrm>
              <a:off x="4058052" y="2752792"/>
              <a:ext cx="2133" cy="38"/>
            </a:xfrm>
            <a:custGeom>
              <a:avLst/>
              <a:gdLst/>
              <a:ahLst/>
              <a:cxnLst/>
              <a:rect l="l" t="t" r="r" b="b"/>
              <a:pathLst>
                <a:path w="56" h="1" fill="none" extrusionOk="0">
                  <a:moveTo>
                    <a:pt x="56" y="0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6" y="0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16668;p41">
              <a:extLst>
                <a:ext uri="{FF2B5EF4-FFF2-40B4-BE49-F238E27FC236}">
                  <a16:creationId xmlns:a16="http://schemas.microsoft.com/office/drawing/2014/main" id="{EA6948EB-75F1-2A54-9D71-ECC35251E92B}"/>
                </a:ext>
              </a:extLst>
            </p:cNvPr>
            <p:cNvSpPr/>
            <p:nvPr/>
          </p:nvSpPr>
          <p:spPr>
            <a:xfrm>
              <a:off x="3361534" y="2752069"/>
              <a:ext cx="2857" cy="762"/>
            </a:xfrm>
            <a:custGeom>
              <a:avLst/>
              <a:gdLst/>
              <a:ahLst/>
              <a:cxnLst/>
              <a:rect l="l" t="t" r="r" b="b"/>
              <a:pathLst>
                <a:path w="75" h="20" fill="none" extrusionOk="0">
                  <a:moveTo>
                    <a:pt x="0" y="19"/>
                  </a:moveTo>
                  <a:lnTo>
                    <a:pt x="0" y="19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0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16669;p41">
              <a:extLst>
                <a:ext uri="{FF2B5EF4-FFF2-40B4-BE49-F238E27FC236}">
                  <a16:creationId xmlns:a16="http://schemas.microsoft.com/office/drawing/2014/main" id="{04EEE759-179E-55CA-032F-72A9AAC0EA75}"/>
                </a:ext>
              </a:extLst>
            </p:cNvPr>
            <p:cNvSpPr/>
            <p:nvPr/>
          </p:nvSpPr>
          <p:spPr>
            <a:xfrm>
              <a:off x="4163176" y="2750659"/>
              <a:ext cx="762" cy="38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16670;p41">
              <a:extLst>
                <a:ext uri="{FF2B5EF4-FFF2-40B4-BE49-F238E27FC236}">
                  <a16:creationId xmlns:a16="http://schemas.microsoft.com/office/drawing/2014/main" id="{B53DBE7F-6369-EE6F-9C4E-EC03E634250E}"/>
                </a:ext>
              </a:extLst>
            </p:cNvPr>
            <p:cNvSpPr/>
            <p:nvPr/>
          </p:nvSpPr>
          <p:spPr>
            <a:xfrm>
              <a:off x="4045331" y="2749250"/>
              <a:ext cx="3580" cy="1447"/>
            </a:xfrm>
            <a:custGeom>
              <a:avLst/>
              <a:gdLst/>
              <a:ahLst/>
              <a:cxnLst/>
              <a:rect l="l" t="t" r="r" b="b"/>
              <a:pathLst>
                <a:path w="94" h="38" fill="none" extrusionOk="0">
                  <a:moveTo>
                    <a:pt x="93" y="37"/>
                  </a:moveTo>
                  <a:lnTo>
                    <a:pt x="93" y="37"/>
                  </a:lnTo>
                  <a:lnTo>
                    <a:pt x="1" y="0"/>
                  </a:lnTo>
                  <a:lnTo>
                    <a:pt x="1" y="0"/>
                  </a:lnTo>
                  <a:lnTo>
                    <a:pt x="93" y="37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16671;p41">
              <a:extLst>
                <a:ext uri="{FF2B5EF4-FFF2-40B4-BE49-F238E27FC236}">
                  <a16:creationId xmlns:a16="http://schemas.microsoft.com/office/drawing/2014/main" id="{2D92DD45-14FE-DD99-63FF-ED54129CA36F}"/>
                </a:ext>
              </a:extLst>
            </p:cNvPr>
            <p:cNvSpPr/>
            <p:nvPr/>
          </p:nvSpPr>
          <p:spPr>
            <a:xfrm>
              <a:off x="3372122" y="2749250"/>
              <a:ext cx="3542" cy="724"/>
            </a:xfrm>
            <a:custGeom>
              <a:avLst/>
              <a:gdLst/>
              <a:ahLst/>
              <a:cxnLst/>
              <a:rect l="l" t="t" r="r" b="b"/>
              <a:pathLst>
                <a:path w="93" h="19" fill="none" extrusionOk="0">
                  <a:moveTo>
                    <a:pt x="0" y="19"/>
                  </a:moveTo>
                  <a:lnTo>
                    <a:pt x="0" y="19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0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16672;p41">
              <a:extLst>
                <a:ext uri="{FF2B5EF4-FFF2-40B4-BE49-F238E27FC236}">
                  <a16:creationId xmlns:a16="http://schemas.microsoft.com/office/drawing/2014/main" id="{3C0A6D48-37FA-8D9F-BB5A-365C5D50F4E5}"/>
                </a:ext>
              </a:extLst>
            </p:cNvPr>
            <p:cNvSpPr/>
            <p:nvPr/>
          </p:nvSpPr>
          <p:spPr>
            <a:xfrm>
              <a:off x="4173079" y="2747117"/>
              <a:ext cx="2857" cy="762"/>
            </a:xfrm>
            <a:custGeom>
              <a:avLst/>
              <a:gdLst/>
              <a:ahLst/>
              <a:cxnLst/>
              <a:rect l="l" t="t" r="r" b="b"/>
              <a:pathLst>
                <a:path w="75" h="20" fill="none" extrusionOk="0">
                  <a:moveTo>
                    <a:pt x="0" y="19"/>
                  </a:moveTo>
                  <a:lnTo>
                    <a:pt x="0" y="19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0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16673;p41">
              <a:extLst>
                <a:ext uri="{FF2B5EF4-FFF2-40B4-BE49-F238E27FC236}">
                  <a16:creationId xmlns:a16="http://schemas.microsoft.com/office/drawing/2014/main" id="{B4061563-BFF6-2B06-C2C8-559F791DE249}"/>
                </a:ext>
              </a:extLst>
            </p:cNvPr>
            <p:cNvSpPr/>
            <p:nvPr/>
          </p:nvSpPr>
          <p:spPr>
            <a:xfrm>
              <a:off x="3383396" y="2746432"/>
              <a:ext cx="2171" cy="724"/>
            </a:xfrm>
            <a:custGeom>
              <a:avLst/>
              <a:gdLst/>
              <a:ahLst/>
              <a:cxnLst/>
              <a:rect l="l" t="t" r="r" b="b"/>
              <a:pathLst>
                <a:path w="57" h="19" fill="none" extrusionOk="0">
                  <a:moveTo>
                    <a:pt x="1" y="19"/>
                  </a:moveTo>
                  <a:lnTo>
                    <a:pt x="1" y="19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16674;p41">
              <a:extLst>
                <a:ext uri="{FF2B5EF4-FFF2-40B4-BE49-F238E27FC236}">
                  <a16:creationId xmlns:a16="http://schemas.microsoft.com/office/drawing/2014/main" id="{ABF11E76-10B6-9228-F466-6DAF557C562C}"/>
                </a:ext>
              </a:extLst>
            </p:cNvPr>
            <p:cNvSpPr/>
            <p:nvPr/>
          </p:nvSpPr>
          <p:spPr>
            <a:xfrm>
              <a:off x="4185762" y="2743613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16675;p41">
              <a:extLst>
                <a:ext uri="{FF2B5EF4-FFF2-40B4-BE49-F238E27FC236}">
                  <a16:creationId xmlns:a16="http://schemas.microsoft.com/office/drawing/2014/main" id="{1A6C6827-B750-070F-DBB1-20D9305CC856}"/>
                </a:ext>
              </a:extLst>
            </p:cNvPr>
            <p:cNvSpPr/>
            <p:nvPr/>
          </p:nvSpPr>
          <p:spPr>
            <a:xfrm>
              <a:off x="3396118" y="2742204"/>
              <a:ext cx="1447" cy="724"/>
            </a:xfrm>
            <a:custGeom>
              <a:avLst/>
              <a:gdLst/>
              <a:ahLst/>
              <a:cxnLst/>
              <a:rect l="l" t="t" r="r" b="b"/>
              <a:pathLst>
                <a:path w="38" h="19" fill="none" extrusionOk="0">
                  <a:moveTo>
                    <a:pt x="0" y="19"/>
                  </a:moveTo>
                  <a:lnTo>
                    <a:pt x="0" y="1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16676;p41">
              <a:extLst>
                <a:ext uri="{FF2B5EF4-FFF2-40B4-BE49-F238E27FC236}">
                  <a16:creationId xmlns:a16="http://schemas.microsoft.com/office/drawing/2014/main" id="{3AD014AD-FD9E-8883-04C8-E7C37029F344}"/>
                </a:ext>
              </a:extLst>
            </p:cNvPr>
            <p:cNvSpPr/>
            <p:nvPr/>
          </p:nvSpPr>
          <p:spPr>
            <a:xfrm>
              <a:off x="4019926" y="2740795"/>
              <a:ext cx="4989" cy="2133"/>
            </a:xfrm>
            <a:custGeom>
              <a:avLst/>
              <a:gdLst/>
              <a:ahLst/>
              <a:cxnLst/>
              <a:rect l="l" t="t" r="r" b="b"/>
              <a:pathLst>
                <a:path w="131" h="56" fill="none" extrusionOk="0">
                  <a:moveTo>
                    <a:pt x="130" y="56"/>
                  </a:moveTo>
                  <a:lnTo>
                    <a:pt x="130" y="5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30" y="56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16677;p41">
              <a:extLst>
                <a:ext uri="{FF2B5EF4-FFF2-40B4-BE49-F238E27FC236}">
                  <a16:creationId xmlns:a16="http://schemas.microsoft.com/office/drawing/2014/main" id="{4F36D68A-43F5-D686-9D95-6F079358E801}"/>
                </a:ext>
              </a:extLst>
            </p:cNvPr>
            <p:cNvSpPr/>
            <p:nvPr/>
          </p:nvSpPr>
          <p:spPr>
            <a:xfrm>
              <a:off x="4194256" y="2738662"/>
              <a:ext cx="2857" cy="1447"/>
            </a:xfrm>
            <a:custGeom>
              <a:avLst/>
              <a:gdLst/>
              <a:ahLst/>
              <a:cxnLst/>
              <a:rect l="l" t="t" r="r" b="b"/>
              <a:pathLst>
                <a:path w="75" h="38" fill="none" extrusionOk="0">
                  <a:moveTo>
                    <a:pt x="0" y="38"/>
                  </a:moveTo>
                  <a:lnTo>
                    <a:pt x="0" y="38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0" y="38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16678;p41">
              <a:extLst>
                <a:ext uri="{FF2B5EF4-FFF2-40B4-BE49-F238E27FC236}">
                  <a16:creationId xmlns:a16="http://schemas.microsoft.com/office/drawing/2014/main" id="{9A7AAF8A-0B4E-4E97-8013-786A275131F3}"/>
                </a:ext>
              </a:extLst>
            </p:cNvPr>
            <p:cNvSpPr/>
            <p:nvPr/>
          </p:nvSpPr>
          <p:spPr>
            <a:xfrm>
              <a:off x="4012156" y="2737252"/>
              <a:ext cx="2171" cy="1447"/>
            </a:xfrm>
            <a:custGeom>
              <a:avLst/>
              <a:gdLst/>
              <a:ahLst/>
              <a:cxnLst/>
              <a:rect l="l" t="t" r="r" b="b"/>
              <a:pathLst>
                <a:path w="57" h="38" fill="none" extrusionOk="0">
                  <a:moveTo>
                    <a:pt x="56" y="38"/>
                  </a:moveTo>
                  <a:lnTo>
                    <a:pt x="56" y="38"/>
                  </a:lnTo>
                  <a:lnTo>
                    <a:pt x="1" y="0"/>
                  </a:lnTo>
                  <a:lnTo>
                    <a:pt x="1" y="0"/>
                  </a:lnTo>
                  <a:lnTo>
                    <a:pt x="56" y="38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16679;p41">
              <a:extLst>
                <a:ext uri="{FF2B5EF4-FFF2-40B4-BE49-F238E27FC236}">
                  <a16:creationId xmlns:a16="http://schemas.microsoft.com/office/drawing/2014/main" id="{F69A39F7-7ECB-5817-6ED9-AFDE88BAC089}"/>
                </a:ext>
              </a:extLst>
            </p:cNvPr>
            <p:cNvSpPr/>
            <p:nvPr/>
          </p:nvSpPr>
          <p:spPr>
            <a:xfrm>
              <a:off x="3405983" y="2737252"/>
              <a:ext cx="2857" cy="1447"/>
            </a:xfrm>
            <a:custGeom>
              <a:avLst/>
              <a:gdLst/>
              <a:ahLst/>
              <a:cxnLst/>
              <a:rect l="l" t="t" r="r" b="b"/>
              <a:pathLst>
                <a:path w="75" h="38" fill="none" extrusionOk="0">
                  <a:moveTo>
                    <a:pt x="0" y="38"/>
                  </a:moveTo>
                  <a:lnTo>
                    <a:pt x="0" y="38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0" y="38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16680;p41">
              <a:extLst>
                <a:ext uri="{FF2B5EF4-FFF2-40B4-BE49-F238E27FC236}">
                  <a16:creationId xmlns:a16="http://schemas.microsoft.com/office/drawing/2014/main" id="{FDB22685-8283-328C-2C72-03D61A9B5C45}"/>
                </a:ext>
              </a:extLst>
            </p:cNvPr>
            <p:cNvSpPr/>
            <p:nvPr/>
          </p:nvSpPr>
          <p:spPr>
            <a:xfrm>
              <a:off x="4011471" y="2737252"/>
              <a:ext cx="724" cy="38"/>
            </a:xfrm>
            <a:custGeom>
              <a:avLst/>
              <a:gdLst/>
              <a:ahLst/>
              <a:cxnLst/>
              <a:rect l="l" t="t" r="r" b="b"/>
              <a:pathLst>
                <a:path w="19" h="1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16681;p41">
              <a:extLst>
                <a:ext uri="{FF2B5EF4-FFF2-40B4-BE49-F238E27FC236}">
                  <a16:creationId xmlns:a16="http://schemas.microsoft.com/office/drawing/2014/main" id="{E48D2AD6-DF5D-B45F-8C8B-C09FC60EB70E}"/>
                </a:ext>
              </a:extLst>
            </p:cNvPr>
            <p:cNvSpPr/>
            <p:nvPr/>
          </p:nvSpPr>
          <p:spPr>
            <a:xfrm>
              <a:off x="4205530" y="2735119"/>
              <a:ext cx="724" cy="38"/>
            </a:xfrm>
            <a:custGeom>
              <a:avLst/>
              <a:gdLst/>
              <a:ahLst/>
              <a:cxnLst/>
              <a:rect l="l" t="t" r="r" b="b"/>
              <a:pathLst>
                <a:path w="19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6" name="Google Shape;16682;p41">
              <a:extLst>
                <a:ext uri="{FF2B5EF4-FFF2-40B4-BE49-F238E27FC236}">
                  <a16:creationId xmlns:a16="http://schemas.microsoft.com/office/drawing/2014/main" id="{EB81DF54-9F76-26E4-A65F-6D604B9E93B1}"/>
                </a:ext>
              </a:extLst>
            </p:cNvPr>
            <p:cNvSpPr/>
            <p:nvPr/>
          </p:nvSpPr>
          <p:spPr>
            <a:xfrm>
              <a:off x="3415848" y="2733025"/>
              <a:ext cx="2171" cy="724"/>
            </a:xfrm>
            <a:custGeom>
              <a:avLst/>
              <a:gdLst/>
              <a:ahLst/>
              <a:cxnLst/>
              <a:rect l="l" t="t" r="r" b="b"/>
              <a:pathLst>
                <a:path w="57" h="19" fill="none" extrusionOk="0">
                  <a:moveTo>
                    <a:pt x="1" y="19"/>
                  </a:moveTo>
                  <a:lnTo>
                    <a:pt x="1" y="19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7" name="Google Shape;16683;p41">
              <a:extLst>
                <a:ext uri="{FF2B5EF4-FFF2-40B4-BE49-F238E27FC236}">
                  <a16:creationId xmlns:a16="http://schemas.microsoft.com/office/drawing/2014/main" id="{B1106C0A-3025-10C7-54E7-6C37DC1F0856}"/>
                </a:ext>
              </a:extLst>
            </p:cNvPr>
            <p:cNvSpPr/>
            <p:nvPr/>
          </p:nvSpPr>
          <p:spPr>
            <a:xfrm>
              <a:off x="4214709" y="2729482"/>
              <a:ext cx="2133" cy="762"/>
            </a:xfrm>
            <a:custGeom>
              <a:avLst/>
              <a:gdLst/>
              <a:ahLst/>
              <a:cxnLst/>
              <a:rect l="l" t="t" r="r" b="b"/>
              <a:pathLst>
                <a:path w="56" h="20" fill="none" extrusionOk="0">
                  <a:moveTo>
                    <a:pt x="0" y="19"/>
                  </a:moveTo>
                  <a:lnTo>
                    <a:pt x="0" y="19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0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16684;p41">
              <a:extLst>
                <a:ext uri="{FF2B5EF4-FFF2-40B4-BE49-F238E27FC236}">
                  <a16:creationId xmlns:a16="http://schemas.microsoft.com/office/drawing/2014/main" id="{FF6984FA-8056-EE9E-A2F6-EDBBADFE39AF}"/>
                </a:ext>
              </a:extLst>
            </p:cNvPr>
            <p:cNvSpPr/>
            <p:nvPr/>
          </p:nvSpPr>
          <p:spPr>
            <a:xfrm>
              <a:off x="4224574" y="2724531"/>
              <a:ext cx="1447" cy="38"/>
            </a:xfrm>
            <a:custGeom>
              <a:avLst/>
              <a:gdLst/>
              <a:ahLst/>
              <a:cxnLst/>
              <a:rect l="l" t="t" r="r" b="b"/>
              <a:pathLst>
                <a:path w="38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16685;p41">
              <a:extLst>
                <a:ext uri="{FF2B5EF4-FFF2-40B4-BE49-F238E27FC236}">
                  <a16:creationId xmlns:a16="http://schemas.microsoft.com/office/drawing/2014/main" id="{5C2EC37C-2777-C56E-1D28-73A516386EF7}"/>
                </a:ext>
              </a:extLst>
            </p:cNvPr>
            <p:cNvSpPr/>
            <p:nvPr/>
          </p:nvSpPr>
          <p:spPr>
            <a:xfrm>
              <a:off x="3983247" y="2721712"/>
              <a:ext cx="3542" cy="2171"/>
            </a:xfrm>
            <a:custGeom>
              <a:avLst/>
              <a:gdLst/>
              <a:ahLst/>
              <a:cxnLst/>
              <a:rect l="l" t="t" r="r" b="b"/>
              <a:pathLst>
                <a:path w="93" h="57" fill="none" extrusionOk="0">
                  <a:moveTo>
                    <a:pt x="93" y="56"/>
                  </a:moveTo>
                  <a:lnTo>
                    <a:pt x="93" y="56"/>
                  </a:lnTo>
                  <a:lnTo>
                    <a:pt x="0" y="1"/>
                  </a:lnTo>
                  <a:lnTo>
                    <a:pt x="0" y="1"/>
                  </a:lnTo>
                  <a:lnTo>
                    <a:pt x="93" y="56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16686;p41">
              <a:extLst>
                <a:ext uri="{FF2B5EF4-FFF2-40B4-BE49-F238E27FC236}">
                  <a16:creationId xmlns:a16="http://schemas.microsoft.com/office/drawing/2014/main" id="{49F37B90-6A08-8490-3D91-CB73B307B08B}"/>
                </a:ext>
              </a:extLst>
            </p:cNvPr>
            <p:cNvSpPr/>
            <p:nvPr/>
          </p:nvSpPr>
          <p:spPr>
            <a:xfrm>
              <a:off x="3437025" y="2721027"/>
              <a:ext cx="1447" cy="1447"/>
            </a:xfrm>
            <a:custGeom>
              <a:avLst/>
              <a:gdLst/>
              <a:ahLst/>
              <a:cxnLst/>
              <a:rect l="l" t="t" r="r" b="b"/>
              <a:pathLst>
                <a:path w="38" h="38" fill="none" extrusionOk="0">
                  <a:moveTo>
                    <a:pt x="1" y="37"/>
                  </a:moveTo>
                  <a:lnTo>
                    <a:pt x="1" y="37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" y="37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16687;p41">
              <a:extLst>
                <a:ext uri="{FF2B5EF4-FFF2-40B4-BE49-F238E27FC236}">
                  <a16:creationId xmlns:a16="http://schemas.microsoft.com/office/drawing/2014/main" id="{BD191C18-00D2-0780-BC3E-C5AEFB51D05D}"/>
                </a:ext>
              </a:extLst>
            </p:cNvPr>
            <p:cNvSpPr/>
            <p:nvPr/>
          </p:nvSpPr>
          <p:spPr>
            <a:xfrm>
              <a:off x="4233753" y="2717485"/>
              <a:ext cx="2171" cy="1447"/>
            </a:xfrm>
            <a:custGeom>
              <a:avLst/>
              <a:gdLst/>
              <a:ahLst/>
              <a:cxnLst/>
              <a:rect l="l" t="t" r="r" b="b"/>
              <a:pathLst>
                <a:path w="57" h="38" fill="none" extrusionOk="0">
                  <a:moveTo>
                    <a:pt x="1" y="38"/>
                  </a:moveTo>
                  <a:lnTo>
                    <a:pt x="1" y="38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1" y="38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16688;p41">
              <a:extLst>
                <a:ext uri="{FF2B5EF4-FFF2-40B4-BE49-F238E27FC236}">
                  <a16:creationId xmlns:a16="http://schemas.microsoft.com/office/drawing/2014/main" id="{44768AFA-2674-323D-461D-1C56BEF024B0}"/>
                </a:ext>
              </a:extLst>
            </p:cNvPr>
            <p:cNvSpPr/>
            <p:nvPr/>
          </p:nvSpPr>
          <p:spPr>
            <a:xfrm>
              <a:off x="3446204" y="2714666"/>
              <a:ext cx="1447" cy="1447"/>
            </a:xfrm>
            <a:custGeom>
              <a:avLst/>
              <a:gdLst/>
              <a:ahLst/>
              <a:cxnLst/>
              <a:rect l="l" t="t" r="r" b="b"/>
              <a:pathLst>
                <a:path w="38" h="38" fill="none" extrusionOk="0">
                  <a:moveTo>
                    <a:pt x="1" y="38"/>
                  </a:moveTo>
                  <a:lnTo>
                    <a:pt x="1" y="38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" y="38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16689;p41">
              <a:extLst>
                <a:ext uri="{FF2B5EF4-FFF2-40B4-BE49-F238E27FC236}">
                  <a16:creationId xmlns:a16="http://schemas.microsoft.com/office/drawing/2014/main" id="{A05B77D1-314C-D07F-8301-F2217E2B9BF6}"/>
                </a:ext>
              </a:extLst>
            </p:cNvPr>
            <p:cNvSpPr/>
            <p:nvPr/>
          </p:nvSpPr>
          <p:spPr>
            <a:xfrm>
              <a:off x="4242932" y="2711848"/>
              <a:ext cx="724" cy="724"/>
            </a:xfrm>
            <a:custGeom>
              <a:avLst/>
              <a:gdLst/>
              <a:ahLst/>
              <a:cxnLst/>
              <a:rect l="l" t="t" r="r" b="b"/>
              <a:pathLst>
                <a:path w="19" h="19" fill="none" extrusionOk="0">
                  <a:moveTo>
                    <a:pt x="0" y="19"/>
                  </a:moveTo>
                  <a:lnTo>
                    <a:pt x="0" y="19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16690;p41">
              <a:extLst>
                <a:ext uri="{FF2B5EF4-FFF2-40B4-BE49-F238E27FC236}">
                  <a16:creationId xmlns:a16="http://schemas.microsoft.com/office/drawing/2014/main" id="{33D55FCA-C4B3-4DC0-CC6C-5BBEC0CB18D3}"/>
                </a:ext>
              </a:extLst>
            </p:cNvPr>
            <p:cNvSpPr/>
            <p:nvPr/>
          </p:nvSpPr>
          <p:spPr>
            <a:xfrm>
              <a:off x="3967707" y="2711124"/>
              <a:ext cx="5675" cy="4304"/>
            </a:xfrm>
            <a:custGeom>
              <a:avLst/>
              <a:gdLst/>
              <a:ahLst/>
              <a:cxnLst/>
              <a:rect l="l" t="t" r="r" b="b"/>
              <a:pathLst>
                <a:path w="149" h="113" fill="none" extrusionOk="0">
                  <a:moveTo>
                    <a:pt x="149" y="112"/>
                  </a:moveTo>
                  <a:lnTo>
                    <a:pt x="149" y="11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49" y="112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16691;p41">
              <a:extLst>
                <a:ext uri="{FF2B5EF4-FFF2-40B4-BE49-F238E27FC236}">
                  <a16:creationId xmlns:a16="http://schemas.microsoft.com/office/drawing/2014/main" id="{D7BEC0DD-E5C9-3AA0-1490-C87ED807A538}"/>
                </a:ext>
              </a:extLst>
            </p:cNvPr>
            <p:cNvSpPr/>
            <p:nvPr/>
          </p:nvSpPr>
          <p:spPr>
            <a:xfrm>
              <a:off x="3454659" y="2707620"/>
              <a:ext cx="2171" cy="2133"/>
            </a:xfrm>
            <a:custGeom>
              <a:avLst/>
              <a:gdLst/>
              <a:ahLst/>
              <a:cxnLst/>
              <a:rect l="l" t="t" r="r" b="b"/>
              <a:pathLst>
                <a:path w="57" h="56" fill="none" extrusionOk="0">
                  <a:moveTo>
                    <a:pt x="1" y="56"/>
                  </a:moveTo>
                  <a:lnTo>
                    <a:pt x="1" y="5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" y="56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16692;p41">
              <a:extLst>
                <a:ext uri="{FF2B5EF4-FFF2-40B4-BE49-F238E27FC236}">
                  <a16:creationId xmlns:a16="http://schemas.microsoft.com/office/drawing/2014/main" id="{BDC1480F-AAE0-F302-1AC5-E816FDD13389}"/>
                </a:ext>
              </a:extLst>
            </p:cNvPr>
            <p:cNvSpPr/>
            <p:nvPr/>
          </p:nvSpPr>
          <p:spPr>
            <a:xfrm>
              <a:off x="3962070" y="2706210"/>
              <a:ext cx="2857" cy="2857"/>
            </a:xfrm>
            <a:custGeom>
              <a:avLst/>
              <a:gdLst/>
              <a:ahLst/>
              <a:cxnLst/>
              <a:rect l="l" t="t" r="r" b="b"/>
              <a:pathLst>
                <a:path w="75" h="75" fill="none" extrusionOk="0">
                  <a:moveTo>
                    <a:pt x="74" y="74"/>
                  </a:moveTo>
                  <a:lnTo>
                    <a:pt x="74" y="7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4" y="74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16693;p41">
              <a:extLst>
                <a:ext uri="{FF2B5EF4-FFF2-40B4-BE49-F238E27FC236}">
                  <a16:creationId xmlns:a16="http://schemas.microsoft.com/office/drawing/2014/main" id="{BDDDD2B9-C523-C8C4-A118-650C1958CC7A}"/>
                </a:ext>
              </a:extLst>
            </p:cNvPr>
            <p:cNvSpPr/>
            <p:nvPr/>
          </p:nvSpPr>
          <p:spPr>
            <a:xfrm>
              <a:off x="4251388" y="2704078"/>
              <a:ext cx="2171" cy="2171"/>
            </a:xfrm>
            <a:custGeom>
              <a:avLst/>
              <a:gdLst/>
              <a:ahLst/>
              <a:cxnLst/>
              <a:rect l="l" t="t" r="r" b="b"/>
              <a:pathLst>
                <a:path w="57" h="57" fill="none" extrusionOk="0">
                  <a:moveTo>
                    <a:pt x="1" y="56"/>
                  </a:moveTo>
                  <a:lnTo>
                    <a:pt x="1" y="56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1" y="56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16694;p41">
              <a:extLst>
                <a:ext uri="{FF2B5EF4-FFF2-40B4-BE49-F238E27FC236}">
                  <a16:creationId xmlns:a16="http://schemas.microsoft.com/office/drawing/2014/main" id="{315E51CF-615B-E6C5-16B4-F59C5126D9A5}"/>
                </a:ext>
              </a:extLst>
            </p:cNvPr>
            <p:cNvSpPr/>
            <p:nvPr/>
          </p:nvSpPr>
          <p:spPr>
            <a:xfrm>
              <a:off x="3463839" y="2700573"/>
              <a:ext cx="1447" cy="1447"/>
            </a:xfrm>
            <a:custGeom>
              <a:avLst/>
              <a:gdLst/>
              <a:ahLst/>
              <a:cxnLst/>
              <a:rect l="l" t="t" r="r" b="b"/>
              <a:pathLst>
                <a:path w="38" h="38" fill="none" extrusionOk="0">
                  <a:moveTo>
                    <a:pt x="1" y="37"/>
                  </a:moveTo>
                  <a:lnTo>
                    <a:pt x="1" y="37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" y="37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16695;p41">
              <a:extLst>
                <a:ext uri="{FF2B5EF4-FFF2-40B4-BE49-F238E27FC236}">
                  <a16:creationId xmlns:a16="http://schemas.microsoft.com/office/drawing/2014/main" id="{ACE9F6CE-A66E-213D-E158-D66E1DA1DF55}"/>
                </a:ext>
              </a:extLst>
            </p:cNvPr>
            <p:cNvSpPr/>
            <p:nvPr/>
          </p:nvSpPr>
          <p:spPr>
            <a:xfrm>
              <a:off x="4259882" y="2697717"/>
              <a:ext cx="1447" cy="762"/>
            </a:xfrm>
            <a:custGeom>
              <a:avLst/>
              <a:gdLst/>
              <a:ahLst/>
              <a:cxnLst/>
              <a:rect l="l" t="t" r="r" b="b"/>
              <a:pathLst>
                <a:path w="38" h="20" fill="none" extrusionOk="0">
                  <a:moveTo>
                    <a:pt x="0" y="19"/>
                  </a:moveTo>
                  <a:lnTo>
                    <a:pt x="0" y="19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0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16696;p41">
              <a:extLst>
                <a:ext uri="{FF2B5EF4-FFF2-40B4-BE49-F238E27FC236}">
                  <a16:creationId xmlns:a16="http://schemas.microsoft.com/office/drawing/2014/main" id="{F3E23CDA-AA1D-42AB-A282-DF315098BCA0}"/>
                </a:ext>
              </a:extLst>
            </p:cNvPr>
            <p:cNvSpPr/>
            <p:nvPr/>
          </p:nvSpPr>
          <p:spPr>
            <a:xfrm>
              <a:off x="4267614" y="2689261"/>
              <a:ext cx="2171" cy="2171"/>
            </a:xfrm>
            <a:custGeom>
              <a:avLst/>
              <a:gdLst/>
              <a:ahLst/>
              <a:cxnLst/>
              <a:rect l="l" t="t" r="r" b="b"/>
              <a:pathLst>
                <a:path w="57" h="57" fill="none" extrusionOk="0">
                  <a:moveTo>
                    <a:pt x="1" y="56"/>
                  </a:moveTo>
                  <a:lnTo>
                    <a:pt x="1" y="56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1" y="56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16697;p41">
              <a:extLst>
                <a:ext uri="{FF2B5EF4-FFF2-40B4-BE49-F238E27FC236}">
                  <a16:creationId xmlns:a16="http://schemas.microsoft.com/office/drawing/2014/main" id="{53F52AE8-AA74-CA4E-BB04-C5E5FFBBBB60}"/>
                </a:ext>
              </a:extLst>
            </p:cNvPr>
            <p:cNvSpPr/>
            <p:nvPr/>
          </p:nvSpPr>
          <p:spPr>
            <a:xfrm>
              <a:off x="4276107" y="2682215"/>
              <a:ext cx="724" cy="724"/>
            </a:xfrm>
            <a:custGeom>
              <a:avLst/>
              <a:gdLst/>
              <a:ahLst/>
              <a:cxnLst/>
              <a:rect l="l" t="t" r="r" b="b"/>
              <a:pathLst>
                <a:path w="19" h="19" fill="none" extrusionOk="0">
                  <a:moveTo>
                    <a:pt x="0" y="19"/>
                  </a:moveTo>
                  <a:lnTo>
                    <a:pt x="0" y="19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16698;p41">
              <a:extLst>
                <a:ext uri="{FF2B5EF4-FFF2-40B4-BE49-F238E27FC236}">
                  <a16:creationId xmlns:a16="http://schemas.microsoft.com/office/drawing/2014/main" id="{BBE6BF70-D417-17ED-879C-666D9FC26238}"/>
                </a:ext>
              </a:extLst>
            </p:cNvPr>
            <p:cNvSpPr/>
            <p:nvPr/>
          </p:nvSpPr>
          <p:spPr>
            <a:xfrm>
              <a:off x="3136395" y="2673721"/>
              <a:ext cx="2171" cy="2171"/>
            </a:xfrm>
            <a:custGeom>
              <a:avLst/>
              <a:gdLst/>
              <a:ahLst/>
              <a:cxnLst/>
              <a:rect l="l" t="t" r="r" b="b"/>
              <a:pathLst>
                <a:path w="57" h="57" fill="none" extrusionOk="0">
                  <a:moveTo>
                    <a:pt x="56" y="57"/>
                  </a:moveTo>
                  <a:lnTo>
                    <a:pt x="56" y="57"/>
                  </a:lnTo>
                  <a:lnTo>
                    <a:pt x="1" y="1"/>
                  </a:lnTo>
                  <a:lnTo>
                    <a:pt x="1" y="1"/>
                  </a:lnTo>
                  <a:lnTo>
                    <a:pt x="56" y="57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16699;p41">
              <a:extLst>
                <a:ext uri="{FF2B5EF4-FFF2-40B4-BE49-F238E27FC236}">
                  <a16:creationId xmlns:a16="http://schemas.microsoft.com/office/drawing/2014/main" id="{F33A7088-45D1-7810-5903-E0E1A935E73D}"/>
                </a:ext>
              </a:extLst>
            </p:cNvPr>
            <p:cNvSpPr/>
            <p:nvPr/>
          </p:nvSpPr>
          <p:spPr>
            <a:xfrm>
              <a:off x="3136395" y="2673036"/>
              <a:ext cx="38" cy="724"/>
            </a:xfrm>
            <a:custGeom>
              <a:avLst/>
              <a:gdLst/>
              <a:ahLst/>
              <a:cxnLst/>
              <a:rect l="l" t="t" r="r" b="b"/>
              <a:pathLst>
                <a:path w="1" h="19" fill="none" extrusionOk="0">
                  <a:moveTo>
                    <a:pt x="1" y="19"/>
                  </a:moveTo>
                  <a:lnTo>
                    <a:pt x="1" y="19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16700;p41">
              <a:extLst>
                <a:ext uri="{FF2B5EF4-FFF2-40B4-BE49-F238E27FC236}">
                  <a16:creationId xmlns:a16="http://schemas.microsoft.com/office/drawing/2014/main" id="{1BCEAEB3-5043-9E11-EF7D-401FCA478175}"/>
                </a:ext>
              </a:extLst>
            </p:cNvPr>
            <p:cNvSpPr/>
            <p:nvPr/>
          </p:nvSpPr>
          <p:spPr>
            <a:xfrm>
              <a:off x="4282430" y="2673036"/>
              <a:ext cx="2171" cy="2171"/>
            </a:xfrm>
            <a:custGeom>
              <a:avLst/>
              <a:gdLst/>
              <a:ahLst/>
              <a:cxnLst/>
              <a:rect l="l" t="t" r="r" b="b"/>
              <a:pathLst>
                <a:path w="57" h="57" fill="none" extrusionOk="0">
                  <a:moveTo>
                    <a:pt x="1" y="56"/>
                  </a:moveTo>
                  <a:lnTo>
                    <a:pt x="1" y="56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1" y="56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16701;p41">
              <a:extLst>
                <a:ext uri="{FF2B5EF4-FFF2-40B4-BE49-F238E27FC236}">
                  <a16:creationId xmlns:a16="http://schemas.microsoft.com/office/drawing/2014/main" id="{8DAD3C3E-5FBF-4ED9-A680-A021AF836E3E}"/>
                </a:ext>
              </a:extLst>
            </p:cNvPr>
            <p:cNvSpPr/>
            <p:nvPr/>
          </p:nvSpPr>
          <p:spPr>
            <a:xfrm>
              <a:off x="4290200" y="2665266"/>
              <a:ext cx="762" cy="762"/>
            </a:xfrm>
            <a:custGeom>
              <a:avLst/>
              <a:gdLst/>
              <a:ahLst/>
              <a:cxnLst/>
              <a:rect l="l" t="t" r="r" b="b"/>
              <a:pathLst>
                <a:path w="20" h="20" fill="none" extrusionOk="0">
                  <a:moveTo>
                    <a:pt x="1" y="19"/>
                  </a:moveTo>
                  <a:lnTo>
                    <a:pt x="1" y="19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16702;p41">
              <a:extLst>
                <a:ext uri="{FF2B5EF4-FFF2-40B4-BE49-F238E27FC236}">
                  <a16:creationId xmlns:a16="http://schemas.microsoft.com/office/drawing/2014/main" id="{CE8D22BF-37E8-9200-0B94-AF09A1F4FDC4}"/>
                </a:ext>
              </a:extLst>
            </p:cNvPr>
            <p:cNvSpPr/>
            <p:nvPr/>
          </p:nvSpPr>
          <p:spPr>
            <a:xfrm>
              <a:off x="4295875" y="2654677"/>
              <a:ext cx="2133" cy="2857"/>
            </a:xfrm>
            <a:custGeom>
              <a:avLst/>
              <a:gdLst/>
              <a:ahLst/>
              <a:cxnLst/>
              <a:rect l="l" t="t" r="r" b="b"/>
              <a:pathLst>
                <a:path w="56" h="75" fill="none" extrusionOk="0">
                  <a:moveTo>
                    <a:pt x="0" y="75"/>
                  </a:moveTo>
                  <a:lnTo>
                    <a:pt x="0" y="75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0" y="75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16703;p41">
              <a:extLst>
                <a:ext uri="{FF2B5EF4-FFF2-40B4-BE49-F238E27FC236}">
                  <a16:creationId xmlns:a16="http://schemas.microsoft.com/office/drawing/2014/main" id="{24F85B49-0761-BA0D-E3F0-B66C519D8FD0}"/>
                </a:ext>
              </a:extLst>
            </p:cNvPr>
            <p:cNvSpPr/>
            <p:nvPr/>
          </p:nvSpPr>
          <p:spPr>
            <a:xfrm>
              <a:off x="4302198" y="2646907"/>
              <a:ext cx="762" cy="762"/>
            </a:xfrm>
            <a:custGeom>
              <a:avLst/>
              <a:gdLst/>
              <a:ahLst/>
              <a:cxnLst/>
              <a:rect l="l" t="t" r="r" b="b"/>
              <a:pathLst>
                <a:path w="20" h="20" fill="none" extrusionOk="0">
                  <a:moveTo>
                    <a:pt x="1" y="19"/>
                  </a:moveTo>
                  <a:lnTo>
                    <a:pt x="19" y="1"/>
                  </a:lnTo>
                  <a:lnTo>
                    <a:pt x="1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16704;p41">
              <a:extLst>
                <a:ext uri="{FF2B5EF4-FFF2-40B4-BE49-F238E27FC236}">
                  <a16:creationId xmlns:a16="http://schemas.microsoft.com/office/drawing/2014/main" id="{A637C7AB-EC89-6DF5-A900-B48642BC9193}"/>
                </a:ext>
              </a:extLst>
            </p:cNvPr>
            <p:cNvSpPr/>
            <p:nvPr/>
          </p:nvSpPr>
          <p:spPr>
            <a:xfrm>
              <a:off x="4309282" y="2636319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16705;p41">
              <a:extLst>
                <a:ext uri="{FF2B5EF4-FFF2-40B4-BE49-F238E27FC236}">
                  <a16:creationId xmlns:a16="http://schemas.microsoft.com/office/drawing/2014/main" id="{7E114C1D-9442-5EF3-CC68-D5BD04377490}"/>
                </a:ext>
              </a:extLst>
            </p:cNvPr>
            <p:cNvSpPr/>
            <p:nvPr/>
          </p:nvSpPr>
          <p:spPr>
            <a:xfrm>
              <a:off x="4313510" y="2626454"/>
              <a:ext cx="724" cy="1447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0" y="38"/>
                  </a:moveTo>
                  <a:lnTo>
                    <a:pt x="0" y="38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0" y="38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16706;p41">
              <a:extLst>
                <a:ext uri="{FF2B5EF4-FFF2-40B4-BE49-F238E27FC236}">
                  <a16:creationId xmlns:a16="http://schemas.microsoft.com/office/drawing/2014/main" id="{955029B0-B946-C237-D303-A7026EF8356F}"/>
                </a:ext>
              </a:extLst>
            </p:cNvPr>
            <p:cNvSpPr/>
            <p:nvPr/>
          </p:nvSpPr>
          <p:spPr>
            <a:xfrm>
              <a:off x="4317738" y="2616589"/>
              <a:ext cx="724" cy="2133"/>
            </a:xfrm>
            <a:custGeom>
              <a:avLst/>
              <a:gdLst/>
              <a:ahLst/>
              <a:cxnLst/>
              <a:rect l="l" t="t" r="r" b="b"/>
              <a:pathLst>
                <a:path w="19" h="56" fill="none" extrusionOk="0">
                  <a:moveTo>
                    <a:pt x="0" y="56"/>
                  </a:moveTo>
                  <a:lnTo>
                    <a:pt x="0" y="5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1" name="Google Shape;16707;p41">
              <a:extLst>
                <a:ext uri="{FF2B5EF4-FFF2-40B4-BE49-F238E27FC236}">
                  <a16:creationId xmlns:a16="http://schemas.microsoft.com/office/drawing/2014/main" id="{3B11AC7E-8136-095B-9793-339E76EC0CE2}"/>
                </a:ext>
              </a:extLst>
            </p:cNvPr>
            <p:cNvSpPr/>
            <p:nvPr/>
          </p:nvSpPr>
          <p:spPr>
            <a:xfrm>
              <a:off x="4321965" y="2605277"/>
              <a:ext cx="762" cy="2857"/>
            </a:xfrm>
            <a:custGeom>
              <a:avLst/>
              <a:gdLst/>
              <a:ahLst/>
              <a:cxnLst/>
              <a:rect l="l" t="t" r="r" b="b"/>
              <a:pathLst>
                <a:path w="20" h="75" fill="none" extrusionOk="0">
                  <a:moveTo>
                    <a:pt x="1" y="75"/>
                  </a:moveTo>
                  <a:lnTo>
                    <a:pt x="1" y="75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" y="75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2" name="Google Shape;16708;p41">
              <a:extLst>
                <a:ext uri="{FF2B5EF4-FFF2-40B4-BE49-F238E27FC236}">
                  <a16:creationId xmlns:a16="http://schemas.microsoft.com/office/drawing/2014/main" id="{208C2986-3A54-B082-4A89-F5EEC8A5F436}"/>
                </a:ext>
              </a:extLst>
            </p:cNvPr>
            <p:cNvSpPr/>
            <p:nvPr/>
          </p:nvSpPr>
          <p:spPr>
            <a:xfrm>
              <a:off x="4325508" y="2594688"/>
              <a:ext cx="724" cy="2171"/>
            </a:xfrm>
            <a:custGeom>
              <a:avLst/>
              <a:gdLst/>
              <a:ahLst/>
              <a:cxnLst/>
              <a:rect l="l" t="t" r="r" b="b"/>
              <a:pathLst>
                <a:path w="19" h="57" fill="none" extrusionOk="0">
                  <a:moveTo>
                    <a:pt x="0" y="56"/>
                  </a:moveTo>
                  <a:lnTo>
                    <a:pt x="0" y="56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16709;p41">
              <a:extLst>
                <a:ext uri="{FF2B5EF4-FFF2-40B4-BE49-F238E27FC236}">
                  <a16:creationId xmlns:a16="http://schemas.microsoft.com/office/drawing/2014/main" id="{8AC777DF-BE12-E40A-3AC3-65B10EAD90E0}"/>
                </a:ext>
              </a:extLst>
            </p:cNvPr>
            <p:cNvSpPr/>
            <p:nvPr/>
          </p:nvSpPr>
          <p:spPr>
            <a:xfrm>
              <a:off x="4328326" y="2584100"/>
              <a:ext cx="724" cy="2895"/>
            </a:xfrm>
            <a:custGeom>
              <a:avLst/>
              <a:gdLst/>
              <a:ahLst/>
              <a:cxnLst/>
              <a:rect l="l" t="t" r="r" b="b"/>
              <a:pathLst>
                <a:path w="19" h="76" fill="none" extrusionOk="0">
                  <a:moveTo>
                    <a:pt x="0" y="75"/>
                  </a:moveTo>
                  <a:lnTo>
                    <a:pt x="0" y="75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0" y="75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16710;p41">
              <a:extLst>
                <a:ext uri="{FF2B5EF4-FFF2-40B4-BE49-F238E27FC236}">
                  <a16:creationId xmlns:a16="http://schemas.microsoft.com/office/drawing/2014/main" id="{7741ED59-1E30-5765-7271-AD0909F25214}"/>
                </a:ext>
              </a:extLst>
            </p:cNvPr>
            <p:cNvSpPr/>
            <p:nvPr/>
          </p:nvSpPr>
          <p:spPr>
            <a:xfrm>
              <a:off x="3091260" y="2583414"/>
              <a:ext cx="724" cy="4266"/>
            </a:xfrm>
            <a:custGeom>
              <a:avLst/>
              <a:gdLst/>
              <a:ahLst/>
              <a:cxnLst/>
              <a:rect l="l" t="t" r="r" b="b"/>
              <a:pathLst>
                <a:path w="19" h="112" fill="none" extrusionOk="0">
                  <a:moveTo>
                    <a:pt x="19" y="112"/>
                  </a:moveTo>
                  <a:lnTo>
                    <a:pt x="19" y="1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112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16711;p41">
              <a:extLst>
                <a:ext uri="{FF2B5EF4-FFF2-40B4-BE49-F238E27FC236}">
                  <a16:creationId xmlns:a16="http://schemas.microsoft.com/office/drawing/2014/main" id="{EAEB5D3F-CE4F-F18B-E1C1-52359E33F3A5}"/>
                </a:ext>
              </a:extLst>
            </p:cNvPr>
            <p:cNvSpPr/>
            <p:nvPr/>
          </p:nvSpPr>
          <p:spPr>
            <a:xfrm>
              <a:off x="4331145" y="2572826"/>
              <a:ext cx="724" cy="2171"/>
            </a:xfrm>
            <a:custGeom>
              <a:avLst/>
              <a:gdLst/>
              <a:ahLst/>
              <a:cxnLst/>
              <a:rect l="l" t="t" r="r" b="b"/>
              <a:pathLst>
                <a:path w="19" h="57" fill="none" extrusionOk="0">
                  <a:moveTo>
                    <a:pt x="0" y="56"/>
                  </a:moveTo>
                  <a:lnTo>
                    <a:pt x="0" y="5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16712;p41">
              <a:extLst>
                <a:ext uri="{FF2B5EF4-FFF2-40B4-BE49-F238E27FC236}">
                  <a16:creationId xmlns:a16="http://schemas.microsoft.com/office/drawing/2014/main" id="{BC00E3EC-847F-F79D-2952-5B07179701E8}"/>
                </a:ext>
              </a:extLst>
            </p:cNvPr>
            <p:cNvSpPr/>
            <p:nvPr/>
          </p:nvSpPr>
          <p:spPr>
            <a:xfrm>
              <a:off x="4333240" y="2562237"/>
              <a:ext cx="762" cy="762"/>
            </a:xfrm>
            <a:custGeom>
              <a:avLst/>
              <a:gdLst/>
              <a:ahLst/>
              <a:cxnLst/>
              <a:rect l="l" t="t" r="r" b="b"/>
              <a:pathLst>
                <a:path w="20" h="20" fill="none" extrusionOk="0">
                  <a:moveTo>
                    <a:pt x="1" y="19"/>
                  </a:moveTo>
                  <a:lnTo>
                    <a:pt x="20" y="1"/>
                  </a:lnTo>
                  <a:lnTo>
                    <a:pt x="1" y="19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16713;p41">
              <a:extLst>
                <a:ext uri="{FF2B5EF4-FFF2-40B4-BE49-F238E27FC236}">
                  <a16:creationId xmlns:a16="http://schemas.microsoft.com/office/drawing/2014/main" id="{408D4446-79D2-F43C-0DBF-CCFE807E5114}"/>
                </a:ext>
              </a:extLst>
            </p:cNvPr>
            <p:cNvSpPr/>
            <p:nvPr/>
          </p:nvSpPr>
          <p:spPr>
            <a:xfrm>
              <a:off x="4334687" y="2550239"/>
              <a:ext cx="724" cy="2171"/>
            </a:xfrm>
            <a:custGeom>
              <a:avLst/>
              <a:gdLst/>
              <a:ahLst/>
              <a:cxnLst/>
              <a:rect l="l" t="t" r="r" b="b"/>
              <a:pathLst>
                <a:path w="19" h="57" fill="none" extrusionOk="0">
                  <a:moveTo>
                    <a:pt x="0" y="56"/>
                  </a:moveTo>
                  <a:lnTo>
                    <a:pt x="0" y="56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16714;p41">
              <a:extLst>
                <a:ext uri="{FF2B5EF4-FFF2-40B4-BE49-F238E27FC236}">
                  <a16:creationId xmlns:a16="http://schemas.microsoft.com/office/drawing/2014/main" id="{9C0B80E4-87BC-145A-11D8-A28810D45CAA}"/>
                </a:ext>
              </a:extLst>
            </p:cNvPr>
            <p:cNvSpPr/>
            <p:nvPr/>
          </p:nvSpPr>
          <p:spPr>
            <a:xfrm>
              <a:off x="3085585" y="2549554"/>
              <a:ext cx="38" cy="2857"/>
            </a:xfrm>
            <a:custGeom>
              <a:avLst/>
              <a:gdLst/>
              <a:ahLst/>
              <a:cxnLst/>
              <a:rect l="l" t="t" r="r" b="b"/>
              <a:pathLst>
                <a:path w="1" h="75" fill="none" extrusionOk="0">
                  <a:moveTo>
                    <a:pt x="1" y="74"/>
                  </a:moveTo>
                  <a:lnTo>
                    <a:pt x="1" y="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74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16715;p41">
              <a:extLst>
                <a:ext uri="{FF2B5EF4-FFF2-40B4-BE49-F238E27FC236}">
                  <a16:creationId xmlns:a16="http://schemas.microsoft.com/office/drawing/2014/main" id="{38FEDD2F-0464-A6EF-7458-08E12159D480}"/>
                </a:ext>
              </a:extLst>
            </p:cNvPr>
            <p:cNvSpPr/>
            <p:nvPr/>
          </p:nvSpPr>
          <p:spPr>
            <a:xfrm>
              <a:off x="4336096" y="2538241"/>
              <a:ext cx="38" cy="2171"/>
            </a:xfrm>
            <a:custGeom>
              <a:avLst/>
              <a:gdLst/>
              <a:ahLst/>
              <a:cxnLst/>
              <a:rect l="l" t="t" r="r" b="b"/>
              <a:pathLst>
                <a:path w="1" h="57" fill="none" extrusionOk="0">
                  <a:moveTo>
                    <a:pt x="0" y="56"/>
                  </a:moveTo>
                  <a:lnTo>
                    <a:pt x="0" y="5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16716;p41">
              <a:extLst>
                <a:ext uri="{FF2B5EF4-FFF2-40B4-BE49-F238E27FC236}">
                  <a16:creationId xmlns:a16="http://schemas.microsoft.com/office/drawing/2014/main" id="{ECDAEA59-1BB2-04B1-B331-B54B874EF2DE}"/>
                </a:ext>
              </a:extLst>
            </p:cNvPr>
            <p:cNvSpPr/>
            <p:nvPr/>
          </p:nvSpPr>
          <p:spPr>
            <a:xfrm>
              <a:off x="3516781" y="2410532"/>
              <a:ext cx="101656" cy="118566"/>
            </a:xfrm>
            <a:custGeom>
              <a:avLst/>
              <a:gdLst/>
              <a:ahLst/>
              <a:cxnLst/>
              <a:rect l="l" t="t" r="r" b="b"/>
              <a:pathLst>
                <a:path w="2669" h="3113" fill="none" extrusionOk="0">
                  <a:moveTo>
                    <a:pt x="2613" y="3113"/>
                  </a:moveTo>
                  <a:lnTo>
                    <a:pt x="2613" y="3113"/>
                  </a:lnTo>
                  <a:lnTo>
                    <a:pt x="2668" y="3057"/>
                  </a:lnTo>
                  <a:lnTo>
                    <a:pt x="2668" y="30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8" y="3057"/>
                  </a:lnTo>
                  <a:lnTo>
                    <a:pt x="2668" y="3057"/>
                  </a:lnTo>
                  <a:lnTo>
                    <a:pt x="2613" y="3113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16717;p41">
              <a:extLst>
                <a:ext uri="{FF2B5EF4-FFF2-40B4-BE49-F238E27FC236}">
                  <a16:creationId xmlns:a16="http://schemas.microsoft.com/office/drawing/2014/main" id="{CFE990A2-7D16-8E01-8D4E-EC6D721DC2F9}"/>
                </a:ext>
              </a:extLst>
            </p:cNvPr>
            <p:cNvSpPr/>
            <p:nvPr/>
          </p:nvSpPr>
          <p:spPr>
            <a:xfrm>
              <a:off x="3116665" y="2297600"/>
              <a:ext cx="302758" cy="112244"/>
            </a:xfrm>
            <a:custGeom>
              <a:avLst/>
              <a:gdLst/>
              <a:ahLst/>
              <a:cxnLst/>
              <a:rect l="l" t="t" r="r" b="b"/>
              <a:pathLst>
                <a:path w="7949" h="2947" fill="none" extrusionOk="0">
                  <a:moveTo>
                    <a:pt x="0" y="2947"/>
                  </a:moveTo>
                  <a:lnTo>
                    <a:pt x="0" y="2947"/>
                  </a:lnTo>
                  <a:lnTo>
                    <a:pt x="222" y="2613"/>
                  </a:lnTo>
                  <a:lnTo>
                    <a:pt x="445" y="2317"/>
                  </a:lnTo>
                  <a:lnTo>
                    <a:pt x="686" y="2020"/>
                  </a:lnTo>
                  <a:lnTo>
                    <a:pt x="963" y="1742"/>
                  </a:lnTo>
                  <a:lnTo>
                    <a:pt x="1241" y="1483"/>
                  </a:lnTo>
                  <a:lnTo>
                    <a:pt x="1538" y="1242"/>
                  </a:lnTo>
                  <a:lnTo>
                    <a:pt x="1853" y="1020"/>
                  </a:lnTo>
                  <a:lnTo>
                    <a:pt x="2168" y="816"/>
                  </a:lnTo>
                  <a:lnTo>
                    <a:pt x="2501" y="631"/>
                  </a:lnTo>
                  <a:lnTo>
                    <a:pt x="2853" y="464"/>
                  </a:lnTo>
                  <a:lnTo>
                    <a:pt x="3224" y="334"/>
                  </a:lnTo>
                  <a:lnTo>
                    <a:pt x="3594" y="223"/>
                  </a:lnTo>
                  <a:lnTo>
                    <a:pt x="3984" y="130"/>
                  </a:lnTo>
                  <a:lnTo>
                    <a:pt x="4373" y="56"/>
                  </a:lnTo>
                  <a:lnTo>
                    <a:pt x="4780" y="19"/>
                  </a:lnTo>
                  <a:lnTo>
                    <a:pt x="5188" y="1"/>
                  </a:lnTo>
                  <a:lnTo>
                    <a:pt x="5188" y="1"/>
                  </a:lnTo>
                  <a:lnTo>
                    <a:pt x="5558" y="19"/>
                  </a:lnTo>
                  <a:lnTo>
                    <a:pt x="5910" y="56"/>
                  </a:lnTo>
                  <a:lnTo>
                    <a:pt x="6281" y="112"/>
                  </a:lnTo>
                  <a:lnTo>
                    <a:pt x="6633" y="186"/>
                  </a:lnTo>
                  <a:lnTo>
                    <a:pt x="6966" y="279"/>
                  </a:lnTo>
                  <a:lnTo>
                    <a:pt x="7300" y="390"/>
                  </a:lnTo>
                  <a:lnTo>
                    <a:pt x="7633" y="519"/>
                  </a:lnTo>
                  <a:lnTo>
                    <a:pt x="7948" y="668"/>
                  </a:lnTo>
                  <a:lnTo>
                    <a:pt x="7948" y="668"/>
                  </a:lnTo>
                  <a:lnTo>
                    <a:pt x="7633" y="519"/>
                  </a:lnTo>
                  <a:lnTo>
                    <a:pt x="7300" y="390"/>
                  </a:lnTo>
                  <a:lnTo>
                    <a:pt x="6966" y="279"/>
                  </a:lnTo>
                  <a:lnTo>
                    <a:pt x="6633" y="186"/>
                  </a:lnTo>
                  <a:lnTo>
                    <a:pt x="6281" y="112"/>
                  </a:lnTo>
                  <a:lnTo>
                    <a:pt x="5910" y="56"/>
                  </a:lnTo>
                  <a:lnTo>
                    <a:pt x="5558" y="19"/>
                  </a:lnTo>
                  <a:lnTo>
                    <a:pt x="5188" y="1"/>
                  </a:lnTo>
                  <a:lnTo>
                    <a:pt x="5188" y="1"/>
                  </a:lnTo>
                  <a:lnTo>
                    <a:pt x="4780" y="19"/>
                  </a:lnTo>
                  <a:lnTo>
                    <a:pt x="4373" y="56"/>
                  </a:lnTo>
                  <a:lnTo>
                    <a:pt x="3984" y="130"/>
                  </a:lnTo>
                  <a:lnTo>
                    <a:pt x="3594" y="223"/>
                  </a:lnTo>
                  <a:lnTo>
                    <a:pt x="3224" y="334"/>
                  </a:lnTo>
                  <a:lnTo>
                    <a:pt x="2853" y="464"/>
                  </a:lnTo>
                  <a:lnTo>
                    <a:pt x="2501" y="631"/>
                  </a:lnTo>
                  <a:lnTo>
                    <a:pt x="2168" y="816"/>
                  </a:lnTo>
                  <a:lnTo>
                    <a:pt x="1853" y="1020"/>
                  </a:lnTo>
                  <a:lnTo>
                    <a:pt x="1538" y="1242"/>
                  </a:lnTo>
                  <a:lnTo>
                    <a:pt x="1241" y="1483"/>
                  </a:lnTo>
                  <a:lnTo>
                    <a:pt x="963" y="1742"/>
                  </a:lnTo>
                  <a:lnTo>
                    <a:pt x="686" y="2020"/>
                  </a:lnTo>
                  <a:lnTo>
                    <a:pt x="445" y="2317"/>
                  </a:lnTo>
                  <a:lnTo>
                    <a:pt x="222" y="2613"/>
                  </a:lnTo>
                  <a:lnTo>
                    <a:pt x="0" y="2947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16718;p41">
              <a:extLst>
                <a:ext uri="{FF2B5EF4-FFF2-40B4-BE49-F238E27FC236}">
                  <a16:creationId xmlns:a16="http://schemas.microsoft.com/office/drawing/2014/main" id="{662BBA5B-5F56-9DC6-4845-D7099D739560}"/>
                </a:ext>
              </a:extLst>
            </p:cNvPr>
            <p:cNvSpPr/>
            <p:nvPr/>
          </p:nvSpPr>
          <p:spPr>
            <a:xfrm>
              <a:off x="4046055" y="2297600"/>
              <a:ext cx="258309" cy="113653"/>
            </a:xfrm>
            <a:custGeom>
              <a:avLst/>
              <a:gdLst/>
              <a:ahLst/>
              <a:cxnLst/>
              <a:rect l="l" t="t" r="r" b="b"/>
              <a:pathLst>
                <a:path w="6782" h="2984" fill="none" extrusionOk="0">
                  <a:moveTo>
                    <a:pt x="0" y="223"/>
                  </a:moveTo>
                  <a:lnTo>
                    <a:pt x="0" y="223"/>
                  </a:lnTo>
                  <a:lnTo>
                    <a:pt x="389" y="130"/>
                  </a:lnTo>
                  <a:lnTo>
                    <a:pt x="778" y="56"/>
                  </a:lnTo>
                  <a:lnTo>
                    <a:pt x="1167" y="19"/>
                  </a:lnTo>
                  <a:lnTo>
                    <a:pt x="1575" y="1"/>
                  </a:lnTo>
                  <a:lnTo>
                    <a:pt x="1575" y="1"/>
                  </a:lnTo>
                  <a:lnTo>
                    <a:pt x="2001" y="19"/>
                  </a:lnTo>
                  <a:lnTo>
                    <a:pt x="2390" y="56"/>
                  </a:lnTo>
                  <a:lnTo>
                    <a:pt x="2798" y="130"/>
                  </a:lnTo>
                  <a:lnTo>
                    <a:pt x="3187" y="223"/>
                  </a:lnTo>
                  <a:lnTo>
                    <a:pt x="3557" y="334"/>
                  </a:lnTo>
                  <a:lnTo>
                    <a:pt x="3928" y="482"/>
                  </a:lnTo>
                  <a:lnTo>
                    <a:pt x="4280" y="649"/>
                  </a:lnTo>
                  <a:lnTo>
                    <a:pt x="4614" y="834"/>
                  </a:lnTo>
                  <a:lnTo>
                    <a:pt x="4947" y="1038"/>
                  </a:lnTo>
                  <a:lnTo>
                    <a:pt x="5262" y="1261"/>
                  </a:lnTo>
                  <a:lnTo>
                    <a:pt x="5559" y="1501"/>
                  </a:lnTo>
                  <a:lnTo>
                    <a:pt x="5836" y="1761"/>
                  </a:lnTo>
                  <a:lnTo>
                    <a:pt x="6096" y="2057"/>
                  </a:lnTo>
                  <a:lnTo>
                    <a:pt x="6355" y="2354"/>
                  </a:lnTo>
                  <a:lnTo>
                    <a:pt x="6578" y="2650"/>
                  </a:lnTo>
                  <a:lnTo>
                    <a:pt x="6781" y="2984"/>
                  </a:lnTo>
                  <a:lnTo>
                    <a:pt x="6781" y="2984"/>
                  </a:lnTo>
                  <a:lnTo>
                    <a:pt x="6578" y="2650"/>
                  </a:lnTo>
                  <a:lnTo>
                    <a:pt x="6355" y="2354"/>
                  </a:lnTo>
                  <a:lnTo>
                    <a:pt x="6096" y="2057"/>
                  </a:lnTo>
                  <a:lnTo>
                    <a:pt x="5836" y="1761"/>
                  </a:lnTo>
                  <a:lnTo>
                    <a:pt x="5559" y="1501"/>
                  </a:lnTo>
                  <a:lnTo>
                    <a:pt x="5262" y="1261"/>
                  </a:lnTo>
                  <a:lnTo>
                    <a:pt x="4947" y="1038"/>
                  </a:lnTo>
                  <a:lnTo>
                    <a:pt x="4614" y="834"/>
                  </a:lnTo>
                  <a:lnTo>
                    <a:pt x="4280" y="649"/>
                  </a:lnTo>
                  <a:lnTo>
                    <a:pt x="3928" y="482"/>
                  </a:lnTo>
                  <a:lnTo>
                    <a:pt x="3557" y="334"/>
                  </a:lnTo>
                  <a:lnTo>
                    <a:pt x="3187" y="223"/>
                  </a:lnTo>
                  <a:lnTo>
                    <a:pt x="2798" y="130"/>
                  </a:lnTo>
                  <a:lnTo>
                    <a:pt x="2390" y="56"/>
                  </a:lnTo>
                  <a:lnTo>
                    <a:pt x="2001" y="19"/>
                  </a:lnTo>
                  <a:lnTo>
                    <a:pt x="1575" y="1"/>
                  </a:lnTo>
                  <a:lnTo>
                    <a:pt x="1575" y="1"/>
                  </a:lnTo>
                  <a:lnTo>
                    <a:pt x="1167" y="19"/>
                  </a:lnTo>
                  <a:lnTo>
                    <a:pt x="778" y="56"/>
                  </a:lnTo>
                  <a:lnTo>
                    <a:pt x="389" y="130"/>
                  </a:lnTo>
                  <a:lnTo>
                    <a:pt x="0" y="223"/>
                  </a:lnTo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93" name="Google Shape;16719;p41">
              <a:extLst>
                <a:ext uri="{FF2B5EF4-FFF2-40B4-BE49-F238E27FC236}">
                  <a16:creationId xmlns:a16="http://schemas.microsoft.com/office/drawing/2014/main" id="{F1D04C8F-EB12-CA23-96A5-891A750F2E2A}"/>
                </a:ext>
              </a:extLst>
            </p:cNvPr>
            <p:cNvGrpSpPr/>
            <p:nvPr/>
          </p:nvGrpSpPr>
          <p:grpSpPr>
            <a:xfrm>
              <a:off x="2782868" y="1768497"/>
              <a:ext cx="1870080" cy="1118561"/>
              <a:chOff x="5420733" y="1686475"/>
              <a:chExt cx="1870080" cy="1118561"/>
            </a:xfrm>
          </p:grpSpPr>
          <p:sp>
            <p:nvSpPr>
              <p:cNvPr id="94" name="Google Shape;16720;p41">
                <a:extLst>
                  <a:ext uri="{FF2B5EF4-FFF2-40B4-BE49-F238E27FC236}">
                    <a16:creationId xmlns:a16="http://schemas.microsoft.com/office/drawing/2014/main" id="{297259F2-BBE1-FBFA-3273-A524396A33B5}"/>
                  </a:ext>
                </a:extLst>
              </p:cNvPr>
              <p:cNvSpPr/>
              <p:nvPr/>
            </p:nvSpPr>
            <p:spPr>
              <a:xfrm>
                <a:off x="6424928" y="2204436"/>
                <a:ext cx="533530" cy="459450"/>
              </a:xfrm>
              <a:custGeom>
                <a:avLst/>
                <a:gdLst/>
                <a:ahLst/>
                <a:cxnLst/>
                <a:rect l="l" t="t" r="r" b="b"/>
                <a:pathLst>
                  <a:path w="14008" h="12063" extrusionOk="0">
                    <a:moveTo>
                      <a:pt x="7634" y="1"/>
                    </a:moveTo>
                    <a:lnTo>
                      <a:pt x="7319" y="38"/>
                    </a:lnTo>
                    <a:lnTo>
                      <a:pt x="6985" y="75"/>
                    </a:lnTo>
                    <a:lnTo>
                      <a:pt x="6670" y="131"/>
                    </a:lnTo>
                    <a:lnTo>
                      <a:pt x="6374" y="205"/>
                    </a:lnTo>
                    <a:lnTo>
                      <a:pt x="6078" y="297"/>
                    </a:lnTo>
                    <a:lnTo>
                      <a:pt x="5781" y="409"/>
                    </a:lnTo>
                    <a:lnTo>
                      <a:pt x="5485" y="520"/>
                    </a:lnTo>
                    <a:lnTo>
                      <a:pt x="5207" y="668"/>
                    </a:lnTo>
                    <a:lnTo>
                      <a:pt x="4929" y="816"/>
                    </a:lnTo>
                    <a:lnTo>
                      <a:pt x="4669" y="964"/>
                    </a:lnTo>
                    <a:lnTo>
                      <a:pt x="4429" y="1150"/>
                    </a:lnTo>
                    <a:lnTo>
                      <a:pt x="4169" y="1335"/>
                    </a:lnTo>
                    <a:lnTo>
                      <a:pt x="3947" y="1539"/>
                    </a:lnTo>
                    <a:lnTo>
                      <a:pt x="3724" y="1743"/>
                    </a:lnTo>
                    <a:lnTo>
                      <a:pt x="3502" y="1965"/>
                    </a:lnTo>
                    <a:lnTo>
                      <a:pt x="223" y="5763"/>
                    </a:lnTo>
                    <a:lnTo>
                      <a:pt x="0" y="6041"/>
                    </a:lnTo>
                    <a:lnTo>
                      <a:pt x="3502" y="10099"/>
                    </a:lnTo>
                    <a:lnTo>
                      <a:pt x="3521" y="10117"/>
                    </a:lnTo>
                    <a:lnTo>
                      <a:pt x="3780" y="10377"/>
                    </a:lnTo>
                    <a:lnTo>
                      <a:pt x="4058" y="10636"/>
                    </a:lnTo>
                    <a:lnTo>
                      <a:pt x="4466" y="10951"/>
                    </a:lnTo>
                    <a:lnTo>
                      <a:pt x="4688" y="11099"/>
                    </a:lnTo>
                    <a:lnTo>
                      <a:pt x="4910" y="11229"/>
                    </a:lnTo>
                    <a:lnTo>
                      <a:pt x="5133" y="11359"/>
                    </a:lnTo>
                    <a:lnTo>
                      <a:pt x="5373" y="11488"/>
                    </a:lnTo>
                    <a:lnTo>
                      <a:pt x="5614" y="11599"/>
                    </a:lnTo>
                    <a:lnTo>
                      <a:pt x="5855" y="11692"/>
                    </a:lnTo>
                    <a:lnTo>
                      <a:pt x="6096" y="11766"/>
                    </a:lnTo>
                    <a:lnTo>
                      <a:pt x="6355" y="11859"/>
                    </a:lnTo>
                    <a:lnTo>
                      <a:pt x="6615" y="11914"/>
                    </a:lnTo>
                    <a:lnTo>
                      <a:pt x="6874" y="11970"/>
                    </a:lnTo>
                    <a:lnTo>
                      <a:pt x="7134" y="12007"/>
                    </a:lnTo>
                    <a:lnTo>
                      <a:pt x="7412" y="12044"/>
                    </a:lnTo>
                    <a:lnTo>
                      <a:pt x="7689" y="12063"/>
                    </a:lnTo>
                    <a:lnTo>
                      <a:pt x="8282" y="12063"/>
                    </a:lnTo>
                    <a:lnTo>
                      <a:pt x="8690" y="12026"/>
                    </a:lnTo>
                    <a:lnTo>
                      <a:pt x="9079" y="11970"/>
                    </a:lnTo>
                    <a:lnTo>
                      <a:pt x="9468" y="11877"/>
                    </a:lnTo>
                    <a:lnTo>
                      <a:pt x="9857" y="11766"/>
                    </a:lnTo>
                    <a:lnTo>
                      <a:pt x="10228" y="11636"/>
                    </a:lnTo>
                    <a:lnTo>
                      <a:pt x="10580" y="11470"/>
                    </a:lnTo>
                    <a:lnTo>
                      <a:pt x="10932" y="11284"/>
                    </a:lnTo>
                    <a:lnTo>
                      <a:pt x="11265" y="11081"/>
                    </a:lnTo>
                    <a:lnTo>
                      <a:pt x="11580" y="10858"/>
                    </a:lnTo>
                    <a:lnTo>
                      <a:pt x="11877" y="10617"/>
                    </a:lnTo>
                    <a:lnTo>
                      <a:pt x="12173" y="10358"/>
                    </a:lnTo>
                    <a:lnTo>
                      <a:pt x="12433" y="10080"/>
                    </a:lnTo>
                    <a:lnTo>
                      <a:pt x="12692" y="9784"/>
                    </a:lnTo>
                    <a:lnTo>
                      <a:pt x="12914" y="9487"/>
                    </a:lnTo>
                    <a:lnTo>
                      <a:pt x="13137" y="9154"/>
                    </a:lnTo>
                    <a:lnTo>
                      <a:pt x="13322" y="8820"/>
                    </a:lnTo>
                    <a:lnTo>
                      <a:pt x="13470" y="8505"/>
                    </a:lnTo>
                    <a:lnTo>
                      <a:pt x="13618" y="8172"/>
                    </a:lnTo>
                    <a:lnTo>
                      <a:pt x="13729" y="7838"/>
                    </a:lnTo>
                    <a:lnTo>
                      <a:pt x="13822" y="7486"/>
                    </a:lnTo>
                    <a:lnTo>
                      <a:pt x="13896" y="7134"/>
                    </a:lnTo>
                    <a:lnTo>
                      <a:pt x="13952" y="6782"/>
                    </a:lnTo>
                    <a:lnTo>
                      <a:pt x="13989" y="6412"/>
                    </a:lnTo>
                    <a:lnTo>
                      <a:pt x="14007" y="6041"/>
                    </a:lnTo>
                    <a:lnTo>
                      <a:pt x="13989" y="5726"/>
                    </a:lnTo>
                    <a:lnTo>
                      <a:pt x="13970" y="5411"/>
                    </a:lnTo>
                    <a:lnTo>
                      <a:pt x="13933" y="5115"/>
                    </a:lnTo>
                    <a:lnTo>
                      <a:pt x="13878" y="4818"/>
                    </a:lnTo>
                    <a:lnTo>
                      <a:pt x="13804" y="4522"/>
                    </a:lnTo>
                    <a:lnTo>
                      <a:pt x="13729" y="4244"/>
                    </a:lnTo>
                    <a:lnTo>
                      <a:pt x="13637" y="3966"/>
                    </a:lnTo>
                    <a:lnTo>
                      <a:pt x="13526" y="3688"/>
                    </a:lnTo>
                    <a:lnTo>
                      <a:pt x="13396" y="3410"/>
                    </a:lnTo>
                    <a:lnTo>
                      <a:pt x="13266" y="3151"/>
                    </a:lnTo>
                    <a:lnTo>
                      <a:pt x="13118" y="2910"/>
                    </a:lnTo>
                    <a:lnTo>
                      <a:pt x="12970" y="2669"/>
                    </a:lnTo>
                    <a:lnTo>
                      <a:pt x="12803" y="2428"/>
                    </a:lnTo>
                    <a:lnTo>
                      <a:pt x="12618" y="2187"/>
                    </a:lnTo>
                    <a:lnTo>
                      <a:pt x="12433" y="1983"/>
                    </a:lnTo>
                    <a:lnTo>
                      <a:pt x="12229" y="1761"/>
                    </a:lnTo>
                    <a:lnTo>
                      <a:pt x="12025" y="1557"/>
                    </a:lnTo>
                    <a:lnTo>
                      <a:pt x="11803" y="1372"/>
                    </a:lnTo>
                    <a:lnTo>
                      <a:pt x="11580" y="1205"/>
                    </a:lnTo>
                    <a:lnTo>
                      <a:pt x="11339" y="1020"/>
                    </a:lnTo>
                    <a:lnTo>
                      <a:pt x="11099" y="872"/>
                    </a:lnTo>
                    <a:lnTo>
                      <a:pt x="10839" y="724"/>
                    </a:lnTo>
                    <a:lnTo>
                      <a:pt x="10580" y="594"/>
                    </a:lnTo>
                    <a:lnTo>
                      <a:pt x="10302" y="464"/>
                    </a:lnTo>
                    <a:lnTo>
                      <a:pt x="10042" y="371"/>
                    </a:lnTo>
                    <a:lnTo>
                      <a:pt x="9765" y="260"/>
                    </a:lnTo>
                    <a:lnTo>
                      <a:pt x="9468" y="186"/>
                    </a:lnTo>
                    <a:lnTo>
                      <a:pt x="9172" y="112"/>
                    </a:lnTo>
                    <a:lnTo>
                      <a:pt x="8875" y="57"/>
                    </a:lnTo>
                    <a:lnTo>
                      <a:pt x="8579" y="19"/>
                    </a:lnTo>
                    <a:lnTo>
                      <a:pt x="8282" y="1"/>
                    </a:lnTo>
                    <a:close/>
                  </a:path>
                </a:pathLst>
              </a:custGeom>
              <a:solidFill>
                <a:srgbClr val="E7C59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5" name="Google Shape;16721;p41">
                <a:extLst>
                  <a:ext uri="{FF2B5EF4-FFF2-40B4-BE49-F238E27FC236}">
                    <a16:creationId xmlns:a16="http://schemas.microsoft.com/office/drawing/2014/main" id="{5CE10141-AF30-1C55-4C7D-98F7DDBB0732}"/>
                  </a:ext>
                </a:extLst>
              </p:cNvPr>
              <p:cNvSpPr/>
              <p:nvPr/>
            </p:nvSpPr>
            <p:spPr>
              <a:xfrm>
                <a:off x="6740375" y="2526244"/>
                <a:ext cx="191961" cy="137648"/>
              </a:xfrm>
              <a:custGeom>
                <a:avLst/>
                <a:gdLst/>
                <a:ahLst/>
                <a:cxnLst/>
                <a:rect l="l" t="t" r="r" b="b"/>
                <a:pathLst>
                  <a:path w="5040" h="3614" extrusionOk="0">
                    <a:moveTo>
                      <a:pt x="3484" y="1"/>
                    </a:moveTo>
                    <a:lnTo>
                      <a:pt x="3132" y="19"/>
                    </a:lnTo>
                    <a:lnTo>
                      <a:pt x="2779" y="75"/>
                    </a:lnTo>
                    <a:lnTo>
                      <a:pt x="2446" y="167"/>
                    </a:lnTo>
                    <a:lnTo>
                      <a:pt x="2131" y="279"/>
                    </a:lnTo>
                    <a:lnTo>
                      <a:pt x="1816" y="427"/>
                    </a:lnTo>
                    <a:lnTo>
                      <a:pt x="1538" y="594"/>
                    </a:lnTo>
                    <a:lnTo>
                      <a:pt x="1260" y="797"/>
                    </a:lnTo>
                    <a:lnTo>
                      <a:pt x="1019" y="1020"/>
                    </a:lnTo>
                    <a:lnTo>
                      <a:pt x="797" y="1279"/>
                    </a:lnTo>
                    <a:lnTo>
                      <a:pt x="593" y="1538"/>
                    </a:lnTo>
                    <a:lnTo>
                      <a:pt x="408" y="1835"/>
                    </a:lnTo>
                    <a:lnTo>
                      <a:pt x="260" y="2131"/>
                    </a:lnTo>
                    <a:lnTo>
                      <a:pt x="149" y="2465"/>
                    </a:lnTo>
                    <a:lnTo>
                      <a:pt x="56" y="2798"/>
                    </a:lnTo>
                    <a:lnTo>
                      <a:pt x="0" y="3132"/>
                    </a:lnTo>
                    <a:lnTo>
                      <a:pt x="0" y="3502"/>
                    </a:lnTo>
                    <a:lnTo>
                      <a:pt x="0" y="3614"/>
                    </a:lnTo>
                    <a:lnTo>
                      <a:pt x="408" y="3577"/>
                    </a:lnTo>
                    <a:lnTo>
                      <a:pt x="797" y="3521"/>
                    </a:lnTo>
                    <a:lnTo>
                      <a:pt x="1186" y="3428"/>
                    </a:lnTo>
                    <a:lnTo>
                      <a:pt x="1575" y="3317"/>
                    </a:lnTo>
                    <a:lnTo>
                      <a:pt x="1946" y="3187"/>
                    </a:lnTo>
                    <a:lnTo>
                      <a:pt x="2298" y="3021"/>
                    </a:lnTo>
                    <a:lnTo>
                      <a:pt x="2650" y="2835"/>
                    </a:lnTo>
                    <a:lnTo>
                      <a:pt x="2983" y="2632"/>
                    </a:lnTo>
                    <a:lnTo>
                      <a:pt x="3298" y="2409"/>
                    </a:lnTo>
                    <a:lnTo>
                      <a:pt x="3595" y="2168"/>
                    </a:lnTo>
                    <a:lnTo>
                      <a:pt x="3891" y="1909"/>
                    </a:lnTo>
                    <a:lnTo>
                      <a:pt x="4151" y="1631"/>
                    </a:lnTo>
                    <a:lnTo>
                      <a:pt x="4410" y="1335"/>
                    </a:lnTo>
                    <a:lnTo>
                      <a:pt x="4632" y="1038"/>
                    </a:lnTo>
                    <a:lnTo>
                      <a:pt x="4855" y="705"/>
                    </a:lnTo>
                    <a:lnTo>
                      <a:pt x="5040" y="371"/>
                    </a:lnTo>
                    <a:lnTo>
                      <a:pt x="4855" y="279"/>
                    </a:lnTo>
                    <a:lnTo>
                      <a:pt x="4669" y="204"/>
                    </a:lnTo>
                    <a:lnTo>
                      <a:pt x="4484" y="149"/>
                    </a:lnTo>
                    <a:lnTo>
                      <a:pt x="4299" y="93"/>
                    </a:lnTo>
                    <a:lnTo>
                      <a:pt x="4095" y="56"/>
                    </a:lnTo>
                    <a:lnTo>
                      <a:pt x="3891" y="19"/>
                    </a:lnTo>
                    <a:lnTo>
                      <a:pt x="3687" y="1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6" name="Google Shape;16722;p41">
                <a:extLst>
                  <a:ext uri="{FF2B5EF4-FFF2-40B4-BE49-F238E27FC236}">
                    <a16:creationId xmlns:a16="http://schemas.microsoft.com/office/drawing/2014/main" id="{430BC404-1290-9222-0490-3D421CDF194A}"/>
                  </a:ext>
                </a:extLst>
              </p:cNvPr>
              <p:cNvSpPr/>
              <p:nvPr/>
            </p:nvSpPr>
            <p:spPr>
              <a:xfrm>
                <a:off x="6424928" y="2421082"/>
                <a:ext cx="166557" cy="188457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4948" extrusionOk="0">
                    <a:moveTo>
                      <a:pt x="871" y="1"/>
                    </a:moveTo>
                    <a:lnTo>
                      <a:pt x="556" y="20"/>
                    </a:lnTo>
                    <a:lnTo>
                      <a:pt x="223" y="75"/>
                    </a:lnTo>
                    <a:lnTo>
                      <a:pt x="0" y="353"/>
                    </a:lnTo>
                    <a:lnTo>
                      <a:pt x="3502" y="4411"/>
                    </a:lnTo>
                    <a:lnTo>
                      <a:pt x="3521" y="4429"/>
                    </a:lnTo>
                    <a:lnTo>
                      <a:pt x="3780" y="4689"/>
                    </a:lnTo>
                    <a:lnTo>
                      <a:pt x="4058" y="4948"/>
                    </a:lnTo>
                    <a:lnTo>
                      <a:pt x="4188" y="4614"/>
                    </a:lnTo>
                    <a:lnTo>
                      <a:pt x="4299" y="4262"/>
                    </a:lnTo>
                    <a:lnTo>
                      <a:pt x="4354" y="3892"/>
                    </a:lnTo>
                    <a:lnTo>
                      <a:pt x="4373" y="3503"/>
                    </a:lnTo>
                    <a:lnTo>
                      <a:pt x="4354" y="3151"/>
                    </a:lnTo>
                    <a:lnTo>
                      <a:pt x="4299" y="2799"/>
                    </a:lnTo>
                    <a:lnTo>
                      <a:pt x="4225" y="2465"/>
                    </a:lnTo>
                    <a:lnTo>
                      <a:pt x="4095" y="2150"/>
                    </a:lnTo>
                    <a:lnTo>
                      <a:pt x="3947" y="1835"/>
                    </a:lnTo>
                    <a:lnTo>
                      <a:pt x="3780" y="1557"/>
                    </a:lnTo>
                    <a:lnTo>
                      <a:pt x="3576" y="1279"/>
                    </a:lnTo>
                    <a:lnTo>
                      <a:pt x="3354" y="1039"/>
                    </a:lnTo>
                    <a:lnTo>
                      <a:pt x="3095" y="816"/>
                    </a:lnTo>
                    <a:lnTo>
                      <a:pt x="2835" y="612"/>
                    </a:lnTo>
                    <a:lnTo>
                      <a:pt x="2539" y="427"/>
                    </a:lnTo>
                    <a:lnTo>
                      <a:pt x="2242" y="279"/>
                    </a:lnTo>
                    <a:lnTo>
                      <a:pt x="1909" y="168"/>
                    </a:lnTo>
                    <a:lnTo>
                      <a:pt x="1575" y="75"/>
                    </a:lnTo>
                    <a:lnTo>
                      <a:pt x="1242" y="20"/>
                    </a:lnTo>
                    <a:lnTo>
                      <a:pt x="871" y="1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7" name="Google Shape;16723;p41">
                <a:extLst>
                  <a:ext uri="{FF2B5EF4-FFF2-40B4-BE49-F238E27FC236}">
                    <a16:creationId xmlns:a16="http://schemas.microsoft.com/office/drawing/2014/main" id="{2674877C-540D-A16A-810E-69439487D6EF}"/>
                  </a:ext>
                </a:extLst>
              </p:cNvPr>
              <p:cNvSpPr/>
              <p:nvPr/>
            </p:nvSpPr>
            <p:spPr>
              <a:xfrm>
                <a:off x="5705823" y="2204436"/>
                <a:ext cx="534253" cy="459450"/>
              </a:xfrm>
              <a:custGeom>
                <a:avLst/>
                <a:gdLst/>
                <a:ahLst/>
                <a:cxnLst/>
                <a:rect l="l" t="t" r="r" b="b"/>
                <a:pathLst>
                  <a:path w="14027" h="12063" extrusionOk="0">
                    <a:moveTo>
                      <a:pt x="5744" y="1"/>
                    </a:moveTo>
                    <a:lnTo>
                      <a:pt x="5429" y="19"/>
                    </a:lnTo>
                    <a:lnTo>
                      <a:pt x="5133" y="57"/>
                    </a:lnTo>
                    <a:lnTo>
                      <a:pt x="4836" y="112"/>
                    </a:lnTo>
                    <a:lnTo>
                      <a:pt x="4540" y="186"/>
                    </a:lnTo>
                    <a:lnTo>
                      <a:pt x="4262" y="260"/>
                    </a:lnTo>
                    <a:lnTo>
                      <a:pt x="3966" y="371"/>
                    </a:lnTo>
                    <a:lnTo>
                      <a:pt x="3706" y="464"/>
                    </a:lnTo>
                    <a:lnTo>
                      <a:pt x="3428" y="594"/>
                    </a:lnTo>
                    <a:lnTo>
                      <a:pt x="3169" y="724"/>
                    </a:lnTo>
                    <a:lnTo>
                      <a:pt x="2909" y="872"/>
                    </a:lnTo>
                    <a:lnTo>
                      <a:pt x="2669" y="1020"/>
                    </a:lnTo>
                    <a:lnTo>
                      <a:pt x="2428" y="1205"/>
                    </a:lnTo>
                    <a:lnTo>
                      <a:pt x="2205" y="1372"/>
                    </a:lnTo>
                    <a:lnTo>
                      <a:pt x="1983" y="1557"/>
                    </a:lnTo>
                    <a:lnTo>
                      <a:pt x="1779" y="1761"/>
                    </a:lnTo>
                    <a:lnTo>
                      <a:pt x="1575" y="1983"/>
                    </a:lnTo>
                    <a:lnTo>
                      <a:pt x="1390" y="2187"/>
                    </a:lnTo>
                    <a:lnTo>
                      <a:pt x="1205" y="2428"/>
                    </a:lnTo>
                    <a:lnTo>
                      <a:pt x="1038" y="2669"/>
                    </a:lnTo>
                    <a:lnTo>
                      <a:pt x="890" y="2910"/>
                    </a:lnTo>
                    <a:lnTo>
                      <a:pt x="742" y="3151"/>
                    </a:lnTo>
                    <a:lnTo>
                      <a:pt x="612" y="3410"/>
                    </a:lnTo>
                    <a:lnTo>
                      <a:pt x="482" y="3688"/>
                    </a:lnTo>
                    <a:lnTo>
                      <a:pt x="371" y="3966"/>
                    </a:lnTo>
                    <a:lnTo>
                      <a:pt x="278" y="4244"/>
                    </a:lnTo>
                    <a:lnTo>
                      <a:pt x="204" y="4522"/>
                    </a:lnTo>
                    <a:lnTo>
                      <a:pt x="130" y="4818"/>
                    </a:lnTo>
                    <a:lnTo>
                      <a:pt x="75" y="5115"/>
                    </a:lnTo>
                    <a:lnTo>
                      <a:pt x="38" y="5411"/>
                    </a:lnTo>
                    <a:lnTo>
                      <a:pt x="19" y="5726"/>
                    </a:lnTo>
                    <a:lnTo>
                      <a:pt x="1" y="6041"/>
                    </a:lnTo>
                    <a:lnTo>
                      <a:pt x="19" y="6504"/>
                    </a:lnTo>
                    <a:lnTo>
                      <a:pt x="75" y="6986"/>
                    </a:lnTo>
                    <a:lnTo>
                      <a:pt x="167" y="7431"/>
                    </a:lnTo>
                    <a:lnTo>
                      <a:pt x="297" y="7875"/>
                    </a:lnTo>
                    <a:lnTo>
                      <a:pt x="445" y="8264"/>
                    </a:lnTo>
                    <a:lnTo>
                      <a:pt x="593" y="8635"/>
                    </a:lnTo>
                    <a:lnTo>
                      <a:pt x="797" y="9005"/>
                    </a:lnTo>
                    <a:lnTo>
                      <a:pt x="1001" y="9339"/>
                    </a:lnTo>
                    <a:lnTo>
                      <a:pt x="1242" y="9672"/>
                    </a:lnTo>
                    <a:lnTo>
                      <a:pt x="1483" y="9987"/>
                    </a:lnTo>
                    <a:lnTo>
                      <a:pt x="1761" y="10284"/>
                    </a:lnTo>
                    <a:lnTo>
                      <a:pt x="2057" y="10562"/>
                    </a:lnTo>
                    <a:lnTo>
                      <a:pt x="2372" y="10821"/>
                    </a:lnTo>
                    <a:lnTo>
                      <a:pt x="2706" y="11044"/>
                    </a:lnTo>
                    <a:lnTo>
                      <a:pt x="3039" y="11266"/>
                    </a:lnTo>
                    <a:lnTo>
                      <a:pt x="3391" y="11451"/>
                    </a:lnTo>
                    <a:lnTo>
                      <a:pt x="3780" y="11618"/>
                    </a:lnTo>
                    <a:lnTo>
                      <a:pt x="4151" y="11766"/>
                    </a:lnTo>
                    <a:lnTo>
                      <a:pt x="4558" y="11877"/>
                    </a:lnTo>
                    <a:lnTo>
                      <a:pt x="4966" y="11970"/>
                    </a:lnTo>
                    <a:lnTo>
                      <a:pt x="5225" y="12007"/>
                    </a:lnTo>
                    <a:lnTo>
                      <a:pt x="5503" y="12044"/>
                    </a:lnTo>
                    <a:lnTo>
                      <a:pt x="5763" y="12063"/>
                    </a:lnTo>
                    <a:lnTo>
                      <a:pt x="6041" y="12063"/>
                    </a:lnTo>
                    <a:lnTo>
                      <a:pt x="6541" y="12044"/>
                    </a:lnTo>
                    <a:lnTo>
                      <a:pt x="7023" y="11988"/>
                    </a:lnTo>
                    <a:lnTo>
                      <a:pt x="7486" y="11896"/>
                    </a:lnTo>
                    <a:lnTo>
                      <a:pt x="7949" y="11766"/>
                    </a:lnTo>
                    <a:lnTo>
                      <a:pt x="8394" y="11599"/>
                    </a:lnTo>
                    <a:lnTo>
                      <a:pt x="8820" y="11396"/>
                    </a:lnTo>
                    <a:lnTo>
                      <a:pt x="9227" y="11173"/>
                    </a:lnTo>
                    <a:lnTo>
                      <a:pt x="9616" y="10914"/>
                    </a:lnTo>
                    <a:lnTo>
                      <a:pt x="9839" y="10729"/>
                    </a:lnTo>
                    <a:lnTo>
                      <a:pt x="10043" y="10543"/>
                    </a:lnTo>
                    <a:lnTo>
                      <a:pt x="10246" y="10358"/>
                    </a:lnTo>
                    <a:lnTo>
                      <a:pt x="10450" y="10154"/>
                    </a:lnTo>
                    <a:lnTo>
                      <a:pt x="13878" y="6189"/>
                    </a:lnTo>
                    <a:lnTo>
                      <a:pt x="14026" y="6022"/>
                    </a:lnTo>
                    <a:lnTo>
                      <a:pt x="10450" y="1909"/>
                    </a:lnTo>
                    <a:lnTo>
                      <a:pt x="10228" y="1687"/>
                    </a:lnTo>
                    <a:lnTo>
                      <a:pt x="10006" y="1483"/>
                    </a:lnTo>
                    <a:lnTo>
                      <a:pt x="9783" y="1298"/>
                    </a:lnTo>
                    <a:lnTo>
                      <a:pt x="9542" y="1113"/>
                    </a:lnTo>
                    <a:lnTo>
                      <a:pt x="9283" y="946"/>
                    </a:lnTo>
                    <a:lnTo>
                      <a:pt x="9024" y="779"/>
                    </a:lnTo>
                    <a:lnTo>
                      <a:pt x="8764" y="649"/>
                    </a:lnTo>
                    <a:lnTo>
                      <a:pt x="8486" y="501"/>
                    </a:lnTo>
                    <a:lnTo>
                      <a:pt x="8208" y="390"/>
                    </a:lnTo>
                    <a:lnTo>
                      <a:pt x="7912" y="297"/>
                    </a:lnTo>
                    <a:lnTo>
                      <a:pt x="7615" y="205"/>
                    </a:lnTo>
                    <a:lnTo>
                      <a:pt x="7319" y="131"/>
                    </a:lnTo>
                    <a:lnTo>
                      <a:pt x="7004" y="75"/>
                    </a:lnTo>
                    <a:lnTo>
                      <a:pt x="6689" y="38"/>
                    </a:lnTo>
                    <a:lnTo>
                      <a:pt x="6374" y="1"/>
                    </a:lnTo>
                    <a:close/>
                  </a:path>
                </a:pathLst>
              </a:custGeom>
              <a:solidFill>
                <a:srgbClr val="F0A66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8" name="Google Shape;16724;p41">
                <a:extLst>
                  <a:ext uri="{FF2B5EF4-FFF2-40B4-BE49-F238E27FC236}">
                    <a16:creationId xmlns:a16="http://schemas.microsoft.com/office/drawing/2014/main" id="{FE2A7550-620D-28DC-93BC-456BD0E06CC4}"/>
                  </a:ext>
                </a:extLst>
              </p:cNvPr>
              <p:cNvSpPr/>
              <p:nvPr/>
            </p:nvSpPr>
            <p:spPr>
              <a:xfrm>
                <a:off x="5705823" y="2204436"/>
                <a:ext cx="534253" cy="459450"/>
              </a:xfrm>
              <a:custGeom>
                <a:avLst/>
                <a:gdLst/>
                <a:ahLst/>
                <a:cxnLst/>
                <a:rect l="l" t="t" r="r" b="b"/>
                <a:pathLst>
                  <a:path w="14027" h="12063" fill="none" extrusionOk="0">
                    <a:moveTo>
                      <a:pt x="14026" y="6022"/>
                    </a:moveTo>
                    <a:lnTo>
                      <a:pt x="14026" y="6022"/>
                    </a:lnTo>
                    <a:lnTo>
                      <a:pt x="13878" y="6189"/>
                    </a:lnTo>
                    <a:lnTo>
                      <a:pt x="13878" y="6189"/>
                    </a:lnTo>
                    <a:lnTo>
                      <a:pt x="10450" y="10154"/>
                    </a:lnTo>
                    <a:lnTo>
                      <a:pt x="10450" y="10154"/>
                    </a:lnTo>
                    <a:lnTo>
                      <a:pt x="10246" y="10358"/>
                    </a:lnTo>
                    <a:lnTo>
                      <a:pt x="10043" y="10543"/>
                    </a:lnTo>
                    <a:lnTo>
                      <a:pt x="9839" y="10729"/>
                    </a:lnTo>
                    <a:lnTo>
                      <a:pt x="9616" y="10914"/>
                    </a:lnTo>
                    <a:lnTo>
                      <a:pt x="9616" y="10914"/>
                    </a:lnTo>
                    <a:lnTo>
                      <a:pt x="9227" y="11173"/>
                    </a:lnTo>
                    <a:lnTo>
                      <a:pt x="8820" y="11396"/>
                    </a:lnTo>
                    <a:lnTo>
                      <a:pt x="8394" y="11599"/>
                    </a:lnTo>
                    <a:lnTo>
                      <a:pt x="7949" y="11766"/>
                    </a:lnTo>
                    <a:lnTo>
                      <a:pt x="7486" y="11896"/>
                    </a:lnTo>
                    <a:lnTo>
                      <a:pt x="7023" y="11988"/>
                    </a:lnTo>
                    <a:lnTo>
                      <a:pt x="6541" y="12044"/>
                    </a:lnTo>
                    <a:lnTo>
                      <a:pt x="6041" y="12063"/>
                    </a:lnTo>
                    <a:lnTo>
                      <a:pt x="6041" y="12063"/>
                    </a:lnTo>
                    <a:lnTo>
                      <a:pt x="5763" y="12063"/>
                    </a:lnTo>
                    <a:lnTo>
                      <a:pt x="5503" y="12044"/>
                    </a:lnTo>
                    <a:lnTo>
                      <a:pt x="5225" y="12007"/>
                    </a:lnTo>
                    <a:lnTo>
                      <a:pt x="4966" y="11970"/>
                    </a:lnTo>
                    <a:lnTo>
                      <a:pt x="4966" y="11970"/>
                    </a:lnTo>
                    <a:lnTo>
                      <a:pt x="4558" y="11877"/>
                    </a:lnTo>
                    <a:lnTo>
                      <a:pt x="4151" y="11766"/>
                    </a:lnTo>
                    <a:lnTo>
                      <a:pt x="3780" y="11618"/>
                    </a:lnTo>
                    <a:lnTo>
                      <a:pt x="3391" y="11451"/>
                    </a:lnTo>
                    <a:lnTo>
                      <a:pt x="3039" y="11266"/>
                    </a:lnTo>
                    <a:lnTo>
                      <a:pt x="2706" y="11044"/>
                    </a:lnTo>
                    <a:lnTo>
                      <a:pt x="2372" y="10821"/>
                    </a:lnTo>
                    <a:lnTo>
                      <a:pt x="2057" y="10562"/>
                    </a:lnTo>
                    <a:lnTo>
                      <a:pt x="1761" y="10284"/>
                    </a:lnTo>
                    <a:lnTo>
                      <a:pt x="1483" y="9987"/>
                    </a:lnTo>
                    <a:lnTo>
                      <a:pt x="1242" y="9672"/>
                    </a:lnTo>
                    <a:lnTo>
                      <a:pt x="1001" y="9339"/>
                    </a:lnTo>
                    <a:lnTo>
                      <a:pt x="797" y="9005"/>
                    </a:lnTo>
                    <a:lnTo>
                      <a:pt x="593" y="8635"/>
                    </a:lnTo>
                    <a:lnTo>
                      <a:pt x="445" y="8264"/>
                    </a:lnTo>
                    <a:lnTo>
                      <a:pt x="297" y="7875"/>
                    </a:lnTo>
                    <a:lnTo>
                      <a:pt x="297" y="7875"/>
                    </a:lnTo>
                    <a:lnTo>
                      <a:pt x="167" y="7431"/>
                    </a:lnTo>
                    <a:lnTo>
                      <a:pt x="75" y="6986"/>
                    </a:lnTo>
                    <a:lnTo>
                      <a:pt x="19" y="6504"/>
                    </a:lnTo>
                    <a:lnTo>
                      <a:pt x="1" y="6041"/>
                    </a:lnTo>
                    <a:lnTo>
                      <a:pt x="1" y="6041"/>
                    </a:lnTo>
                    <a:lnTo>
                      <a:pt x="19" y="5726"/>
                    </a:lnTo>
                    <a:lnTo>
                      <a:pt x="38" y="5411"/>
                    </a:lnTo>
                    <a:lnTo>
                      <a:pt x="75" y="5115"/>
                    </a:lnTo>
                    <a:lnTo>
                      <a:pt x="130" y="4818"/>
                    </a:lnTo>
                    <a:lnTo>
                      <a:pt x="204" y="4522"/>
                    </a:lnTo>
                    <a:lnTo>
                      <a:pt x="278" y="4244"/>
                    </a:lnTo>
                    <a:lnTo>
                      <a:pt x="371" y="3966"/>
                    </a:lnTo>
                    <a:lnTo>
                      <a:pt x="482" y="3688"/>
                    </a:lnTo>
                    <a:lnTo>
                      <a:pt x="612" y="3410"/>
                    </a:lnTo>
                    <a:lnTo>
                      <a:pt x="742" y="3151"/>
                    </a:lnTo>
                    <a:lnTo>
                      <a:pt x="890" y="2910"/>
                    </a:lnTo>
                    <a:lnTo>
                      <a:pt x="1038" y="2669"/>
                    </a:lnTo>
                    <a:lnTo>
                      <a:pt x="1205" y="2428"/>
                    </a:lnTo>
                    <a:lnTo>
                      <a:pt x="1390" y="2187"/>
                    </a:lnTo>
                    <a:lnTo>
                      <a:pt x="1575" y="1983"/>
                    </a:lnTo>
                    <a:lnTo>
                      <a:pt x="1779" y="1761"/>
                    </a:lnTo>
                    <a:lnTo>
                      <a:pt x="1983" y="1557"/>
                    </a:lnTo>
                    <a:lnTo>
                      <a:pt x="2205" y="1372"/>
                    </a:lnTo>
                    <a:lnTo>
                      <a:pt x="2428" y="1205"/>
                    </a:lnTo>
                    <a:lnTo>
                      <a:pt x="2669" y="1020"/>
                    </a:lnTo>
                    <a:lnTo>
                      <a:pt x="2909" y="872"/>
                    </a:lnTo>
                    <a:lnTo>
                      <a:pt x="3169" y="724"/>
                    </a:lnTo>
                    <a:lnTo>
                      <a:pt x="3428" y="594"/>
                    </a:lnTo>
                    <a:lnTo>
                      <a:pt x="3706" y="464"/>
                    </a:lnTo>
                    <a:lnTo>
                      <a:pt x="3966" y="371"/>
                    </a:lnTo>
                    <a:lnTo>
                      <a:pt x="4262" y="260"/>
                    </a:lnTo>
                    <a:lnTo>
                      <a:pt x="4540" y="186"/>
                    </a:lnTo>
                    <a:lnTo>
                      <a:pt x="4836" y="112"/>
                    </a:lnTo>
                    <a:lnTo>
                      <a:pt x="5133" y="57"/>
                    </a:lnTo>
                    <a:lnTo>
                      <a:pt x="5429" y="19"/>
                    </a:lnTo>
                    <a:lnTo>
                      <a:pt x="5744" y="1"/>
                    </a:lnTo>
                    <a:lnTo>
                      <a:pt x="6041" y="1"/>
                    </a:lnTo>
                    <a:lnTo>
                      <a:pt x="6041" y="1"/>
                    </a:lnTo>
                    <a:lnTo>
                      <a:pt x="6374" y="1"/>
                    </a:lnTo>
                    <a:lnTo>
                      <a:pt x="6689" y="38"/>
                    </a:lnTo>
                    <a:lnTo>
                      <a:pt x="7004" y="75"/>
                    </a:lnTo>
                    <a:lnTo>
                      <a:pt x="7319" y="131"/>
                    </a:lnTo>
                    <a:lnTo>
                      <a:pt x="7615" y="205"/>
                    </a:lnTo>
                    <a:lnTo>
                      <a:pt x="7912" y="297"/>
                    </a:lnTo>
                    <a:lnTo>
                      <a:pt x="8208" y="390"/>
                    </a:lnTo>
                    <a:lnTo>
                      <a:pt x="8486" y="501"/>
                    </a:lnTo>
                    <a:lnTo>
                      <a:pt x="8764" y="649"/>
                    </a:lnTo>
                    <a:lnTo>
                      <a:pt x="9024" y="779"/>
                    </a:lnTo>
                    <a:lnTo>
                      <a:pt x="9283" y="946"/>
                    </a:lnTo>
                    <a:lnTo>
                      <a:pt x="9542" y="1113"/>
                    </a:lnTo>
                    <a:lnTo>
                      <a:pt x="9783" y="1298"/>
                    </a:lnTo>
                    <a:lnTo>
                      <a:pt x="10006" y="1483"/>
                    </a:lnTo>
                    <a:lnTo>
                      <a:pt x="10228" y="1687"/>
                    </a:lnTo>
                    <a:lnTo>
                      <a:pt x="10450" y="1909"/>
                    </a:lnTo>
                    <a:lnTo>
                      <a:pt x="10450" y="1909"/>
                    </a:lnTo>
                    <a:lnTo>
                      <a:pt x="14026" y="60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9" name="Google Shape;16725;p41">
                <a:extLst>
                  <a:ext uri="{FF2B5EF4-FFF2-40B4-BE49-F238E27FC236}">
                    <a16:creationId xmlns:a16="http://schemas.microsoft.com/office/drawing/2014/main" id="{C162453F-835B-D3D0-3C1A-A85FDBB4CDF4}"/>
                  </a:ext>
                </a:extLst>
              </p:cNvPr>
              <p:cNvSpPr/>
              <p:nvPr/>
            </p:nvSpPr>
            <p:spPr>
              <a:xfrm>
                <a:off x="5717136" y="2495202"/>
                <a:ext cx="181373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4336" extrusionOk="0">
                    <a:moveTo>
                      <a:pt x="1167" y="0"/>
                    </a:moveTo>
                    <a:lnTo>
                      <a:pt x="963" y="19"/>
                    </a:lnTo>
                    <a:lnTo>
                      <a:pt x="760" y="37"/>
                    </a:lnTo>
                    <a:lnTo>
                      <a:pt x="574" y="75"/>
                    </a:lnTo>
                    <a:lnTo>
                      <a:pt x="371" y="130"/>
                    </a:lnTo>
                    <a:lnTo>
                      <a:pt x="185" y="186"/>
                    </a:lnTo>
                    <a:lnTo>
                      <a:pt x="0" y="241"/>
                    </a:lnTo>
                    <a:lnTo>
                      <a:pt x="148" y="630"/>
                    </a:lnTo>
                    <a:lnTo>
                      <a:pt x="296" y="1001"/>
                    </a:lnTo>
                    <a:lnTo>
                      <a:pt x="500" y="1371"/>
                    </a:lnTo>
                    <a:lnTo>
                      <a:pt x="704" y="1705"/>
                    </a:lnTo>
                    <a:lnTo>
                      <a:pt x="945" y="2038"/>
                    </a:lnTo>
                    <a:lnTo>
                      <a:pt x="1186" y="2353"/>
                    </a:lnTo>
                    <a:lnTo>
                      <a:pt x="1464" y="2650"/>
                    </a:lnTo>
                    <a:lnTo>
                      <a:pt x="1760" y="2928"/>
                    </a:lnTo>
                    <a:lnTo>
                      <a:pt x="2075" y="3187"/>
                    </a:lnTo>
                    <a:lnTo>
                      <a:pt x="2409" y="3410"/>
                    </a:lnTo>
                    <a:lnTo>
                      <a:pt x="2742" y="3632"/>
                    </a:lnTo>
                    <a:lnTo>
                      <a:pt x="3094" y="3817"/>
                    </a:lnTo>
                    <a:lnTo>
                      <a:pt x="3483" y="3984"/>
                    </a:lnTo>
                    <a:lnTo>
                      <a:pt x="3854" y="4132"/>
                    </a:lnTo>
                    <a:lnTo>
                      <a:pt x="4261" y="4243"/>
                    </a:lnTo>
                    <a:lnTo>
                      <a:pt x="4669" y="4336"/>
                    </a:lnTo>
                    <a:lnTo>
                      <a:pt x="4725" y="4077"/>
                    </a:lnTo>
                    <a:lnTo>
                      <a:pt x="4762" y="3817"/>
                    </a:lnTo>
                    <a:lnTo>
                      <a:pt x="4762" y="3465"/>
                    </a:lnTo>
                    <a:lnTo>
                      <a:pt x="4743" y="3113"/>
                    </a:lnTo>
                    <a:lnTo>
                      <a:pt x="4688" y="2761"/>
                    </a:lnTo>
                    <a:lnTo>
                      <a:pt x="4595" y="2446"/>
                    </a:lnTo>
                    <a:lnTo>
                      <a:pt x="4484" y="2113"/>
                    </a:lnTo>
                    <a:lnTo>
                      <a:pt x="4336" y="1816"/>
                    </a:lnTo>
                    <a:lnTo>
                      <a:pt x="4150" y="1538"/>
                    </a:lnTo>
                    <a:lnTo>
                      <a:pt x="3946" y="1260"/>
                    </a:lnTo>
                    <a:lnTo>
                      <a:pt x="3724" y="1019"/>
                    </a:lnTo>
                    <a:lnTo>
                      <a:pt x="3483" y="797"/>
                    </a:lnTo>
                    <a:lnTo>
                      <a:pt x="3205" y="593"/>
                    </a:lnTo>
                    <a:lnTo>
                      <a:pt x="2909" y="408"/>
                    </a:lnTo>
                    <a:lnTo>
                      <a:pt x="2612" y="278"/>
                    </a:lnTo>
                    <a:lnTo>
                      <a:pt x="2279" y="149"/>
                    </a:lnTo>
                    <a:lnTo>
                      <a:pt x="1945" y="75"/>
                    </a:lnTo>
                    <a:lnTo>
                      <a:pt x="1593" y="19"/>
                    </a:lnTo>
                    <a:lnTo>
                      <a:pt x="1371" y="0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0" name="Google Shape;16726;p41">
                <a:extLst>
                  <a:ext uri="{FF2B5EF4-FFF2-40B4-BE49-F238E27FC236}">
                    <a16:creationId xmlns:a16="http://schemas.microsoft.com/office/drawing/2014/main" id="{9FAC12FA-B1C2-3F40-9587-339F976DC205}"/>
                  </a:ext>
                </a:extLst>
              </p:cNvPr>
              <p:cNvSpPr/>
              <p:nvPr/>
            </p:nvSpPr>
            <p:spPr>
              <a:xfrm>
                <a:off x="5717136" y="2495202"/>
                <a:ext cx="181373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4336" fill="none" extrusionOk="0">
                    <a:moveTo>
                      <a:pt x="4762" y="3817"/>
                    </a:moveTo>
                    <a:lnTo>
                      <a:pt x="4762" y="3817"/>
                    </a:lnTo>
                    <a:lnTo>
                      <a:pt x="4725" y="4077"/>
                    </a:lnTo>
                    <a:lnTo>
                      <a:pt x="4669" y="4336"/>
                    </a:lnTo>
                    <a:lnTo>
                      <a:pt x="4669" y="4336"/>
                    </a:lnTo>
                    <a:lnTo>
                      <a:pt x="4261" y="4243"/>
                    </a:lnTo>
                    <a:lnTo>
                      <a:pt x="3854" y="4132"/>
                    </a:lnTo>
                    <a:lnTo>
                      <a:pt x="3483" y="3984"/>
                    </a:lnTo>
                    <a:lnTo>
                      <a:pt x="3094" y="3817"/>
                    </a:lnTo>
                    <a:lnTo>
                      <a:pt x="2742" y="3632"/>
                    </a:lnTo>
                    <a:lnTo>
                      <a:pt x="2409" y="3410"/>
                    </a:lnTo>
                    <a:lnTo>
                      <a:pt x="2075" y="3187"/>
                    </a:lnTo>
                    <a:lnTo>
                      <a:pt x="1760" y="2928"/>
                    </a:lnTo>
                    <a:lnTo>
                      <a:pt x="1464" y="2650"/>
                    </a:lnTo>
                    <a:lnTo>
                      <a:pt x="1186" y="2353"/>
                    </a:lnTo>
                    <a:lnTo>
                      <a:pt x="945" y="2038"/>
                    </a:lnTo>
                    <a:lnTo>
                      <a:pt x="704" y="1705"/>
                    </a:lnTo>
                    <a:lnTo>
                      <a:pt x="500" y="1371"/>
                    </a:lnTo>
                    <a:lnTo>
                      <a:pt x="296" y="1001"/>
                    </a:lnTo>
                    <a:lnTo>
                      <a:pt x="148" y="630"/>
                    </a:lnTo>
                    <a:lnTo>
                      <a:pt x="0" y="241"/>
                    </a:lnTo>
                    <a:lnTo>
                      <a:pt x="0" y="241"/>
                    </a:lnTo>
                    <a:lnTo>
                      <a:pt x="185" y="186"/>
                    </a:lnTo>
                    <a:lnTo>
                      <a:pt x="371" y="130"/>
                    </a:lnTo>
                    <a:lnTo>
                      <a:pt x="574" y="75"/>
                    </a:lnTo>
                    <a:lnTo>
                      <a:pt x="760" y="37"/>
                    </a:lnTo>
                    <a:lnTo>
                      <a:pt x="963" y="19"/>
                    </a:lnTo>
                    <a:lnTo>
                      <a:pt x="1167" y="0"/>
                    </a:lnTo>
                    <a:lnTo>
                      <a:pt x="1371" y="0"/>
                    </a:lnTo>
                    <a:lnTo>
                      <a:pt x="1593" y="19"/>
                    </a:lnTo>
                    <a:lnTo>
                      <a:pt x="1593" y="19"/>
                    </a:lnTo>
                    <a:lnTo>
                      <a:pt x="1945" y="75"/>
                    </a:lnTo>
                    <a:lnTo>
                      <a:pt x="2279" y="149"/>
                    </a:lnTo>
                    <a:lnTo>
                      <a:pt x="2612" y="278"/>
                    </a:lnTo>
                    <a:lnTo>
                      <a:pt x="2909" y="408"/>
                    </a:lnTo>
                    <a:lnTo>
                      <a:pt x="3205" y="593"/>
                    </a:lnTo>
                    <a:lnTo>
                      <a:pt x="3483" y="797"/>
                    </a:lnTo>
                    <a:lnTo>
                      <a:pt x="3724" y="1019"/>
                    </a:lnTo>
                    <a:lnTo>
                      <a:pt x="3946" y="1260"/>
                    </a:lnTo>
                    <a:lnTo>
                      <a:pt x="4150" y="1538"/>
                    </a:lnTo>
                    <a:lnTo>
                      <a:pt x="4336" y="1816"/>
                    </a:lnTo>
                    <a:lnTo>
                      <a:pt x="4484" y="2113"/>
                    </a:lnTo>
                    <a:lnTo>
                      <a:pt x="4595" y="2446"/>
                    </a:lnTo>
                    <a:lnTo>
                      <a:pt x="4688" y="2761"/>
                    </a:lnTo>
                    <a:lnTo>
                      <a:pt x="4743" y="3113"/>
                    </a:lnTo>
                    <a:lnTo>
                      <a:pt x="4762" y="3465"/>
                    </a:lnTo>
                    <a:lnTo>
                      <a:pt x="4762" y="381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1" name="Google Shape;16727;p41">
                <a:extLst>
                  <a:ext uri="{FF2B5EF4-FFF2-40B4-BE49-F238E27FC236}">
                    <a16:creationId xmlns:a16="http://schemas.microsoft.com/office/drawing/2014/main" id="{AE3B02E1-21FB-D516-0CA0-F6796BB1E67A}"/>
                  </a:ext>
                </a:extLst>
              </p:cNvPr>
              <p:cNvSpPr/>
              <p:nvPr/>
            </p:nvSpPr>
            <p:spPr>
              <a:xfrm>
                <a:off x="6060805" y="2434527"/>
                <a:ext cx="173603" cy="185600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4873" extrusionOk="0">
                    <a:moveTo>
                      <a:pt x="3465" y="0"/>
                    </a:moveTo>
                    <a:lnTo>
                      <a:pt x="3113" y="19"/>
                    </a:lnTo>
                    <a:lnTo>
                      <a:pt x="2761" y="74"/>
                    </a:lnTo>
                    <a:lnTo>
                      <a:pt x="2446" y="167"/>
                    </a:lnTo>
                    <a:lnTo>
                      <a:pt x="2112" y="278"/>
                    </a:lnTo>
                    <a:lnTo>
                      <a:pt x="1816" y="426"/>
                    </a:lnTo>
                    <a:lnTo>
                      <a:pt x="1538" y="611"/>
                    </a:lnTo>
                    <a:lnTo>
                      <a:pt x="1260" y="815"/>
                    </a:lnTo>
                    <a:lnTo>
                      <a:pt x="1019" y="1038"/>
                    </a:lnTo>
                    <a:lnTo>
                      <a:pt x="797" y="1278"/>
                    </a:lnTo>
                    <a:lnTo>
                      <a:pt x="593" y="1556"/>
                    </a:lnTo>
                    <a:lnTo>
                      <a:pt x="426" y="1853"/>
                    </a:lnTo>
                    <a:lnTo>
                      <a:pt x="278" y="2149"/>
                    </a:lnTo>
                    <a:lnTo>
                      <a:pt x="148" y="2483"/>
                    </a:lnTo>
                    <a:lnTo>
                      <a:pt x="74" y="2816"/>
                    </a:lnTo>
                    <a:lnTo>
                      <a:pt x="19" y="3168"/>
                    </a:lnTo>
                    <a:lnTo>
                      <a:pt x="0" y="3391"/>
                    </a:lnTo>
                    <a:lnTo>
                      <a:pt x="19" y="3613"/>
                    </a:lnTo>
                    <a:lnTo>
                      <a:pt x="19" y="3835"/>
                    </a:lnTo>
                    <a:lnTo>
                      <a:pt x="56" y="4058"/>
                    </a:lnTo>
                    <a:lnTo>
                      <a:pt x="93" y="4261"/>
                    </a:lnTo>
                    <a:lnTo>
                      <a:pt x="148" y="4465"/>
                    </a:lnTo>
                    <a:lnTo>
                      <a:pt x="204" y="4669"/>
                    </a:lnTo>
                    <a:lnTo>
                      <a:pt x="296" y="4873"/>
                    </a:lnTo>
                    <a:lnTo>
                      <a:pt x="519" y="4688"/>
                    </a:lnTo>
                    <a:lnTo>
                      <a:pt x="723" y="4502"/>
                    </a:lnTo>
                    <a:lnTo>
                      <a:pt x="926" y="4317"/>
                    </a:lnTo>
                    <a:lnTo>
                      <a:pt x="1130" y="4113"/>
                    </a:lnTo>
                    <a:lnTo>
                      <a:pt x="4558" y="148"/>
                    </a:lnTo>
                    <a:lnTo>
                      <a:pt x="4187" y="56"/>
                    </a:lnTo>
                    <a:lnTo>
                      <a:pt x="3817" y="19"/>
                    </a:lnTo>
                    <a:lnTo>
                      <a:pt x="3465" y="0"/>
                    </a:lnTo>
                    <a:close/>
                  </a:path>
                </a:pathLst>
              </a:custGeom>
              <a:solidFill>
                <a:srgbClr val="F1B7D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2" name="Google Shape;16728;p41">
                <a:extLst>
                  <a:ext uri="{FF2B5EF4-FFF2-40B4-BE49-F238E27FC236}">
                    <a16:creationId xmlns:a16="http://schemas.microsoft.com/office/drawing/2014/main" id="{073C9DC4-9AD4-227C-63C8-5066DCE2CAC8}"/>
                  </a:ext>
                </a:extLst>
              </p:cNvPr>
              <p:cNvSpPr/>
              <p:nvPr/>
            </p:nvSpPr>
            <p:spPr>
              <a:xfrm>
                <a:off x="5566116" y="2064005"/>
                <a:ext cx="767082" cy="741030"/>
              </a:xfrm>
              <a:custGeom>
                <a:avLst/>
                <a:gdLst/>
                <a:ahLst/>
                <a:cxnLst/>
                <a:rect l="l" t="t" r="r" b="b"/>
                <a:pathLst>
                  <a:path w="20140" h="19456" extrusionOk="0">
                    <a:moveTo>
                      <a:pt x="9208" y="1"/>
                    </a:moveTo>
                    <a:lnTo>
                      <a:pt x="8727" y="56"/>
                    </a:lnTo>
                    <a:lnTo>
                      <a:pt x="8245" y="112"/>
                    </a:lnTo>
                    <a:lnTo>
                      <a:pt x="7763" y="186"/>
                    </a:lnTo>
                    <a:lnTo>
                      <a:pt x="7281" y="297"/>
                    </a:lnTo>
                    <a:lnTo>
                      <a:pt x="6818" y="427"/>
                    </a:lnTo>
                    <a:lnTo>
                      <a:pt x="6374" y="594"/>
                    </a:lnTo>
                    <a:lnTo>
                      <a:pt x="5929" y="761"/>
                    </a:lnTo>
                    <a:lnTo>
                      <a:pt x="5503" y="964"/>
                    </a:lnTo>
                    <a:lnTo>
                      <a:pt x="5077" y="1168"/>
                    </a:lnTo>
                    <a:lnTo>
                      <a:pt x="4669" y="1409"/>
                    </a:lnTo>
                    <a:lnTo>
                      <a:pt x="4280" y="1668"/>
                    </a:lnTo>
                    <a:lnTo>
                      <a:pt x="3909" y="1928"/>
                    </a:lnTo>
                    <a:lnTo>
                      <a:pt x="3539" y="2224"/>
                    </a:lnTo>
                    <a:lnTo>
                      <a:pt x="3187" y="2521"/>
                    </a:lnTo>
                    <a:lnTo>
                      <a:pt x="2835" y="2854"/>
                    </a:lnTo>
                    <a:lnTo>
                      <a:pt x="2520" y="3188"/>
                    </a:lnTo>
                    <a:lnTo>
                      <a:pt x="2223" y="3540"/>
                    </a:lnTo>
                    <a:lnTo>
                      <a:pt x="1927" y="3910"/>
                    </a:lnTo>
                    <a:lnTo>
                      <a:pt x="1649" y="4281"/>
                    </a:lnTo>
                    <a:lnTo>
                      <a:pt x="1408" y="4688"/>
                    </a:lnTo>
                    <a:lnTo>
                      <a:pt x="1167" y="5096"/>
                    </a:lnTo>
                    <a:lnTo>
                      <a:pt x="945" y="5504"/>
                    </a:lnTo>
                    <a:lnTo>
                      <a:pt x="760" y="5948"/>
                    </a:lnTo>
                    <a:lnTo>
                      <a:pt x="593" y="6374"/>
                    </a:lnTo>
                    <a:lnTo>
                      <a:pt x="426" y="6838"/>
                    </a:lnTo>
                    <a:lnTo>
                      <a:pt x="296" y="7301"/>
                    </a:lnTo>
                    <a:lnTo>
                      <a:pt x="185" y="7764"/>
                    </a:lnTo>
                    <a:lnTo>
                      <a:pt x="111" y="8246"/>
                    </a:lnTo>
                    <a:lnTo>
                      <a:pt x="37" y="8728"/>
                    </a:lnTo>
                    <a:lnTo>
                      <a:pt x="0" y="9228"/>
                    </a:lnTo>
                    <a:lnTo>
                      <a:pt x="0" y="9728"/>
                    </a:lnTo>
                    <a:lnTo>
                      <a:pt x="0" y="10228"/>
                    </a:lnTo>
                    <a:lnTo>
                      <a:pt x="37" y="10710"/>
                    </a:lnTo>
                    <a:lnTo>
                      <a:pt x="111" y="11210"/>
                    </a:lnTo>
                    <a:lnTo>
                      <a:pt x="185" y="11692"/>
                    </a:lnTo>
                    <a:lnTo>
                      <a:pt x="296" y="12155"/>
                    </a:lnTo>
                    <a:lnTo>
                      <a:pt x="426" y="12618"/>
                    </a:lnTo>
                    <a:lnTo>
                      <a:pt x="593" y="13082"/>
                    </a:lnTo>
                    <a:lnTo>
                      <a:pt x="760" y="13526"/>
                    </a:lnTo>
                    <a:lnTo>
                      <a:pt x="945" y="13971"/>
                    </a:lnTo>
                    <a:lnTo>
                      <a:pt x="1167" y="14397"/>
                    </a:lnTo>
                    <a:lnTo>
                      <a:pt x="1408" y="14805"/>
                    </a:lnTo>
                    <a:lnTo>
                      <a:pt x="1649" y="15212"/>
                    </a:lnTo>
                    <a:lnTo>
                      <a:pt x="1927" y="15601"/>
                    </a:lnTo>
                    <a:lnTo>
                      <a:pt x="2223" y="15972"/>
                    </a:lnTo>
                    <a:lnTo>
                      <a:pt x="2520" y="16324"/>
                    </a:lnTo>
                    <a:lnTo>
                      <a:pt x="2853" y="16676"/>
                    </a:lnTo>
                    <a:lnTo>
                      <a:pt x="3187" y="16991"/>
                    </a:lnTo>
                    <a:lnTo>
                      <a:pt x="3539" y="17306"/>
                    </a:lnTo>
                    <a:lnTo>
                      <a:pt x="3909" y="17602"/>
                    </a:lnTo>
                    <a:lnTo>
                      <a:pt x="4280" y="17880"/>
                    </a:lnTo>
                    <a:lnTo>
                      <a:pt x="4688" y="18121"/>
                    </a:lnTo>
                    <a:lnTo>
                      <a:pt x="5095" y="18362"/>
                    </a:lnTo>
                    <a:lnTo>
                      <a:pt x="5503" y="18584"/>
                    </a:lnTo>
                    <a:lnTo>
                      <a:pt x="5929" y="18770"/>
                    </a:lnTo>
                    <a:lnTo>
                      <a:pt x="6374" y="18936"/>
                    </a:lnTo>
                    <a:lnTo>
                      <a:pt x="6837" y="19085"/>
                    </a:lnTo>
                    <a:lnTo>
                      <a:pt x="7281" y="19214"/>
                    </a:lnTo>
                    <a:lnTo>
                      <a:pt x="7763" y="19307"/>
                    </a:lnTo>
                    <a:lnTo>
                      <a:pt x="8245" y="19381"/>
                    </a:lnTo>
                    <a:lnTo>
                      <a:pt x="8727" y="19437"/>
                    </a:lnTo>
                    <a:lnTo>
                      <a:pt x="9208" y="19455"/>
                    </a:lnTo>
                    <a:lnTo>
                      <a:pt x="9709" y="19437"/>
                    </a:lnTo>
                    <a:lnTo>
                      <a:pt x="10153" y="19418"/>
                    </a:lnTo>
                    <a:lnTo>
                      <a:pt x="10579" y="19381"/>
                    </a:lnTo>
                    <a:lnTo>
                      <a:pt x="10987" y="19325"/>
                    </a:lnTo>
                    <a:lnTo>
                      <a:pt x="11395" y="19251"/>
                    </a:lnTo>
                    <a:lnTo>
                      <a:pt x="11784" y="19159"/>
                    </a:lnTo>
                    <a:lnTo>
                      <a:pt x="12154" y="19066"/>
                    </a:lnTo>
                    <a:lnTo>
                      <a:pt x="12506" y="18973"/>
                    </a:lnTo>
                    <a:lnTo>
                      <a:pt x="12858" y="18862"/>
                    </a:lnTo>
                    <a:lnTo>
                      <a:pt x="13192" y="18733"/>
                    </a:lnTo>
                    <a:lnTo>
                      <a:pt x="13507" y="18603"/>
                    </a:lnTo>
                    <a:lnTo>
                      <a:pt x="14100" y="18343"/>
                    </a:lnTo>
                    <a:lnTo>
                      <a:pt x="14637" y="18047"/>
                    </a:lnTo>
                    <a:lnTo>
                      <a:pt x="15119" y="17751"/>
                    </a:lnTo>
                    <a:lnTo>
                      <a:pt x="15526" y="17473"/>
                    </a:lnTo>
                    <a:lnTo>
                      <a:pt x="15897" y="17195"/>
                    </a:lnTo>
                    <a:lnTo>
                      <a:pt x="16212" y="16935"/>
                    </a:lnTo>
                    <a:lnTo>
                      <a:pt x="16471" y="16694"/>
                    </a:lnTo>
                    <a:lnTo>
                      <a:pt x="16823" y="16361"/>
                    </a:lnTo>
                    <a:lnTo>
                      <a:pt x="16934" y="16213"/>
                    </a:lnTo>
                    <a:lnTo>
                      <a:pt x="14118" y="13841"/>
                    </a:lnTo>
                    <a:lnTo>
                      <a:pt x="13896" y="14064"/>
                    </a:lnTo>
                    <a:lnTo>
                      <a:pt x="13674" y="14267"/>
                    </a:lnTo>
                    <a:lnTo>
                      <a:pt x="13451" y="14453"/>
                    </a:lnTo>
                    <a:lnTo>
                      <a:pt x="13210" y="14638"/>
                    </a:lnTo>
                    <a:lnTo>
                      <a:pt x="12951" y="14805"/>
                    </a:lnTo>
                    <a:lnTo>
                      <a:pt x="12692" y="14971"/>
                    </a:lnTo>
                    <a:lnTo>
                      <a:pt x="12432" y="15120"/>
                    </a:lnTo>
                    <a:lnTo>
                      <a:pt x="12154" y="15249"/>
                    </a:lnTo>
                    <a:lnTo>
                      <a:pt x="11876" y="15360"/>
                    </a:lnTo>
                    <a:lnTo>
                      <a:pt x="11580" y="15453"/>
                    </a:lnTo>
                    <a:lnTo>
                      <a:pt x="11283" y="15546"/>
                    </a:lnTo>
                    <a:lnTo>
                      <a:pt x="10987" y="15620"/>
                    </a:lnTo>
                    <a:lnTo>
                      <a:pt x="10672" y="15675"/>
                    </a:lnTo>
                    <a:lnTo>
                      <a:pt x="10357" y="15731"/>
                    </a:lnTo>
                    <a:lnTo>
                      <a:pt x="10042" y="15750"/>
                    </a:lnTo>
                    <a:lnTo>
                      <a:pt x="9412" y="15750"/>
                    </a:lnTo>
                    <a:lnTo>
                      <a:pt x="9097" y="15731"/>
                    </a:lnTo>
                    <a:lnTo>
                      <a:pt x="8801" y="15694"/>
                    </a:lnTo>
                    <a:lnTo>
                      <a:pt x="8504" y="15638"/>
                    </a:lnTo>
                    <a:lnTo>
                      <a:pt x="8208" y="15564"/>
                    </a:lnTo>
                    <a:lnTo>
                      <a:pt x="7930" y="15490"/>
                    </a:lnTo>
                    <a:lnTo>
                      <a:pt x="7634" y="15398"/>
                    </a:lnTo>
                    <a:lnTo>
                      <a:pt x="7374" y="15286"/>
                    </a:lnTo>
                    <a:lnTo>
                      <a:pt x="7096" y="15157"/>
                    </a:lnTo>
                    <a:lnTo>
                      <a:pt x="6837" y="15027"/>
                    </a:lnTo>
                    <a:lnTo>
                      <a:pt x="6577" y="14879"/>
                    </a:lnTo>
                    <a:lnTo>
                      <a:pt x="6337" y="14731"/>
                    </a:lnTo>
                    <a:lnTo>
                      <a:pt x="6096" y="14564"/>
                    </a:lnTo>
                    <a:lnTo>
                      <a:pt x="5873" y="14379"/>
                    </a:lnTo>
                    <a:lnTo>
                      <a:pt x="5651" y="14193"/>
                    </a:lnTo>
                    <a:lnTo>
                      <a:pt x="5447" y="13989"/>
                    </a:lnTo>
                    <a:lnTo>
                      <a:pt x="5243" y="13786"/>
                    </a:lnTo>
                    <a:lnTo>
                      <a:pt x="5058" y="13563"/>
                    </a:lnTo>
                    <a:lnTo>
                      <a:pt x="4873" y="13322"/>
                    </a:lnTo>
                    <a:lnTo>
                      <a:pt x="4706" y="13100"/>
                    </a:lnTo>
                    <a:lnTo>
                      <a:pt x="4558" y="12841"/>
                    </a:lnTo>
                    <a:lnTo>
                      <a:pt x="4410" y="12600"/>
                    </a:lnTo>
                    <a:lnTo>
                      <a:pt x="4280" y="12340"/>
                    </a:lnTo>
                    <a:lnTo>
                      <a:pt x="4150" y="12063"/>
                    </a:lnTo>
                    <a:lnTo>
                      <a:pt x="4039" y="11785"/>
                    </a:lnTo>
                    <a:lnTo>
                      <a:pt x="3946" y="11507"/>
                    </a:lnTo>
                    <a:lnTo>
                      <a:pt x="3872" y="11229"/>
                    </a:lnTo>
                    <a:lnTo>
                      <a:pt x="3798" y="10932"/>
                    </a:lnTo>
                    <a:lnTo>
                      <a:pt x="3743" y="10636"/>
                    </a:lnTo>
                    <a:lnTo>
                      <a:pt x="3706" y="10339"/>
                    </a:lnTo>
                    <a:lnTo>
                      <a:pt x="3687" y="10024"/>
                    </a:lnTo>
                    <a:lnTo>
                      <a:pt x="3669" y="9728"/>
                    </a:lnTo>
                    <a:lnTo>
                      <a:pt x="3687" y="9413"/>
                    </a:lnTo>
                    <a:lnTo>
                      <a:pt x="3706" y="9098"/>
                    </a:lnTo>
                    <a:lnTo>
                      <a:pt x="3743" y="8802"/>
                    </a:lnTo>
                    <a:lnTo>
                      <a:pt x="3798" y="8505"/>
                    </a:lnTo>
                    <a:lnTo>
                      <a:pt x="3872" y="8209"/>
                    </a:lnTo>
                    <a:lnTo>
                      <a:pt x="3946" y="7931"/>
                    </a:lnTo>
                    <a:lnTo>
                      <a:pt x="4039" y="7653"/>
                    </a:lnTo>
                    <a:lnTo>
                      <a:pt x="4150" y="7375"/>
                    </a:lnTo>
                    <a:lnTo>
                      <a:pt x="4280" y="7097"/>
                    </a:lnTo>
                    <a:lnTo>
                      <a:pt x="4410" y="6838"/>
                    </a:lnTo>
                    <a:lnTo>
                      <a:pt x="4558" y="6597"/>
                    </a:lnTo>
                    <a:lnTo>
                      <a:pt x="4706" y="6356"/>
                    </a:lnTo>
                    <a:lnTo>
                      <a:pt x="4873" y="6115"/>
                    </a:lnTo>
                    <a:lnTo>
                      <a:pt x="5058" y="5874"/>
                    </a:lnTo>
                    <a:lnTo>
                      <a:pt x="5243" y="5670"/>
                    </a:lnTo>
                    <a:lnTo>
                      <a:pt x="5447" y="5448"/>
                    </a:lnTo>
                    <a:lnTo>
                      <a:pt x="5651" y="5244"/>
                    </a:lnTo>
                    <a:lnTo>
                      <a:pt x="5873" y="5059"/>
                    </a:lnTo>
                    <a:lnTo>
                      <a:pt x="6096" y="4892"/>
                    </a:lnTo>
                    <a:lnTo>
                      <a:pt x="6337" y="4707"/>
                    </a:lnTo>
                    <a:lnTo>
                      <a:pt x="6577" y="4559"/>
                    </a:lnTo>
                    <a:lnTo>
                      <a:pt x="6837" y="4411"/>
                    </a:lnTo>
                    <a:lnTo>
                      <a:pt x="7096" y="4281"/>
                    </a:lnTo>
                    <a:lnTo>
                      <a:pt x="7374" y="4151"/>
                    </a:lnTo>
                    <a:lnTo>
                      <a:pt x="7634" y="4058"/>
                    </a:lnTo>
                    <a:lnTo>
                      <a:pt x="7930" y="3947"/>
                    </a:lnTo>
                    <a:lnTo>
                      <a:pt x="8208" y="3873"/>
                    </a:lnTo>
                    <a:lnTo>
                      <a:pt x="8504" y="3799"/>
                    </a:lnTo>
                    <a:lnTo>
                      <a:pt x="8801" y="3744"/>
                    </a:lnTo>
                    <a:lnTo>
                      <a:pt x="9097" y="3706"/>
                    </a:lnTo>
                    <a:lnTo>
                      <a:pt x="9412" y="3688"/>
                    </a:lnTo>
                    <a:lnTo>
                      <a:pt x="10042" y="3688"/>
                    </a:lnTo>
                    <a:lnTo>
                      <a:pt x="10357" y="3725"/>
                    </a:lnTo>
                    <a:lnTo>
                      <a:pt x="10672" y="3762"/>
                    </a:lnTo>
                    <a:lnTo>
                      <a:pt x="10987" y="3818"/>
                    </a:lnTo>
                    <a:lnTo>
                      <a:pt x="11283" y="3892"/>
                    </a:lnTo>
                    <a:lnTo>
                      <a:pt x="11580" y="3984"/>
                    </a:lnTo>
                    <a:lnTo>
                      <a:pt x="11876" y="4077"/>
                    </a:lnTo>
                    <a:lnTo>
                      <a:pt x="12154" y="4188"/>
                    </a:lnTo>
                    <a:lnTo>
                      <a:pt x="12432" y="4336"/>
                    </a:lnTo>
                    <a:lnTo>
                      <a:pt x="12692" y="4466"/>
                    </a:lnTo>
                    <a:lnTo>
                      <a:pt x="12951" y="4633"/>
                    </a:lnTo>
                    <a:lnTo>
                      <a:pt x="13210" y="4800"/>
                    </a:lnTo>
                    <a:lnTo>
                      <a:pt x="13451" y="4985"/>
                    </a:lnTo>
                    <a:lnTo>
                      <a:pt x="13674" y="5170"/>
                    </a:lnTo>
                    <a:lnTo>
                      <a:pt x="13896" y="5374"/>
                    </a:lnTo>
                    <a:lnTo>
                      <a:pt x="14118" y="5596"/>
                    </a:lnTo>
                    <a:lnTo>
                      <a:pt x="17713" y="9728"/>
                    </a:lnTo>
                    <a:lnTo>
                      <a:pt x="20140" y="6893"/>
                    </a:lnTo>
                    <a:lnTo>
                      <a:pt x="17324" y="3669"/>
                    </a:lnTo>
                    <a:lnTo>
                      <a:pt x="16972" y="3262"/>
                    </a:lnTo>
                    <a:lnTo>
                      <a:pt x="16619" y="2873"/>
                    </a:lnTo>
                    <a:lnTo>
                      <a:pt x="16230" y="2502"/>
                    </a:lnTo>
                    <a:lnTo>
                      <a:pt x="15823" y="2150"/>
                    </a:lnTo>
                    <a:lnTo>
                      <a:pt x="15397" y="1835"/>
                    </a:lnTo>
                    <a:lnTo>
                      <a:pt x="14952" y="1520"/>
                    </a:lnTo>
                    <a:lnTo>
                      <a:pt x="14489" y="1242"/>
                    </a:lnTo>
                    <a:lnTo>
                      <a:pt x="14007" y="1001"/>
                    </a:lnTo>
                    <a:lnTo>
                      <a:pt x="13507" y="779"/>
                    </a:lnTo>
                    <a:lnTo>
                      <a:pt x="13007" y="575"/>
                    </a:lnTo>
                    <a:lnTo>
                      <a:pt x="12488" y="409"/>
                    </a:lnTo>
                    <a:lnTo>
                      <a:pt x="11950" y="260"/>
                    </a:lnTo>
                    <a:lnTo>
                      <a:pt x="11413" y="149"/>
                    </a:lnTo>
                    <a:lnTo>
                      <a:pt x="10857" y="56"/>
                    </a:lnTo>
                    <a:lnTo>
                      <a:pt x="10283" y="19"/>
                    </a:lnTo>
                    <a:lnTo>
                      <a:pt x="9709" y="1"/>
                    </a:lnTo>
                    <a:close/>
                  </a:path>
                </a:pathLst>
              </a:custGeom>
              <a:solidFill>
                <a:srgbClr val="9257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3" name="Google Shape;16729;p41">
                <a:extLst>
                  <a:ext uri="{FF2B5EF4-FFF2-40B4-BE49-F238E27FC236}">
                    <a16:creationId xmlns:a16="http://schemas.microsoft.com/office/drawing/2014/main" id="{4181150E-6D7C-6DD1-25A9-061632DD4546}"/>
                  </a:ext>
                </a:extLst>
              </p:cNvPr>
              <p:cNvSpPr/>
              <p:nvPr/>
            </p:nvSpPr>
            <p:spPr>
              <a:xfrm>
                <a:off x="5566116" y="2064005"/>
                <a:ext cx="767082" cy="741030"/>
              </a:xfrm>
              <a:custGeom>
                <a:avLst/>
                <a:gdLst/>
                <a:ahLst/>
                <a:cxnLst/>
                <a:rect l="l" t="t" r="r" b="b"/>
                <a:pathLst>
                  <a:path w="20140" h="19456" fill="none" extrusionOk="0">
                    <a:moveTo>
                      <a:pt x="20140" y="6893"/>
                    </a:moveTo>
                    <a:lnTo>
                      <a:pt x="17713" y="9728"/>
                    </a:lnTo>
                    <a:lnTo>
                      <a:pt x="17713" y="9728"/>
                    </a:lnTo>
                    <a:lnTo>
                      <a:pt x="14118" y="5596"/>
                    </a:lnTo>
                    <a:lnTo>
                      <a:pt x="14118" y="5596"/>
                    </a:lnTo>
                    <a:lnTo>
                      <a:pt x="13896" y="5374"/>
                    </a:lnTo>
                    <a:lnTo>
                      <a:pt x="13674" y="5170"/>
                    </a:lnTo>
                    <a:lnTo>
                      <a:pt x="13451" y="4985"/>
                    </a:lnTo>
                    <a:lnTo>
                      <a:pt x="13210" y="4800"/>
                    </a:lnTo>
                    <a:lnTo>
                      <a:pt x="12951" y="4633"/>
                    </a:lnTo>
                    <a:lnTo>
                      <a:pt x="12692" y="4466"/>
                    </a:lnTo>
                    <a:lnTo>
                      <a:pt x="12432" y="4336"/>
                    </a:lnTo>
                    <a:lnTo>
                      <a:pt x="12154" y="4188"/>
                    </a:lnTo>
                    <a:lnTo>
                      <a:pt x="11876" y="4077"/>
                    </a:lnTo>
                    <a:lnTo>
                      <a:pt x="11580" y="3984"/>
                    </a:lnTo>
                    <a:lnTo>
                      <a:pt x="11283" y="3892"/>
                    </a:lnTo>
                    <a:lnTo>
                      <a:pt x="10987" y="3818"/>
                    </a:lnTo>
                    <a:lnTo>
                      <a:pt x="10672" y="3762"/>
                    </a:lnTo>
                    <a:lnTo>
                      <a:pt x="10357" y="3725"/>
                    </a:lnTo>
                    <a:lnTo>
                      <a:pt x="10042" y="3688"/>
                    </a:lnTo>
                    <a:lnTo>
                      <a:pt x="9709" y="3688"/>
                    </a:lnTo>
                    <a:lnTo>
                      <a:pt x="9709" y="3688"/>
                    </a:lnTo>
                    <a:lnTo>
                      <a:pt x="9412" y="3688"/>
                    </a:lnTo>
                    <a:lnTo>
                      <a:pt x="9097" y="3706"/>
                    </a:lnTo>
                    <a:lnTo>
                      <a:pt x="8801" y="3744"/>
                    </a:lnTo>
                    <a:lnTo>
                      <a:pt x="8504" y="3799"/>
                    </a:lnTo>
                    <a:lnTo>
                      <a:pt x="8208" y="3873"/>
                    </a:lnTo>
                    <a:lnTo>
                      <a:pt x="7930" y="3947"/>
                    </a:lnTo>
                    <a:lnTo>
                      <a:pt x="7634" y="4058"/>
                    </a:lnTo>
                    <a:lnTo>
                      <a:pt x="7374" y="4151"/>
                    </a:lnTo>
                    <a:lnTo>
                      <a:pt x="7096" y="4281"/>
                    </a:lnTo>
                    <a:lnTo>
                      <a:pt x="6837" y="4411"/>
                    </a:lnTo>
                    <a:lnTo>
                      <a:pt x="6577" y="4559"/>
                    </a:lnTo>
                    <a:lnTo>
                      <a:pt x="6337" y="4707"/>
                    </a:lnTo>
                    <a:lnTo>
                      <a:pt x="6096" y="4892"/>
                    </a:lnTo>
                    <a:lnTo>
                      <a:pt x="5873" y="5059"/>
                    </a:lnTo>
                    <a:lnTo>
                      <a:pt x="5651" y="5244"/>
                    </a:lnTo>
                    <a:lnTo>
                      <a:pt x="5447" y="5448"/>
                    </a:lnTo>
                    <a:lnTo>
                      <a:pt x="5243" y="5670"/>
                    </a:lnTo>
                    <a:lnTo>
                      <a:pt x="5058" y="5874"/>
                    </a:lnTo>
                    <a:lnTo>
                      <a:pt x="4873" y="6115"/>
                    </a:lnTo>
                    <a:lnTo>
                      <a:pt x="4706" y="6356"/>
                    </a:lnTo>
                    <a:lnTo>
                      <a:pt x="4558" y="6597"/>
                    </a:lnTo>
                    <a:lnTo>
                      <a:pt x="4410" y="6838"/>
                    </a:lnTo>
                    <a:lnTo>
                      <a:pt x="4280" y="7097"/>
                    </a:lnTo>
                    <a:lnTo>
                      <a:pt x="4150" y="7375"/>
                    </a:lnTo>
                    <a:lnTo>
                      <a:pt x="4039" y="7653"/>
                    </a:lnTo>
                    <a:lnTo>
                      <a:pt x="3946" y="7931"/>
                    </a:lnTo>
                    <a:lnTo>
                      <a:pt x="3872" y="8209"/>
                    </a:lnTo>
                    <a:lnTo>
                      <a:pt x="3798" y="8505"/>
                    </a:lnTo>
                    <a:lnTo>
                      <a:pt x="3743" y="8802"/>
                    </a:lnTo>
                    <a:lnTo>
                      <a:pt x="3706" y="9098"/>
                    </a:lnTo>
                    <a:lnTo>
                      <a:pt x="3687" y="9413"/>
                    </a:lnTo>
                    <a:lnTo>
                      <a:pt x="3669" y="9728"/>
                    </a:lnTo>
                    <a:lnTo>
                      <a:pt x="3669" y="9728"/>
                    </a:lnTo>
                    <a:lnTo>
                      <a:pt x="3687" y="10024"/>
                    </a:lnTo>
                    <a:lnTo>
                      <a:pt x="3706" y="10339"/>
                    </a:lnTo>
                    <a:lnTo>
                      <a:pt x="3743" y="10636"/>
                    </a:lnTo>
                    <a:lnTo>
                      <a:pt x="3798" y="10932"/>
                    </a:lnTo>
                    <a:lnTo>
                      <a:pt x="3872" y="11229"/>
                    </a:lnTo>
                    <a:lnTo>
                      <a:pt x="3946" y="11507"/>
                    </a:lnTo>
                    <a:lnTo>
                      <a:pt x="4039" y="11785"/>
                    </a:lnTo>
                    <a:lnTo>
                      <a:pt x="4150" y="12063"/>
                    </a:lnTo>
                    <a:lnTo>
                      <a:pt x="4280" y="12340"/>
                    </a:lnTo>
                    <a:lnTo>
                      <a:pt x="4410" y="12600"/>
                    </a:lnTo>
                    <a:lnTo>
                      <a:pt x="4558" y="12841"/>
                    </a:lnTo>
                    <a:lnTo>
                      <a:pt x="4706" y="13100"/>
                    </a:lnTo>
                    <a:lnTo>
                      <a:pt x="4873" y="13322"/>
                    </a:lnTo>
                    <a:lnTo>
                      <a:pt x="5058" y="13563"/>
                    </a:lnTo>
                    <a:lnTo>
                      <a:pt x="5243" y="13786"/>
                    </a:lnTo>
                    <a:lnTo>
                      <a:pt x="5447" y="13989"/>
                    </a:lnTo>
                    <a:lnTo>
                      <a:pt x="5651" y="14193"/>
                    </a:lnTo>
                    <a:lnTo>
                      <a:pt x="5873" y="14379"/>
                    </a:lnTo>
                    <a:lnTo>
                      <a:pt x="6096" y="14564"/>
                    </a:lnTo>
                    <a:lnTo>
                      <a:pt x="6337" y="14731"/>
                    </a:lnTo>
                    <a:lnTo>
                      <a:pt x="6577" y="14879"/>
                    </a:lnTo>
                    <a:lnTo>
                      <a:pt x="6837" y="15027"/>
                    </a:lnTo>
                    <a:lnTo>
                      <a:pt x="7096" y="15157"/>
                    </a:lnTo>
                    <a:lnTo>
                      <a:pt x="7374" y="15286"/>
                    </a:lnTo>
                    <a:lnTo>
                      <a:pt x="7634" y="15398"/>
                    </a:lnTo>
                    <a:lnTo>
                      <a:pt x="7930" y="15490"/>
                    </a:lnTo>
                    <a:lnTo>
                      <a:pt x="8208" y="15564"/>
                    </a:lnTo>
                    <a:lnTo>
                      <a:pt x="8504" y="15638"/>
                    </a:lnTo>
                    <a:lnTo>
                      <a:pt x="8801" y="15694"/>
                    </a:lnTo>
                    <a:lnTo>
                      <a:pt x="9097" y="15731"/>
                    </a:lnTo>
                    <a:lnTo>
                      <a:pt x="9412" y="15750"/>
                    </a:lnTo>
                    <a:lnTo>
                      <a:pt x="9709" y="15750"/>
                    </a:lnTo>
                    <a:lnTo>
                      <a:pt x="9709" y="15750"/>
                    </a:lnTo>
                    <a:lnTo>
                      <a:pt x="10042" y="15750"/>
                    </a:lnTo>
                    <a:lnTo>
                      <a:pt x="10357" y="15731"/>
                    </a:lnTo>
                    <a:lnTo>
                      <a:pt x="10672" y="15675"/>
                    </a:lnTo>
                    <a:lnTo>
                      <a:pt x="10987" y="15620"/>
                    </a:lnTo>
                    <a:lnTo>
                      <a:pt x="11283" y="15546"/>
                    </a:lnTo>
                    <a:lnTo>
                      <a:pt x="11580" y="15453"/>
                    </a:lnTo>
                    <a:lnTo>
                      <a:pt x="11876" y="15360"/>
                    </a:lnTo>
                    <a:lnTo>
                      <a:pt x="12154" y="15249"/>
                    </a:lnTo>
                    <a:lnTo>
                      <a:pt x="12432" y="15120"/>
                    </a:lnTo>
                    <a:lnTo>
                      <a:pt x="12692" y="14971"/>
                    </a:lnTo>
                    <a:lnTo>
                      <a:pt x="12951" y="14805"/>
                    </a:lnTo>
                    <a:lnTo>
                      <a:pt x="13210" y="14638"/>
                    </a:lnTo>
                    <a:lnTo>
                      <a:pt x="13451" y="14453"/>
                    </a:lnTo>
                    <a:lnTo>
                      <a:pt x="13674" y="14267"/>
                    </a:lnTo>
                    <a:lnTo>
                      <a:pt x="13896" y="14064"/>
                    </a:lnTo>
                    <a:lnTo>
                      <a:pt x="14118" y="13841"/>
                    </a:lnTo>
                    <a:lnTo>
                      <a:pt x="16934" y="16213"/>
                    </a:lnTo>
                    <a:lnTo>
                      <a:pt x="16934" y="16213"/>
                    </a:lnTo>
                    <a:lnTo>
                      <a:pt x="16823" y="16361"/>
                    </a:lnTo>
                    <a:lnTo>
                      <a:pt x="16471" y="16694"/>
                    </a:lnTo>
                    <a:lnTo>
                      <a:pt x="16212" y="16935"/>
                    </a:lnTo>
                    <a:lnTo>
                      <a:pt x="15897" y="17195"/>
                    </a:lnTo>
                    <a:lnTo>
                      <a:pt x="15526" y="17473"/>
                    </a:lnTo>
                    <a:lnTo>
                      <a:pt x="15119" y="17751"/>
                    </a:lnTo>
                    <a:lnTo>
                      <a:pt x="14637" y="18047"/>
                    </a:lnTo>
                    <a:lnTo>
                      <a:pt x="14100" y="18343"/>
                    </a:lnTo>
                    <a:lnTo>
                      <a:pt x="13507" y="18603"/>
                    </a:lnTo>
                    <a:lnTo>
                      <a:pt x="13192" y="18733"/>
                    </a:lnTo>
                    <a:lnTo>
                      <a:pt x="12858" y="18862"/>
                    </a:lnTo>
                    <a:lnTo>
                      <a:pt x="12506" y="18973"/>
                    </a:lnTo>
                    <a:lnTo>
                      <a:pt x="12154" y="19066"/>
                    </a:lnTo>
                    <a:lnTo>
                      <a:pt x="11784" y="19159"/>
                    </a:lnTo>
                    <a:lnTo>
                      <a:pt x="11395" y="19251"/>
                    </a:lnTo>
                    <a:lnTo>
                      <a:pt x="10987" y="19325"/>
                    </a:lnTo>
                    <a:lnTo>
                      <a:pt x="10579" y="19381"/>
                    </a:lnTo>
                    <a:lnTo>
                      <a:pt x="10153" y="19418"/>
                    </a:lnTo>
                    <a:lnTo>
                      <a:pt x="9709" y="19437"/>
                    </a:lnTo>
                    <a:lnTo>
                      <a:pt x="9709" y="19437"/>
                    </a:lnTo>
                    <a:lnTo>
                      <a:pt x="9208" y="19455"/>
                    </a:lnTo>
                    <a:lnTo>
                      <a:pt x="8727" y="19437"/>
                    </a:lnTo>
                    <a:lnTo>
                      <a:pt x="8245" y="19381"/>
                    </a:lnTo>
                    <a:lnTo>
                      <a:pt x="7763" y="19307"/>
                    </a:lnTo>
                    <a:lnTo>
                      <a:pt x="7281" y="19214"/>
                    </a:lnTo>
                    <a:lnTo>
                      <a:pt x="6837" y="19085"/>
                    </a:lnTo>
                    <a:lnTo>
                      <a:pt x="6374" y="18936"/>
                    </a:lnTo>
                    <a:lnTo>
                      <a:pt x="5929" y="18770"/>
                    </a:lnTo>
                    <a:lnTo>
                      <a:pt x="5503" y="18584"/>
                    </a:lnTo>
                    <a:lnTo>
                      <a:pt x="5095" y="18362"/>
                    </a:lnTo>
                    <a:lnTo>
                      <a:pt x="4688" y="18121"/>
                    </a:lnTo>
                    <a:lnTo>
                      <a:pt x="4280" y="17880"/>
                    </a:lnTo>
                    <a:lnTo>
                      <a:pt x="3909" y="17602"/>
                    </a:lnTo>
                    <a:lnTo>
                      <a:pt x="3539" y="17306"/>
                    </a:lnTo>
                    <a:lnTo>
                      <a:pt x="3187" y="16991"/>
                    </a:lnTo>
                    <a:lnTo>
                      <a:pt x="2853" y="16676"/>
                    </a:lnTo>
                    <a:lnTo>
                      <a:pt x="2520" y="16324"/>
                    </a:lnTo>
                    <a:lnTo>
                      <a:pt x="2223" y="15972"/>
                    </a:lnTo>
                    <a:lnTo>
                      <a:pt x="1927" y="15601"/>
                    </a:lnTo>
                    <a:lnTo>
                      <a:pt x="1649" y="15212"/>
                    </a:lnTo>
                    <a:lnTo>
                      <a:pt x="1408" y="14805"/>
                    </a:lnTo>
                    <a:lnTo>
                      <a:pt x="1167" y="14397"/>
                    </a:lnTo>
                    <a:lnTo>
                      <a:pt x="945" y="13971"/>
                    </a:lnTo>
                    <a:lnTo>
                      <a:pt x="760" y="13526"/>
                    </a:lnTo>
                    <a:lnTo>
                      <a:pt x="593" y="13082"/>
                    </a:lnTo>
                    <a:lnTo>
                      <a:pt x="426" y="12618"/>
                    </a:lnTo>
                    <a:lnTo>
                      <a:pt x="296" y="12155"/>
                    </a:lnTo>
                    <a:lnTo>
                      <a:pt x="185" y="11692"/>
                    </a:lnTo>
                    <a:lnTo>
                      <a:pt x="111" y="11210"/>
                    </a:lnTo>
                    <a:lnTo>
                      <a:pt x="37" y="10710"/>
                    </a:lnTo>
                    <a:lnTo>
                      <a:pt x="0" y="10228"/>
                    </a:lnTo>
                    <a:lnTo>
                      <a:pt x="0" y="9728"/>
                    </a:lnTo>
                    <a:lnTo>
                      <a:pt x="0" y="9728"/>
                    </a:lnTo>
                    <a:lnTo>
                      <a:pt x="0" y="9228"/>
                    </a:lnTo>
                    <a:lnTo>
                      <a:pt x="37" y="8728"/>
                    </a:lnTo>
                    <a:lnTo>
                      <a:pt x="111" y="8246"/>
                    </a:lnTo>
                    <a:lnTo>
                      <a:pt x="185" y="7764"/>
                    </a:lnTo>
                    <a:lnTo>
                      <a:pt x="296" y="7301"/>
                    </a:lnTo>
                    <a:lnTo>
                      <a:pt x="426" y="6838"/>
                    </a:lnTo>
                    <a:lnTo>
                      <a:pt x="593" y="6374"/>
                    </a:lnTo>
                    <a:lnTo>
                      <a:pt x="760" y="5948"/>
                    </a:lnTo>
                    <a:lnTo>
                      <a:pt x="945" y="5504"/>
                    </a:lnTo>
                    <a:lnTo>
                      <a:pt x="1167" y="5096"/>
                    </a:lnTo>
                    <a:lnTo>
                      <a:pt x="1408" y="4688"/>
                    </a:lnTo>
                    <a:lnTo>
                      <a:pt x="1649" y="4281"/>
                    </a:lnTo>
                    <a:lnTo>
                      <a:pt x="1927" y="3910"/>
                    </a:lnTo>
                    <a:lnTo>
                      <a:pt x="2223" y="3540"/>
                    </a:lnTo>
                    <a:lnTo>
                      <a:pt x="2520" y="3188"/>
                    </a:lnTo>
                    <a:lnTo>
                      <a:pt x="2835" y="2854"/>
                    </a:lnTo>
                    <a:lnTo>
                      <a:pt x="3187" y="2521"/>
                    </a:lnTo>
                    <a:lnTo>
                      <a:pt x="3539" y="2224"/>
                    </a:lnTo>
                    <a:lnTo>
                      <a:pt x="3909" y="1928"/>
                    </a:lnTo>
                    <a:lnTo>
                      <a:pt x="4280" y="1668"/>
                    </a:lnTo>
                    <a:lnTo>
                      <a:pt x="4669" y="1409"/>
                    </a:lnTo>
                    <a:lnTo>
                      <a:pt x="5077" y="1168"/>
                    </a:lnTo>
                    <a:lnTo>
                      <a:pt x="5503" y="964"/>
                    </a:lnTo>
                    <a:lnTo>
                      <a:pt x="5929" y="761"/>
                    </a:lnTo>
                    <a:lnTo>
                      <a:pt x="6374" y="594"/>
                    </a:lnTo>
                    <a:lnTo>
                      <a:pt x="6818" y="427"/>
                    </a:lnTo>
                    <a:lnTo>
                      <a:pt x="7281" y="297"/>
                    </a:lnTo>
                    <a:lnTo>
                      <a:pt x="7763" y="186"/>
                    </a:lnTo>
                    <a:lnTo>
                      <a:pt x="8245" y="112"/>
                    </a:lnTo>
                    <a:lnTo>
                      <a:pt x="8727" y="56"/>
                    </a:lnTo>
                    <a:lnTo>
                      <a:pt x="9208" y="1"/>
                    </a:lnTo>
                    <a:lnTo>
                      <a:pt x="9709" y="1"/>
                    </a:lnTo>
                    <a:lnTo>
                      <a:pt x="9709" y="1"/>
                    </a:lnTo>
                    <a:lnTo>
                      <a:pt x="10283" y="19"/>
                    </a:lnTo>
                    <a:lnTo>
                      <a:pt x="10857" y="56"/>
                    </a:lnTo>
                    <a:lnTo>
                      <a:pt x="11413" y="149"/>
                    </a:lnTo>
                    <a:lnTo>
                      <a:pt x="11950" y="260"/>
                    </a:lnTo>
                    <a:lnTo>
                      <a:pt x="12488" y="409"/>
                    </a:lnTo>
                    <a:lnTo>
                      <a:pt x="13007" y="575"/>
                    </a:lnTo>
                    <a:lnTo>
                      <a:pt x="13507" y="779"/>
                    </a:lnTo>
                    <a:lnTo>
                      <a:pt x="14007" y="1001"/>
                    </a:lnTo>
                    <a:lnTo>
                      <a:pt x="14489" y="1242"/>
                    </a:lnTo>
                    <a:lnTo>
                      <a:pt x="14952" y="1520"/>
                    </a:lnTo>
                    <a:lnTo>
                      <a:pt x="15397" y="1835"/>
                    </a:lnTo>
                    <a:lnTo>
                      <a:pt x="15823" y="2150"/>
                    </a:lnTo>
                    <a:lnTo>
                      <a:pt x="16230" y="2502"/>
                    </a:lnTo>
                    <a:lnTo>
                      <a:pt x="16619" y="2873"/>
                    </a:lnTo>
                    <a:lnTo>
                      <a:pt x="16972" y="3262"/>
                    </a:lnTo>
                    <a:lnTo>
                      <a:pt x="17324" y="3669"/>
                    </a:lnTo>
                    <a:lnTo>
                      <a:pt x="20140" y="689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4" name="Google Shape;16730;p41">
                <a:extLst>
                  <a:ext uri="{FF2B5EF4-FFF2-40B4-BE49-F238E27FC236}">
                    <a16:creationId xmlns:a16="http://schemas.microsoft.com/office/drawing/2014/main" id="{F43C8732-4B69-4F91-EB7F-20A33861A2EE}"/>
                  </a:ext>
                </a:extLst>
              </p:cNvPr>
              <p:cNvSpPr/>
              <p:nvPr/>
            </p:nvSpPr>
            <p:spPr>
              <a:xfrm>
                <a:off x="6006453" y="2111311"/>
                <a:ext cx="152464" cy="107292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2817" extrusionOk="0">
                    <a:moveTo>
                      <a:pt x="315" y="0"/>
                    </a:moveTo>
                    <a:lnTo>
                      <a:pt x="0" y="37"/>
                    </a:lnTo>
                    <a:lnTo>
                      <a:pt x="538" y="334"/>
                    </a:lnTo>
                    <a:lnTo>
                      <a:pt x="1094" y="630"/>
                    </a:lnTo>
                    <a:lnTo>
                      <a:pt x="1612" y="927"/>
                    </a:lnTo>
                    <a:lnTo>
                      <a:pt x="2150" y="1242"/>
                    </a:lnTo>
                    <a:lnTo>
                      <a:pt x="2650" y="1594"/>
                    </a:lnTo>
                    <a:lnTo>
                      <a:pt x="3113" y="1964"/>
                    </a:lnTo>
                    <a:lnTo>
                      <a:pt x="3558" y="2372"/>
                    </a:lnTo>
                    <a:lnTo>
                      <a:pt x="4002" y="2816"/>
                    </a:lnTo>
                    <a:lnTo>
                      <a:pt x="3984" y="2631"/>
                    </a:lnTo>
                    <a:lnTo>
                      <a:pt x="3947" y="2464"/>
                    </a:lnTo>
                    <a:lnTo>
                      <a:pt x="3836" y="2149"/>
                    </a:lnTo>
                    <a:lnTo>
                      <a:pt x="3706" y="1853"/>
                    </a:lnTo>
                    <a:lnTo>
                      <a:pt x="3539" y="1575"/>
                    </a:lnTo>
                    <a:lnTo>
                      <a:pt x="3335" y="1297"/>
                    </a:lnTo>
                    <a:lnTo>
                      <a:pt x="3095" y="1056"/>
                    </a:lnTo>
                    <a:lnTo>
                      <a:pt x="2854" y="834"/>
                    </a:lnTo>
                    <a:lnTo>
                      <a:pt x="2576" y="649"/>
                    </a:lnTo>
                    <a:lnTo>
                      <a:pt x="2279" y="463"/>
                    </a:lnTo>
                    <a:lnTo>
                      <a:pt x="1964" y="315"/>
                    </a:lnTo>
                    <a:lnTo>
                      <a:pt x="1649" y="204"/>
                    </a:lnTo>
                    <a:lnTo>
                      <a:pt x="1316" y="93"/>
                    </a:lnTo>
                    <a:lnTo>
                      <a:pt x="1001" y="37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5" name="Google Shape;16731;p41">
                <a:extLst>
                  <a:ext uri="{FF2B5EF4-FFF2-40B4-BE49-F238E27FC236}">
                    <a16:creationId xmlns:a16="http://schemas.microsoft.com/office/drawing/2014/main" id="{F8954A29-49F9-BB99-B05D-8705DAA1B352}"/>
                  </a:ext>
                </a:extLst>
              </p:cNvPr>
              <p:cNvSpPr/>
              <p:nvPr/>
            </p:nvSpPr>
            <p:spPr>
              <a:xfrm>
                <a:off x="6160292" y="2222795"/>
                <a:ext cx="27575" cy="2685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05" extrusionOk="0">
                    <a:moveTo>
                      <a:pt x="297" y="1"/>
                    </a:moveTo>
                    <a:lnTo>
                      <a:pt x="223" y="19"/>
                    </a:lnTo>
                    <a:lnTo>
                      <a:pt x="167" y="56"/>
                    </a:lnTo>
                    <a:lnTo>
                      <a:pt x="93" y="93"/>
                    </a:lnTo>
                    <a:lnTo>
                      <a:pt x="38" y="167"/>
                    </a:lnTo>
                    <a:lnTo>
                      <a:pt x="19" y="223"/>
                    </a:lnTo>
                    <a:lnTo>
                      <a:pt x="0" y="316"/>
                    </a:lnTo>
                    <a:lnTo>
                      <a:pt x="0" y="408"/>
                    </a:lnTo>
                    <a:lnTo>
                      <a:pt x="19" y="482"/>
                    </a:lnTo>
                    <a:lnTo>
                      <a:pt x="56" y="538"/>
                    </a:lnTo>
                    <a:lnTo>
                      <a:pt x="93" y="594"/>
                    </a:lnTo>
                    <a:lnTo>
                      <a:pt x="149" y="631"/>
                    </a:lnTo>
                    <a:lnTo>
                      <a:pt x="223" y="668"/>
                    </a:lnTo>
                    <a:lnTo>
                      <a:pt x="278" y="686"/>
                    </a:lnTo>
                    <a:lnTo>
                      <a:pt x="352" y="705"/>
                    </a:lnTo>
                    <a:lnTo>
                      <a:pt x="427" y="705"/>
                    </a:lnTo>
                    <a:lnTo>
                      <a:pt x="501" y="686"/>
                    </a:lnTo>
                    <a:lnTo>
                      <a:pt x="556" y="649"/>
                    </a:lnTo>
                    <a:lnTo>
                      <a:pt x="612" y="594"/>
                    </a:lnTo>
                    <a:lnTo>
                      <a:pt x="649" y="538"/>
                    </a:lnTo>
                    <a:lnTo>
                      <a:pt x="686" y="482"/>
                    </a:lnTo>
                    <a:lnTo>
                      <a:pt x="705" y="427"/>
                    </a:lnTo>
                    <a:lnTo>
                      <a:pt x="723" y="353"/>
                    </a:lnTo>
                    <a:lnTo>
                      <a:pt x="723" y="279"/>
                    </a:lnTo>
                    <a:lnTo>
                      <a:pt x="705" y="204"/>
                    </a:lnTo>
                    <a:lnTo>
                      <a:pt x="667" y="149"/>
                    </a:lnTo>
                    <a:lnTo>
                      <a:pt x="630" y="112"/>
                    </a:lnTo>
                    <a:lnTo>
                      <a:pt x="593" y="75"/>
                    </a:lnTo>
                    <a:lnTo>
                      <a:pt x="501" y="19"/>
                    </a:lnTo>
                    <a:lnTo>
                      <a:pt x="39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6" name="Google Shape;16732;p41">
                <a:extLst>
                  <a:ext uri="{FF2B5EF4-FFF2-40B4-BE49-F238E27FC236}">
                    <a16:creationId xmlns:a16="http://schemas.microsoft.com/office/drawing/2014/main" id="{7D6F6DAF-BB0D-A629-7D3F-EC61707EC982}"/>
                  </a:ext>
                </a:extLst>
              </p:cNvPr>
              <p:cNvSpPr/>
              <p:nvPr/>
            </p:nvSpPr>
            <p:spPr>
              <a:xfrm>
                <a:off x="6060805" y="2064005"/>
                <a:ext cx="1038075" cy="740307"/>
              </a:xfrm>
              <a:custGeom>
                <a:avLst/>
                <a:gdLst/>
                <a:ahLst/>
                <a:cxnLst/>
                <a:rect l="l" t="t" r="r" b="b"/>
                <a:pathLst>
                  <a:path w="27255" h="19437" extrusionOk="0">
                    <a:moveTo>
                      <a:pt x="17842" y="3688"/>
                    </a:moveTo>
                    <a:lnTo>
                      <a:pt x="18139" y="3706"/>
                    </a:lnTo>
                    <a:lnTo>
                      <a:pt x="18435" y="3744"/>
                    </a:lnTo>
                    <a:lnTo>
                      <a:pt x="18732" y="3799"/>
                    </a:lnTo>
                    <a:lnTo>
                      <a:pt x="19028" y="3873"/>
                    </a:lnTo>
                    <a:lnTo>
                      <a:pt x="19325" y="3947"/>
                    </a:lnTo>
                    <a:lnTo>
                      <a:pt x="19602" y="4058"/>
                    </a:lnTo>
                    <a:lnTo>
                      <a:pt x="19862" y="4151"/>
                    </a:lnTo>
                    <a:lnTo>
                      <a:pt x="20140" y="4281"/>
                    </a:lnTo>
                    <a:lnTo>
                      <a:pt x="20399" y="4411"/>
                    </a:lnTo>
                    <a:lnTo>
                      <a:pt x="20659" y="4559"/>
                    </a:lnTo>
                    <a:lnTo>
                      <a:pt x="20899" y="4707"/>
                    </a:lnTo>
                    <a:lnTo>
                      <a:pt x="21140" y="4892"/>
                    </a:lnTo>
                    <a:lnTo>
                      <a:pt x="21363" y="5059"/>
                    </a:lnTo>
                    <a:lnTo>
                      <a:pt x="21585" y="5244"/>
                    </a:lnTo>
                    <a:lnTo>
                      <a:pt x="21789" y="5448"/>
                    </a:lnTo>
                    <a:lnTo>
                      <a:pt x="21993" y="5670"/>
                    </a:lnTo>
                    <a:lnTo>
                      <a:pt x="22178" y="5874"/>
                    </a:lnTo>
                    <a:lnTo>
                      <a:pt x="22363" y="6115"/>
                    </a:lnTo>
                    <a:lnTo>
                      <a:pt x="22530" y="6356"/>
                    </a:lnTo>
                    <a:lnTo>
                      <a:pt x="22678" y="6597"/>
                    </a:lnTo>
                    <a:lnTo>
                      <a:pt x="22826" y="6838"/>
                    </a:lnTo>
                    <a:lnTo>
                      <a:pt x="22956" y="7097"/>
                    </a:lnTo>
                    <a:lnTo>
                      <a:pt x="23086" y="7375"/>
                    </a:lnTo>
                    <a:lnTo>
                      <a:pt x="23197" y="7653"/>
                    </a:lnTo>
                    <a:lnTo>
                      <a:pt x="23289" y="7931"/>
                    </a:lnTo>
                    <a:lnTo>
                      <a:pt x="23364" y="8209"/>
                    </a:lnTo>
                    <a:lnTo>
                      <a:pt x="23438" y="8505"/>
                    </a:lnTo>
                    <a:lnTo>
                      <a:pt x="23493" y="8802"/>
                    </a:lnTo>
                    <a:lnTo>
                      <a:pt x="23530" y="9098"/>
                    </a:lnTo>
                    <a:lnTo>
                      <a:pt x="23549" y="9413"/>
                    </a:lnTo>
                    <a:lnTo>
                      <a:pt x="23567" y="9728"/>
                    </a:lnTo>
                    <a:lnTo>
                      <a:pt x="23549" y="10024"/>
                    </a:lnTo>
                    <a:lnTo>
                      <a:pt x="23530" y="10339"/>
                    </a:lnTo>
                    <a:lnTo>
                      <a:pt x="23493" y="10636"/>
                    </a:lnTo>
                    <a:lnTo>
                      <a:pt x="23438" y="10932"/>
                    </a:lnTo>
                    <a:lnTo>
                      <a:pt x="23364" y="11229"/>
                    </a:lnTo>
                    <a:lnTo>
                      <a:pt x="23289" y="11507"/>
                    </a:lnTo>
                    <a:lnTo>
                      <a:pt x="23197" y="11785"/>
                    </a:lnTo>
                    <a:lnTo>
                      <a:pt x="23086" y="12063"/>
                    </a:lnTo>
                    <a:lnTo>
                      <a:pt x="22956" y="12340"/>
                    </a:lnTo>
                    <a:lnTo>
                      <a:pt x="22826" y="12600"/>
                    </a:lnTo>
                    <a:lnTo>
                      <a:pt x="22678" y="12841"/>
                    </a:lnTo>
                    <a:lnTo>
                      <a:pt x="22530" y="13100"/>
                    </a:lnTo>
                    <a:lnTo>
                      <a:pt x="22363" y="13322"/>
                    </a:lnTo>
                    <a:lnTo>
                      <a:pt x="22178" y="13563"/>
                    </a:lnTo>
                    <a:lnTo>
                      <a:pt x="21993" y="13786"/>
                    </a:lnTo>
                    <a:lnTo>
                      <a:pt x="21789" y="13989"/>
                    </a:lnTo>
                    <a:lnTo>
                      <a:pt x="21585" y="14193"/>
                    </a:lnTo>
                    <a:lnTo>
                      <a:pt x="21363" y="14379"/>
                    </a:lnTo>
                    <a:lnTo>
                      <a:pt x="21140" y="14564"/>
                    </a:lnTo>
                    <a:lnTo>
                      <a:pt x="20899" y="14731"/>
                    </a:lnTo>
                    <a:lnTo>
                      <a:pt x="20659" y="14879"/>
                    </a:lnTo>
                    <a:lnTo>
                      <a:pt x="20399" y="15027"/>
                    </a:lnTo>
                    <a:lnTo>
                      <a:pt x="20140" y="15157"/>
                    </a:lnTo>
                    <a:lnTo>
                      <a:pt x="19862" y="15286"/>
                    </a:lnTo>
                    <a:lnTo>
                      <a:pt x="19602" y="15398"/>
                    </a:lnTo>
                    <a:lnTo>
                      <a:pt x="19325" y="15490"/>
                    </a:lnTo>
                    <a:lnTo>
                      <a:pt x="19028" y="15564"/>
                    </a:lnTo>
                    <a:lnTo>
                      <a:pt x="18732" y="15638"/>
                    </a:lnTo>
                    <a:lnTo>
                      <a:pt x="18435" y="15694"/>
                    </a:lnTo>
                    <a:lnTo>
                      <a:pt x="18139" y="15731"/>
                    </a:lnTo>
                    <a:lnTo>
                      <a:pt x="17842" y="15750"/>
                    </a:lnTo>
                    <a:lnTo>
                      <a:pt x="17194" y="15750"/>
                    </a:lnTo>
                    <a:lnTo>
                      <a:pt x="16879" y="15731"/>
                    </a:lnTo>
                    <a:lnTo>
                      <a:pt x="16564" y="15675"/>
                    </a:lnTo>
                    <a:lnTo>
                      <a:pt x="16249" y="15620"/>
                    </a:lnTo>
                    <a:lnTo>
                      <a:pt x="15934" y="15546"/>
                    </a:lnTo>
                    <a:lnTo>
                      <a:pt x="15638" y="15453"/>
                    </a:lnTo>
                    <a:lnTo>
                      <a:pt x="15341" y="15342"/>
                    </a:lnTo>
                    <a:lnTo>
                      <a:pt x="15063" y="15231"/>
                    </a:lnTo>
                    <a:lnTo>
                      <a:pt x="14785" y="15101"/>
                    </a:lnTo>
                    <a:lnTo>
                      <a:pt x="14507" y="14953"/>
                    </a:lnTo>
                    <a:lnTo>
                      <a:pt x="14248" y="14786"/>
                    </a:lnTo>
                    <a:lnTo>
                      <a:pt x="13989" y="14619"/>
                    </a:lnTo>
                    <a:lnTo>
                      <a:pt x="13748" y="14434"/>
                    </a:lnTo>
                    <a:lnTo>
                      <a:pt x="13507" y="14230"/>
                    </a:lnTo>
                    <a:lnTo>
                      <a:pt x="13284" y="14026"/>
                    </a:lnTo>
                    <a:lnTo>
                      <a:pt x="13081" y="13804"/>
                    </a:lnTo>
                    <a:lnTo>
                      <a:pt x="13062" y="13786"/>
                    </a:lnTo>
                    <a:lnTo>
                      <a:pt x="12877" y="13563"/>
                    </a:lnTo>
                    <a:lnTo>
                      <a:pt x="9560" y="9728"/>
                    </a:lnTo>
                    <a:lnTo>
                      <a:pt x="13062" y="5652"/>
                    </a:lnTo>
                    <a:lnTo>
                      <a:pt x="13284" y="5430"/>
                    </a:lnTo>
                    <a:lnTo>
                      <a:pt x="13507" y="5226"/>
                    </a:lnTo>
                    <a:lnTo>
                      <a:pt x="13729" y="5022"/>
                    </a:lnTo>
                    <a:lnTo>
                      <a:pt x="13989" y="4837"/>
                    </a:lnTo>
                    <a:lnTo>
                      <a:pt x="14229" y="4651"/>
                    </a:lnTo>
                    <a:lnTo>
                      <a:pt x="14489" y="4503"/>
                    </a:lnTo>
                    <a:lnTo>
                      <a:pt x="14767" y="4355"/>
                    </a:lnTo>
                    <a:lnTo>
                      <a:pt x="15045" y="4207"/>
                    </a:lnTo>
                    <a:lnTo>
                      <a:pt x="15341" y="4096"/>
                    </a:lnTo>
                    <a:lnTo>
                      <a:pt x="15638" y="3984"/>
                    </a:lnTo>
                    <a:lnTo>
                      <a:pt x="15934" y="3892"/>
                    </a:lnTo>
                    <a:lnTo>
                      <a:pt x="16230" y="3818"/>
                    </a:lnTo>
                    <a:lnTo>
                      <a:pt x="16545" y="3762"/>
                    </a:lnTo>
                    <a:lnTo>
                      <a:pt x="16879" y="3725"/>
                    </a:lnTo>
                    <a:lnTo>
                      <a:pt x="17194" y="3688"/>
                    </a:lnTo>
                    <a:close/>
                    <a:moveTo>
                      <a:pt x="17527" y="1"/>
                    </a:moveTo>
                    <a:lnTo>
                      <a:pt x="17009" y="19"/>
                    </a:lnTo>
                    <a:lnTo>
                      <a:pt x="16490" y="56"/>
                    </a:lnTo>
                    <a:lnTo>
                      <a:pt x="15971" y="112"/>
                    </a:lnTo>
                    <a:lnTo>
                      <a:pt x="15471" y="205"/>
                    </a:lnTo>
                    <a:lnTo>
                      <a:pt x="14989" y="334"/>
                    </a:lnTo>
                    <a:lnTo>
                      <a:pt x="14507" y="483"/>
                    </a:lnTo>
                    <a:lnTo>
                      <a:pt x="14044" y="649"/>
                    </a:lnTo>
                    <a:lnTo>
                      <a:pt x="13581" y="835"/>
                    </a:lnTo>
                    <a:lnTo>
                      <a:pt x="13136" y="1038"/>
                    </a:lnTo>
                    <a:lnTo>
                      <a:pt x="12710" y="1279"/>
                    </a:lnTo>
                    <a:lnTo>
                      <a:pt x="12284" y="1539"/>
                    </a:lnTo>
                    <a:lnTo>
                      <a:pt x="11876" y="1817"/>
                    </a:lnTo>
                    <a:lnTo>
                      <a:pt x="11487" y="2113"/>
                    </a:lnTo>
                    <a:lnTo>
                      <a:pt x="11117" y="2428"/>
                    </a:lnTo>
                    <a:lnTo>
                      <a:pt x="10746" y="2743"/>
                    </a:lnTo>
                    <a:lnTo>
                      <a:pt x="10413" y="3095"/>
                    </a:lnTo>
                    <a:lnTo>
                      <a:pt x="4873" y="9506"/>
                    </a:lnTo>
                    <a:lnTo>
                      <a:pt x="2372" y="12396"/>
                    </a:lnTo>
                    <a:lnTo>
                      <a:pt x="1056" y="13897"/>
                    </a:lnTo>
                    <a:lnTo>
                      <a:pt x="704" y="14286"/>
                    </a:lnTo>
                    <a:lnTo>
                      <a:pt x="445" y="14638"/>
                    </a:lnTo>
                    <a:lnTo>
                      <a:pt x="241" y="14953"/>
                    </a:lnTo>
                    <a:lnTo>
                      <a:pt x="93" y="15231"/>
                    </a:lnTo>
                    <a:lnTo>
                      <a:pt x="56" y="15342"/>
                    </a:lnTo>
                    <a:lnTo>
                      <a:pt x="19" y="15453"/>
                    </a:lnTo>
                    <a:lnTo>
                      <a:pt x="19" y="15564"/>
                    </a:lnTo>
                    <a:lnTo>
                      <a:pt x="0" y="15657"/>
                    </a:lnTo>
                    <a:lnTo>
                      <a:pt x="19" y="15750"/>
                    </a:lnTo>
                    <a:lnTo>
                      <a:pt x="37" y="15824"/>
                    </a:lnTo>
                    <a:lnTo>
                      <a:pt x="74" y="15879"/>
                    </a:lnTo>
                    <a:lnTo>
                      <a:pt x="130" y="15935"/>
                    </a:lnTo>
                    <a:lnTo>
                      <a:pt x="204" y="15990"/>
                    </a:lnTo>
                    <a:lnTo>
                      <a:pt x="296" y="16009"/>
                    </a:lnTo>
                    <a:lnTo>
                      <a:pt x="408" y="15990"/>
                    </a:lnTo>
                    <a:lnTo>
                      <a:pt x="537" y="15972"/>
                    </a:lnTo>
                    <a:lnTo>
                      <a:pt x="686" y="15916"/>
                    </a:lnTo>
                    <a:lnTo>
                      <a:pt x="852" y="15842"/>
                    </a:lnTo>
                    <a:lnTo>
                      <a:pt x="1038" y="15731"/>
                    </a:lnTo>
                    <a:lnTo>
                      <a:pt x="1223" y="15620"/>
                    </a:lnTo>
                    <a:lnTo>
                      <a:pt x="1112" y="15805"/>
                    </a:lnTo>
                    <a:lnTo>
                      <a:pt x="1019" y="15990"/>
                    </a:lnTo>
                    <a:lnTo>
                      <a:pt x="945" y="16157"/>
                    </a:lnTo>
                    <a:lnTo>
                      <a:pt x="908" y="16305"/>
                    </a:lnTo>
                    <a:lnTo>
                      <a:pt x="871" y="16435"/>
                    </a:lnTo>
                    <a:lnTo>
                      <a:pt x="871" y="16546"/>
                    </a:lnTo>
                    <a:lnTo>
                      <a:pt x="889" y="16639"/>
                    </a:lnTo>
                    <a:lnTo>
                      <a:pt x="945" y="16713"/>
                    </a:lnTo>
                    <a:lnTo>
                      <a:pt x="1019" y="16769"/>
                    </a:lnTo>
                    <a:lnTo>
                      <a:pt x="1223" y="16769"/>
                    </a:lnTo>
                    <a:lnTo>
                      <a:pt x="1353" y="16732"/>
                    </a:lnTo>
                    <a:lnTo>
                      <a:pt x="1501" y="16676"/>
                    </a:lnTo>
                    <a:lnTo>
                      <a:pt x="1668" y="16602"/>
                    </a:lnTo>
                    <a:lnTo>
                      <a:pt x="1834" y="16509"/>
                    </a:lnTo>
                    <a:lnTo>
                      <a:pt x="2038" y="16380"/>
                    </a:lnTo>
                    <a:lnTo>
                      <a:pt x="2038" y="16380"/>
                    </a:lnTo>
                    <a:lnTo>
                      <a:pt x="1927" y="16583"/>
                    </a:lnTo>
                    <a:lnTo>
                      <a:pt x="1834" y="16769"/>
                    </a:lnTo>
                    <a:lnTo>
                      <a:pt x="1760" y="16917"/>
                    </a:lnTo>
                    <a:lnTo>
                      <a:pt x="1705" y="17084"/>
                    </a:lnTo>
                    <a:lnTo>
                      <a:pt x="1686" y="17213"/>
                    </a:lnTo>
                    <a:lnTo>
                      <a:pt x="1686" y="17324"/>
                    </a:lnTo>
                    <a:lnTo>
                      <a:pt x="1705" y="17417"/>
                    </a:lnTo>
                    <a:lnTo>
                      <a:pt x="1760" y="17491"/>
                    </a:lnTo>
                    <a:lnTo>
                      <a:pt x="1816" y="17528"/>
                    </a:lnTo>
                    <a:lnTo>
                      <a:pt x="1890" y="17565"/>
                    </a:lnTo>
                    <a:lnTo>
                      <a:pt x="1964" y="17584"/>
                    </a:lnTo>
                    <a:lnTo>
                      <a:pt x="2038" y="17602"/>
                    </a:lnTo>
                    <a:lnTo>
                      <a:pt x="2131" y="17584"/>
                    </a:lnTo>
                    <a:lnTo>
                      <a:pt x="2242" y="17565"/>
                    </a:lnTo>
                    <a:lnTo>
                      <a:pt x="2353" y="17528"/>
                    </a:lnTo>
                    <a:lnTo>
                      <a:pt x="2464" y="17473"/>
                    </a:lnTo>
                    <a:lnTo>
                      <a:pt x="2742" y="17324"/>
                    </a:lnTo>
                    <a:lnTo>
                      <a:pt x="3039" y="17102"/>
                    </a:lnTo>
                    <a:lnTo>
                      <a:pt x="3372" y="16806"/>
                    </a:lnTo>
                    <a:lnTo>
                      <a:pt x="3743" y="16454"/>
                    </a:lnTo>
                    <a:lnTo>
                      <a:pt x="4336" y="15768"/>
                    </a:lnTo>
                    <a:lnTo>
                      <a:pt x="7115" y="12544"/>
                    </a:lnTo>
                    <a:lnTo>
                      <a:pt x="7170" y="12600"/>
                    </a:lnTo>
                    <a:lnTo>
                      <a:pt x="7207" y="12637"/>
                    </a:lnTo>
                    <a:lnTo>
                      <a:pt x="7782" y="13285"/>
                    </a:lnTo>
                    <a:lnTo>
                      <a:pt x="8338" y="13952"/>
                    </a:lnTo>
                    <a:lnTo>
                      <a:pt x="8912" y="14619"/>
                    </a:lnTo>
                    <a:lnTo>
                      <a:pt x="9468" y="15286"/>
                    </a:lnTo>
                    <a:lnTo>
                      <a:pt x="10061" y="15935"/>
                    </a:lnTo>
                    <a:lnTo>
                      <a:pt x="10654" y="16546"/>
                    </a:lnTo>
                    <a:lnTo>
                      <a:pt x="10950" y="16843"/>
                    </a:lnTo>
                    <a:lnTo>
                      <a:pt x="11265" y="17121"/>
                    </a:lnTo>
                    <a:lnTo>
                      <a:pt x="11580" y="17399"/>
                    </a:lnTo>
                    <a:lnTo>
                      <a:pt x="11895" y="17639"/>
                    </a:lnTo>
                    <a:lnTo>
                      <a:pt x="12210" y="17862"/>
                    </a:lnTo>
                    <a:lnTo>
                      <a:pt x="12525" y="18066"/>
                    </a:lnTo>
                    <a:lnTo>
                      <a:pt x="12840" y="18251"/>
                    </a:lnTo>
                    <a:lnTo>
                      <a:pt x="13173" y="18436"/>
                    </a:lnTo>
                    <a:lnTo>
                      <a:pt x="13507" y="18603"/>
                    </a:lnTo>
                    <a:lnTo>
                      <a:pt x="13859" y="18751"/>
                    </a:lnTo>
                    <a:lnTo>
                      <a:pt x="14211" y="18881"/>
                    </a:lnTo>
                    <a:lnTo>
                      <a:pt x="14563" y="18992"/>
                    </a:lnTo>
                    <a:lnTo>
                      <a:pt x="14915" y="19103"/>
                    </a:lnTo>
                    <a:lnTo>
                      <a:pt x="15285" y="19196"/>
                    </a:lnTo>
                    <a:lnTo>
                      <a:pt x="15656" y="19270"/>
                    </a:lnTo>
                    <a:lnTo>
                      <a:pt x="16027" y="19325"/>
                    </a:lnTo>
                    <a:lnTo>
                      <a:pt x="16397" y="19381"/>
                    </a:lnTo>
                    <a:lnTo>
                      <a:pt x="16768" y="19418"/>
                    </a:lnTo>
                    <a:lnTo>
                      <a:pt x="17138" y="19437"/>
                    </a:lnTo>
                    <a:lnTo>
                      <a:pt x="18028" y="19437"/>
                    </a:lnTo>
                    <a:lnTo>
                      <a:pt x="18509" y="19400"/>
                    </a:lnTo>
                    <a:lnTo>
                      <a:pt x="19010" y="19325"/>
                    </a:lnTo>
                    <a:lnTo>
                      <a:pt x="19473" y="19251"/>
                    </a:lnTo>
                    <a:lnTo>
                      <a:pt x="19954" y="19140"/>
                    </a:lnTo>
                    <a:lnTo>
                      <a:pt x="20418" y="19010"/>
                    </a:lnTo>
                    <a:lnTo>
                      <a:pt x="20862" y="18844"/>
                    </a:lnTo>
                    <a:lnTo>
                      <a:pt x="21307" y="18677"/>
                    </a:lnTo>
                    <a:lnTo>
                      <a:pt x="21733" y="18473"/>
                    </a:lnTo>
                    <a:lnTo>
                      <a:pt x="22159" y="18269"/>
                    </a:lnTo>
                    <a:lnTo>
                      <a:pt x="22567" y="18028"/>
                    </a:lnTo>
                    <a:lnTo>
                      <a:pt x="22956" y="17788"/>
                    </a:lnTo>
                    <a:lnTo>
                      <a:pt x="23345" y="17510"/>
                    </a:lnTo>
                    <a:lnTo>
                      <a:pt x="23697" y="17213"/>
                    </a:lnTo>
                    <a:lnTo>
                      <a:pt x="24049" y="16917"/>
                    </a:lnTo>
                    <a:lnTo>
                      <a:pt x="24401" y="16583"/>
                    </a:lnTo>
                    <a:lnTo>
                      <a:pt x="24716" y="16250"/>
                    </a:lnTo>
                    <a:lnTo>
                      <a:pt x="25031" y="15898"/>
                    </a:lnTo>
                    <a:lnTo>
                      <a:pt x="25309" y="15527"/>
                    </a:lnTo>
                    <a:lnTo>
                      <a:pt x="25587" y="15157"/>
                    </a:lnTo>
                    <a:lnTo>
                      <a:pt x="25828" y="14749"/>
                    </a:lnTo>
                    <a:lnTo>
                      <a:pt x="26069" y="14341"/>
                    </a:lnTo>
                    <a:lnTo>
                      <a:pt x="26291" y="13934"/>
                    </a:lnTo>
                    <a:lnTo>
                      <a:pt x="26476" y="13508"/>
                    </a:lnTo>
                    <a:lnTo>
                      <a:pt x="26662" y="13063"/>
                    </a:lnTo>
                    <a:lnTo>
                      <a:pt x="26810" y="12600"/>
                    </a:lnTo>
                    <a:lnTo>
                      <a:pt x="26939" y="12155"/>
                    </a:lnTo>
                    <a:lnTo>
                      <a:pt x="27051" y="11673"/>
                    </a:lnTo>
                    <a:lnTo>
                      <a:pt x="27125" y="11192"/>
                    </a:lnTo>
                    <a:lnTo>
                      <a:pt x="27199" y="10710"/>
                    </a:lnTo>
                    <a:lnTo>
                      <a:pt x="27236" y="10228"/>
                    </a:lnTo>
                    <a:lnTo>
                      <a:pt x="27254" y="9728"/>
                    </a:lnTo>
                    <a:lnTo>
                      <a:pt x="27236" y="9228"/>
                    </a:lnTo>
                    <a:lnTo>
                      <a:pt x="27199" y="8728"/>
                    </a:lnTo>
                    <a:lnTo>
                      <a:pt x="27125" y="8246"/>
                    </a:lnTo>
                    <a:lnTo>
                      <a:pt x="27051" y="7764"/>
                    </a:lnTo>
                    <a:lnTo>
                      <a:pt x="26939" y="7301"/>
                    </a:lnTo>
                    <a:lnTo>
                      <a:pt x="26810" y="6838"/>
                    </a:lnTo>
                    <a:lnTo>
                      <a:pt x="26662" y="6374"/>
                    </a:lnTo>
                    <a:lnTo>
                      <a:pt x="26476" y="5948"/>
                    </a:lnTo>
                    <a:lnTo>
                      <a:pt x="26291" y="5504"/>
                    </a:lnTo>
                    <a:lnTo>
                      <a:pt x="26069" y="5096"/>
                    </a:lnTo>
                    <a:lnTo>
                      <a:pt x="25828" y="4688"/>
                    </a:lnTo>
                    <a:lnTo>
                      <a:pt x="25587" y="4281"/>
                    </a:lnTo>
                    <a:lnTo>
                      <a:pt x="25309" y="3910"/>
                    </a:lnTo>
                    <a:lnTo>
                      <a:pt x="25031" y="3540"/>
                    </a:lnTo>
                    <a:lnTo>
                      <a:pt x="24716" y="3188"/>
                    </a:lnTo>
                    <a:lnTo>
                      <a:pt x="24401" y="2854"/>
                    </a:lnTo>
                    <a:lnTo>
                      <a:pt x="24049" y="2521"/>
                    </a:lnTo>
                    <a:lnTo>
                      <a:pt x="23697" y="2224"/>
                    </a:lnTo>
                    <a:lnTo>
                      <a:pt x="23345" y="1928"/>
                    </a:lnTo>
                    <a:lnTo>
                      <a:pt x="22956" y="1668"/>
                    </a:lnTo>
                    <a:lnTo>
                      <a:pt x="22567" y="1409"/>
                    </a:lnTo>
                    <a:lnTo>
                      <a:pt x="22159" y="1168"/>
                    </a:lnTo>
                    <a:lnTo>
                      <a:pt x="21733" y="964"/>
                    </a:lnTo>
                    <a:lnTo>
                      <a:pt x="21307" y="761"/>
                    </a:lnTo>
                    <a:lnTo>
                      <a:pt x="20862" y="594"/>
                    </a:lnTo>
                    <a:lnTo>
                      <a:pt x="20418" y="427"/>
                    </a:lnTo>
                    <a:lnTo>
                      <a:pt x="19954" y="297"/>
                    </a:lnTo>
                    <a:lnTo>
                      <a:pt x="19473" y="186"/>
                    </a:lnTo>
                    <a:lnTo>
                      <a:pt x="19010" y="112"/>
                    </a:lnTo>
                    <a:lnTo>
                      <a:pt x="18509" y="56"/>
                    </a:lnTo>
                    <a:lnTo>
                      <a:pt x="18028" y="1"/>
                    </a:lnTo>
                    <a:close/>
                  </a:path>
                </a:pathLst>
              </a:custGeom>
              <a:solidFill>
                <a:srgbClr val="EB9E7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7" name="Google Shape;16733;p41">
                <a:extLst>
                  <a:ext uri="{FF2B5EF4-FFF2-40B4-BE49-F238E27FC236}">
                    <a16:creationId xmlns:a16="http://schemas.microsoft.com/office/drawing/2014/main" id="{184E2265-DAC4-FA37-F507-23A6A1690693}"/>
                  </a:ext>
                </a:extLst>
              </p:cNvPr>
              <p:cNvSpPr/>
              <p:nvPr/>
            </p:nvSpPr>
            <p:spPr>
              <a:xfrm>
                <a:off x="7012058" y="2393582"/>
                <a:ext cx="52980" cy="183506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4818" extrusionOk="0">
                    <a:moveTo>
                      <a:pt x="797" y="0"/>
                    </a:moveTo>
                    <a:lnTo>
                      <a:pt x="760" y="630"/>
                    </a:lnTo>
                    <a:lnTo>
                      <a:pt x="723" y="1242"/>
                    </a:lnTo>
                    <a:lnTo>
                      <a:pt x="686" y="1853"/>
                    </a:lnTo>
                    <a:lnTo>
                      <a:pt x="612" y="2465"/>
                    </a:lnTo>
                    <a:lnTo>
                      <a:pt x="519" y="3076"/>
                    </a:lnTo>
                    <a:lnTo>
                      <a:pt x="390" y="3650"/>
                    </a:lnTo>
                    <a:lnTo>
                      <a:pt x="204" y="4225"/>
                    </a:lnTo>
                    <a:lnTo>
                      <a:pt x="1" y="4818"/>
                    </a:lnTo>
                    <a:lnTo>
                      <a:pt x="149" y="4725"/>
                    </a:lnTo>
                    <a:lnTo>
                      <a:pt x="278" y="4614"/>
                    </a:lnTo>
                    <a:lnTo>
                      <a:pt x="519" y="4391"/>
                    </a:lnTo>
                    <a:lnTo>
                      <a:pt x="742" y="4132"/>
                    </a:lnTo>
                    <a:lnTo>
                      <a:pt x="927" y="3854"/>
                    </a:lnTo>
                    <a:lnTo>
                      <a:pt x="1075" y="3558"/>
                    </a:lnTo>
                    <a:lnTo>
                      <a:pt x="1186" y="3243"/>
                    </a:lnTo>
                    <a:lnTo>
                      <a:pt x="1279" y="2928"/>
                    </a:lnTo>
                    <a:lnTo>
                      <a:pt x="1353" y="2594"/>
                    </a:lnTo>
                    <a:lnTo>
                      <a:pt x="1372" y="2261"/>
                    </a:lnTo>
                    <a:lnTo>
                      <a:pt x="1390" y="1909"/>
                    </a:lnTo>
                    <a:lnTo>
                      <a:pt x="1353" y="1575"/>
                    </a:lnTo>
                    <a:lnTo>
                      <a:pt x="1297" y="1242"/>
                    </a:lnTo>
                    <a:lnTo>
                      <a:pt x="1223" y="908"/>
                    </a:lnTo>
                    <a:lnTo>
                      <a:pt x="1094" y="593"/>
                    </a:lnTo>
                    <a:lnTo>
                      <a:pt x="964" y="278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8" name="Google Shape;16734;p41">
                <a:extLst>
                  <a:ext uri="{FF2B5EF4-FFF2-40B4-BE49-F238E27FC236}">
                    <a16:creationId xmlns:a16="http://schemas.microsoft.com/office/drawing/2014/main" id="{E9F7F61F-F599-9920-8FED-B1504D01A119}"/>
                  </a:ext>
                </a:extLst>
              </p:cNvPr>
              <p:cNvSpPr/>
              <p:nvPr/>
            </p:nvSpPr>
            <p:spPr>
              <a:xfrm>
                <a:off x="6994423" y="2590460"/>
                <a:ext cx="26852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24" extrusionOk="0">
                    <a:moveTo>
                      <a:pt x="352" y="1"/>
                    </a:moveTo>
                    <a:lnTo>
                      <a:pt x="260" y="19"/>
                    </a:lnTo>
                    <a:lnTo>
                      <a:pt x="186" y="38"/>
                    </a:lnTo>
                    <a:lnTo>
                      <a:pt x="111" y="93"/>
                    </a:lnTo>
                    <a:lnTo>
                      <a:pt x="56" y="149"/>
                    </a:lnTo>
                    <a:lnTo>
                      <a:pt x="19" y="204"/>
                    </a:lnTo>
                    <a:lnTo>
                      <a:pt x="0" y="279"/>
                    </a:lnTo>
                    <a:lnTo>
                      <a:pt x="0" y="353"/>
                    </a:lnTo>
                    <a:lnTo>
                      <a:pt x="0" y="408"/>
                    </a:lnTo>
                    <a:lnTo>
                      <a:pt x="19" y="482"/>
                    </a:lnTo>
                    <a:lnTo>
                      <a:pt x="37" y="557"/>
                    </a:lnTo>
                    <a:lnTo>
                      <a:pt x="74" y="612"/>
                    </a:lnTo>
                    <a:lnTo>
                      <a:pt x="130" y="649"/>
                    </a:lnTo>
                    <a:lnTo>
                      <a:pt x="186" y="686"/>
                    </a:lnTo>
                    <a:lnTo>
                      <a:pt x="260" y="705"/>
                    </a:lnTo>
                    <a:lnTo>
                      <a:pt x="334" y="723"/>
                    </a:lnTo>
                    <a:lnTo>
                      <a:pt x="389" y="723"/>
                    </a:lnTo>
                    <a:lnTo>
                      <a:pt x="464" y="705"/>
                    </a:lnTo>
                    <a:lnTo>
                      <a:pt x="538" y="686"/>
                    </a:lnTo>
                    <a:lnTo>
                      <a:pt x="593" y="631"/>
                    </a:lnTo>
                    <a:lnTo>
                      <a:pt x="630" y="594"/>
                    </a:lnTo>
                    <a:lnTo>
                      <a:pt x="667" y="538"/>
                    </a:lnTo>
                    <a:lnTo>
                      <a:pt x="704" y="482"/>
                    </a:lnTo>
                    <a:lnTo>
                      <a:pt x="704" y="427"/>
                    </a:lnTo>
                    <a:lnTo>
                      <a:pt x="704" y="316"/>
                    </a:lnTo>
                    <a:lnTo>
                      <a:pt x="667" y="204"/>
                    </a:lnTo>
                    <a:lnTo>
                      <a:pt x="612" y="149"/>
                    </a:lnTo>
                    <a:lnTo>
                      <a:pt x="556" y="93"/>
                    </a:lnTo>
                    <a:lnTo>
                      <a:pt x="501" y="38"/>
                    </a:lnTo>
                    <a:lnTo>
                      <a:pt x="426" y="19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9" name="Google Shape;16735;p41">
                <a:extLst>
                  <a:ext uri="{FF2B5EF4-FFF2-40B4-BE49-F238E27FC236}">
                    <a16:creationId xmlns:a16="http://schemas.microsoft.com/office/drawing/2014/main" id="{BCE83C47-7291-94A1-70B0-E2326B208242}"/>
                  </a:ext>
                </a:extLst>
              </p:cNvPr>
              <p:cNvSpPr/>
              <p:nvPr/>
            </p:nvSpPr>
            <p:spPr>
              <a:xfrm>
                <a:off x="6331765" y="2434527"/>
                <a:ext cx="273849" cy="302034"/>
              </a:xfrm>
              <a:custGeom>
                <a:avLst/>
                <a:gdLst/>
                <a:ahLst/>
                <a:cxnLst/>
                <a:rect l="l" t="t" r="r" b="b"/>
                <a:pathLst>
                  <a:path w="7190" h="7930" extrusionOk="0">
                    <a:moveTo>
                      <a:pt x="2446" y="0"/>
                    </a:moveTo>
                    <a:lnTo>
                      <a:pt x="1" y="2816"/>
                    </a:lnTo>
                    <a:lnTo>
                      <a:pt x="649" y="3594"/>
                    </a:lnTo>
                    <a:lnTo>
                      <a:pt x="1261" y="4336"/>
                    </a:lnTo>
                    <a:lnTo>
                      <a:pt x="2335" y="5577"/>
                    </a:lnTo>
                    <a:lnTo>
                      <a:pt x="3113" y="6429"/>
                    </a:lnTo>
                    <a:lnTo>
                      <a:pt x="3447" y="6781"/>
                    </a:lnTo>
                    <a:lnTo>
                      <a:pt x="3817" y="7152"/>
                    </a:lnTo>
                    <a:lnTo>
                      <a:pt x="4151" y="7448"/>
                    </a:lnTo>
                    <a:lnTo>
                      <a:pt x="4447" y="7671"/>
                    </a:lnTo>
                    <a:lnTo>
                      <a:pt x="4707" y="7819"/>
                    </a:lnTo>
                    <a:lnTo>
                      <a:pt x="4818" y="7874"/>
                    </a:lnTo>
                    <a:lnTo>
                      <a:pt x="4929" y="7911"/>
                    </a:lnTo>
                    <a:lnTo>
                      <a:pt x="5040" y="7930"/>
                    </a:lnTo>
                    <a:lnTo>
                      <a:pt x="5226" y="7930"/>
                    </a:lnTo>
                    <a:lnTo>
                      <a:pt x="5300" y="7911"/>
                    </a:lnTo>
                    <a:lnTo>
                      <a:pt x="5355" y="7874"/>
                    </a:lnTo>
                    <a:lnTo>
                      <a:pt x="5411" y="7819"/>
                    </a:lnTo>
                    <a:lnTo>
                      <a:pt x="5466" y="7763"/>
                    </a:lnTo>
                    <a:lnTo>
                      <a:pt x="5485" y="7671"/>
                    </a:lnTo>
                    <a:lnTo>
                      <a:pt x="5485" y="7541"/>
                    </a:lnTo>
                    <a:lnTo>
                      <a:pt x="5466" y="7411"/>
                    </a:lnTo>
                    <a:lnTo>
                      <a:pt x="5411" y="7263"/>
                    </a:lnTo>
                    <a:lnTo>
                      <a:pt x="5355" y="7096"/>
                    </a:lnTo>
                    <a:lnTo>
                      <a:pt x="5263" y="6911"/>
                    </a:lnTo>
                    <a:lnTo>
                      <a:pt x="5151" y="6726"/>
                    </a:lnTo>
                    <a:lnTo>
                      <a:pt x="5337" y="6837"/>
                    </a:lnTo>
                    <a:lnTo>
                      <a:pt x="5503" y="6948"/>
                    </a:lnTo>
                    <a:lnTo>
                      <a:pt x="5670" y="7022"/>
                    </a:lnTo>
                    <a:lnTo>
                      <a:pt x="5818" y="7078"/>
                    </a:lnTo>
                    <a:lnTo>
                      <a:pt x="5948" y="7115"/>
                    </a:lnTo>
                    <a:lnTo>
                      <a:pt x="6059" y="7115"/>
                    </a:lnTo>
                    <a:lnTo>
                      <a:pt x="6152" y="7096"/>
                    </a:lnTo>
                    <a:lnTo>
                      <a:pt x="6226" y="7059"/>
                    </a:lnTo>
                    <a:lnTo>
                      <a:pt x="6282" y="6985"/>
                    </a:lnTo>
                    <a:lnTo>
                      <a:pt x="6300" y="6892"/>
                    </a:lnTo>
                    <a:lnTo>
                      <a:pt x="6300" y="6781"/>
                    </a:lnTo>
                    <a:lnTo>
                      <a:pt x="6282" y="6633"/>
                    </a:lnTo>
                    <a:lnTo>
                      <a:pt x="6226" y="6485"/>
                    </a:lnTo>
                    <a:lnTo>
                      <a:pt x="6152" y="6318"/>
                    </a:lnTo>
                    <a:lnTo>
                      <a:pt x="6078" y="6151"/>
                    </a:lnTo>
                    <a:lnTo>
                      <a:pt x="5967" y="5947"/>
                    </a:lnTo>
                    <a:lnTo>
                      <a:pt x="6152" y="6077"/>
                    </a:lnTo>
                    <a:lnTo>
                      <a:pt x="6319" y="6170"/>
                    </a:lnTo>
                    <a:lnTo>
                      <a:pt x="6485" y="6244"/>
                    </a:lnTo>
                    <a:lnTo>
                      <a:pt x="6634" y="6299"/>
                    </a:lnTo>
                    <a:lnTo>
                      <a:pt x="6763" y="6337"/>
                    </a:lnTo>
                    <a:lnTo>
                      <a:pt x="6875" y="6337"/>
                    </a:lnTo>
                    <a:lnTo>
                      <a:pt x="6967" y="6318"/>
                    </a:lnTo>
                    <a:lnTo>
                      <a:pt x="7041" y="6281"/>
                    </a:lnTo>
                    <a:lnTo>
                      <a:pt x="7097" y="6225"/>
                    </a:lnTo>
                    <a:lnTo>
                      <a:pt x="7134" y="6170"/>
                    </a:lnTo>
                    <a:lnTo>
                      <a:pt x="7171" y="6096"/>
                    </a:lnTo>
                    <a:lnTo>
                      <a:pt x="7190" y="6022"/>
                    </a:lnTo>
                    <a:lnTo>
                      <a:pt x="7190" y="5929"/>
                    </a:lnTo>
                    <a:lnTo>
                      <a:pt x="7190" y="5836"/>
                    </a:lnTo>
                    <a:lnTo>
                      <a:pt x="7171" y="5725"/>
                    </a:lnTo>
                    <a:lnTo>
                      <a:pt x="7134" y="5614"/>
                    </a:lnTo>
                    <a:lnTo>
                      <a:pt x="7023" y="5355"/>
                    </a:lnTo>
                    <a:lnTo>
                      <a:pt x="6837" y="5040"/>
                    </a:lnTo>
                    <a:lnTo>
                      <a:pt x="6597" y="4706"/>
                    </a:lnTo>
                    <a:lnTo>
                      <a:pt x="6263" y="4298"/>
                    </a:lnTo>
                    <a:lnTo>
                      <a:pt x="2446" y="0"/>
                    </a:lnTo>
                    <a:close/>
                  </a:path>
                </a:pathLst>
              </a:custGeom>
              <a:solidFill>
                <a:srgbClr val="9257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0" name="Google Shape;16736;p41">
                <a:extLst>
                  <a:ext uri="{FF2B5EF4-FFF2-40B4-BE49-F238E27FC236}">
                    <a16:creationId xmlns:a16="http://schemas.microsoft.com/office/drawing/2014/main" id="{07B86D1B-4C7C-8C69-93C6-CA1FFA23CBBF}"/>
                  </a:ext>
                </a:extLst>
              </p:cNvPr>
              <p:cNvSpPr/>
              <p:nvPr/>
            </p:nvSpPr>
            <p:spPr>
              <a:xfrm>
                <a:off x="6230869" y="2082364"/>
                <a:ext cx="110111" cy="110111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891" extrusionOk="0">
                    <a:moveTo>
                      <a:pt x="1445" y="1"/>
                    </a:moveTo>
                    <a:lnTo>
                      <a:pt x="1390" y="19"/>
                    </a:lnTo>
                    <a:lnTo>
                      <a:pt x="1353" y="93"/>
                    </a:lnTo>
                    <a:lnTo>
                      <a:pt x="1297" y="204"/>
                    </a:lnTo>
                    <a:lnTo>
                      <a:pt x="1260" y="334"/>
                    </a:lnTo>
                    <a:lnTo>
                      <a:pt x="1186" y="705"/>
                    </a:lnTo>
                    <a:lnTo>
                      <a:pt x="1149" y="1168"/>
                    </a:lnTo>
                    <a:lnTo>
                      <a:pt x="704" y="1205"/>
                    </a:lnTo>
                    <a:lnTo>
                      <a:pt x="334" y="1261"/>
                    </a:lnTo>
                    <a:lnTo>
                      <a:pt x="186" y="1298"/>
                    </a:lnTo>
                    <a:lnTo>
                      <a:pt x="93" y="1353"/>
                    </a:lnTo>
                    <a:lnTo>
                      <a:pt x="19" y="1390"/>
                    </a:lnTo>
                    <a:lnTo>
                      <a:pt x="0" y="1446"/>
                    </a:lnTo>
                    <a:lnTo>
                      <a:pt x="19" y="1501"/>
                    </a:lnTo>
                    <a:lnTo>
                      <a:pt x="93" y="1557"/>
                    </a:lnTo>
                    <a:lnTo>
                      <a:pt x="186" y="1594"/>
                    </a:lnTo>
                    <a:lnTo>
                      <a:pt x="334" y="1650"/>
                    </a:lnTo>
                    <a:lnTo>
                      <a:pt x="704" y="1705"/>
                    </a:lnTo>
                    <a:lnTo>
                      <a:pt x="1149" y="1742"/>
                    </a:lnTo>
                    <a:lnTo>
                      <a:pt x="1186" y="2205"/>
                    </a:lnTo>
                    <a:lnTo>
                      <a:pt x="1260" y="2576"/>
                    </a:lnTo>
                    <a:lnTo>
                      <a:pt x="1297" y="2706"/>
                    </a:lnTo>
                    <a:lnTo>
                      <a:pt x="1353" y="2817"/>
                    </a:lnTo>
                    <a:lnTo>
                      <a:pt x="1390" y="2872"/>
                    </a:lnTo>
                    <a:lnTo>
                      <a:pt x="1445" y="2891"/>
                    </a:lnTo>
                    <a:lnTo>
                      <a:pt x="1501" y="2872"/>
                    </a:lnTo>
                    <a:lnTo>
                      <a:pt x="1557" y="2817"/>
                    </a:lnTo>
                    <a:lnTo>
                      <a:pt x="1594" y="2706"/>
                    </a:lnTo>
                    <a:lnTo>
                      <a:pt x="1649" y="2576"/>
                    </a:lnTo>
                    <a:lnTo>
                      <a:pt x="1705" y="2205"/>
                    </a:lnTo>
                    <a:lnTo>
                      <a:pt x="1742" y="1742"/>
                    </a:lnTo>
                    <a:lnTo>
                      <a:pt x="2205" y="1705"/>
                    </a:lnTo>
                    <a:lnTo>
                      <a:pt x="2576" y="1650"/>
                    </a:lnTo>
                    <a:lnTo>
                      <a:pt x="2705" y="1594"/>
                    </a:lnTo>
                    <a:lnTo>
                      <a:pt x="2816" y="1557"/>
                    </a:lnTo>
                    <a:lnTo>
                      <a:pt x="2872" y="1501"/>
                    </a:lnTo>
                    <a:lnTo>
                      <a:pt x="2891" y="1446"/>
                    </a:lnTo>
                    <a:lnTo>
                      <a:pt x="2872" y="1390"/>
                    </a:lnTo>
                    <a:lnTo>
                      <a:pt x="2816" y="1353"/>
                    </a:lnTo>
                    <a:lnTo>
                      <a:pt x="2705" y="1298"/>
                    </a:lnTo>
                    <a:lnTo>
                      <a:pt x="2576" y="1261"/>
                    </a:lnTo>
                    <a:lnTo>
                      <a:pt x="2205" y="1205"/>
                    </a:lnTo>
                    <a:lnTo>
                      <a:pt x="1742" y="1168"/>
                    </a:lnTo>
                    <a:lnTo>
                      <a:pt x="1705" y="705"/>
                    </a:lnTo>
                    <a:lnTo>
                      <a:pt x="1649" y="334"/>
                    </a:lnTo>
                    <a:lnTo>
                      <a:pt x="1594" y="204"/>
                    </a:lnTo>
                    <a:lnTo>
                      <a:pt x="1557" y="93"/>
                    </a:lnTo>
                    <a:lnTo>
                      <a:pt x="1501" y="19"/>
                    </a:lnTo>
                    <a:lnTo>
                      <a:pt x="1445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1" name="Google Shape;16737;p41">
                <a:extLst>
                  <a:ext uri="{FF2B5EF4-FFF2-40B4-BE49-F238E27FC236}">
                    <a16:creationId xmlns:a16="http://schemas.microsoft.com/office/drawing/2014/main" id="{40617CCF-7A49-ABF3-7EF5-106E6F180697}"/>
                  </a:ext>
                </a:extLst>
              </p:cNvPr>
              <p:cNvSpPr/>
              <p:nvPr/>
            </p:nvSpPr>
            <p:spPr>
              <a:xfrm>
                <a:off x="5494129" y="2579186"/>
                <a:ext cx="110111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910" extrusionOk="0">
                    <a:moveTo>
                      <a:pt x="1445" y="0"/>
                    </a:moveTo>
                    <a:lnTo>
                      <a:pt x="1390" y="37"/>
                    </a:lnTo>
                    <a:lnTo>
                      <a:pt x="1353" y="93"/>
                    </a:lnTo>
                    <a:lnTo>
                      <a:pt x="1297" y="204"/>
                    </a:lnTo>
                    <a:lnTo>
                      <a:pt x="1260" y="334"/>
                    </a:lnTo>
                    <a:lnTo>
                      <a:pt x="1186" y="704"/>
                    </a:lnTo>
                    <a:lnTo>
                      <a:pt x="1149" y="1167"/>
                    </a:lnTo>
                    <a:lnTo>
                      <a:pt x="704" y="1205"/>
                    </a:lnTo>
                    <a:lnTo>
                      <a:pt x="334" y="1260"/>
                    </a:lnTo>
                    <a:lnTo>
                      <a:pt x="185" y="1316"/>
                    </a:lnTo>
                    <a:lnTo>
                      <a:pt x="93" y="1353"/>
                    </a:lnTo>
                    <a:lnTo>
                      <a:pt x="19" y="1408"/>
                    </a:lnTo>
                    <a:lnTo>
                      <a:pt x="0" y="1464"/>
                    </a:lnTo>
                    <a:lnTo>
                      <a:pt x="19" y="1501"/>
                    </a:lnTo>
                    <a:lnTo>
                      <a:pt x="93" y="1557"/>
                    </a:lnTo>
                    <a:lnTo>
                      <a:pt x="185" y="1612"/>
                    </a:lnTo>
                    <a:lnTo>
                      <a:pt x="334" y="1649"/>
                    </a:lnTo>
                    <a:lnTo>
                      <a:pt x="704" y="1705"/>
                    </a:lnTo>
                    <a:lnTo>
                      <a:pt x="1149" y="1742"/>
                    </a:lnTo>
                    <a:lnTo>
                      <a:pt x="1186" y="2205"/>
                    </a:lnTo>
                    <a:lnTo>
                      <a:pt x="1260" y="2576"/>
                    </a:lnTo>
                    <a:lnTo>
                      <a:pt x="1297" y="2705"/>
                    </a:lnTo>
                    <a:lnTo>
                      <a:pt x="1353" y="2816"/>
                    </a:lnTo>
                    <a:lnTo>
                      <a:pt x="1390" y="2891"/>
                    </a:lnTo>
                    <a:lnTo>
                      <a:pt x="1445" y="2909"/>
                    </a:lnTo>
                    <a:lnTo>
                      <a:pt x="1501" y="2891"/>
                    </a:lnTo>
                    <a:lnTo>
                      <a:pt x="1557" y="2816"/>
                    </a:lnTo>
                    <a:lnTo>
                      <a:pt x="1594" y="2705"/>
                    </a:lnTo>
                    <a:lnTo>
                      <a:pt x="1631" y="2576"/>
                    </a:lnTo>
                    <a:lnTo>
                      <a:pt x="1705" y="2205"/>
                    </a:lnTo>
                    <a:lnTo>
                      <a:pt x="1742" y="1742"/>
                    </a:lnTo>
                    <a:lnTo>
                      <a:pt x="2205" y="1705"/>
                    </a:lnTo>
                    <a:lnTo>
                      <a:pt x="2557" y="1649"/>
                    </a:lnTo>
                    <a:lnTo>
                      <a:pt x="2705" y="1612"/>
                    </a:lnTo>
                    <a:lnTo>
                      <a:pt x="2816" y="1557"/>
                    </a:lnTo>
                    <a:lnTo>
                      <a:pt x="2872" y="1501"/>
                    </a:lnTo>
                    <a:lnTo>
                      <a:pt x="2891" y="1464"/>
                    </a:lnTo>
                    <a:lnTo>
                      <a:pt x="2872" y="1408"/>
                    </a:lnTo>
                    <a:lnTo>
                      <a:pt x="2816" y="1353"/>
                    </a:lnTo>
                    <a:lnTo>
                      <a:pt x="2705" y="1316"/>
                    </a:lnTo>
                    <a:lnTo>
                      <a:pt x="2557" y="1260"/>
                    </a:lnTo>
                    <a:lnTo>
                      <a:pt x="2205" y="1205"/>
                    </a:lnTo>
                    <a:lnTo>
                      <a:pt x="1742" y="1167"/>
                    </a:lnTo>
                    <a:lnTo>
                      <a:pt x="1705" y="704"/>
                    </a:lnTo>
                    <a:lnTo>
                      <a:pt x="1631" y="334"/>
                    </a:lnTo>
                    <a:lnTo>
                      <a:pt x="1594" y="204"/>
                    </a:lnTo>
                    <a:lnTo>
                      <a:pt x="1557" y="93"/>
                    </a:lnTo>
                    <a:lnTo>
                      <a:pt x="1501" y="37"/>
                    </a:lnTo>
                    <a:lnTo>
                      <a:pt x="1445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2" name="Google Shape;16738;p41">
                <a:extLst>
                  <a:ext uri="{FF2B5EF4-FFF2-40B4-BE49-F238E27FC236}">
                    <a16:creationId xmlns:a16="http://schemas.microsoft.com/office/drawing/2014/main" id="{D1E12CF1-5428-512A-C666-736E4BAA4584}"/>
                  </a:ext>
                </a:extLst>
              </p:cNvPr>
              <p:cNvSpPr/>
              <p:nvPr/>
            </p:nvSpPr>
            <p:spPr>
              <a:xfrm>
                <a:off x="6373395" y="2131764"/>
                <a:ext cx="66387" cy="66387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743" extrusionOk="0">
                    <a:moveTo>
                      <a:pt x="872" y="1"/>
                    </a:moveTo>
                    <a:lnTo>
                      <a:pt x="835" y="19"/>
                    </a:lnTo>
                    <a:lnTo>
                      <a:pt x="798" y="56"/>
                    </a:lnTo>
                    <a:lnTo>
                      <a:pt x="761" y="204"/>
                    </a:lnTo>
                    <a:lnTo>
                      <a:pt x="723" y="427"/>
                    </a:lnTo>
                    <a:lnTo>
                      <a:pt x="686" y="686"/>
                    </a:lnTo>
                    <a:lnTo>
                      <a:pt x="408" y="723"/>
                    </a:lnTo>
                    <a:lnTo>
                      <a:pt x="205" y="760"/>
                    </a:lnTo>
                    <a:lnTo>
                      <a:pt x="56" y="816"/>
                    </a:lnTo>
                    <a:lnTo>
                      <a:pt x="19" y="834"/>
                    </a:lnTo>
                    <a:lnTo>
                      <a:pt x="1" y="871"/>
                    </a:lnTo>
                    <a:lnTo>
                      <a:pt x="19" y="908"/>
                    </a:lnTo>
                    <a:lnTo>
                      <a:pt x="56" y="927"/>
                    </a:lnTo>
                    <a:lnTo>
                      <a:pt x="205" y="983"/>
                    </a:lnTo>
                    <a:lnTo>
                      <a:pt x="408" y="1020"/>
                    </a:lnTo>
                    <a:lnTo>
                      <a:pt x="686" y="1038"/>
                    </a:lnTo>
                    <a:lnTo>
                      <a:pt x="723" y="1316"/>
                    </a:lnTo>
                    <a:lnTo>
                      <a:pt x="761" y="1538"/>
                    </a:lnTo>
                    <a:lnTo>
                      <a:pt x="798" y="1687"/>
                    </a:lnTo>
                    <a:lnTo>
                      <a:pt x="835" y="1724"/>
                    </a:lnTo>
                    <a:lnTo>
                      <a:pt x="872" y="1742"/>
                    </a:lnTo>
                    <a:lnTo>
                      <a:pt x="909" y="1724"/>
                    </a:lnTo>
                    <a:lnTo>
                      <a:pt x="927" y="1687"/>
                    </a:lnTo>
                    <a:lnTo>
                      <a:pt x="983" y="1538"/>
                    </a:lnTo>
                    <a:lnTo>
                      <a:pt x="1020" y="1316"/>
                    </a:lnTo>
                    <a:lnTo>
                      <a:pt x="1038" y="1038"/>
                    </a:lnTo>
                    <a:lnTo>
                      <a:pt x="1316" y="1020"/>
                    </a:lnTo>
                    <a:lnTo>
                      <a:pt x="1539" y="983"/>
                    </a:lnTo>
                    <a:lnTo>
                      <a:pt x="1687" y="927"/>
                    </a:lnTo>
                    <a:lnTo>
                      <a:pt x="1724" y="908"/>
                    </a:lnTo>
                    <a:lnTo>
                      <a:pt x="1742" y="871"/>
                    </a:lnTo>
                    <a:lnTo>
                      <a:pt x="1724" y="834"/>
                    </a:lnTo>
                    <a:lnTo>
                      <a:pt x="1687" y="816"/>
                    </a:lnTo>
                    <a:lnTo>
                      <a:pt x="1539" y="760"/>
                    </a:lnTo>
                    <a:lnTo>
                      <a:pt x="1316" y="723"/>
                    </a:lnTo>
                    <a:lnTo>
                      <a:pt x="1038" y="686"/>
                    </a:lnTo>
                    <a:lnTo>
                      <a:pt x="1020" y="427"/>
                    </a:lnTo>
                    <a:lnTo>
                      <a:pt x="983" y="204"/>
                    </a:lnTo>
                    <a:lnTo>
                      <a:pt x="927" y="56"/>
                    </a:lnTo>
                    <a:lnTo>
                      <a:pt x="909" y="19"/>
                    </a:lnTo>
                    <a:lnTo>
                      <a:pt x="872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3" name="Google Shape;16739;p41">
                <a:extLst>
                  <a:ext uri="{FF2B5EF4-FFF2-40B4-BE49-F238E27FC236}">
                    <a16:creationId xmlns:a16="http://schemas.microsoft.com/office/drawing/2014/main" id="{676E44A1-BC9A-2B7B-B64B-F440DCF40AC8}"/>
                  </a:ext>
                </a:extLst>
              </p:cNvPr>
              <p:cNvSpPr/>
              <p:nvPr/>
            </p:nvSpPr>
            <p:spPr>
              <a:xfrm>
                <a:off x="5571029" y="2652582"/>
                <a:ext cx="66387" cy="66348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742" extrusionOk="0">
                    <a:moveTo>
                      <a:pt x="872" y="0"/>
                    </a:moveTo>
                    <a:lnTo>
                      <a:pt x="853" y="19"/>
                    </a:lnTo>
                    <a:lnTo>
                      <a:pt x="816" y="56"/>
                    </a:lnTo>
                    <a:lnTo>
                      <a:pt x="760" y="204"/>
                    </a:lnTo>
                    <a:lnTo>
                      <a:pt x="723" y="408"/>
                    </a:lnTo>
                    <a:lnTo>
                      <a:pt x="705" y="686"/>
                    </a:lnTo>
                    <a:lnTo>
                      <a:pt x="427" y="723"/>
                    </a:lnTo>
                    <a:lnTo>
                      <a:pt x="205" y="760"/>
                    </a:lnTo>
                    <a:lnTo>
                      <a:pt x="56" y="815"/>
                    </a:lnTo>
                    <a:lnTo>
                      <a:pt x="19" y="834"/>
                    </a:lnTo>
                    <a:lnTo>
                      <a:pt x="1" y="871"/>
                    </a:lnTo>
                    <a:lnTo>
                      <a:pt x="19" y="908"/>
                    </a:lnTo>
                    <a:lnTo>
                      <a:pt x="56" y="927"/>
                    </a:lnTo>
                    <a:lnTo>
                      <a:pt x="205" y="982"/>
                    </a:lnTo>
                    <a:lnTo>
                      <a:pt x="427" y="1019"/>
                    </a:lnTo>
                    <a:lnTo>
                      <a:pt x="705" y="1038"/>
                    </a:lnTo>
                    <a:lnTo>
                      <a:pt x="723" y="1316"/>
                    </a:lnTo>
                    <a:lnTo>
                      <a:pt x="760" y="1538"/>
                    </a:lnTo>
                    <a:lnTo>
                      <a:pt x="816" y="1686"/>
                    </a:lnTo>
                    <a:lnTo>
                      <a:pt x="853" y="1723"/>
                    </a:lnTo>
                    <a:lnTo>
                      <a:pt x="872" y="1742"/>
                    </a:lnTo>
                    <a:lnTo>
                      <a:pt x="909" y="1723"/>
                    </a:lnTo>
                    <a:lnTo>
                      <a:pt x="946" y="1686"/>
                    </a:lnTo>
                    <a:lnTo>
                      <a:pt x="983" y="1538"/>
                    </a:lnTo>
                    <a:lnTo>
                      <a:pt x="1038" y="1316"/>
                    </a:lnTo>
                    <a:lnTo>
                      <a:pt x="1057" y="1038"/>
                    </a:lnTo>
                    <a:lnTo>
                      <a:pt x="1335" y="1019"/>
                    </a:lnTo>
                    <a:lnTo>
                      <a:pt x="1557" y="982"/>
                    </a:lnTo>
                    <a:lnTo>
                      <a:pt x="1687" y="927"/>
                    </a:lnTo>
                    <a:lnTo>
                      <a:pt x="1742" y="908"/>
                    </a:lnTo>
                    <a:lnTo>
                      <a:pt x="1742" y="871"/>
                    </a:lnTo>
                    <a:lnTo>
                      <a:pt x="1742" y="834"/>
                    </a:lnTo>
                    <a:lnTo>
                      <a:pt x="1687" y="815"/>
                    </a:lnTo>
                    <a:lnTo>
                      <a:pt x="1557" y="760"/>
                    </a:lnTo>
                    <a:lnTo>
                      <a:pt x="1335" y="723"/>
                    </a:lnTo>
                    <a:lnTo>
                      <a:pt x="1057" y="686"/>
                    </a:lnTo>
                    <a:lnTo>
                      <a:pt x="1038" y="408"/>
                    </a:lnTo>
                    <a:lnTo>
                      <a:pt x="983" y="204"/>
                    </a:lnTo>
                    <a:lnTo>
                      <a:pt x="946" y="56"/>
                    </a:lnTo>
                    <a:lnTo>
                      <a:pt x="909" y="19"/>
                    </a:lnTo>
                    <a:lnTo>
                      <a:pt x="872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4" name="Google Shape;16740;p41">
                <a:extLst>
                  <a:ext uri="{FF2B5EF4-FFF2-40B4-BE49-F238E27FC236}">
                    <a16:creationId xmlns:a16="http://schemas.microsoft.com/office/drawing/2014/main" id="{54F5416A-B91D-51B5-DEFA-4CE5A8284B90}"/>
                  </a:ext>
                </a:extLst>
              </p:cNvPr>
              <p:cNvSpPr/>
              <p:nvPr/>
            </p:nvSpPr>
            <p:spPr>
              <a:xfrm>
                <a:off x="7007830" y="2134583"/>
                <a:ext cx="66348" cy="66387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743" extrusionOk="0">
                    <a:moveTo>
                      <a:pt x="871" y="1"/>
                    </a:moveTo>
                    <a:lnTo>
                      <a:pt x="834" y="19"/>
                    </a:lnTo>
                    <a:lnTo>
                      <a:pt x="816" y="56"/>
                    </a:lnTo>
                    <a:lnTo>
                      <a:pt x="760" y="204"/>
                    </a:lnTo>
                    <a:lnTo>
                      <a:pt x="723" y="427"/>
                    </a:lnTo>
                    <a:lnTo>
                      <a:pt x="704" y="705"/>
                    </a:lnTo>
                    <a:lnTo>
                      <a:pt x="426" y="723"/>
                    </a:lnTo>
                    <a:lnTo>
                      <a:pt x="204" y="760"/>
                    </a:lnTo>
                    <a:lnTo>
                      <a:pt x="56" y="816"/>
                    </a:lnTo>
                    <a:lnTo>
                      <a:pt x="19" y="853"/>
                    </a:lnTo>
                    <a:lnTo>
                      <a:pt x="0" y="871"/>
                    </a:lnTo>
                    <a:lnTo>
                      <a:pt x="19" y="909"/>
                    </a:lnTo>
                    <a:lnTo>
                      <a:pt x="56" y="946"/>
                    </a:lnTo>
                    <a:lnTo>
                      <a:pt x="204" y="1001"/>
                    </a:lnTo>
                    <a:lnTo>
                      <a:pt x="426" y="1038"/>
                    </a:lnTo>
                    <a:lnTo>
                      <a:pt x="704" y="1057"/>
                    </a:lnTo>
                    <a:lnTo>
                      <a:pt x="723" y="1335"/>
                    </a:lnTo>
                    <a:lnTo>
                      <a:pt x="760" y="1557"/>
                    </a:lnTo>
                    <a:lnTo>
                      <a:pt x="816" y="1705"/>
                    </a:lnTo>
                    <a:lnTo>
                      <a:pt x="834" y="1742"/>
                    </a:lnTo>
                    <a:lnTo>
                      <a:pt x="908" y="1742"/>
                    </a:lnTo>
                    <a:lnTo>
                      <a:pt x="927" y="1705"/>
                    </a:lnTo>
                    <a:lnTo>
                      <a:pt x="982" y="1557"/>
                    </a:lnTo>
                    <a:lnTo>
                      <a:pt x="1019" y="1335"/>
                    </a:lnTo>
                    <a:lnTo>
                      <a:pt x="1056" y="1057"/>
                    </a:lnTo>
                    <a:lnTo>
                      <a:pt x="1316" y="1038"/>
                    </a:lnTo>
                    <a:lnTo>
                      <a:pt x="1538" y="1001"/>
                    </a:lnTo>
                    <a:lnTo>
                      <a:pt x="1686" y="946"/>
                    </a:lnTo>
                    <a:lnTo>
                      <a:pt x="1723" y="909"/>
                    </a:lnTo>
                    <a:lnTo>
                      <a:pt x="1742" y="871"/>
                    </a:lnTo>
                    <a:lnTo>
                      <a:pt x="1723" y="853"/>
                    </a:lnTo>
                    <a:lnTo>
                      <a:pt x="1686" y="816"/>
                    </a:lnTo>
                    <a:lnTo>
                      <a:pt x="1538" y="760"/>
                    </a:lnTo>
                    <a:lnTo>
                      <a:pt x="1316" y="723"/>
                    </a:lnTo>
                    <a:lnTo>
                      <a:pt x="1056" y="705"/>
                    </a:lnTo>
                    <a:lnTo>
                      <a:pt x="1019" y="427"/>
                    </a:lnTo>
                    <a:lnTo>
                      <a:pt x="982" y="204"/>
                    </a:lnTo>
                    <a:lnTo>
                      <a:pt x="927" y="56"/>
                    </a:lnTo>
                    <a:lnTo>
                      <a:pt x="908" y="19"/>
                    </a:lnTo>
                    <a:lnTo>
                      <a:pt x="871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5" name="Google Shape;16741;p41">
                <a:extLst>
                  <a:ext uri="{FF2B5EF4-FFF2-40B4-BE49-F238E27FC236}">
                    <a16:creationId xmlns:a16="http://schemas.microsoft.com/office/drawing/2014/main" id="{2B246048-FBF9-3D3A-CFCD-978D03CBD429}"/>
                  </a:ext>
                </a:extLst>
              </p:cNvPr>
              <p:cNvSpPr/>
              <p:nvPr/>
            </p:nvSpPr>
            <p:spPr>
              <a:xfrm>
                <a:off x="6290858" y="2178346"/>
                <a:ext cx="91753" cy="9106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1" extrusionOk="0">
                    <a:moveTo>
                      <a:pt x="1204" y="0"/>
                    </a:moveTo>
                    <a:lnTo>
                      <a:pt x="1167" y="19"/>
                    </a:lnTo>
                    <a:lnTo>
                      <a:pt x="1112" y="75"/>
                    </a:lnTo>
                    <a:lnTo>
                      <a:pt x="1075" y="149"/>
                    </a:lnTo>
                    <a:lnTo>
                      <a:pt x="1056" y="260"/>
                    </a:lnTo>
                    <a:lnTo>
                      <a:pt x="1001" y="575"/>
                    </a:lnTo>
                    <a:lnTo>
                      <a:pt x="964" y="945"/>
                    </a:lnTo>
                    <a:lnTo>
                      <a:pt x="593" y="982"/>
                    </a:lnTo>
                    <a:lnTo>
                      <a:pt x="278" y="1038"/>
                    </a:lnTo>
                    <a:lnTo>
                      <a:pt x="167" y="1075"/>
                    </a:lnTo>
                    <a:lnTo>
                      <a:pt x="74" y="1112"/>
                    </a:lnTo>
                    <a:lnTo>
                      <a:pt x="19" y="1149"/>
                    </a:lnTo>
                    <a:lnTo>
                      <a:pt x="0" y="1186"/>
                    </a:lnTo>
                    <a:lnTo>
                      <a:pt x="19" y="1242"/>
                    </a:lnTo>
                    <a:lnTo>
                      <a:pt x="74" y="1279"/>
                    </a:lnTo>
                    <a:lnTo>
                      <a:pt x="167" y="1316"/>
                    </a:lnTo>
                    <a:lnTo>
                      <a:pt x="278" y="1353"/>
                    </a:lnTo>
                    <a:lnTo>
                      <a:pt x="593" y="1409"/>
                    </a:lnTo>
                    <a:lnTo>
                      <a:pt x="964" y="1427"/>
                    </a:lnTo>
                    <a:lnTo>
                      <a:pt x="1001" y="1816"/>
                    </a:lnTo>
                    <a:lnTo>
                      <a:pt x="1056" y="2113"/>
                    </a:lnTo>
                    <a:lnTo>
                      <a:pt x="1075" y="2224"/>
                    </a:lnTo>
                    <a:lnTo>
                      <a:pt x="1112" y="2316"/>
                    </a:lnTo>
                    <a:lnTo>
                      <a:pt x="1167" y="2372"/>
                    </a:lnTo>
                    <a:lnTo>
                      <a:pt x="1204" y="2390"/>
                    </a:lnTo>
                    <a:lnTo>
                      <a:pt x="1241" y="2372"/>
                    </a:lnTo>
                    <a:lnTo>
                      <a:pt x="1297" y="2316"/>
                    </a:lnTo>
                    <a:lnTo>
                      <a:pt x="1334" y="2224"/>
                    </a:lnTo>
                    <a:lnTo>
                      <a:pt x="1371" y="2113"/>
                    </a:lnTo>
                    <a:lnTo>
                      <a:pt x="1408" y="1816"/>
                    </a:lnTo>
                    <a:lnTo>
                      <a:pt x="1445" y="1427"/>
                    </a:lnTo>
                    <a:lnTo>
                      <a:pt x="1834" y="1409"/>
                    </a:lnTo>
                    <a:lnTo>
                      <a:pt x="2131" y="1353"/>
                    </a:lnTo>
                    <a:lnTo>
                      <a:pt x="2242" y="1316"/>
                    </a:lnTo>
                    <a:lnTo>
                      <a:pt x="2335" y="1279"/>
                    </a:lnTo>
                    <a:lnTo>
                      <a:pt x="2390" y="1242"/>
                    </a:lnTo>
                    <a:lnTo>
                      <a:pt x="2409" y="1186"/>
                    </a:lnTo>
                    <a:lnTo>
                      <a:pt x="2390" y="1149"/>
                    </a:lnTo>
                    <a:lnTo>
                      <a:pt x="2335" y="1112"/>
                    </a:lnTo>
                    <a:lnTo>
                      <a:pt x="2242" y="1075"/>
                    </a:lnTo>
                    <a:lnTo>
                      <a:pt x="2131" y="1038"/>
                    </a:lnTo>
                    <a:lnTo>
                      <a:pt x="1834" y="982"/>
                    </a:lnTo>
                    <a:lnTo>
                      <a:pt x="1445" y="945"/>
                    </a:lnTo>
                    <a:lnTo>
                      <a:pt x="1408" y="575"/>
                    </a:lnTo>
                    <a:lnTo>
                      <a:pt x="1371" y="260"/>
                    </a:lnTo>
                    <a:lnTo>
                      <a:pt x="1334" y="149"/>
                    </a:lnTo>
                    <a:lnTo>
                      <a:pt x="1297" y="75"/>
                    </a:lnTo>
                    <a:lnTo>
                      <a:pt x="1241" y="19"/>
                    </a:lnTo>
                    <a:lnTo>
                      <a:pt x="1204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6" name="Google Shape;16742;p41">
                <a:extLst>
                  <a:ext uri="{FF2B5EF4-FFF2-40B4-BE49-F238E27FC236}">
                    <a16:creationId xmlns:a16="http://schemas.microsoft.com/office/drawing/2014/main" id="{CCAA1CFD-42D0-5D7A-BFB6-5B158B850685}"/>
                  </a:ext>
                </a:extLst>
              </p:cNvPr>
              <p:cNvSpPr/>
              <p:nvPr/>
            </p:nvSpPr>
            <p:spPr>
              <a:xfrm>
                <a:off x="6343762" y="2692080"/>
                <a:ext cx="110149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910" extrusionOk="0">
                    <a:moveTo>
                      <a:pt x="1446" y="1"/>
                    </a:moveTo>
                    <a:lnTo>
                      <a:pt x="1390" y="38"/>
                    </a:lnTo>
                    <a:lnTo>
                      <a:pt x="1335" y="93"/>
                    </a:lnTo>
                    <a:lnTo>
                      <a:pt x="1298" y="204"/>
                    </a:lnTo>
                    <a:lnTo>
                      <a:pt x="1242" y="334"/>
                    </a:lnTo>
                    <a:lnTo>
                      <a:pt x="1186" y="705"/>
                    </a:lnTo>
                    <a:lnTo>
                      <a:pt x="1149" y="1168"/>
                    </a:lnTo>
                    <a:lnTo>
                      <a:pt x="686" y="1205"/>
                    </a:lnTo>
                    <a:lnTo>
                      <a:pt x="316" y="1261"/>
                    </a:lnTo>
                    <a:lnTo>
                      <a:pt x="186" y="1316"/>
                    </a:lnTo>
                    <a:lnTo>
                      <a:pt x="75" y="1353"/>
                    </a:lnTo>
                    <a:lnTo>
                      <a:pt x="19" y="1409"/>
                    </a:lnTo>
                    <a:lnTo>
                      <a:pt x="1" y="1464"/>
                    </a:lnTo>
                    <a:lnTo>
                      <a:pt x="19" y="1501"/>
                    </a:lnTo>
                    <a:lnTo>
                      <a:pt x="75" y="1557"/>
                    </a:lnTo>
                    <a:lnTo>
                      <a:pt x="186" y="1613"/>
                    </a:lnTo>
                    <a:lnTo>
                      <a:pt x="316" y="1650"/>
                    </a:lnTo>
                    <a:lnTo>
                      <a:pt x="686" y="1705"/>
                    </a:lnTo>
                    <a:lnTo>
                      <a:pt x="1149" y="1742"/>
                    </a:lnTo>
                    <a:lnTo>
                      <a:pt x="1186" y="2205"/>
                    </a:lnTo>
                    <a:lnTo>
                      <a:pt x="1242" y="2576"/>
                    </a:lnTo>
                    <a:lnTo>
                      <a:pt x="1298" y="2706"/>
                    </a:lnTo>
                    <a:lnTo>
                      <a:pt x="1335" y="2817"/>
                    </a:lnTo>
                    <a:lnTo>
                      <a:pt x="1390" y="2891"/>
                    </a:lnTo>
                    <a:lnTo>
                      <a:pt x="1446" y="2910"/>
                    </a:lnTo>
                    <a:lnTo>
                      <a:pt x="1501" y="2891"/>
                    </a:lnTo>
                    <a:lnTo>
                      <a:pt x="1539" y="2817"/>
                    </a:lnTo>
                    <a:lnTo>
                      <a:pt x="1594" y="2706"/>
                    </a:lnTo>
                    <a:lnTo>
                      <a:pt x="1631" y="2576"/>
                    </a:lnTo>
                    <a:lnTo>
                      <a:pt x="1687" y="2205"/>
                    </a:lnTo>
                    <a:lnTo>
                      <a:pt x="1724" y="1742"/>
                    </a:lnTo>
                    <a:lnTo>
                      <a:pt x="2187" y="1705"/>
                    </a:lnTo>
                    <a:lnTo>
                      <a:pt x="2558" y="1650"/>
                    </a:lnTo>
                    <a:lnTo>
                      <a:pt x="2687" y="1613"/>
                    </a:lnTo>
                    <a:lnTo>
                      <a:pt x="2798" y="1557"/>
                    </a:lnTo>
                    <a:lnTo>
                      <a:pt x="2873" y="1501"/>
                    </a:lnTo>
                    <a:lnTo>
                      <a:pt x="2891" y="1464"/>
                    </a:lnTo>
                    <a:lnTo>
                      <a:pt x="2873" y="1409"/>
                    </a:lnTo>
                    <a:lnTo>
                      <a:pt x="2798" y="1353"/>
                    </a:lnTo>
                    <a:lnTo>
                      <a:pt x="2687" y="1316"/>
                    </a:lnTo>
                    <a:lnTo>
                      <a:pt x="2558" y="1261"/>
                    </a:lnTo>
                    <a:lnTo>
                      <a:pt x="2187" y="1205"/>
                    </a:lnTo>
                    <a:lnTo>
                      <a:pt x="1724" y="1168"/>
                    </a:lnTo>
                    <a:lnTo>
                      <a:pt x="1687" y="705"/>
                    </a:lnTo>
                    <a:lnTo>
                      <a:pt x="1631" y="334"/>
                    </a:lnTo>
                    <a:lnTo>
                      <a:pt x="1594" y="204"/>
                    </a:lnTo>
                    <a:lnTo>
                      <a:pt x="1539" y="93"/>
                    </a:lnTo>
                    <a:lnTo>
                      <a:pt x="1501" y="38"/>
                    </a:lnTo>
                    <a:lnTo>
                      <a:pt x="1446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7" name="Google Shape;16743;p41">
                <a:extLst>
                  <a:ext uri="{FF2B5EF4-FFF2-40B4-BE49-F238E27FC236}">
                    <a16:creationId xmlns:a16="http://schemas.microsoft.com/office/drawing/2014/main" id="{4C992031-5DEE-A995-FE22-F343F5C8AF70}"/>
                  </a:ext>
                </a:extLst>
              </p:cNvPr>
              <p:cNvSpPr/>
              <p:nvPr/>
            </p:nvSpPr>
            <p:spPr>
              <a:xfrm>
                <a:off x="7041005" y="2167758"/>
                <a:ext cx="110111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910" extrusionOk="0">
                    <a:moveTo>
                      <a:pt x="1445" y="0"/>
                    </a:moveTo>
                    <a:lnTo>
                      <a:pt x="1390" y="38"/>
                    </a:lnTo>
                    <a:lnTo>
                      <a:pt x="1353" y="93"/>
                    </a:lnTo>
                    <a:lnTo>
                      <a:pt x="1297" y="204"/>
                    </a:lnTo>
                    <a:lnTo>
                      <a:pt x="1260" y="334"/>
                    </a:lnTo>
                    <a:lnTo>
                      <a:pt x="1186" y="705"/>
                    </a:lnTo>
                    <a:lnTo>
                      <a:pt x="1149" y="1168"/>
                    </a:lnTo>
                    <a:lnTo>
                      <a:pt x="704" y="1205"/>
                    </a:lnTo>
                    <a:lnTo>
                      <a:pt x="334" y="1260"/>
                    </a:lnTo>
                    <a:lnTo>
                      <a:pt x="185" y="1316"/>
                    </a:lnTo>
                    <a:lnTo>
                      <a:pt x="93" y="1353"/>
                    </a:lnTo>
                    <a:lnTo>
                      <a:pt x="19" y="1409"/>
                    </a:lnTo>
                    <a:lnTo>
                      <a:pt x="0" y="1464"/>
                    </a:lnTo>
                    <a:lnTo>
                      <a:pt x="19" y="1501"/>
                    </a:lnTo>
                    <a:lnTo>
                      <a:pt x="93" y="1557"/>
                    </a:lnTo>
                    <a:lnTo>
                      <a:pt x="185" y="1612"/>
                    </a:lnTo>
                    <a:lnTo>
                      <a:pt x="334" y="1649"/>
                    </a:lnTo>
                    <a:lnTo>
                      <a:pt x="704" y="1705"/>
                    </a:lnTo>
                    <a:lnTo>
                      <a:pt x="1149" y="1742"/>
                    </a:lnTo>
                    <a:lnTo>
                      <a:pt x="1186" y="2205"/>
                    </a:lnTo>
                    <a:lnTo>
                      <a:pt x="1260" y="2576"/>
                    </a:lnTo>
                    <a:lnTo>
                      <a:pt x="1297" y="2706"/>
                    </a:lnTo>
                    <a:lnTo>
                      <a:pt x="1353" y="2817"/>
                    </a:lnTo>
                    <a:lnTo>
                      <a:pt x="1390" y="2891"/>
                    </a:lnTo>
                    <a:lnTo>
                      <a:pt x="1445" y="2909"/>
                    </a:lnTo>
                    <a:lnTo>
                      <a:pt x="1501" y="2891"/>
                    </a:lnTo>
                    <a:lnTo>
                      <a:pt x="1557" y="2817"/>
                    </a:lnTo>
                    <a:lnTo>
                      <a:pt x="1594" y="2706"/>
                    </a:lnTo>
                    <a:lnTo>
                      <a:pt x="1649" y="2576"/>
                    </a:lnTo>
                    <a:lnTo>
                      <a:pt x="1705" y="2205"/>
                    </a:lnTo>
                    <a:lnTo>
                      <a:pt x="1742" y="1742"/>
                    </a:lnTo>
                    <a:lnTo>
                      <a:pt x="2205" y="1705"/>
                    </a:lnTo>
                    <a:lnTo>
                      <a:pt x="2576" y="1649"/>
                    </a:lnTo>
                    <a:lnTo>
                      <a:pt x="2705" y="1612"/>
                    </a:lnTo>
                    <a:lnTo>
                      <a:pt x="2816" y="1557"/>
                    </a:lnTo>
                    <a:lnTo>
                      <a:pt x="2872" y="1501"/>
                    </a:lnTo>
                    <a:lnTo>
                      <a:pt x="2891" y="1464"/>
                    </a:lnTo>
                    <a:lnTo>
                      <a:pt x="2872" y="1409"/>
                    </a:lnTo>
                    <a:lnTo>
                      <a:pt x="2816" y="1353"/>
                    </a:lnTo>
                    <a:lnTo>
                      <a:pt x="2705" y="1316"/>
                    </a:lnTo>
                    <a:lnTo>
                      <a:pt x="2576" y="1260"/>
                    </a:lnTo>
                    <a:lnTo>
                      <a:pt x="2205" y="1205"/>
                    </a:lnTo>
                    <a:lnTo>
                      <a:pt x="1742" y="1168"/>
                    </a:lnTo>
                    <a:lnTo>
                      <a:pt x="1705" y="705"/>
                    </a:lnTo>
                    <a:lnTo>
                      <a:pt x="1649" y="334"/>
                    </a:lnTo>
                    <a:lnTo>
                      <a:pt x="1594" y="204"/>
                    </a:lnTo>
                    <a:lnTo>
                      <a:pt x="1557" y="93"/>
                    </a:lnTo>
                    <a:lnTo>
                      <a:pt x="1501" y="38"/>
                    </a:lnTo>
                    <a:lnTo>
                      <a:pt x="1445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8" name="Google Shape;16744;p41">
                <a:extLst>
                  <a:ext uri="{FF2B5EF4-FFF2-40B4-BE49-F238E27FC236}">
                    <a16:creationId xmlns:a16="http://schemas.microsoft.com/office/drawing/2014/main" id="{14ADA996-D8BE-9AE6-00E7-097D595298C9}"/>
                  </a:ext>
                </a:extLst>
              </p:cNvPr>
              <p:cNvSpPr/>
              <p:nvPr/>
            </p:nvSpPr>
            <p:spPr>
              <a:xfrm>
                <a:off x="6244962" y="2687128"/>
                <a:ext cx="66387" cy="66387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743" extrusionOk="0">
                    <a:moveTo>
                      <a:pt x="872" y="1"/>
                    </a:moveTo>
                    <a:lnTo>
                      <a:pt x="835" y="20"/>
                    </a:lnTo>
                    <a:lnTo>
                      <a:pt x="797" y="57"/>
                    </a:lnTo>
                    <a:lnTo>
                      <a:pt x="760" y="205"/>
                    </a:lnTo>
                    <a:lnTo>
                      <a:pt x="705" y="427"/>
                    </a:lnTo>
                    <a:lnTo>
                      <a:pt x="686" y="687"/>
                    </a:lnTo>
                    <a:lnTo>
                      <a:pt x="408" y="724"/>
                    </a:lnTo>
                    <a:lnTo>
                      <a:pt x="186" y="761"/>
                    </a:lnTo>
                    <a:lnTo>
                      <a:pt x="56" y="816"/>
                    </a:lnTo>
                    <a:lnTo>
                      <a:pt x="1" y="835"/>
                    </a:lnTo>
                    <a:lnTo>
                      <a:pt x="1" y="872"/>
                    </a:lnTo>
                    <a:lnTo>
                      <a:pt x="1" y="909"/>
                    </a:lnTo>
                    <a:lnTo>
                      <a:pt x="56" y="927"/>
                    </a:lnTo>
                    <a:lnTo>
                      <a:pt x="186" y="983"/>
                    </a:lnTo>
                    <a:lnTo>
                      <a:pt x="408" y="1020"/>
                    </a:lnTo>
                    <a:lnTo>
                      <a:pt x="686" y="1039"/>
                    </a:lnTo>
                    <a:lnTo>
                      <a:pt x="705" y="1316"/>
                    </a:lnTo>
                    <a:lnTo>
                      <a:pt x="760" y="1539"/>
                    </a:lnTo>
                    <a:lnTo>
                      <a:pt x="797" y="1687"/>
                    </a:lnTo>
                    <a:lnTo>
                      <a:pt x="835" y="1724"/>
                    </a:lnTo>
                    <a:lnTo>
                      <a:pt x="872" y="1743"/>
                    </a:lnTo>
                    <a:lnTo>
                      <a:pt x="890" y="1724"/>
                    </a:lnTo>
                    <a:lnTo>
                      <a:pt x="927" y="1687"/>
                    </a:lnTo>
                    <a:lnTo>
                      <a:pt x="983" y="1539"/>
                    </a:lnTo>
                    <a:lnTo>
                      <a:pt x="1020" y="1316"/>
                    </a:lnTo>
                    <a:lnTo>
                      <a:pt x="1038" y="1039"/>
                    </a:lnTo>
                    <a:lnTo>
                      <a:pt x="1316" y="1020"/>
                    </a:lnTo>
                    <a:lnTo>
                      <a:pt x="1539" y="983"/>
                    </a:lnTo>
                    <a:lnTo>
                      <a:pt x="1687" y="927"/>
                    </a:lnTo>
                    <a:lnTo>
                      <a:pt x="1724" y="909"/>
                    </a:lnTo>
                    <a:lnTo>
                      <a:pt x="1742" y="872"/>
                    </a:lnTo>
                    <a:lnTo>
                      <a:pt x="1724" y="835"/>
                    </a:lnTo>
                    <a:lnTo>
                      <a:pt x="1687" y="816"/>
                    </a:lnTo>
                    <a:lnTo>
                      <a:pt x="1539" y="761"/>
                    </a:lnTo>
                    <a:lnTo>
                      <a:pt x="1316" y="724"/>
                    </a:lnTo>
                    <a:lnTo>
                      <a:pt x="1038" y="687"/>
                    </a:lnTo>
                    <a:lnTo>
                      <a:pt x="1020" y="427"/>
                    </a:lnTo>
                    <a:lnTo>
                      <a:pt x="983" y="205"/>
                    </a:lnTo>
                    <a:lnTo>
                      <a:pt x="927" y="57"/>
                    </a:lnTo>
                    <a:lnTo>
                      <a:pt x="890" y="20"/>
                    </a:lnTo>
                    <a:lnTo>
                      <a:pt x="872" y="1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9" name="Google Shape;16745;p41">
                <a:extLst>
                  <a:ext uri="{FF2B5EF4-FFF2-40B4-BE49-F238E27FC236}">
                    <a16:creationId xmlns:a16="http://schemas.microsoft.com/office/drawing/2014/main" id="{14856961-BB38-B76C-E8A3-A20A31F36617}"/>
                  </a:ext>
                </a:extLst>
              </p:cNvPr>
              <p:cNvSpPr/>
              <p:nvPr/>
            </p:nvSpPr>
            <p:spPr>
              <a:xfrm>
                <a:off x="6278136" y="2595412"/>
                <a:ext cx="91067" cy="91067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391" extrusionOk="0">
                    <a:moveTo>
                      <a:pt x="1186" y="0"/>
                    </a:moveTo>
                    <a:lnTo>
                      <a:pt x="1149" y="19"/>
                    </a:lnTo>
                    <a:lnTo>
                      <a:pt x="1112" y="74"/>
                    </a:lnTo>
                    <a:lnTo>
                      <a:pt x="1075" y="149"/>
                    </a:lnTo>
                    <a:lnTo>
                      <a:pt x="1038" y="260"/>
                    </a:lnTo>
                    <a:lnTo>
                      <a:pt x="983" y="575"/>
                    </a:lnTo>
                    <a:lnTo>
                      <a:pt x="946" y="945"/>
                    </a:lnTo>
                    <a:lnTo>
                      <a:pt x="575" y="982"/>
                    </a:lnTo>
                    <a:lnTo>
                      <a:pt x="260" y="1038"/>
                    </a:lnTo>
                    <a:lnTo>
                      <a:pt x="149" y="1075"/>
                    </a:lnTo>
                    <a:lnTo>
                      <a:pt x="75" y="1112"/>
                    </a:lnTo>
                    <a:lnTo>
                      <a:pt x="19" y="1149"/>
                    </a:lnTo>
                    <a:lnTo>
                      <a:pt x="1" y="1186"/>
                    </a:lnTo>
                    <a:lnTo>
                      <a:pt x="19" y="1242"/>
                    </a:lnTo>
                    <a:lnTo>
                      <a:pt x="75" y="1279"/>
                    </a:lnTo>
                    <a:lnTo>
                      <a:pt x="149" y="1316"/>
                    </a:lnTo>
                    <a:lnTo>
                      <a:pt x="260" y="1353"/>
                    </a:lnTo>
                    <a:lnTo>
                      <a:pt x="575" y="1408"/>
                    </a:lnTo>
                    <a:lnTo>
                      <a:pt x="946" y="1427"/>
                    </a:lnTo>
                    <a:lnTo>
                      <a:pt x="983" y="1816"/>
                    </a:lnTo>
                    <a:lnTo>
                      <a:pt x="1038" y="2113"/>
                    </a:lnTo>
                    <a:lnTo>
                      <a:pt x="1075" y="2224"/>
                    </a:lnTo>
                    <a:lnTo>
                      <a:pt x="1112" y="2316"/>
                    </a:lnTo>
                    <a:lnTo>
                      <a:pt x="1149" y="2372"/>
                    </a:lnTo>
                    <a:lnTo>
                      <a:pt x="1186" y="2390"/>
                    </a:lnTo>
                    <a:lnTo>
                      <a:pt x="1242" y="2372"/>
                    </a:lnTo>
                    <a:lnTo>
                      <a:pt x="1279" y="2316"/>
                    </a:lnTo>
                    <a:lnTo>
                      <a:pt x="1316" y="2224"/>
                    </a:lnTo>
                    <a:lnTo>
                      <a:pt x="1353" y="2113"/>
                    </a:lnTo>
                    <a:lnTo>
                      <a:pt x="1409" y="1816"/>
                    </a:lnTo>
                    <a:lnTo>
                      <a:pt x="1427" y="1427"/>
                    </a:lnTo>
                    <a:lnTo>
                      <a:pt x="1816" y="1408"/>
                    </a:lnTo>
                    <a:lnTo>
                      <a:pt x="2113" y="1353"/>
                    </a:lnTo>
                    <a:lnTo>
                      <a:pt x="2242" y="1316"/>
                    </a:lnTo>
                    <a:lnTo>
                      <a:pt x="2317" y="1279"/>
                    </a:lnTo>
                    <a:lnTo>
                      <a:pt x="2372" y="1242"/>
                    </a:lnTo>
                    <a:lnTo>
                      <a:pt x="2391" y="1186"/>
                    </a:lnTo>
                    <a:lnTo>
                      <a:pt x="2372" y="1149"/>
                    </a:lnTo>
                    <a:lnTo>
                      <a:pt x="2317" y="1112"/>
                    </a:lnTo>
                    <a:lnTo>
                      <a:pt x="2242" y="1075"/>
                    </a:lnTo>
                    <a:lnTo>
                      <a:pt x="2113" y="1038"/>
                    </a:lnTo>
                    <a:lnTo>
                      <a:pt x="1816" y="982"/>
                    </a:lnTo>
                    <a:lnTo>
                      <a:pt x="1427" y="945"/>
                    </a:lnTo>
                    <a:lnTo>
                      <a:pt x="1409" y="575"/>
                    </a:lnTo>
                    <a:lnTo>
                      <a:pt x="1353" y="260"/>
                    </a:lnTo>
                    <a:lnTo>
                      <a:pt x="1316" y="149"/>
                    </a:lnTo>
                    <a:lnTo>
                      <a:pt x="1279" y="74"/>
                    </a:lnTo>
                    <a:lnTo>
                      <a:pt x="1242" y="19"/>
                    </a:lnTo>
                    <a:lnTo>
                      <a:pt x="1186" y="0"/>
                    </a:lnTo>
                    <a:close/>
                  </a:path>
                </a:pathLst>
              </a:custGeom>
              <a:solidFill>
                <a:srgbClr val="F8D14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0" name="Google Shape;16746;p41">
                <a:extLst>
                  <a:ext uri="{FF2B5EF4-FFF2-40B4-BE49-F238E27FC236}">
                    <a16:creationId xmlns:a16="http://schemas.microsoft.com/office/drawing/2014/main" id="{48C348C6-BCA5-2C84-0ABE-99FCCE288293}"/>
                  </a:ext>
                </a:extLst>
              </p:cNvPr>
              <p:cNvSpPr/>
              <p:nvPr/>
            </p:nvSpPr>
            <p:spPr>
              <a:xfrm>
                <a:off x="6761552" y="2379452"/>
                <a:ext cx="137648" cy="137648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614" extrusionOk="0">
                    <a:moveTo>
                      <a:pt x="1705" y="1"/>
                    </a:moveTo>
                    <a:lnTo>
                      <a:pt x="1519" y="19"/>
                    </a:lnTo>
                    <a:lnTo>
                      <a:pt x="1353" y="56"/>
                    </a:lnTo>
                    <a:lnTo>
                      <a:pt x="1186" y="112"/>
                    </a:lnTo>
                    <a:lnTo>
                      <a:pt x="1019" y="186"/>
                    </a:lnTo>
                    <a:lnTo>
                      <a:pt x="852" y="279"/>
                    </a:lnTo>
                    <a:lnTo>
                      <a:pt x="815" y="316"/>
                    </a:lnTo>
                    <a:lnTo>
                      <a:pt x="667" y="427"/>
                    </a:lnTo>
                    <a:lnTo>
                      <a:pt x="537" y="538"/>
                    </a:lnTo>
                    <a:lnTo>
                      <a:pt x="408" y="668"/>
                    </a:lnTo>
                    <a:lnTo>
                      <a:pt x="315" y="798"/>
                    </a:lnTo>
                    <a:lnTo>
                      <a:pt x="222" y="946"/>
                    </a:lnTo>
                    <a:lnTo>
                      <a:pt x="148" y="1113"/>
                    </a:lnTo>
                    <a:lnTo>
                      <a:pt x="93" y="1261"/>
                    </a:lnTo>
                    <a:lnTo>
                      <a:pt x="56" y="1427"/>
                    </a:lnTo>
                    <a:lnTo>
                      <a:pt x="19" y="1594"/>
                    </a:lnTo>
                    <a:lnTo>
                      <a:pt x="0" y="1761"/>
                    </a:lnTo>
                    <a:lnTo>
                      <a:pt x="19" y="1946"/>
                    </a:lnTo>
                    <a:lnTo>
                      <a:pt x="37" y="2113"/>
                    </a:lnTo>
                    <a:lnTo>
                      <a:pt x="74" y="2280"/>
                    </a:lnTo>
                    <a:lnTo>
                      <a:pt x="130" y="2447"/>
                    </a:lnTo>
                    <a:lnTo>
                      <a:pt x="185" y="2613"/>
                    </a:lnTo>
                    <a:lnTo>
                      <a:pt x="278" y="2761"/>
                    </a:lnTo>
                    <a:lnTo>
                      <a:pt x="371" y="2891"/>
                    </a:lnTo>
                    <a:lnTo>
                      <a:pt x="463" y="3021"/>
                    </a:lnTo>
                    <a:lnTo>
                      <a:pt x="575" y="3132"/>
                    </a:lnTo>
                    <a:lnTo>
                      <a:pt x="704" y="3225"/>
                    </a:lnTo>
                    <a:lnTo>
                      <a:pt x="834" y="3317"/>
                    </a:lnTo>
                    <a:lnTo>
                      <a:pt x="964" y="3391"/>
                    </a:lnTo>
                    <a:lnTo>
                      <a:pt x="1093" y="3466"/>
                    </a:lnTo>
                    <a:lnTo>
                      <a:pt x="1242" y="3521"/>
                    </a:lnTo>
                    <a:lnTo>
                      <a:pt x="1427" y="3577"/>
                    </a:lnTo>
                    <a:lnTo>
                      <a:pt x="1612" y="3595"/>
                    </a:lnTo>
                    <a:lnTo>
                      <a:pt x="1816" y="3614"/>
                    </a:lnTo>
                    <a:lnTo>
                      <a:pt x="2001" y="3595"/>
                    </a:lnTo>
                    <a:lnTo>
                      <a:pt x="2205" y="3577"/>
                    </a:lnTo>
                    <a:lnTo>
                      <a:pt x="2390" y="3521"/>
                    </a:lnTo>
                    <a:lnTo>
                      <a:pt x="2576" y="3447"/>
                    </a:lnTo>
                    <a:lnTo>
                      <a:pt x="2761" y="3336"/>
                    </a:lnTo>
                    <a:lnTo>
                      <a:pt x="2909" y="3243"/>
                    </a:lnTo>
                    <a:lnTo>
                      <a:pt x="3057" y="3114"/>
                    </a:lnTo>
                    <a:lnTo>
                      <a:pt x="3187" y="2984"/>
                    </a:lnTo>
                    <a:lnTo>
                      <a:pt x="3280" y="2854"/>
                    </a:lnTo>
                    <a:lnTo>
                      <a:pt x="3372" y="2706"/>
                    </a:lnTo>
                    <a:lnTo>
                      <a:pt x="3465" y="2539"/>
                    </a:lnTo>
                    <a:lnTo>
                      <a:pt x="3520" y="2391"/>
                    </a:lnTo>
                    <a:lnTo>
                      <a:pt x="3576" y="2224"/>
                    </a:lnTo>
                    <a:lnTo>
                      <a:pt x="3595" y="2039"/>
                    </a:lnTo>
                    <a:lnTo>
                      <a:pt x="3613" y="1872"/>
                    </a:lnTo>
                    <a:lnTo>
                      <a:pt x="3613" y="1705"/>
                    </a:lnTo>
                    <a:lnTo>
                      <a:pt x="3595" y="1520"/>
                    </a:lnTo>
                    <a:lnTo>
                      <a:pt x="3557" y="1353"/>
                    </a:lnTo>
                    <a:lnTo>
                      <a:pt x="3502" y="1187"/>
                    </a:lnTo>
                    <a:lnTo>
                      <a:pt x="3428" y="1020"/>
                    </a:lnTo>
                    <a:lnTo>
                      <a:pt x="3335" y="853"/>
                    </a:lnTo>
                    <a:lnTo>
                      <a:pt x="3243" y="705"/>
                    </a:lnTo>
                    <a:lnTo>
                      <a:pt x="3113" y="575"/>
                    </a:lnTo>
                    <a:lnTo>
                      <a:pt x="2983" y="446"/>
                    </a:lnTo>
                    <a:lnTo>
                      <a:pt x="2853" y="334"/>
                    </a:lnTo>
                    <a:lnTo>
                      <a:pt x="2705" y="242"/>
                    </a:lnTo>
                    <a:lnTo>
                      <a:pt x="2538" y="168"/>
                    </a:lnTo>
                    <a:lnTo>
                      <a:pt x="2390" y="93"/>
                    </a:lnTo>
                    <a:lnTo>
                      <a:pt x="2223" y="56"/>
                    </a:lnTo>
                    <a:lnTo>
                      <a:pt x="2057" y="19"/>
                    </a:lnTo>
                    <a:lnTo>
                      <a:pt x="187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1" name="Google Shape;16747;p41">
                <a:extLst>
                  <a:ext uri="{FF2B5EF4-FFF2-40B4-BE49-F238E27FC236}">
                    <a16:creationId xmlns:a16="http://schemas.microsoft.com/office/drawing/2014/main" id="{87508DB3-ACDF-7E16-4F8D-5980290657A3}"/>
                  </a:ext>
                </a:extLst>
              </p:cNvPr>
              <p:cNvSpPr/>
              <p:nvPr/>
            </p:nvSpPr>
            <p:spPr>
              <a:xfrm>
                <a:off x="6761552" y="2391450"/>
                <a:ext cx="77660" cy="12214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3207" extrusionOk="0">
                    <a:moveTo>
                      <a:pt x="815" y="1"/>
                    </a:moveTo>
                    <a:lnTo>
                      <a:pt x="667" y="112"/>
                    </a:lnTo>
                    <a:lnTo>
                      <a:pt x="537" y="223"/>
                    </a:lnTo>
                    <a:lnTo>
                      <a:pt x="408" y="353"/>
                    </a:lnTo>
                    <a:lnTo>
                      <a:pt x="315" y="483"/>
                    </a:lnTo>
                    <a:lnTo>
                      <a:pt x="222" y="631"/>
                    </a:lnTo>
                    <a:lnTo>
                      <a:pt x="148" y="798"/>
                    </a:lnTo>
                    <a:lnTo>
                      <a:pt x="93" y="946"/>
                    </a:lnTo>
                    <a:lnTo>
                      <a:pt x="56" y="1112"/>
                    </a:lnTo>
                    <a:lnTo>
                      <a:pt x="19" y="1279"/>
                    </a:lnTo>
                    <a:lnTo>
                      <a:pt x="0" y="1446"/>
                    </a:lnTo>
                    <a:lnTo>
                      <a:pt x="19" y="1631"/>
                    </a:lnTo>
                    <a:lnTo>
                      <a:pt x="37" y="1798"/>
                    </a:lnTo>
                    <a:lnTo>
                      <a:pt x="74" y="1965"/>
                    </a:lnTo>
                    <a:lnTo>
                      <a:pt x="130" y="2132"/>
                    </a:lnTo>
                    <a:lnTo>
                      <a:pt x="185" y="2298"/>
                    </a:lnTo>
                    <a:lnTo>
                      <a:pt x="278" y="2446"/>
                    </a:lnTo>
                    <a:lnTo>
                      <a:pt x="371" y="2576"/>
                    </a:lnTo>
                    <a:lnTo>
                      <a:pt x="463" y="2706"/>
                    </a:lnTo>
                    <a:lnTo>
                      <a:pt x="575" y="2817"/>
                    </a:lnTo>
                    <a:lnTo>
                      <a:pt x="704" y="2910"/>
                    </a:lnTo>
                    <a:lnTo>
                      <a:pt x="834" y="3002"/>
                    </a:lnTo>
                    <a:lnTo>
                      <a:pt x="964" y="3076"/>
                    </a:lnTo>
                    <a:lnTo>
                      <a:pt x="1093" y="3151"/>
                    </a:lnTo>
                    <a:lnTo>
                      <a:pt x="1242" y="3206"/>
                    </a:lnTo>
                    <a:lnTo>
                      <a:pt x="1371" y="3095"/>
                    </a:lnTo>
                    <a:lnTo>
                      <a:pt x="1501" y="2984"/>
                    </a:lnTo>
                    <a:lnTo>
                      <a:pt x="1631" y="2854"/>
                    </a:lnTo>
                    <a:lnTo>
                      <a:pt x="1723" y="2706"/>
                    </a:lnTo>
                    <a:lnTo>
                      <a:pt x="1816" y="2558"/>
                    </a:lnTo>
                    <a:lnTo>
                      <a:pt x="1890" y="2409"/>
                    </a:lnTo>
                    <a:lnTo>
                      <a:pt x="1946" y="2243"/>
                    </a:lnTo>
                    <a:lnTo>
                      <a:pt x="2001" y="2076"/>
                    </a:lnTo>
                    <a:lnTo>
                      <a:pt x="2020" y="1909"/>
                    </a:lnTo>
                    <a:lnTo>
                      <a:pt x="2038" y="1742"/>
                    </a:lnTo>
                    <a:lnTo>
                      <a:pt x="2038" y="1576"/>
                    </a:lnTo>
                    <a:lnTo>
                      <a:pt x="2001" y="1409"/>
                    </a:lnTo>
                    <a:lnTo>
                      <a:pt x="1964" y="1242"/>
                    </a:lnTo>
                    <a:lnTo>
                      <a:pt x="1927" y="1075"/>
                    </a:lnTo>
                    <a:lnTo>
                      <a:pt x="1853" y="909"/>
                    </a:lnTo>
                    <a:lnTo>
                      <a:pt x="1760" y="742"/>
                    </a:lnTo>
                    <a:lnTo>
                      <a:pt x="1668" y="612"/>
                    </a:lnTo>
                    <a:lnTo>
                      <a:pt x="1575" y="501"/>
                    </a:lnTo>
                    <a:lnTo>
                      <a:pt x="1464" y="390"/>
                    </a:lnTo>
                    <a:lnTo>
                      <a:pt x="1334" y="279"/>
                    </a:lnTo>
                    <a:lnTo>
                      <a:pt x="1223" y="186"/>
                    </a:lnTo>
                    <a:lnTo>
                      <a:pt x="1093" y="112"/>
                    </a:lnTo>
                    <a:lnTo>
                      <a:pt x="945" y="56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2" name="Google Shape;16748;p41">
                <a:extLst>
                  <a:ext uri="{FF2B5EF4-FFF2-40B4-BE49-F238E27FC236}">
                    <a16:creationId xmlns:a16="http://schemas.microsoft.com/office/drawing/2014/main" id="{BD266192-0A64-3255-B472-6BBB2EFB5B03}"/>
                  </a:ext>
                </a:extLst>
              </p:cNvPr>
              <p:cNvSpPr/>
              <p:nvPr/>
            </p:nvSpPr>
            <p:spPr>
              <a:xfrm>
                <a:off x="6524415" y="2320187"/>
                <a:ext cx="134830" cy="135515"/>
              </a:xfrm>
              <a:custGeom>
                <a:avLst/>
                <a:gdLst/>
                <a:ahLst/>
                <a:cxnLst/>
                <a:rect l="l" t="t" r="r" b="b"/>
                <a:pathLst>
                  <a:path w="3540" h="3558" extrusionOk="0">
                    <a:moveTo>
                      <a:pt x="1835" y="0"/>
                    </a:moveTo>
                    <a:lnTo>
                      <a:pt x="1650" y="19"/>
                    </a:lnTo>
                    <a:lnTo>
                      <a:pt x="1483" y="38"/>
                    </a:lnTo>
                    <a:lnTo>
                      <a:pt x="1316" y="56"/>
                    </a:lnTo>
                    <a:lnTo>
                      <a:pt x="1150" y="112"/>
                    </a:lnTo>
                    <a:lnTo>
                      <a:pt x="983" y="186"/>
                    </a:lnTo>
                    <a:lnTo>
                      <a:pt x="835" y="278"/>
                    </a:lnTo>
                    <a:lnTo>
                      <a:pt x="779" y="315"/>
                    </a:lnTo>
                    <a:lnTo>
                      <a:pt x="631" y="408"/>
                    </a:lnTo>
                    <a:lnTo>
                      <a:pt x="501" y="538"/>
                    </a:lnTo>
                    <a:lnTo>
                      <a:pt x="390" y="668"/>
                    </a:lnTo>
                    <a:lnTo>
                      <a:pt x="297" y="797"/>
                    </a:lnTo>
                    <a:lnTo>
                      <a:pt x="205" y="945"/>
                    </a:lnTo>
                    <a:lnTo>
                      <a:pt x="131" y="1094"/>
                    </a:lnTo>
                    <a:lnTo>
                      <a:pt x="75" y="1242"/>
                    </a:lnTo>
                    <a:lnTo>
                      <a:pt x="38" y="1409"/>
                    </a:lnTo>
                    <a:lnTo>
                      <a:pt x="1" y="1575"/>
                    </a:lnTo>
                    <a:lnTo>
                      <a:pt x="1" y="1742"/>
                    </a:lnTo>
                    <a:lnTo>
                      <a:pt x="1" y="1909"/>
                    </a:lnTo>
                    <a:lnTo>
                      <a:pt x="19" y="2076"/>
                    </a:lnTo>
                    <a:lnTo>
                      <a:pt x="56" y="2242"/>
                    </a:lnTo>
                    <a:lnTo>
                      <a:pt x="112" y="2409"/>
                    </a:lnTo>
                    <a:lnTo>
                      <a:pt x="186" y="2576"/>
                    </a:lnTo>
                    <a:lnTo>
                      <a:pt x="260" y="2724"/>
                    </a:lnTo>
                    <a:lnTo>
                      <a:pt x="353" y="2854"/>
                    </a:lnTo>
                    <a:lnTo>
                      <a:pt x="445" y="2965"/>
                    </a:lnTo>
                    <a:lnTo>
                      <a:pt x="557" y="3076"/>
                    </a:lnTo>
                    <a:lnTo>
                      <a:pt x="686" y="3187"/>
                    </a:lnTo>
                    <a:lnTo>
                      <a:pt x="798" y="3261"/>
                    </a:lnTo>
                    <a:lnTo>
                      <a:pt x="927" y="3336"/>
                    </a:lnTo>
                    <a:lnTo>
                      <a:pt x="1057" y="3410"/>
                    </a:lnTo>
                    <a:lnTo>
                      <a:pt x="1205" y="3465"/>
                    </a:lnTo>
                    <a:lnTo>
                      <a:pt x="1390" y="3521"/>
                    </a:lnTo>
                    <a:lnTo>
                      <a:pt x="1576" y="3539"/>
                    </a:lnTo>
                    <a:lnTo>
                      <a:pt x="1761" y="3558"/>
                    </a:lnTo>
                    <a:lnTo>
                      <a:pt x="1965" y="3539"/>
                    </a:lnTo>
                    <a:lnTo>
                      <a:pt x="2150" y="3521"/>
                    </a:lnTo>
                    <a:lnTo>
                      <a:pt x="2354" y="3465"/>
                    </a:lnTo>
                    <a:lnTo>
                      <a:pt x="2539" y="3391"/>
                    </a:lnTo>
                    <a:lnTo>
                      <a:pt x="2706" y="3280"/>
                    </a:lnTo>
                    <a:lnTo>
                      <a:pt x="2854" y="3187"/>
                    </a:lnTo>
                    <a:lnTo>
                      <a:pt x="2984" y="3058"/>
                    </a:lnTo>
                    <a:lnTo>
                      <a:pt x="3113" y="2928"/>
                    </a:lnTo>
                    <a:lnTo>
                      <a:pt x="3225" y="2798"/>
                    </a:lnTo>
                    <a:lnTo>
                      <a:pt x="3317" y="2650"/>
                    </a:lnTo>
                    <a:lnTo>
                      <a:pt x="3391" y="2502"/>
                    </a:lnTo>
                    <a:lnTo>
                      <a:pt x="3447" y="2335"/>
                    </a:lnTo>
                    <a:lnTo>
                      <a:pt x="3503" y="2187"/>
                    </a:lnTo>
                    <a:lnTo>
                      <a:pt x="3521" y="2020"/>
                    </a:lnTo>
                    <a:lnTo>
                      <a:pt x="3540" y="1835"/>
                    </a:lnTo>
                    <a:lnTo>
                      <a:pt x="3540" y="1668"/>
                    </a:lnTo>
                    <a:lnTo>
                      <a:pt x="3521" y="1501"/>
                    </a:lnTo>
                    <a:lnTo>
                      <a:pt x="3484" y="1335"/>
                    </a:lnTo>
                    <a:lnTo>
                      <a:pt x="3428" y="1168"/>
                    </a:lnTo>
                    <a:lnTo>
                      <a:pt x="3354" y="1001"/>
                    </a:lnTo>
                    <a:lnTo>
                      <a:pt x="3262" y="834"/>
                    </a:lnTo>
                    <a:lnTo>
                      <a:pt x="3169" y="686"/>
                    </a:lnTo>
                    <a:lnTo>
                      <a:pt x="3058" y="556"/>
                    </a:lnTo>
                    <a:lnTo>
                      <a:pt x="2928" y="427"/>
                    </a:lnTo>
                    <a:lnTo>
                      <a:pt x="2780" y="334"/>
                    </a:lnTo>
                    <a:lnTo>
                      <a:pt x="2632" y="241"/>
                    </a:lnTo>
                    <a:lnTo>
                      <a:pt x="2484" y="167"/>
                    </a:lnTo>
                    <a:lnTo>
                      <a:pt x="2335" y="93"/>
                    </a:lnTo>
                    <a:lnTo>
                      <a:pt x="2169" y="56"/>
                    </a:lnTo>
                    <a:lnTo>
                      <a:pt x="2002" y="19"/>
                    </a:lnTo>
                    <a:lnTo>
                      <a:pt x="18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3" name="Google Shape;16749;p41">
                <a:extLst>
                  <a:ext uri="{FF2B5EF4-FFF2-40B4-BE49-F238E27FC236}">
                    <a16:creationId xmlns:a16="http://schemas.microsoft.com/office/drawing/2014/main" id="{D38198C4-9E93-D75A-0028-FB4BF83952EC}"/>
                  </a:ext>
                </a:extLst>
              </p:cNvPr>
              <p:cNvSpPr/>
              <p:nvPr/>
            </p:nvSpPr>
            <p:spPr>
              <a:xfrm>
                <a:off x="6524415" y="2332184"/>
                <a:ext cx="75566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3151" extrusionOk="0">
                    <a:moveTo>
                      <a:pt x="779" y="0"/>
                    </a:moveTo>
                    <a:lnTo>
                      <a:pt x="631" y="93"/>
                    </a:lnTo>
                    <a:lnTo>
                      <a:pt x="501" y="223"/>
                    </a:lnTo>
                    <a:lnTo>
                      <a:pt x="390" y="353"/>
                    </a:lnTo>
                    <a:lnTo>
                      <a:pt x="297" y="482"/>
                    </a:lnTo>
                    <a:lnTo>
                      <a:pt x="205" y="630"/>
                    </a:lnTo>
                    <a:lnTo>
                      <a:pt x="131" y="779"/>
                    </a:lnTo>
                    <a:lnTo>
                      <a:pt x="75" y="927"/>
                    </a:lnTo>
                    <a:lnTo>
                      <a:pt x="38" y="1094"/>
                    </a:lnTo>
                    <a:lnTo>
                      <a:pt x="1" y="1260"/>
                    </a:lnTo>
                    <a:lnTo>
                      <a:pt x="1" y="1427"/>
                    </a:lnTo>
                    <a:lnTo>
                      <a:pt x="1" y="1594"/>
                    </a:lnTo>
                    <a:lnTo>
                      <a:pt x="19" y="1761"/>
                    </a:lnTo>
                    <a:lnTo>
                      <a:pt x="56" y="1927"/>
                    </a:lnTo>
                    <a:lnTo>
                      <a:pt x="112" y="2094"/>
                    </a:lnTo>
                    <a:lnTo>
                      <a:pt x="186" y="2261"/>
                    </a:lnTo>
                    <a:lnTo>
                      <a:pt x="260" y="2409"/>
                    </a:lnTo>
                    <a:lnTo>
                      <a:pt x="353" y="2539"/>
                    </a:lnTo>
                    <a:lnTo>
                      <a:pt x="445" y="2650"/>
                    </a:lnTo>
                    <a:lnTo>
                      <a:pt x="557" y="2761"/>
                    </a:lnTo>
                    <a:lnTo>
                      <a:pt x="686" y="2872"/>
                    </a:lnTo>
                    <a:lnTo>
                      <a:pt x="798" y="2946"/>
                    </a:lnTo>
                    <a:lnTo>
                      <a:pt x="927" y="3021"/>
                    </a:lnTo>
                    <a:lnTo>
                      <a:pt x="1057" y="3095"/>
                    </a:lnTo>
                    <a:lnTo>
                      <a:pt x="1205" y="3150"/>
                    </a:lnTo>
                    <a:lnTo>
                      <a:pt x="1353" y="3039"/>
                    </a:lnTo>
                    <a:lnTo>
                      <a:pt x="1465" y="2928"/>
                    </a:lnTo>
                    <a:lnTo>
                      <a:pt x="1594" y="2798"/>
                    </a:lnTo>
                    <a:lnTo>
                      <a:pt x="1687" y="2650"/>
                    </a:lnTo>
                    <a:lnTo>
                      <a:pt x="1779" y="2520"/>
                    </a:lnTo>
                    <a:lnTo>
                      <a:pt x="1854" y="2372"/>
                    </a:lnTo>
                    <a:lnTo>
                      <a:pt x="1909" y="2205"/>
                    </a:lnTo>
                    <a:lnTo>
                      <a:pt x="1946" y="2039"/>
                    </a:lnTo>
                    <a:lnTo>
                      <a:pt x="1983" y="1872"/>
                    </a:lnTo>
                    <a:lnTo>
                      <a:pt x="1983" y="1705"/>
                    </a:lnTo>
                    <a:lnTo>
                      <a:pt x="1983" y="1538"/>
                    </a:lnTo>
                    <a:lnTo>
                      <a:pt x="1965" y="1372"/>
                    </a:lnTo>
                    <a:lnTo>
                      <a:pt x="1928" y="1205"/>
                    </a:lnTo>
                    <a:lnTo>
                      <a:pt x="1872" y="1057"/>
                    </a:lnTo>
                    <a:lnTo>
                      <a:pt x="1798" y="890"/>
                    </a:lnTo>
                    <a:lnTo>
                      <a:pt x="1724" y="742"/>
                    </a:lnTo>
                    <a:lnTo>
                      <a:pt x="1631" y="612"/>
                    </a:lnTo>
                    <a:lnTo>
                      <a:pt x="1520" y="482"/>
                    </a:lnTo>
                    <a:lnTo>
                      <a:pt x="1427" y="371"/>
                    </a:lnTo>
                    <a:lnTo>
                      <a:pt x="1298" y="278"/>
                    </a:lnTo>
                    <a:lnTo>
                      <a:pt x="1187" y="186"/>
                    </a:lnTo>
                    <a:lnTo>
                      <a:pt x="1057" y="112"/>
                    </a:lnTo>
                    <a:lnTo>
                      <a:pt x="909" y="56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4" name="Google Shape;16750;p41">
                <a:extLst>
                  <a:ext uri="{FF2B5EF4-FFF2-40B4-BE49-F238E27FC236}">
                    <a16:creationId xmlns:a16="http://schemas.microsoft.com/office/drawing/2014/main" id="{C22A3C4D-DD75-7C2E-EA41-8C68F78ED9C6}"/>
                  </a:ext>
                </a:extLst>
              </p:cNvPr>
              <p:cNvSpPr/>
              <p:nvPr/>
            </p:nvSpPr>
            <p:spPr>
              <a:xfrm>
                <a:off x="6714970" y="2458485"/>
                <a:ext cx="16263" cy="1344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53" extrusionOk="0">
                    <a:moveTo>
                      <a:pt x="297" y="1"/>
                    </a:moveTo>
                    <a:lnTo>
                      <a:pt x="223" y="57"/>
                    </a:lnTo>
                    <a:lnTo>
                      <a:pt x="167" y="131"/>
                    </a:lnTo>
                    <a:lnTo>
                      <a:pt x="111" y="168"/>
                    </a:lnTo>
                    <a:lnTo>
                      <a:pt x="37" y="205"/>
                    </a:lnTo>
                    <a:lnTo>
                      <a:pt x="0" y="260"/>
                    </a:lnTo>
                    <a:lnTo>
                      <a:pt x="0" y="297"/>
                    </a:lnTo>
                    <a:lnTo>
                      <a:pt x="56" y="334"/>
                    </a:lnTo>
                    <a:lnTo>
                      <a:pt x="93" y="353"/>
                    </a:lnTo>
                    <a:lnTo>
                      <a:pt x="186" y="353"/>
                    </a:lnTo>
                    <a:lnTo>
                      <a:pt x="278" y="297"/>
                    </a:lnTo>
                    <a:lnTo>
                      <a:pt x="371" y="186"/>
                    </a:lnTo>
                    <a:lnTo>
                      <a:pt x="408" y="131"/>
                    </a:lnTo>
                    <a:lnTo>
                      <a:pt x="426" y="75"/>
                    </a:lnTo>
                    <a:lnTo>
                      <a:pt x="408" y="19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5" name="Google Shape;16751;p41">
                <a:extLst>
                  <a:ext uri="{FF2B5EF4-FFF2-40B4-BE49-F238E27FC236}">
                    <a16:creationId xmlns:a16="http://schemas.microsoft.com/office/drawing/2014/main" id="{88126516-38AE-7AC3-224E-C6B929A73DB4}"/>
                  </a:ext>
                </a:extLst>
              </p:cNvPr>
              <p:cNvSpPr/>
              <p:nvPr/>
            </p:nvSpPr>
            <p:spPr>
              <a:xfrm>
                <a:off x="6666979" y="2388631"/>
                <a:ext cx="62121" cy="80479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2113" extrusionOk="0">
                    <a:moveTo>
                      <a:pt x="1575" y="1"/>
                    </a:moveTo>
                    <a:lnTo>
                      <a:pt x="1464" y="223"/>
                    </a:lnTo>
                    <a:lnTo>
                      <a:pt x="1390" y="316"/>
                    </a:lnTo>
                    <a:lnTo>
                      <a:pt x="1297" y="408"/>
                    </a:lnTo>
                    <a:lnTo>
                      <a:pt x="1168" y="464"/>
                    </a:lnTo>
                    <a:lnTo>
                      <a:pt x="1038" y="501"/>
                    </a:lnTo>
                    <a:lnTo>
                      <a:pt x="742" y="557"/>
                    </a:lnTo>
                    <a:lnTo>
                      <a:pt x="556" y="612"/>
                    </a:lnTo>
                    <a:lnTo>
                      <a:pt x="390" y="705"/>
                    </a:lnTo>
                    <a:lnTo>
                      <a:pt x="241" y="834"/>
                    </a:lnTo>
                    <a:lnTo>
                      <a:pt x="130" y="983"/>
                    </a:lnTo>
                    <a:lnTo>
                      <a:pt x="56" y="1149"/>
                    </a:lnTo>
                    <a:lnTo>
                      <a:pt x="0" y="1335"/>
                    </a:lnTo>
                    <a:lnTo>
                      <a:pt x="0" y="1446"/>
                    </a:lnTo>
                    <a:lnTo>
                      <a:pt x="19" y="1539"/>
                    </a:lnTo>
                    <a:lnTo>
                      <a:pt x="37" y="1631"/>
                    </a:lnTo>
                    <a:lnTo>
                      <a:pt x="56" y="1705"/>
                    </a:lnTo>
                    <a:lnTo>
                      <a:pt x="93" y="1798"/>
                    </a:lnTo>
                    <a:lnTo>
                      <a:pt x="149" y="1872"/>
                    </a:lnTo>
                    <a:lnTo>
                      <a:pt x="223" y="1928"/>
                    </a:lnTo>
                    <a:lnTo>
                      <a:pt x="297" y="2002"/>
                    </a:lnTo>
                    <a:lnTo>
                      <a:pt x="371" y="2057"/>
                    </a:lnTo>
                    <a:lnTo>
                      <a:pt x="445" y="2094"/>
                    </a:lnTo>
                    <a:lnTo>
                      <a:pt x="538" y="2113"/>
                    </a:lnTo>
                    <a:lnTo>
                      <a:pt x="630" y="2113"/>
                    </a:lnTo>
                    <a:lnTo>
                      <a:pt x="519" y="2039"/>
                    </a:lnTo>
                    <a:lnTo>
                      <a:pt x="427" y="1909"/>
                    </a:lnTo>
                    <a:lnTo>
                      <a:pt x="371" y="1779"/>
                    </a:lnTo>
                    <a:lnTo>
                      <a:pt x="334" y="1650"/>
                    </a:lnTo>
                    <a:lnTo>
                      <a:pt x="334" y="1520"/>
                    </a:lnTo>
                    <a:lnTo>
                      <a:pt x="334" y="1409"/>
                    </a:lnTo>
                    <a:lnTo>
                      <a:pt x="352" y="1279"/>
                    </a:lnTo>
                    <a:lnTo>
                      <a:pt x="408" y="1168"/>
                    </a:lnTo>
                    <a:lnTo>
                      <a:pt x="482" y="1094"/>
                    </a:lnTo>
                    <a:lnTo>
                      <a:pt x="575" y="1020"/>
                    </a:lnTo>
                    <a:lnTo>
                      <a:pt x="686" y="964"/>
                    </a:lnTo>
                    <a:lnTo>
                      <a:pt x="797" y="927"/>
                    </a:lnTo>
                    <a:lnTo>
                      <a:pt x="1019" y="872"/>
                    </a:lnTo>
                    <a:lnTo>
                      <a:pt x="1131" y="834"/>
                    </a:lnTo>
                    <a:lnTo>
                      <a:pt x="1242" y="797"/>
                    </a:lnTo>
                    <a:lnTo>
                      <a:pt x="1334" y="742"/>
                    </a:lnTo>
                    <a:lnTo>
                      <a:pt x="1427" y="668"/>
                    </a:lnTo>
                    <a:lnTo>
                      <a:pt x="1520" y="575"/>
                    </a:lnTo>
                    <a:lnTo>
                      <a:pt x="1575" y="464"/>
                    </a:lnTo>
                    <a:lnTo>
                      <a:pt x="1612" y="353"/>
                    </a:lnTo>
                    <a:lnTo>
                      <a:pt x="1631" y="223"/>
                    </a:lnTo>
                    <a:lnTo>
                      <a:pt x="1612" y="112"/>
                    </a:lnTo>
                    <a:lnTo>
                      <a:pt x="157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6" name="Google Shape;16752;p41">
                <a:extLst>
                  <a:ext uri="{FF2B5EF4-FFF2-40B4-BE49-F238E27FC236}">
                    <a16:creationId xmlns:a16="http://schemas.microsoft.com/office/drawing/2014/main" id="{7DA364D2-71EA-7B3B-6960-419E29AF326D}"/>
                  </a:ext>
                </a:extLst>
              </p:cNvPr>
              <p:cNvSpPr/>
              <p:nvPr/>
            </p:nvSpPr>
            <p:spPr>
              <a:xfrm>
                <a:off x="6654257" y="2483204"/>
                <a:ext cx="100246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372" extrusionOk="0">
                    <a:moveTo>
                      <a:pt x="2613" y="0"/>
                    </a:moveTo>
                    <a:lnTo>
                      <a:pt x="2465" y="93"/>
                    </a:lnTo>
                    <a:lnTo>
                      <a:pt x="2317" y="186"/>
                    </a:lnTo>
                    <a:lnTo>
                      <a:pt x="2169" y="260"/>
                    </a:lnTo>
                    <a:lnTo>
                      <a:pt x="2002" y="315"/>
                    </a:lnTo>
                    <a:lnTo>
                      <a:pt x="1835" y="352"/>
                    </a:lnTo>
                    <a:lnTo>
                      <a:pt x="1687" y="390"/>
                    </a:lnTo>
                    <a:lnTo>
                      <a:pt x="1520" y="408"/>
                    </a:lnTo>
                    <a:lnTo>
                      <a:pt x="1353" y="427"/>
                    </a:lnTo>
                    <a:lnTo>
                      <a:pt x="1020" y="427"/>
                    </a:lnTo>
                    <a:lnTo>
                      <a:pt x="686" y="371"/>
                    </a:lnTo>
                    <a:lnTo>
                      <a:pt x="353" y="297"/>
                    </a:lnTo>
                    <a:lnTo>
                      <a:pt x="1" y="167"/>
                    </a:lnTo>
                    <a:lnTo>
                      <a:pt x="38" y="371"/>
                    </a:lnTo>
                    <a:lnTo>
                      <a:pt x="94" y="556"/>
                    </a:lnTo>
                    <a:lnTo>
                      <a:pt x="168" y="704"/>
                    </a:lnTo>
                    <a:lnTo>
                      <a:pt x="242" y="853"/>
                    </a:lnTo>
                    <a:lnTo>
                      <a:pt x="334" y="964"/>
                    </a:lnTo>
                    <a:lnTo>
                      <a:pt x="446" y="1057"/>
                    </a:lnTo>
                    <a:lnTo>
                      <a:pt x="538" y="1149"/>
                    </a:lnTo>
                    <a:lnTo>
                      <a:pt x="649" y="1205"/>
                    </a:lnTo>
                    <a:lnTo>
                      <a:pt x="853" y="1297"/>
                    </a:lnTo>
                    <a:lnTo>
                      <a:pt x="1001" y="1334"/>
                    </a:lnTo>
                    <a:lnTo>
                      <a:pt x="1131" y="1353"/>
                    </a:lnTo>
                    <a:lnTo>
                      <a:pt x="1279" y="1371"/>
                    </a:lnTo>
                    <a:lnTo>
                      <a:pt x="1409" y="1371"/>
                    </a:lnTo>
                    <a:lnTo>
                      <a:pt x="1557" y="1353"/>
                    </a:lnTo>
                    <a:lnTo>
                      <a:pt x="1687" y="1316"/>
                    </a:lnTo>
                    <a:lnTo>
                      <a:pt x="1835" y="1279"/>
                    </a:lnTo>
                    <a:lnTo>
                      <a:pt x="1965" y="1205"/>
                    </a:lnTo>
                    <a:lnTo>
                      <a:pt x="2150" y="1094"/>
                    </a:lnTo>
                    <a:lnTo>
                      <a:pt x="2298" y="982"/>
                    </a:lnTo>
                    <a:lnTo>
                      <a:pt x="2428" y="816"/>
                    </a:lnTo>
                    <a:lnTo>
                      <a:pt x="2502" y="649"/>
                    </a:lnTo>
                    <a:lnTo>
                      <a:pt x="2576" y="482"/>
                    </a:lnTo>
                    <a:lnTo>
                      <a:pt x="2613" y="334"/>
                    </a:lnTo>
                    <a:lnTo>
                      <a:pt x="2613" y="204"/>
                    </a:lnTo>
                    <a:lnTo>
                      <a:pt x="2632" y="93"/>
                    </a:lnTo>
                    <a:lnTo>
                      <a:pt x="26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7" name="Google Shape;16753;p41">
                <a:extLst>
                  <a:ext uri="{FF2B5EF4-FFF2-40B4-BE49-F238E27FC236}">
                    <a16:creationId xmlns:a16="http://schemas.microsoft.com/office/drawing/2014/main" id="{FBCF59A0-A165-C58C-6209-A4AB9827F66D}"/>
                  </a:ext>
                </a:extLst>
              </p:cNvPr>
              <p:cNvSpPr/>
              <p:nvPr/>
            </p:nvSpPr>
            <p:spPr>
              <a:xfrm>
                <a:off x="6678976" y="2505790"/>
                <a:ext cx="62844" cy="2967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779" extrusionOk="0">
                    <a:moveTo>
                      <a:pt x="890" y="0"/>
                    </a:moveTo>
                    <a:lnTo>
                      <a:pt x="742" y="19"/>
                    </a:lnTo>
                    <a:lnTo>
                      <a:pt x="593" y="37"/>
                    </a:lnTo>
                    <a:lnTo>
                      <a:pt x="464" y="93"/>
                    </a:lnTo>
                    <a:lnTo>
                      <a:pt x="352" y="167"/>
                    </a:lnTo>
                    <a:lnTo>
                      <a:pt x="241" y="260"/>
                    </a:lnTo>
                    <a:lnTo>
                      <a:pt x="149" y="371"/>
                    </a:lnTo>
                    <a:lnTo>
                      <a:pt x="56" y="482"/>
                    </a:lnTo>
                    <a:lnTo>
                      <a:pt x="0" y="612"/>
                    </a:lnTo>
                    <a:lnTo>
                      <a:pt x="204" y="704"/>
                    </a:lnTo>
                    <a:lnTo>
                      <a:pt x="352" y="741"/>
                    </a:lnTo>
                    <a:lnTo>
                      <a:pt x="482" y="760"/>
                    </a:lnTo>
                    <a:lnTo>
                      <a:pt x="630" y="778"/>
                    </a:lnTo>
                    <a:lnTo>
                      <a:pt x="760" y="778"/>
                    </a:lnTo>
                    <a:lnTo>
                      <a:pt x="908" y="760"/>
                    </a:lnTo>
                    <a:lnTo>
                      <a:pt x="1038" y="723"/>
                    </a:lnTo>
                    <a:lnTo>
                      <a:pt x="1186" y="686"/>
                    </a:lnTo>
                    <a:lnTo>
                      <a:pt x="1316" y="612"/>
                    </a:lnTo>
                    <a:lnTo>
                      <a:pt x="1501" y="501"/>
                    </a:lnTo>
                    <a:lnTo>
                      <a:pt x="1649" y="389"/>
                    </a:lnTo>
                    <a:lnTo>
                      <a:pt x="1575" y="297"/>
                    </a:lnTo>
                    <a:lnTo>
                      <a:pt x="1501" y="223"/>
                    </a:lnTo>
                    <a:lnTo>
                      <a:pt x="1409" y="167"/>
                    </a:lnTo>
                    <a:lnTo>
                      <a:pt x="1316" y="111"/>
                    </a:lnTo>
                    <a:lnTo>
                      <a:pt x="1223" y="56"/>
                    </a:lnTo>
                    <a:lnTo>
                      <a:pt x="1112" y="19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rgbClr val="F5585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8" name="Google Shape;16754;p41">
                <a:extLst>
                  <a:ext uri="{FF2B5EF4-FFF2-40B4-BE49-F238E27FC236}">
                    <a16:creationId xmlns:a16="http://schemas.microsoft.com/office/drawing/2014/main" id="{7C25ED11-C243-F0FF-6435-CD9C623EF212}"/>
                  </a:ext>
                </a:extLst>
              </p:cNvPr>
              <p:cNvSpPr/>
              <p:nvPr/>
            </p:nvSpPr>
            <p:spPr>
              <a:xfrm>
                <a:off x="6546315" y="2279965"/>
                <a:ext cx="93162" cy="31803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35" extrusionOk="0">
                    <a:moveTo>
                      <a:pt x="1501" y="0"/>
                    </a:moveTo>
                    <a:lnTo>
                      <a:pt x="1223" y="19"/>
                    </a:lnTo>
                    <a:lnTo>
                      <a:pt x="964" y="75"/>
                    </a:lnTo>
                    <a:lnTo>
                      <a:pt x="723" y="167"/>
                    </a:lnTo>
                    <a:lnTo>
                      <a:pt x="500" y="297"/>
                    </a:lnTo>
                    <a:lnTo>
                      <a:pt x="371" y="389"/>
                    </a:lnTo>
                    <a:lnTo>
                      <a:pt x="241" y="501"/>
                    </a:lnTo>
                    <a:lnTo>
                      <a:pt x="111" y="630"/>
                    </a:lnTo>
                    <a:lnTo>
                      <a:pt x="19" y="760"/>
                    </a:lnTo>
                    <a:lnTo>
                      <a:pt x="0" y="797"/>
                    </a:lnTo>
                    <a:lnTo>
                      <a:pt x="19" y="834"/>
                    </a:lnTo>
                    <a:lnTo>
                      <a:pt x="74" y="834"/>
                    </a:lnTo>
                    <a:lnTo>
                      <a:pt x="649" y="630"/>
                    </a:lnTo>
                    <a:lnTo>
                      <a:pt x="927" y="556"/>
                    </a:lnTo>
                    <a:lnTo>
                      <a:pt x="1223" y="482"/>
                    </a:lnTo>
                    <a:lnTo>
                      <a:pt x="1519" y="427"/>
                    </a:lnTo>
                    <a:lnTo>
                      <a:pt x="1797" y="408"/>
                    </a:lnTo>
                    <a:lnTo>
                      <a:pt x="2094" y="427"/>
                    </a:lnTo>
                    <a:lnTo>
                      <a:pt x="2390" y="464"/>
                    </a:lnTo>
                    <a:lnTo>
                      <a:pt x="2427" y="464"/>
                    </a:lnTo>
                    <a:lnTo>
                      <a:pt x="2446" y="445"/>
                    </a:lnTo>
                    <a:lnTo>
                      <a:pt x="2446" y="408"/>
                    </a:lnTo>
                    <a:lnTo>
                      <a:pt x="2446" y="389"/>
                    </a:lnTo>
                    <a:lnTo>
                      <a:pt x="2335" y="297"/>
                    </a:lnTo>
                    <a:lnTo>
                      <a:pt x="2242" y="223"/>
                    </a:lnTo>
                    <a:lnTo>
                      <a:pt x="2131" y="149"/>
                    </a:lnTo>
                    <a:lnTo>
                      <a:pt x="2001" y="93"/>
                    </a:lnTo>
                    <a:lnTo>
                      <a:pt x="1890" y="56"/>
                    </a:lnTo>
                    <a:lnTo>
                      <a:pt x="1760" y="37"/>
                    </a:lnTo>
                    <a:lnTo>
                      <a:pt x="15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9" name="Google Shape;16755;p41">
                <a:extLst>
                  <a:ext uri="{FF2B5EF4-FFF2-40B4-BE49-F238E27FC236}">
                    <a16:creationId xmlns:a16="http://schemas.microsoft.com/office/drawing/2014/main" id="{589C0CB7-AE9B-0664-4AA6-A8E010A9F649}"/>
                  </a:ext>
                </a:extLst>
              </p:cNvPr>
              <p:cNvSpPr/>
              <p:nvPr/>
            </p:nvSpPr>
            <p:spPr>
              <a:xfrm>
                <a:off x="6838452" y="2348410"/>
                <a:ext cx="80479" cy="69205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1817" extrusionOk="0">
                    <a:moveTo>
                      <a:pt x="242" y="1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56"/>
                    </a:lnTo>
                    <a:lnTo>
                      <a:pt x="19" y="93"/>
                    </a:lnTo>
                    <a:lnTo>
                      <a:pt x="38" y="112"/>
                    </a:lnTo>
                    <a:lnTo>
                      <a:pt x="353" y="241"/>
                    </a:lnTo>
                    <a:lnTo>
                      <a:pt x="631" y="390"/>
                    </a:lnTo>
                    <a:lnTo>
                      <a:pt x="909" y="575"/>
                    </a:lnTo>
                    <a:lnTo>
                      <a:pt x="1149" y="779"/>
                    </a:lnTo>
                    <a:lnTo>
                      <a:pt x="1390" y="1020"/>
                    </a:lnTo>
                    <a:lnTo>
                      <a:pt x="1613" y="1279"/>
                    </a:lnTo>
                    <a:lnTo>
                      <a:pt x="1816" y="1538"/>
                    </a:lnTo>
                    <a:lnTo>
                      <a:pt x="2039" y="1798"/>
                    </a:lnTo>
                    <a:lnTo>
                      <a:pt x="2076" y="1816"/>
                    </a:lnTo>
                    <a:lnTo>
                      <a:pt x="2113" y="1816"/>
                    </a:lnTo>
                    <a:lnTo>
                      <a:pt x="2094" y="1613"/>
                    </a:lnTo>
                    <a:lnTo>
                      <a:pt x="2057" y="1446"/>
                    </a:lnTo>
                    <a:lnTo>
                      <a:pt x="2002" y="1261"/>
                    </a:lnTo>
                    <a:lnTo>
                      <a:pt x="1928" y="1075"/>
                    </a:lnTo>
                    <a:lnTo>
                      <a:pt x="1835" y="908"/>
                    </a:lnTo>
                    <a:lnTo>
                      <a:pt x="1724" y="760"/>
                    </a:lnTo>
                    <a:lnTo>
                      <a:pt x="1594" y="594"/>
                    </a:lnTo>
                    <a:lnTo>
                      <a:pt x="1464" y="464"/>
                    </a:lnTo>
                    <a:lnTo>
                      <a:pt x="1298" y="334"/>
                    </a:lnTo>
                    <a:lnTo>
                      <a:pt x="1149" y="241"/>
                    </a:lnTo>
                    <a:lnTo>
                      <a:pt x="983" y="149"/>
                    </a:lnTo>
                    <a:lnTo>
                      <a:pt x="797" y="75"/>
                    </a:lnTo>
                    <a:lnTo>
                      <a:pt x="612" y="19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0" name="Google Shape;16756;p41">
                <a:extLst>
                  <a:ext uri="{FF2B5EF4-FFF2-40B4-BE49-F238E27FC236}">
                    <a16:creationId xmlns:a16="http://schemas.microsoft.com/office/drawing/2014/main" id="{42954771-2EA0-25DF-49F9-E68618AA5C9A}"/>
                  </a:ext>
                </a:extLst>
              </p:cNvPr>
              <p:cNvSpPr/>
              <p:nvPr/>
            </p:nvSpPr>
            <p:spPr>
              <a:xfrm>
                <a:off x="5756633" y="2358998"/>
                <a:ext cx="136925" cy="136239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577" extrusionOk="0">
                    <a:moveTo>
                      <a:pt x="1705" y="1"/>
                    </a:moveTo>
                    <a:lnTo>
                      <a:pt x="1520" y="19"/>
                    </a:lnTo>
                    <a:lnTo>
                      <a:pt x="1353" y="56"/>
                    </a:lnTo>
                    <a:lnTo>
                      <a:pt x="1186" y="93"/>
                    </a:lnTo>
                    <a:lnTo>
                      <a:pt x="1038" y="167"/>
                    </a:lnTo>
                    <a:lnTo>
                      <a:pt x="871" y="241"/>
                    </a:lnTo>
                    <a:lnTo>
                      <a:pt x="742" y="334"/>
                    </a:lnTo>
                    <a:lnTo>
                      <a:pt x="593" y="445"/>
                    </a:lnTo>
                    <a:lnTo>
                      <a:pt x="482" y="575"/>
                    </a:lnTo>
                    <a:lnTo>
                      <a:pt x="371" y="705"/>
                    </a:lnTo>
                    <a:lnTo>
                      <a:pt x="278" y="853"/>
                    </a:lnTo>
                    <a:lnTo>
                      <a:pt x="186" y="1001"/>
                    </a:lnTo>
                    <a:lnTo>
                      <a:pt x="112" y="1168"/>
                    </a:lnTo>
                    <a:lnTo>
                      <a:pt x="56" y="1335"/>
                    </a:lnTo>
                    <a:lnTo>
                      <a:pt x="19" y="1520"/>
                    </a:lnTo>
                    <a:lnTo>
                      <a:pt x="1" y="1705"/>
                    </a:lnTo>
                    <a:lnTo>
                      <a:pt x="1" y="1890"/>
                    </a:lnTo>
                    <a:lnTo>
                      <a:pt x="19" y="2057"/>
                    </a:lnTo>
                    <a:lnTo>
                      <a:pt x="56" y="2224"/>
                    </a:lnTo>
                    <a:lnTo>
                      <a:pt x="112" y="2391"/>
                    </a:lnTo>
                    <a:lnTo>
                      <a:pt x="186" y="2557"/>
                    </a:lnTo>
                    <a:lnTo>
                      <a:pt x="260" y="2706"/>
                    </a:lnTo>
                    <a:lnTo>
                      <a:pt x="353" y="2854"/>
                    </a:lnTo>
                    <a:lnTo>
                      <a:pt x="464" y="2984"/>
                    </a:lnTo>
                    <a:lnTo>
                      <a:pt x="593" y="3113"/>
                    </a:lnTo>
                    <a:lnTo>
                      <a:pt x="723" y="3224"/>
                    </a:lnTo>
                    <a:lnTo>
                      <a:pt x="853" y="3317"/>
                    </a:lnTo>
                    <a:lnTo>
                      <a:pt x="1020" y="3410"/>
                    </a:lnTo>
                    <a:lnTo>
                      <a:pt x="1186" y="3465"/>
                    </a:lnTo>
                    <a:lnTo>
                      <a:pt x="1353" y="3521"/>
                    </a:lnTo>
                    <a:lnTo>
                      <a:pt x="1538" y="3558"/>
                    </a:lnTo>
                    <a:lnTo>
                      <a:pt x="1742" y="3576"/>
                    </a:lnTo>
                    <a:lnTo>
                      <a:pt x="1946" y="3576"/>
                    </a:lnTo>
                    <a:lnTo>
                      <a:pt x="2131" y="3558"/>
                    </a:lnTo>
                    <a:lnTo>
                      <a:pt x="2335" y="3502"/>
                    </a:lnTo>
                    <a:lnTo>
                      <a:pt x="2520" y="3428"/>
                    </a:lnTo>
                    <a:lnTo>
                      <a:pt x="2687" y="3354"/>
                    </a:lnTo>
                    <a:lnTo>
                      <a:pt x="2854" y="3243"/>
                    </a:lnTo>
                    <a:lnTo>
                      <a:pt x="3002" y="3113"/>
                    </a:lnTo>
                    <a:lnTo>
                      <a:pt x="3113" y="3021"/>
                    </a:lnTo>
                    <a:lnTo>
                      <a:pt x="3206" y="2909"/>
                    </a:lnTo>
                    <a:lnTo>
                      <a:pt x="3299" y="2780"/>
                    </a:lnTo>
                    <a:lnTo>
                      <a:pt x="3373" y="2650"/>
                    </a:lnTo>
                    <a:lnTo>
                      <a:pt x="3447" y="2502"/>
                    </a:lnTo>
                    <a:lnTo>
                      <a:pt x="3502" y="2372"/>
                    </a:lnTo>
                    <a:lnTo>
                      <a:pt x="3539" y="2205"/>
                    </a:lnTo>
                    <a:lnTo>
                      <a:pt x="3576" y="2057"/>
                    </a:lnTo>
                    <a:lnTo>
                      <a:pt x="3595" y="1872"/>
                    </a:lnTo>
                    <a:lnTo>
                      <a:pt x="3595" y="1705"/>
                    </a:lnTo>
                    <a:lnTo>
                      <a:pt x="3576" y="1520"/>
                    </a:lnTo>
                    <a:lnTo>
                      <a:pt x="3539" y="1353"/>
                    </a:lnTo>
                    <a:lnTo>
                      <a:pt x="3502" y="1186"/>
                    </a:lnTo>
                    <a:lnTo>
                      <a:pt x="3428" y="1038"/>
                    </a:lnTo>
                    <a:lnTo>
                      <a:pt x="3354" y="890"/>
                    </a:lnTo>
                    <a:lnTo>
                      <a:pt x="3261" y="742"/>
                    </a:lnTo>
                    <a:lnTo>
                      <a:pt x="3150" y="612"/>
                    </a:lnTo>
                    <a:lnTo>
                      <a:pt x="3039" y="482"/>
                    </a:lnTo>
                    <a:lnTo>
                      <a:pt x="2909" y="371"/>
                    </a:lnTo>
                    <a:lnTo>
                      <a:pt x="2780" y="278"/>
                    </a:lnTo>
                    <a:lnTo>
                      <a:pt x="2632" y="186"/>
                    </a:lnTo>
                    <a:lnTo>
                      <a:pt x="2465" y="130"/>
                    </a:lnTo>
                    <a:lnTo>
                      <a:pt x="2298" y="56"/>
                    </a:lnTo>
                    <a:lnTo>
                      <a:pt x="2131" y="19"/>
                    </a:lnTo>
                    <a:lnTo>
                      <a:pt x="2076" y="19"/>
                    </a:lnTo>
                    <a:lnTo>
                      <a:pt x="189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1" name="Google Shape;16757;p41">
                <a:extLst>
                  <a:ext uri="{FF2B5EF4-FFF2-40B4-BE49-F238E27FC236}">
                    <a16:creationId xmlns:a16="http://schemas.microsoft.com/office/drawing/2014/main" id="{2132906F-F3F7-0DE6-A490-49268C406270}"/>
                  </a:ext>
                </a:extLst>
              </p:cNvPr>
              <p:cNvSpPr/>
              <p:nvPr/>
            </p:nvSpPr>
            <p:spPr>
              <a:xfrm>
                <a:off x="5815213" y="2359722"/>
                <a:ext cx="78346" cy="117881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3095" extrusionOk="0">
                    <a:moveTo>
                      <a:pt x="593" y="0"/>
                    </a:moveTo>
                    <a:lnTo>
                      <a:pt x="482" y="111"/>
                    </a:lnTo>
                    <a:lnTo>
                      <a:pt x="389" y="222"/>
                    </a:lnTo>
                    <a:lnTo>
                      <a:pt x="297" y="352"/>
                    </a:lnTo>
                    <a:lnTo>
                      <a:pt x="223" y="482"/>
                    </a:lnTo>
                    <a:lnTo>
                      <a:pt x="149" y="611"/>
                    </a:lnTo>
                    <a:lnTo>
                      <a:pt x="93" y="760"/>
                    </a:lnTo>
                    <a:lnTo>
                      <a:pt x="37" y="908"/>
                    </a:lnTo>
                    <a:lnTo>
                      <a:pt x="19" y="1075"/>
                    </a:lnTo>
                    <a:lnTo>
                      <a:pt x="0" y="1241"/>
                    </a:lnTo>
                    <a:lnTo>
                      <a:pt x="0" y="1427"/>
                    </a:lnTo>
                    <a:lnTo>
                      <a:pt x="19" y="1593"/>
                    </a:lnTo>
                    <a:lnTo>
                      <a:pt x="37" y="1760"/>
                    </a:lnTo>
                    <a:lnTo>
                      <a:pt x="93" y="1927"/>
                    </a:lnTo>
                    <a:lnTo>
                      <a:pt x="167" y="2094"/>
                    </a:lnTo>
                    <a:lnTo>
                      <a:pt x="241" y="2242"/>
                    </a:lnTo>
                    <a:lnTo>
                      <a:pt x="334" y="2372"/>
                    </a:lnTo>
                    <a:lnTo>
                      <a:pt x="427" y="2520"/>
                    </a:lnTo>
                    <a:lnTo>
                      <a:pt x="556" y="2631"/>
                    </a:lnTo>
                    <a:lnTo>
                      <a:pt x="686" y="2742"/>
                    </a:lnTo>
                    <a:lnTo>
                      <a:pt x="816" y="2853"/>
                    </a:lnTo>
                    <a:lnTo>
                      <a:pt x="964" y="2927"/>
                    </a:lnTo>
                    <a:lnTo>
                      <a:pt x="1131" y="3002"/>
                    </a:lnTo>
                    <a:lnTo>
                      <a:pt x="1297" y="3057"/>
                    </a:lnTo>
                    <a:lnTo>
                      <a:pt x="1464" y="3094"/>
                    </a:lnTo>
                    <a:lnTo>
                      <a:pt x="1575" y="3002"/>
                    </a:lnTo>
                    <a:lnTo>
                      <a:pt x="1668" y="2890"/>
                    </a:lnTo>
                    <a:lnTo>
                      <a:pt x="1761" y="2761"/>
                    </a:lnTo>
                    <a:lnTo>
                      <a:pt x="1835" y="2631"/>
                    </a:lnTo>
                    <a:lnTo>
                      <a:pt x="1909" y="2483"/>
                    </a:lnTo>
                    <a:lnTo>
                      <a:pt x="1964" y="2353"/>
                    </a:lnTo>
                    <a:lnTo>
                      <a:pt x="2001" y="2186"/>
                    </a:lnTo>
                    <a:lnTo>
                      <a:pt x="2038" y="2038"/>
                    </a:lnTo>
                    <a:lnTo>
                      <a:pt x="2057" y="1853"/>
                    </a:lnTo>
                    <a:lnTo>
                      <a:pt x="2057" y="1686"/>
                    </a:lnTo>
                    <a:lnTo>
                      <a:pt x="2038" y="1501"/>
                    </a:lnTo>
                    <a:lnTo>
                      <a:pt x="2001" y="1334"/>
                    </a:lnTo>
                    <a:lnTo>
                      <a:pt x="1964" y="1167"/>
                    </a:lnTo>
                    <a:lnTo>
                      <a:pt x="1890" y="1019"/>
                    </a:lnTo>
                    <a:lnTo>
                      <a:pt x="1816" y="871"/>
                    </a:lnTo>
                    <a:lnTo>
                      <a:pt x="1723" y="723"/>
                    </a:lnTo>
                    <a:lnTo>
                      <a:pt x="1612" y="593"/>
                    </a:lnTo>
                    <a:lnTo>
                      <a:pt x="1501" y="463"/>
                    </a:lnTo>
                    <a:lnTo>
                      <a:pt x="1371" y="352"/>
                    </a:lnTo>
                    <a:lnTo>
                      <a:pt x="1242" y="259"/>
                    </a:lnTo>
                    <a:lnTo>
                      <a:pt x="1094" y="167"/>
                    </a:lnTo>
                    <a:lnTo>
                      <a:pt x="927" y="111"/>
                    </a:lnTo>
                    <a:lnTo>
                      <a:pt x="760" y="37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2" name="Google Shape;16758;p41">
                <a:extLst>
                  <a:ext uri="{FF2B5EF4-FFF2-40B4-BE49-F238E27FC236}">
                    <a16:creationId xmlns:a16="http://schemas.microsoft.com/office/drawing/2014/main" id="{ABDE6EF8-152C-F2E2-D7BC-F827F8D1597D}"/>
                  </a:ext>
                </a:extLst>
              </p:cNvPr>
              <p:cNvSpPr/>
              <p:nvPr/>
            </p:nvSpPr>
            <p:spPr>
              <a:xfrm>
                <a:off x="6001502" y="2329366"/>
                <a:ext cx="134106" cy="134106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3521" extrusionOk="0">
                    <a:moveTo>
                      <a:pt x="1668" y="0"/>
                    </a:moveTo>
                    <a:lnTo>
                      <a:pt x="1483" y="19"/>
                    </a:lnTo>
                    <a:lnTo>
                      <a:pt x="1316" y="37"/>
                    </a:lnTo>
                    <a:lnTo>
                      <a:pt x="1149" y="93"/>
                    </a:lnTo>
                    <a:lnTo>
                      <a:pt x="1001" y="167"/>
                    </a:lnTo>
                    <a:lnTo>
                      <a:pt x="853" y="241"/>
                    </a:lnTo>
                    <a:lnTo>
                      <a:pt x="705" y="334"/>
                    </a:lnTo>
                    <a:lnTo>
                      <a:pt x="575" y="445"/>
                    </a:lnTo>
                    <a:lnTo>
                      <a:pt x="464" y="556"/>
                    </a:lnTo>
                    <a:lnTo>
                      <a:pt x="353" y="686"/>
                    </a:lnTo>
                    <a:lnTo>
                      <a:pt x="260" y="834"/>
                    </a:lnTo>
                    <a:lnTo>
                      <a:pt x="167" y="982"/>
                    </a:lnTo>
                    <a:lnTo>
                      <a:pt x="93" y="1149"/>
                    </a:lnTo>
                    <a:lnTo>
                      <a:pt x="56" y="1316"/>
                    </a:lnTo>
                    <a:lnTo>
                      <a:pt x="19" y="1501"/>
                    </a:lnTo>
                    <a:lnTo>
                      <a:pt x="1" y="1668"/>
                    </a:lnTo>
                    <a:lnTo>
                      <a:pt x="1" y="1853"/>
                    </a:lnTo>
                    <a:lnTo>
                      <a:pt x="19" y="2020"/>
                    </a:lnTo>
                    <a:lnTo>
                      <a:pt x="38" y="2187"/>
                    </a:lnTo>
                    <a:lnTo>
                      <a:pt x="93" y="2353"/>
                    </a:lnTo>
                    <a:lnTo>
                      <a:pt x="167" y="2520"/>
                    </a:lnTo>
                    <a:lnTo>
                      <a:pt x="242" y="2668"/>
                    </a:lnTo>
                    <a:lnTo>
                      <a:pt x="334" y="2798"/>
                    </a:lnTo>
                    <a:lnTo>
                      <a:pt x="445" y="2928"/>
                    </a:lnTo>
                    <a:lnTo>
                      <a:pt x="557" y="3057"/>
                    </a:lnTo>
                    <a:lnTo>
                      <a:pt x="686" y="3169"/>
                    </a:lnTo>
                    <a:lnTo>
                      <a:pt x="834" y="3261"/>
                    </a:lnTo>
                    <a:lnTo>
                      <a:pt x="983" y="3354"/>
                    </a:lnTo>
                    <a:lnTo>
                      <a:pt x="1149" y="3409"/>
                    </a:lnTo>
                    <a:lnTo>
                      <a:pt x="1316" y="3465"/>
                    </a:lnTo>
                    <a:lnTo>
                      <a:pt x="1483" y="3502"/>
                    </a:lnTo>
                    <a:lnTo>
                      <a:pt x="1687" y="3521"/>
                    </a:lnTo>
                    <a:lnTo>
                      <a:pt x="1891" y="3521"/>
                    </a:lnTo>
                    <a:lnTo>
                      <a:pt x="2094" y="3484"/>
                    </a:lnTo>
                    <a:lnTo>
                      <a:pt x="2280" y="3447"/>
                    </a:lnTo>
                    <a:lnTo>
                      <a:pt x="2465" y="3372"/>
                    </a:lnTo>
                    <a:lnTo>
                      <a:pt x="2632" y="3298"/>
                    </a:lnTo>
                    <a:lnTo>
                      <a:pt x="2780" y="3187"/>
                    </a:lnTo>
                    <a:lnTo>
                      <a:pt x="2928" y="3076"/>
                    </a:lnTo>
                    <a:lnTo>
                      <a:pt x="3039" y="2965"/>
                    </a:lnTo>
                    <a:lnTo>
                      <a:pt x="3132" y="2854"/>
                    </a:lnTo>
                    <a:lnTo>
                      <a:pt x="3225" y="2724"/>
                    </a:lnTo>
                    <a:lnTo>
                      <a:pt x="3299" y="2613"/>
                    </a:lnTo>
                    <a:lnTo>
                      <a:pt x="3373" y="2465"/>
                    </a:lnTo>
                    <a:lnTo>
                      <a:pt x="3428" y="2335"/>
                    </a:lnTo>
                    <a:lnTo>
                      <a:pt x="3465" y="2168"/>
                    </a:lnTo>
                    <a:lnTo>
                      <a:pt x="3502" y="2020"/>
                    </a:lnTo>
                    <a:lnTo>
                      <a:pt x="3521" y="1853"/>
                    </a:lnTo>
                    <a:lnTo>
                      <a:pt x="3521" y="1668"/>
                    </a:lnTo>
                    <a:lnTo>
                      <a:pt x="3502" y="1501"/>
                    </a:lnTo>
                    <a:lnTo>
                      <a:pt x="3465" y="1334"/>
                    </a:lnTo>
                    <a:lnTo>
                      <a:pt x="3428" y="1168"/>
                    </a:lnTo>
                    <a:lnTo>
                      <a:pt x="3354" y="1019"/>
                    </a:lnTo>
                    <a:lnTo>
                      <a:pt x="3280" y="871"/>
                    </a:lnTo>
                    <a:lnTo>
                      <a:pt x="3187" y="741"/>
                    </a:lnTo>
                    <a:lnTo>
                      <a:pt x="3095" y="612"/>
                    </a:lnTo>
                    <a:lnTo>
                      <a:pt x="2984" y="482"/>
                    </a:lnTo>
                    <a:lnTo>
                      <a:pt x="2854" y="371"/>
                    </a:lnTo>
                    <a:lnTo>
                      <a:pt x="2706" y="278"/>
                    </a:lnTo>
                    <a:lnTo>
                      <a:pt x="2576" y="186"/>
                    </a:lnTo>
                    <a:lnTo>
                      <a:pt x="2409" y="112"/>
                    </a:lnTo>
                    <a:lnTo>
                      <a:pt x="2243" y="56"/>
                    </a:lnTo>
                    <a:lnTo>
                      <a:pt x="2076" y="19"/>
                    </a:lnTo>
                    <a:lnTo>
                      <a:pt x="2020" y="19"/>
                    </a:lnTo>
                    <a:lnTo>
                      <a:pt x="18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3" name="Google Shape;16759;p41">
                <a:extLst>
                  <a:ext uri="{FF2B5EF4-FFF2-40B4-BE49-F238E27FC236}">
                    <a16:creationId xmlns:a16="http://schemas.microsoft.com/office/drawing/2014/main" id="{3CBAB333-D814-CA37-437D-AC138CD0A719}"/>
                  </a:ext>
                </a:extLst>
              </p:cNvPr>
              <p:cNvSpPr/>
              <p:nvPr/>
            </p:nvSpPr>
            <p:spPr>
              <a:xfrm>
                <a:off x="6058672" y="2330051"/>
                <a:ext cx="76937" cy="116472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3058" extrusionOk="0">
                    <a:moveTo>
                      <a:pt x="575" y="1"/>
                    </a:moveTo>
                    <a:lnTo>
                      <a:pt x="464" y="112"/>
                    </a:lnTo>
                    <a:lnTo>
                      <a:pt x="371" y="223"/>
                    </a:lnTo>
                    <a:lnTo>
                      <a:pt x="278" y="334"/>
                    </a:lnTo>
                    <a:lnTo>
                      <a:pt x="204" y="464"/>
                    </a:lnTo>
                    <a:lnTo>
                      <a:pt x="149" y="612"/>
                    </a:lnTo>
                    <a:lnTo>
                      <a:pt x="93" y="742"/>
                    </a:lnTo>
                    <a:lnTo>
                      <a:pt x="38" y="890"/>
                    </a:lnTo>
                    <a:lnTo>
                      <a:pt x="19" y="1057"/>
                    </a:lnTo>
                    <a:lnTo>
                      <a:pt x="0" y="1224"/>
                    </a:lnTo>
                    <a:lnTo>
                      <a:pt x="0" y="1409"/>
                    </a:lnTo>
                    <a:lnTo>
                      <a:pt x="19" y="1576"/>
                    </a:lnTo>
                    <a:lnTo>
                      <a:pt x="38" y="1743"/>
                    </a:lnTo>
                    <a:lnTo>
                      <a:pt x="93" y="1891"/>
                    </a:lnTo>
                    <a:lnTo>
                      <a:pt x="149" y="2057"/>
                    </a:lnTo>
                    <a:lnTo>
                      <a:pt x="223" y="2206"/>
                    </a:lnTo>
                    <a:lnTo>
                      <a:pt x="315" y="2335"/>
                    </a:lnTo>
                    <a:lnTo>
                      <a:pt x="427" y="2465"/>
                    </a:lnTo>
                    <a:lnTo>
                      <a:pt x="538" y="2595"/>
                    </a:lnTo>
                    <a:lnTo>
                      <a:pt x="667" y="2706"/>
                    </a:lnTo>
                    <a:lnTo>
                      <a:pt x="797" y="2799"/>
                    </a:lnTo>
                    <a:lnTo>
                      <a:pt x="945" y="2891"/>
                    </a:lnTo>
                    <a:lnTo>
                      <a:pt x="1094" y="2947"/>
                    </a:lnTo>
                    <a:lnTo>
                      <a:pt x="1260" y="3002"/>
                    </a:lnTo>
                    <a:lnTo>
                      <a:pt x="1427" y="3058"/>
                    </a:lnTo>
                    <a:lnTo>
                      <a:pt x="1538" y="2947"/>
                    </a:lnTo>
                    <a:lnTo>
                      <a:pt x="1631" y="2836"/>
                    </a:lnTo>
                    <a:lnTo>
                      <a:pt x="1724" y="2706"/>
                    </a:lnTo>
                    <a:lnTo>
                      <a:pt x="1798" y="2595"/>
                    </a:lnTo>
                    <a:lnTo>
                      <a:pt x="1872" y="2447"/>
                    </a:lnTo>
                    <a:lnTo>
                      <a:pt x="1927" y="2317"/>
                    </a:lnTo>
                    <a:lnTo>
                      <a:pt x="1964" y="2150"/>
                    </a:lnTo>
                    <a:lnTo>
                      <a:pt x="2001" y="2002"/>
                    </a:lnTo>
                    <a:lnTo>
                      <a:pt x="2020" y="1835"/>
                    </a:lnTo>
                    <a:lnTo>
                      <a:pt x="2020" y="1650"/>
                    </a:lnTo>
                    <a:lnTo>
                      <a:pt x="2001" y="1483"/>
                    </a:lnTo>
                    <a:lnTo>
                      <a:pt x="1964" y="1316"/>
                    </a:lnTo>
                    <a:lnTo>
                      <a:pt x="1927" y="1150"/>
                    </a:lnTo>
                    <a:lnTo>
                      <a:pt x="1853" y="1001"/>
                    </a:lnTo>
                    <a:lnTo>
                      <a:pt x="1779" y="853"/>
                    </a:lnTo>
                    <a:lnTo>
                      <a:pt x="1686" y="723"/>
                    </a:lnTo>
                    <a:lnTo>
                      <a:pt x="1594" y="594"/>
                    </a:lnTo>
                    <a:lnTo>
                      <a:pt x="1483" y="464"/>
                    </a:lnTo>
                    <a:lnTo>
                      <a:pt x="1353" y="353"/>
                    </a:lnTo>
                    <a:lnTo>
                      <a:pt x="1205" y="260"/>
                    </a:lnTo>
                    <a:lnTo>
                      <a:pt x="1075" y="168"/>
                    </a:lnTo>
                    <a:lnTo>
                      <a:pt x="908" y="94"/>
                    </a:lnTo>
                    <a:lnTo>
                      <a:pt x="742" y="38"/>
                    </a:lnTo>
                    <a:lnTo>
                      <a:pt x="57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4" name="Google Shape;16760;p41">
                <a:extLst>
                  <a:ext uri="{FF2B5EF4-FFF2-40B4-BE49-F238E27FC236}">
                    <a16:creationId xmlns:a16="http://schemas.microsoft.com/office/drawing/2014/main" id="{C0D1E6E8-585D-1E91-65CA-904DB168D252}"/>
                  </a:ext>
                </a:extLst>
              </p:cNvPr>
              <p:cNvSpPr/>
              <p:nvPr/>
            </p:nvSpPr>
            <p:spPr>
              <a:xfrm>
                <a:off x="5940104" y="2422530"/>
                <a:ext cx="71338" cy="58579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538" extrusionOk="0">
                    <a:moveTo>
                      <a:pt x="1" y="0"/>
                    </a:moveTo>
                    <a:lnTo>
                      <a:pt x="19" y="56"/>
                    </a:lnTo>
                    <a:lnTo>
                      <a:pt x="38" y="93"/>
                    </a:lnTo>
                    <a:lnTo>
                      <a:pt x="112" y="167"/>
                    </a:lnTo>
                    <a:lnTo>
                      <a:pt x="205" y="241"/>
                    </a:lnTo>
                    <a:lnTo>
                      <a:pt x="297" y="278"/>
                    </a:lnTo>
                    <a:lnTo>
                      <a:pt x="427" y="315"/>
                    </a:lnTo>
                    <a:lnTo>
                      <a:pt x="538" y="334"/>
                    </a:lnTo>
                    <a:lnTo>
                      <a:pt x="779" y="352"/>
                    </a:lnTo>
                    <a:lnTo>
                      <a:pt x="1020" y="371"/>
                    </a:lnTo>
                    <a:lnTo>
                      <a:pt x="1261" y="408"/>
                    </a:lnTo>
                    <a:lnTo>
                      <a:pt x="1335" y="445"/>
                    </a:lnTo>
                    <a:lnTo>
                      <a:pt x="1446" y="556"/>
                    </a:lnTo>
                    <a:lnTo>
                      <a:pt x="1483" y="611"/>
                    </a:lnTo>
                    <a:lnTo>
                      <a:pt x="1520" y="667"/>
                    </a:lnTo>
                    <a:lnTo>
                      <a:pt x="1520" y="723"/>
                    </a:lnTo>
                    <a:lnTo>
                      <a:pt x="1520" y="797"/>
                    </a:lnTo>
                    <a:lnTo>
                      <a:pt x="1502" y="871"/>
                    </a:lnTo>
                    <a:lnTo>
                      <a:pt x="1483" y="945"/>
                    </a:lnTo>
                    <a:lnTo>
                      <a:pt x="1390" y="1093"/>
                    </a:lnTo>
                    <a:lnTo>
                      <a:pt x="1279" y="1260"/>
                    </a:lnTo>
                    <a:lnTo>
                      <a:pt x="1038" y="1538"/>
                    </a:lnTo>
                    <a:lnTo>
                      <a:pt x="1150" y="1519"/>
                    </a:lnTo>
                    <a:lnTo>
                      <a:pt x="1242" y="1482"/>
                    </a:lnTo>
                    <a:lnTo>
                      <a:pt x="1427" y="1390"/>
                    </a:lnTo>
                    <a:lnTo>
                      <a:pt x="1613" y="1260"/>
                    </a:lnTo>
                    <a:lnTo>
                      <a:pt x="1687" y="1186"/>
                    </a:lnTo>
                    <a:lnTo>
                      <a:pt x="1742" y="1093"/>
                    </a:lnTo>
                    <a:lnTo>
                      <a:pt x="1798" y="1038"/>
                    </a:lnTo>
                    <a:lnTo>
                      <a:pt x="1835" y="945"/>
                    </a:lnTo>
                    <a:lnTo>
                      <a:pt x="1854" y="871"/>
                    </a:lnTo>
                    <a:lnTo>
                      <a:pt x="1872" y="797"/>
                    </a:lnTo>
                    <a:lnTo>
                      <a:pt x="1854" y="649"/>
                    </a:lnTo>
                    <a:lnTo>
                      <a:pt x="1817" y="500"/>
                    </a:lnTo>
                    <a:lnTo>
                      <a:pt x="1742" y="371"/>
                    </a:lnTo>
                    <a:lnTo>
                      <a:pt x="1631" y="241"/>
                    </a:lnTo>
                    <a:lnTo>
                      <a:pt x="1483" y="167"/>
                    </a:lnTo>
                    <a:lnTo>
                      <a:pt x="1335" y="111"/>
                    </a:lnTo>
                    <a:lnTo>
                      <a:pt x="1075" y="74"/>
                    </a:lnTo>
                    <a:lnTo>
                      <a:pt x="835" y="93"/>
                    </a:lnTo>
                    <a:lnTo>
                      <a:pt x="575" y="111"/>
                    </a:lnTo>
                    <a:lnTo>
                      <a:pt x="242" y="111"/>
                    </a:lnTo>
                    <a:lnTo>
                      <a:pt x="149" y="93"/>
                    </a:lnTo>
                    <a:lnTo>
                      <a:pt x="75" y="5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5" name="Google Shape;16761;p41">
                <a:extLst>
                  <a:ext uri="{FF2B5EF4-FFF2-40B4-BE49-F238E27FC236}">
                    <a16:creationId xmlns:a16="http://schemas.microsoft.com/office/drawing/2014/main" id="{44D41165-76EA-E1F1-2BE3-41A994E84604}"/>
                  </a:ext>
                </a:extLst>
              </p:cNvPr>
              <p:cNvSpPr/>
              <p:nvPr/>
            </p:nvSpPr>
            <p:spPr>
              <a:xfrm>
                <a:off x="5938009" y="2462751"/>
                <a:ext cx="16263" cy="16263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27" extrusionOk="0">
                    <a:moveTo>
                      <a:pt x="130" y="0"/>
                    </a:moveTo>
                    <a:lnTo>
                      <a:pt x="74" y="19"/>
                    </a:lnTo>
                    <a:lnTo>
                      <a:pt x="37" y="37"/>
                    </a:lnTo>
                    <a:lnTo>
                      <a:pt x="19" y="74"/>
                    </a:lnTo>
                    <a:lnTo>
                      <a:pt x="0" y="111"/>
                    </a:lnTo>
                    <a:lnTo>
                      <a:pt x="19" y="167"/>
                    </a:lnTo>
                    <a:lnTo>
                      <a:pt x="74" y="278"/>
                    </a:lnTo>
                    <a:lnTo>
                      <a:pt x="148" y="352"/>
                    </a:lnTo>
                    <a:lnTo>
                      <a:pt x="223" y="408"/>
                    </a:lnTo>
                    <a:lnTo>
                      <a:pt x="297" y="426"/>
                    </a:lnTo>
                    <a:lnTo>
                      <a:pt x="352" y="426"/>
                    </a:lnTo>
                    <a:lnTo>
                      <a:pt x="389" y="408"/>
                    </a:lnTo>
                    <a:lnTo>
                      <a:pt x="408" y="389"/>
                    </a:lnTo>
                    <a:lnTo>
                      <a:pt x="426" y="352"/>
                    </a:lnTo>
                    <a:lnTo>
                      <a:pt x="426" y="297"/>
                    </a:lnTo>
                    <a:lnTo>
                      <a:pt x="426" y="260"/>
                    </a:lnTo>
                    <a:lnTo>
                      <a:pt x="389" y="222"/>
                    </a:lnTo>
                    <a:lnTo>
                      <a:pt x="352" y="204"/>
                    </a:lnTo>
                    <a:lnTo>
                      <a:pt x="297" y="185"/>
                    </a:lnTo>
                    <a:lnTo>
                      <a:pt x="260" y="148"/>
                    </a:lnTo>
                    <a:lnTo>
                      <a:pt x="223" y="74"/>
                    </a:lnTo>
                    <a:lnTo>
                      <a:pt x="204" y="37"/>
                    </a:lnTo>
                    <a:lnTo>
                      <a:pt x="167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6" name="Google Shape;16762;p41">
                <a:extLst>
                  <a:ext uri="{FF2B5EF4-FFF2-40B4-BE49-F238E27FC236}">
                    <a16:creationId xmlns:a16="http://schemas.microsoft.com/office/drawing/2014/main" id="{247CED31-F46B-19F3-5248-185E01BA7727}"/>
                  </a:ext>
                </a:extLst>
              </p:cNvPr>
              <p:cNvSpPr/>
              <p:nvPr/>
            </p:nvSpPr>
            <p:spPr>
              <a:xfrm>
                <a:off x="5913290" y="2486023"/>
                <a:ext cx="89658" cy="36716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964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56" y="204"/>
                    </a:lnTo>
                    <a:lnTo>
                      <a:pt x="112" y="316"/>
                    </a:lnTo>
                    <a:lnTo>
                      <a:pt x="186" y="427"/>
                    </a:lnTo>
                    <a:lnTo>
                      <a:pt x="279" y="519"/>
                    </a:lnTo>
                    <a:lnTo>
                      <a:pt x="371" y="612"/>
                    </a:lnTo>
                    <a:lnTo>
                      <a:pt x="482" y="705"/>
                    </a:lnTo>
                    <a:lnTo>
                      <a:pt x="575" y="760"/>
                    </a:lnTo>
                    <a:lnTo>
                      <a:pt x="686" y="834"/>
                    </a:lnTo>
                    <a:lnTo>
                      <a:pt x="816" y="871"/>
                    </a:lnTo>
                    <a:lnTo>
                      <a:pt x="927" y="908"/>
                    </a:lnTo>
                    <a:lnTo>
                      <a:pt x="1057" y="945"/>
                    </a:lnTo>
                    <a:lnTo>
                      <a:pt x="1187" y="964"/>
                    </a:lnTo>
                    <a:lnTo>
                      <a:pt x="1446" y="964"/>
                    </a:lnTo>
                    <a:lnTo>
                      <a:pt x="1576" y="945"/>
                    </a:lnTo>
                    <a:lnTo>
                      <a:pt x="1705" y="908"/>
                    </a:lnTo>
                    <a:lnTo>
                      <a:pt x="1872" y="853"/>
                    </a:lnTo>
                    <a:lnTo>
                      <a:pt x="2039" y="797"/>
                    </a:lnTo>
                    <a:lnTo>
                      <a:pt x="2187" y="723"/>
                    </a:lnTo>
                    <a:lnTo>
                      <a:pt x="2317" y="630"/>
                    </a:lnTo>
                    <a:lnTo>
                      <a:pt x="2354" y="612"/>
                    </a:lnTo>
                    <a:lnTo>
                      <a:pt x="2335" y="575"/>
                    </a:lnTo>
                    <a:lnTo>
                      <a:pt x="2317" y="538"/>
                    </a:lnTo>
                    <a:lnTo>
                      <a:pt x="2280" y="538"/>
                    </a:lnTo>
                    <a:lnTo>
                      <a:pt x="1946" y="612"/>
                    </a:lnTo>
                    <a:lnTo>
                      <a:pt x="1650" y="668"/>
                    </a:lnTo>
                    <a:lnTo>
                      <a:pt x="1372" y="668"/>
                    </a:lnTo>
                    <a:lnTo>
                      <a:pt x="1094" y="649"/>
                    </a:lnTo>
                    <a:lnTo>
                      <a:pt x="964" y="612"/>
                    </a:lnTo>
                    <a:lnTo>
                      <a:pt x="834" y="575"/>
                    </a:lnTo>
                    <a:lnTo>
                      <a:pt x="705" y="519"/>
                    </a:lnTo>
                    <a:lnTo>
                      <a:pt x="575" y="445"/>
                    </a:lnTo>
                    <a:lnTo>
                      <a:pt x="445" y="371"/>
                    </a:lnTo>
                    <a:lnTo>
                      <a:pt x="334" y="260"/>
                    </a:lnTo>
                    <a:lnTo>
                      <a:pt x="205" y="149"/>
                    </a:lnTo>
                    <a:lnTo>
                      <a:pt x="93" y="19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7" name="Google Shape;16763;p41">
                <a:extLst>
                  <a:ext uri="{FF2B5EF4-FFF2-40B4-BE49-F238E27FC236}">
                    <a16:creationId xmlns:a16="http://schemas.microsoft.com/office/drawing/2014/main" id="{D815076D-BF09-B3E9-5F51-BDE84615C870}"/>
                  </a:ext>
                </a:extLst>
              </p:cNvPr>
              <p:cNvSpPr/>
              <p:nvPr/>
            </p:nvSpPr>
            <p:spPr>
              <a:xfrm>
                <a:off x="5746768" y="2292649"/>
                <a:ext cx="87525" cy="46619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224" extrusionOk="0">
                    <a:moveTo>
                      <a:pt x="1649" y="1"/>
                    </a:moveTo>
                    <a:lnTo>
                      <a:pt x="1519" y="19"/>
                    </a:lnTo>
                    <a:lnTo>
                      <a:pt x="1390" y="19"/>
                    </a:lnTo>
                    <a:lnTo>
                      <a:pt x="1260" y="56"/>
                    </a:lnTo>
                    <a:lnTo>
                      <a:pt x="1019" y="131"/>
                    </a:lnTo>
                    <a:lnTo>
                      <a:pt x="778" y="260"/>
                    </a:lnTo>
                    <a:lnTo>
                      <a:pt x="556" y="409"/>
                    </a:lnTo>
                    <a:lnTo>
                      <a:pt x="371" y="594"/>
                    </a:lnTo>
                    <a:lnTo>
                      <a:pt x="260" y="723"/>
                    </a:lnTo>
                    <a:lnTo>
                      <a:pt x="148" y="853"/>
                    </a:lnTo>
                    <a:lnTo>
                      <a:pt x="74" y="1001"/>
                    </a:lnTo>
                    <a:lnTo>
                      <a:pt x="0" y="1150"/>
                    </a:lnTo>
                    <a:lnTo>
                      <a:pt x="0" y="1187"/>
                    </a:lnTo>
                    <a:lnTo>
                      <a:pt x="37" y="1224"/>
                    </a:lnTo>
                    <a:lnTo>
                      <a:pt x="74" y="1224"/>
                    </a:lnTo>
                    <a:lnTo>
                      <a:pt x="593" y="872"/>
                    </a:lnTo>
                    <a:lnTo>
                      <a:pt x="852" y="723"/>
                    </a:lnTo>
                    <a:lnTo>
                      <a:pt x="1112" y="575"/>
                    </a:lnTo>
                    <a:lnTo>
                      <a:pt x="1390" y="464"/>
                    </a:lnTo>
                    <a:lnTo>
                      <a:pt x="1668" y="371"/>
                    </a:lnTo>
                    <a:lnTo>
                      <a:pt x="1964" y="316"/>
                    </a:lnTo>
                    <a:lnTo>
                      <a:pt x="2261" y="279"/>
                    </a:lnTo>
                    <a:lnTo>
                      <a:pt x="2279" y="260"/>
                    </a:lnTo>
                    <a:lnTo>
                      <a:pt x="2298" y="242"/>
                    </a:lnTo>
                    <a:lnTo>
                      <a:pt x="2298" y="205"/>
                    </a:lnTo>
                    <a:lnTo>
                      <a:pt x="2279" y="186"/>
                    </a:lnTo>
                    <a:lnTo>
                      <a:pt x="2168" y="131"/>
                    </a:lnTo>
                    <a:lnTo>
                      <a:pt x="2038" y="75"/>
                    </a:lnTo>
                    <a:lnTo>
                      <a:pt x="1909" y="38"/>
                    </a:lnTo>
                    <a:lnTo>
                      <a:pt x="1779" y="19"/>
                    </a:lnTo>
                    <a:lnTo>
                      <a:pt x="164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8" name="Google Shape;16764;p41">
                <a:extLst>
                  <a:ext uri="{FF2B5EF4-FFF2-40B4-BE49-F238E27FC236}">
                    <a16:creationId xmlns:a16="http://schemas.microsoft.com/office/drawing/2014/main" id="{1F961C06-4E86-6B41-8EBD-35238AE94488}"/>
                  </a:ext>
                </a:extLst>
              </p:cNvPr>
              <p:cNvSpPr/>
              <p:nvPr/>
            </p:nvSpPr>
            <p:spPr>
              <a:xfrm>
                <a:off x="6038905" y="2282784"/>
                <a:ext cx="97428" cy="50123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1316" extrusionOk="0">
                    <a:moveTo>
                      <a:pt x="594" y="1"/>
                    </a:moveTo>
                    <a:lnTo>
                      <a:pt x="390" y="38"/>
                    </a:lnTo>
                    <a:lnTo>
                      <a:pt x="204" y="93"/>
                    </a:lnTo>
                    <a:lnTo>
                      <a:pt x="38" y="167"/>
                    </a:lnTo>
                    <a:lnTo>
                      <a:pt x="19" y="186"/>
                    </a:lnTo>
                    <a:lnTo>
                      <a:pt x="1" y="223"/>
                    </a:lnTo>
                    <a:lnTo>
                      <a:pt x="19" y="241"/>
                    </a:lnTo>
                    <a:lnTo>
                      <a:pt x="56" y="260"/>
                    </a:lnTo>
                    <a:lnTo>
                      <a:pt x="390" y="297"/>
                    </a:lnTo>
                    <a:lnTo>
                      <a:pt x="705" y="371"/>
                    </a:lnTo>
                    <a:lnTo>
                      <a:pt x="1020" y="464"/>
                    </a:lnTo>
                    <a:lnTo>
                      <a:pt x="1335" y="593"/>
                    </a:lnTo>
                    <a:lnTo>
                      <a:pt x="1631" y="742"/>
                    </a:lnTo>
                    <a:lnTo>
                      <a:pt x="1909" y="927"/>
                    </a:lnTo>
                    <a:lnTo>
                      <a:pt x="2187" y="1131"/>
                    </a:lnTo>
                    <a:lnTo>
                      <a:pt x="2483" y="1316"/>
                    </a:lnTo>
                    <a:lnTo>
                      <a:pt x="2520" y="1316"/>
                    </a:lnTo>
                    <a:lnTo>
                      <a:pt x="2558" y="1297"/>
                    </a:lnTo>
                    <a:lnTo>
                      <a:pt x="2483" y="1131"/>
                    </a:lnTo>
                    <a:lnTo>
                      <a:pt x="2391" y="964"/>
                    </a:lnTo>
                    <a:lnTo>
                      <a:pt x="2280" y="797"/>
                    </a:lnTo>
                    <a:lnTo>
                      <a:pt x="2150" y="649"/>
                    </a:lnTo>
                    <a:lnTo>
                      <a:pt x="2020" y="519"/>
                    </a:lnTo>
                    <a:lnTo>
                      <a:pt x="1872" y="390"/>
                    </a:lnTo>
                    <a:lnTo>
                      <a:pt x="1705" y="278"/>
                    </a:lnTo>
                    <a:lnTo>
                      <a:pt x="1520" y="186"/>
                    </a:lnTo>
                    <a:lnTo>
                      <a:pt x="1353" y="112"/>
                    </a:lnTo>
                    <a:lnTo>
                      <a:pt x="1149" y="56"/>
                    </a:lnTo>
                    <a:lnTo>
                      <a:pt x="964" y="19"/>
                    </a:lnTo>
                    <a:lnTo>
                      <a:pt x="77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9" name="Google Shape;16765;p41">
                <a:extLst>
                  <a:ext uri="{FF2B5EF4-FFF2-40B4-BE49-F238E27FC236}">
                    <a16:creationId xmlns:a16="http://schemas.microsoft.com/office/drawing/2014/main" id="{A02CBCA6-586B-2487-109D-746B309B810B}"/>
                  </a:ext>
                </a:extLst>
              </p:cNvPr>
              <p:cNvSpPr/>
              <p:nvPr/>
            </p:nvSpPr>
            <p:spPr>
              <a:xfrm>
                <a:off x="5420733" y="1686475"/>
                <a:ext cx="570932" cy="450956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1840" extrusionOk="0">
                    <a:moveTo>
                      <a:pt x="2316" y="0"/>
                    </a:moveTo>
                    <a:lnTo>
                      <a:pt x="2075" y="19"/>
                    </a:lnTo>
                    <a:lnTo>
                      <a:pt x="1853" y="56"/>
                    </a:lnTo>
                    <a:lnTo>
                      <a:pt x="1631" y="112"/>
                    </a:lnTo>
                    <a:lnTo>
                      <a:pt x="1408" y="186"/>
                    </a:lnTo>
                    <a:lnTo>
                      <a:pt x="1205" y="278"/>
                    </a:lnTo>
                    <a:lnTo>
                      <a:pt x="1019" y="390"/>
                    </a:lnTo>
                    <a:lnTo>
                      <a:pt x="834" y="538"/>
                    </a:lnTo>
                    <a:lnTo>
                      <a:pt x="667" y="686"/>
                    </a:lnTo>
                    <a:lnTo>
                      <a:pt x="519" y="853"/>
                    </a:lnTo>
                    <a:lnTo>
                      <a:pt x="389" y="1020"/>
                    </a:lnTo>
                    <a:lnTo>
                      <a:pt x="278" y="1223"/>
                    </a:lnTo>
                    <a:lnTo>
                      <a:pt x="186" y="1427"/>
                    </a:lnTo>
                    <a:lnTo>
                      <a:pt x="93" y="1631"/>
                    </a:lnTo>
                    <a:lnTo>
                      <a:pt x="37" y="1853"/>
                    </a:lnTo>
                    <a:lnTo>
                      <a:pt x="0" y="2076"/>
                    </a:lnTo>
                    <a:lnTo>
                      <a:pt x="0" y="2316"/>
                    </a:lnTo>
                    <a:lnTo>
                      <a:pt x="0" y="8042"/>
                    </a:lnTo>
                    <a:lnTo>
                      <a:pt x="0" y="8282"/>
                    </a:lnTo>
                    <a:lnTo>
                      <a:pt x="37" y="8505"/>
                    </a:lnTo>
                    <a:lnTo>
                      <a:pt x="93" y="8727"/>
                    </a:lnTo>
                    <a:lnTo>
                      <a:pt x="186" y="8949"/>
                    </a:lnTo>
                    <a:lnTo>
                      <a:pt x="278" y="9153"/>
                    </a:lnTo>
                    <a:lnTo>
                      <a:pt x="389" y="9339"/>
                    </a:lnTo>
                    <a:lnTo>
                      <a:pt x="519" y="9524"/>
                    </a:lnTo>
                    <a:lnTo>
                      <a:pt x="667" y="9672"/>
                    </a:lnTo>
                    <a:lnTo>
                      <a:pt x="834" y="9839"/>
                    </a:lnTo>
                    <a:lnTo>
                      <a:pt x="1019" y="9968"/>
                    </a:lnTo>
                    <a:lnTo>
                      <a:pt x="1205" y="10080"/>
                    </a:lnTo>
                    <a:lnTo>
                      <a:pt x="1408" y="10172"/>
                    </a:lnTo>
                    <a:lnTo>
                      <a:pt x="1631" y="10265"/>
                    </a:lnTo>
                    <a:lnTo>
                      <a:pt x="1853" y="10321"/>
                    </a:lnTo>
                    <a:lnTo>
                      <a:pt x="2075" y="10358"/>
                    </a:lnTo>
                    <a:lnTo>
                      <a:pt x="9505" y="10358"/>
                    </a:lnTo>
                    <a:lnTo>
                      <a:pt x="10987" y="11840"/>
                    </a:lnTo>
                    <a:lnTo>
                      <a:pt x="11469" y="10358"/>
                    </a:lnTo>
                    <a:lnTo>
                      <a:pt x="12914" y="10358"/>
                    </a:lnTo>
                    <a:lnTo>
                      <a:pt x="13137" y="10321"/>
                    </a:lnTo>
                    <a:lnTo>
                      <a:pt x="13359" y="10265"/>
                    </a:lnTo>
                    <a:lnTo>
                      <a:pt x="13581" y="10172"/>
                    </a:lnTo>
                    <a:lnTo>
                      <a:pt x="13785" y="10080"/>
                    </a:lnTo>
                    <a:lnTo>
                      <a:pt x="13970" y="9968"/>
                    </a:lnTo>
                    <a:lnTo>
                      <a:pt x="14156" y="9839"/>
                    </a:lnTo>
                    <a:lnTo>
                      <a:pt x="14304" y="9672"/>
                    </a:lnTo>
                    <a:lnTo>
                      <a:pt x="14471" y="9524"/>
                    </a:lnTo>
                    <a:lnTo>
                      <a:pt x="14600" y="9339"/>
                    </a:lnTo>
                    <a:lnTo>
                      <a:pt x="14711" y="9153"/>
                    </a:lnTo>
                    <a:lnTo>
                      <a:pt x="14804" y="8949"/>
                    </a:lnTo>
                    <a:lnTo>
                      <a:pt x="14897" y="8727"/>
                    </a:lnTo>
                    <a:lnTo>
                      <a:pt x="14952" y="8505"/>
                    </a:lnTo>
                    <a:lnTo>
                      <a:pt x="14971" y="8282"/>
                    </a:lnTo>
                    <a:lnTo>
                      <a:pt x="14989" y="8042"/>
                    </a:lnTo>
                    <a:lnTo>
                      <a:pt x="14989" y="2316"/>
                    </a:lnTo>
                    <a:lnTo>
                      <a:pt x="14971" y="2076"/>
                    </a:lnTo>
                    <a:lnTo>
                      <a:pt x="14952" y="1853"/>
                    </a:lnTo>
                    <a:lnTo>
                      <a:pt x="14897" y="1631"/>
                    </a:lnTo>
                    <a:lnTo>
                      <a:pt x="14804" y="1427"/>
                    </a:lnTo>
                    <a:lnTo>
                      <a:pt x="14711" y="1223"/>
                    </a:lnTo>
                    <a:lnTo>
                      <a:pt x="14600" y="1020"/>
                    </a:lnTo>
                    <a:lnTo>
                      <a:pt x="14471" y="853"/>
                    </a:lnTo>
                    <a:lnTo>
                      <a:pt x="14304" y="686"/>
                    </a:lnTo>
                    <a:lnTo>
                      <a:pt x="14156" y="538"/>
                    </a:lnTo>
                    <a:lnTo>
                      <a:pt x="13970" y="390"/>
                    </a:lnTo>
                    <a:lnTo>
                      <a:pt x="13785" y="278"/>
                    </a:lnTo>
                    <a:lnTo>
                      <a:pt x="13581" y="186"/>
                    </a:lnTo>
                    <a:lnTo>
                      <a:pt x="13359" y="112"/>
                    </a:lnTo>
                    <a:lnTo>
                      <a:pt x="13137" y="56"/>
                    </a:lnTo>
                    <a:lnTo>
                      <a:pt x="12914" y="19"/>
                    </a:lnTo>
                    <a:lnTo>
                      <a:pt x="12673" y="0"/>
                    </a:lnTo>
                    <a:close/>
                  </a:path>
                </a:pathLst>
              </a:custGeom>
              <a:solidFill>
                <a:srgbClr val="C5F1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0" name="Google Shape;16766;p41">
                <a:extLst>
                  <a:ext uri="{FF2B5EF4-FFF2-40B4-BE49-F238E27FC236}">
                    <a16:creationId xmlns:a16="http://schemas.microsoft.com/office/drawing/2014/main" id="{FB48345B-23E9-46F5-D6EB-8A6C2C269CD3}"/>
                  </a:ext>
                </a:extLst>
              </p:cNvPr>
              <p:cNvSpPr/>
              <p:nvPr/>
            </p:nvSpPr>
            <p:spPr>
              <a:xfrm>
                <a:off x="5757357" y="2622912"/>
                <a:ext cx="39535" cy="39573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039" extrusionOk="0">
                    <a:moveTo>
                      <a:pt x="426" y="1"/>
                    </a:moveTo>
                    <a:lnTo>
                      <a:pt x="315" y="38"/>
                    </a:lnTo>
                    <a:lnTo>
                      <a:pt x="241" y="94"/>
                    </a:lnTo>
                    <a:lnTo>
                      <a:pt x="148" y="149"/>
                    </a:lnTo>
                    <a:lnTo>
                      <a:pt x="93" y="223"/>
                    </a:lnTo>
                    <a:lnTo>
                      <a:pt x="37" y="316"/>
                    </a:lnTo>
                    <a:lnTo>
                      <a:pt x="19" y="409"/>
                    </a:lnTo>
                    <a:lnTo>
                      <a:pt x="0" y="520"/>
                    </a:lnTo>
                    <a:lnTo>
                      <a:pt x="19" y="631"/>
                    </a:lnTo>
                    <a:lnTo>
                      <a:pt x="37" y="724"/>
                    </a:lnTo>
                    <a:lnTo>
                      <a:pt x="93" y="816"/>
                    </a:lnTo>
                    <a:lnTo>
                      <a:pt x="148" y="890"/>
                    </a:lnTo>
                    <a:lnTo>
                      <a:pt x="241" y="946"/>
                    </a:lnTo>
                    <a:lnTo>
                      <a:pt x="315" y="1001"/>
                    </a:lnTo>
                    <a:lnTo>
                      <a:pt x="426" y="1020"/>
                    </a:lnTo>
                    <a:lnTo>
                      <a:pt x="519" y="1039"/>
                    </a:lnTo>
                    <a:lnTo>
                      <a:pt x="630" y="1020"/>
                    </a:lnTo>
                    <a:lnTo>
                      <a:pt x="723" y="1001"/>
                    </a:lnTo>
                    <a:lnTo>
                      <a:pt x="815" y="946"/>
                    </a:lnTo>
                    <a:lnTo>
                      <a:pt x="889" y="890"/>
                    </a:lnTo>
                    <a:lnTo>
                      <a:pt x="945" y="816"/>
                    </a:lnTo>
                    <a:lnTo>
                      <a:pt x="1001" y="724"/>
                    </a:lnTo>
                    <a:lnTo>
                      <a:pt x="1038" y="631"/>
                    </a:lnTo>
                    <a:lnTo>
                      <a:pt x="1038" y="520"/>
                    </a:lnTo>
                    <a:lnTo>
                      <a:pt x="1038" y="409"/>
                    </a:lnTo>
                    <a:lnTo>
                      <a:pt x="1001" y="316"/>
                    </a:lnTo>
                    <a:lnTo>
                      <a:pt x="945" y="223"/>
                    </a:lnTo>
                    <a:lnTo>
                      <a:pt x="889" y="149"/>
                    </a:lnTo>
                    <a:lnTo>
                      <a:pt x="815" y="94"/>
                    </a:lnTo>
                    <a:lnTo>
                      <a:pt x="723" y="3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1" name="Google Shape;16767;p41">
                <a:extLst>
                  <a:ext uri="{FF2B5EF4-FFF2-40B4-BE49-F238E27FC236}">
                    <a16:creationId xmlns:a16="http://schemas.microsoft.com/office/drawing/2014/main" id="{78F685B5-D2D4-314C-C05E-5040831636AD}"/>
                  </a:ext>
                </a:extLst>
              </p:cNvPr>
              <p:cNvSpPr/>
              <p:nvPr/>
            </p:nvSpPr>
            <p:spPr>
              <a:xfrm>
                <a:off x="5757357" y="2622912"/>
                <a:ext cx="39535" cy="39573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039" fill="none" extrusionOk="0">
                    <a:moveTo>
                      <a:pt x="519" y="1"/>
                    </a:moveTo>
                    <a:lnTo>
                      <a:pt x="519" y="1"/>
                    </a:lnTo>
                    <a:lnTo>
                      <a:pt x="426" y="1"/>
                    </a:lnTo>
                    <a:lnTo>
                      <a:pt x="315" y="38"/>
                    </a:lnTo>
                    <a:lnTo>
                      <a:pt x="241" y="94"/>
                    </a:lnTo>
                    <a:lnTo>
                      <a:pt x="148" y="149"/>
                    </a:lnTo>
                    <a:lnTo>
                      <a:pt x="93" y="223"/>
                    </a:lnTo>
                    <a:lnTo>
                      <a:pt x="37" y="316"/>
                    </a:lnTo>
                    <a:lnTo>
                      <a:pt x="19" y="409"/>
                    </a:lnTo>
                    <a:lnTo>
                      <a:pt x="0" y="520"/>
                    </a:lnTo>
                    <a:lnTo>
                      <a:pt x="0" y="520"/>
                    </a:lnTo>
                    <a:lnTo>
                      <a:pt x="19" y="631"/>
                    </a:lnTo>
                    <a:lnTo>
                      <a:pt x="37" y="724"/>
                    </a:lnTo>
                    <a:lnTo>
                      <a:pt x="93" y="816"/>
                    </a:lnTo>
                    <a:lnTo>
                      <a:pt x="148" y="890"/>
                    </a:lnTo>
                    <a:lnTo>
                      <a:pt x="241" y="946"/>
                    </a:lnTo>
                    <a:lnTo>
                      <a:pt x="315" y="1001"/>
                    </a:lnTo>
                    <a:lnTo>
                      <a:pt x="426" y="1020"/>
                    </a:lnTo>
                    <a:lnTo>
                      <a:pt x="519" y="1039"/>
                    </a:lnTo>
                    <a:lnTo>
                      <a:pt x="519" y="1039"/>
                    </a:lnTo>
                    <a:lnTo>
                      <a:pt x="630" y="1020"/>
                    </a:lnTo>
                    <a:lnTo>
                      <a:pt x="723" y="1001"/>
                    </a:lnTo>
                    <a:lnTo>
                      <a:pt x="815" y="946"/>
                    </a:lnTo>
                    <a:lnTo>
                      <a:pt x="889" y="890"/>
                    </a:lnTo>
                    <a:lnTo>
                      <a:pt x="945" y="816"/>
                    </a:lnTo>
                    <a:lnTo>
                      <a:pt x="1001" y="724"/>
                    </a:lnTo>
                    <a:lnTo>
                      <a:pt x="1038" y="631"/>
                    </a:lnTo>
                    <a:lnTo>
                      <a:pt x="1038" y="520"/>
                    </a:lnTo>
                    <a:lnTo>
                      <a:pt x="1038" y="520"/>
                    </a:lnTo>
                    <a:lnTo>
                      <a:pt x="1038" y="409"/>
                    </a:lnTo>
                    <a:lnTo>
                      <a:pt x="1001" y="316"/>
                    </a:lnTo>
                    <a:lnTo>
                      <a:pt x="945" y="223"/>
                    </a:lnTo>
                    <a:lnTo>
                      <a:pt x="889" y="149"/>
                    </a:lnTo>
                    <a:lnTo>
                      <a:pt x="815" y="94"/>
                    </a:lnTo>
                    <a:lnTo>
                      <a:pt x="723" y="38"/>
                    </a:lnTo>
                    <a:lnTo>
                      <a:pt x="630" y="1"/>
                    </a:lnTo>
                    <a:lnTo>
                      <a:pt x="5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2" name="Google Shape;16768;p41">
                <a:extLst>
                  <a:ext uri="{FF2B5EF4-FFF2-40B4-BE49-F238E27FC236}">
                    <a16:creationId xmlns:a16="http://schemas.microsoft.com/office/drawing/2014/main" id="{3325ADED-BB2C-0971-51B8-97671E56F0DA}"/>
                  </a:ext>
                </a:extLst>
              </p:cNvPr>
              <p:cNvSpPr/>
              <p:nvPr/>
            </p:nvSpPr>
            <p:spPr>
              <a:xfrm>
                <a:off x="6643707" y="1723154"/>
                <a:ext cx="647107" cy="448176"/>
              </a:xfrm>
              <a:custGeom>
                <a:avLst/>
                <a:gdLst/>
                <a:ahLst/>
                <a:cxnLst/>
                <a:rect l="l" t="t" r="r" b="b"/>
                <a:pathLst>
                  <a:path w="16990" h="11767" extrusionOk="0">
                    <a:moveTo>
                      <a:pt x="11839" y="1"/>
                    </a:moveTo>
                    <a:lnTo>
                      <a:pt x="11524" y="19"/>
                    </a:lnTo>
                    <a:lnTo>
                      <a:pt x="11228" y="57"/>
                    </a:lnTo>
                    <a:lnTo>
                      <a:pt x="10950" y="112"/>
                    </a:lnTo>
                    <a:lnTo>
                      <a:pt x="10653" y="205"/>
                    </a:lnTo>
                    <a:lnTo>
                      <a:pt x="10394" y="316"/>
                    </a:lnTo>
                    <a:lnTo>
                      <a:pt x="10135" y="464"/>
                    </a:lnTo>
                    <a:lnTo>
                      <a:pt x="9894" y="612"/>
                    </a:lnTo>
                    <a:lnTo>
                      <a:pt x="9653" y="779"/>
                    </a:lnTo>
                    <a:lnTo>
                      <a:pt x="9394" y="668"/>
                    </a:lnTo>
                    <a:lnTo>
                      <a:pt x="9097" y="575"/>
                    </a:lnTo>
                    <a:lnTo>
                      <a:pt x="8801" y="520"/>
                    </a:lnTo>
                    <a:lnTo>
                      <a:pt x="8504" y="501"/>
                    </a:lnTo>
                    <a:lnTo>
                      <a:pt x="8263" y="501"/>
                    </a:lnTo>
                    <a:lnTo>
                      <a:pt x="8041" y="538"/>
                    </a:lnTo>
                    <a:lnTo>
                      <a:pt x="7819" y="594"/>
                    </a:lnTo>
                    <a:lnTo>
                      <a:pt x="7596" y="668"/>
                    </a:lnTo>
                    <a:lnTo>
                      <a:pt x="7393" y="742"/>
                    </a:lnTo>
                    <a:lnTo>
                      <a:pt x="7207" y="853"/>
                    </a:lnTo>
                    <a:lnTo>
                      <a:pt x="7022" y="983"/>
                    </a:lnTo>
                    <a:lnTo>
                      <a:pt x="6855" y="1113"/>
                    </a:lnTo>
                    <a:lnTo>
                      <a:pt x="6651" y="1001"/>
                    </a:lnTo>
                    <a:lnTo>
                      <a:pt x="6429" y="890"/>
                    </a:lnTo>
                    <a:lnTo>
                      <a:pt x="6207" y="798"/>
                    </a:lnTo>
                    <a:lnTo>
                      <a:pt x="5984" y="724"/>
                    </a:lnTo>
                    <a:lnTo>
                      <a:pt x="5744" y="649"/>
                    </a:lnTo>
                    <a:lnTo>
                      <a:pt x="5503" y="612"/>
                    </a:lnTo>
                    <a:lnTo>
                      <a:pt x="5243" y="575"/>
                    </a:lnTo>
                    <a:lnTo>
                      <a:pt x="4706" y="575"/>
                    </a:lnTo>
                    <a:lnTo>
                      <a:pt x="4428" y="612"/>
                    </a:lnTo>
                    <a:lnTo>
                      <a:pt x="4169" y="668"/>
                    </a:lnTo>
                    <a:lnTo>
                      <a:pt x="3909" y="742"/>
                    </a:lnTo>
                    <a:lnTo>
                      <a:pt x="3650" y="835"/>
                    </a:lnTo>
                    <a:lnTo>
                      <a:pt x="3409" y="964"/>
                    </a:lnTo>
                    <a:lnTo>
                      <a:pt x="3187" y="1094"/>
                    </a:lnTo>
                    <a:lnTo>
                      <a:pt x="2964" y="1242"/>
                    </a:lnTo>
                    <a:lnTo>
                      <a:pt x="2761" y="1409"/>
                    </a:lnTo>
                    <a:lnTo>
                      <a:pt x="2557" y="1576"/>
                    </a:lnTo>
                    <a:lnTo>
                      <a:pt x="2390" y="1780"/>
                    </a:lnTo>
                    <a:lnTo>
                      <a:pt x="2223" y="1983"/>
                    </a:lnTo>
                    <a:lnTo>
                      <a:pt x="2075" y="2206"/>
                    </a:lnTo>
                    <a:lnTo>
                      <a:pt x="1945" y="2447"/>
                    </a:lnTo>
                    <a:lnTo>
                      <a:pt x="1834" y="2687"/>
                    </a:lnTo>
                    <a:lnTo>
                      <a:pt x="1742" y="2928"/>
                    </a:lnTo>
                    <a:lnTo>
                      <a:pt x="1556" y="2984"/>
                    </a:lnTo>
                    <a:lnTo>
                      <a:pt x="1371" y="3058"/>
                    </a:lnTo>
                    <a:lnTo>
                      <a:pt x="1204" y="3151"/>
                    </a:lnTo>
                    <a:lnTo>
                      <a:pt x="1038" y="3243"/>
                    </a:lnTo>
                    <a:lnTo>
                      <a:pt x="889" y="3354"/>
                    </a:lnTo>
                    <a:lnTo>
                      <a:pt x="741" y="3484"/>
                    </a:lnTo>
                    <a:lnTo>
                      <a:pt x="611" y="3614"/>
                    </a:lnTo>
                    <a:lnTo>
                      <a:pt x="500" y="3762"/>
                    </a:lnTo>
                    <a:lnTo>
                      <a:pt x="389" y="3910"/>
                    </a:lnTo>
                    <a:lnTo>
                      <a:pt x="278" y="4077"/>
                    </a:lnTo>
                    <a:lnTo>
                      <a:pt x="204" y="4244"/>
                    </a:lnTo>
                    <a:lnTo>
                      <a:pt x="130" y="4429"/>
                    </a:lnTo>
                    <a:lnTo>
                      <a:pt x="74" y="4614"/>
                    </a:lnTo>
                    <a:lnTo>
                      <a:pt x="37" y="4800"/>
                    </a:lnTo>
                    <a:lnTo>
                      <a:pt x="0" y="5003"/>
                    </a:lnTo>
                    <a:lnTo>
                      <a:pt x="0" y="5207"/>
                    </a:lnTo>
                    <a:lnTo>
                      <a:pt x="0" y="5393"/>
                    </a:lnTo>
                    <a:lnTo>
                      <a:pt x="37" y="5596"/>
                    </a:lnTo>
                    <a:lnTo>
                      <a:pt x="74" y="5782"/>
                    </a:lnTo>
                    <a:lnTo>
                      <a:pt x="111" y="5948"/>
                    </a:lnTo>
                    <a:lnTo>
                      <a:pt x="185" y="6134"/>
                    </a:lnTo>
                    <a:lnTo>
                      <a:pt x="259" y="6300"/>
                    </a:lnTo>
                    <a:lnTo>
                      <a:pt x="352" y="6449"/>
                    </a:lnTo>
                    <a:lnTo>
                      <a:pt x="463" y="6597"/>
                    </a:lnTo>
                    <a:lnTo>
                      <a:pt x="574" y="6745"/>
                    </a:lnTo>
                    <a:lnTo>
                      <a:pt x="704" y="6875"/>
                    </a:lnTo>
                    <a:lnTo>
                      <a:pt x="834" y="7004"/>
                    </a:lnTo>
                    <a:lnTo>
                      <a:pt x="963" y="7116"/>
                    </a:lnTo>
                    <a:lnTo>
                      <a:pt x="1130" y="7208"/>
                    </a:lnTo>
                    <a:lnTo>
                      <a:pt x="1278" y="7301"/>
                    </a:lnTo>
                    <a:lnTo>
                      <a:pt x="1445" y="7375"/>
                    </a:lnTo>
                    <a:lnTo>
                      <a:pt x="1630" y="7449"/>
                    </a:lnTo>
                    <a:lnTo>
                      <a:pt x="1686" y="7709"/>
                    </a:lnTo>
                    <a:lnTo>
                      <a:pt x="1760" y="7949"/>
                    </a:lnTo>
                    <a:lnTo>
                      <a:pt x="1853" y="8190"/>
                    </a:lnTo>
                    <a:lnTo>
                      <a:pt x="1964" y="8413"/>
                    </a:lnTo>
                    <a:lnTo>
                      <a:pt x="2075" y="8635"/>
                    </a:lnTo>
                    <a:lnTo>
                      <a:pt x="2223" y="8857"/>
                    </a:lnTo>
                    <a:lnTo>
                      <a:pt x="2390" y="9061"/>
                    </a:lnTo>
                    <a:lnTo>
                      <a:pt x="2557" y="9246"/>
                    </a:lnTo>
                    <a:lnTo>
                      <a:pt x="2742" y="9413"/>
                    </a:lnTo>
                    <a:lnTo>
                      <a:pt x="2927" y="9580"/>
                    </a:lnTo>
                    <a:lnTo>
                      <a:pt x="3150" y="9728"/>
                    </a:lnTo>
                    <a:lnTo>
                      <a:pt x="3354" y="9858"/>
                    </a:lnTo>
                    <a:lnTo>
                      <a:pt x="3594" y="9969"/>
                    </a:lnTo>
                    <a:lnTo>
                      <a:pt x="3835" y="10062"/>
                    </a:lnTo>
                    <a:lnTo>
                      <a:pt x="4076" y="10136"/>
                    </a:lnTo>
                    <a:lnTo>
                      <a:pt x="4336" y="10210"/>
                    </a:lnTo>
                    <a:lnTo>
                      <a:pt x="4224" y="10339"/>
                    </a:lnTo>
                    <a:lnTo>
                      <a:pt x="4150" y="10488"/>
                    </a:lnTo>
                    <a:lnTo>
                      <a:pt x="4095" y="10654"/>
                    </a:lnTo>
                    <a:lnTo>
                      <a:pt x="4076" y="10840"/>
                    </a:lnTo>
                    <a:lnTo>
                      <a:pt x="4095" y="11025"/>
                    </a:lnTo>
                    <a:lnTo>
                      <a:pt x="4150" y="11192"/>
                    </a:lnTo>
                    <a:lnTo>
                      <a:pt x="4224" y="11359"/>
                    </a:lnTo>
                    <a:lnTo>
                      <a:pt x="4336" y="11488"/>
                    </a:lnTo>
                    <a:lnTo>
                      <a:pt x="4484" y="11599"/>
                    </a:lnTo>
                    <a:lnTo>
                      <a:pt x="4632" y="11692"/>
                    </a:lnTo>
                    <a:lnTo>
                      <a:pt x="4817" y="11748"/>
                    </a:lnTo>
                    <a:lnTo>
                      <a:pt x="5003" y="11766"/>
                    </a:lnTo>
                    <a:lnTo>
                      <a:pt x="5188" y="11748"/>
                    </a:lnTo>
                    <a:lnTo>
                      <a:pt x="5355" y="11692"/>
                    </a:lnTo>
                    <a:lnTo>
                      <a:pt x="5503" y="11599"/>
                    </a:lnTo>
                    <a:lnTo>
                      <a:pt x="5651" y="11488"/>
                    </a:lnTo>
                    <a:lnTo>
                      <a:pt x="5762" y="11359"/>
                    </a:lnTo>
                    <a:lnTo>
                      <a:pt x="5836" y="11192"/>
                    </a:lnTo>
                    <a:lnTo>
                      <a:pt x="5892" y="11025"/>
                    </a:lnTo>
                    <a:lnTo>
                      <a:pt x="5910" y="10840"/>
                    </a:lnTo>
                    <a:lnTo>
                      <a:pt x="5892" y="10654"/>
                    </a:lnTo>
                    <a:lnTo>
                      <a:pt x="5836" y="10488"/>
                    </a:lnTo>
                    <a:lnTo>
                      <a:pt x="5762" y="10339"/>
                    </a:lnTo>
                    <a:lnTo>
                      <a:pt x="5651" y="10210"/>
                    </a:lnTo>
                    <a:lnTo>
                      <a:pt x="5984" y="10117"/>
                    </a:lnTo>
                    <a:lnTo>
                      <a:pt x="6318" y="10006"/>
                    </a:lnTo>
                    <a:lnTo>
                      <a:pt x="6614" y="9858"/>
                    </a:lnTo>
                    <a:lnTo>
                      <a:pt x="6911" y="9691"/>
                    </a:lnTo>
                    <a:lnTo>
                      <a:pt x="7152" y="9932"/>
                    </a:lnTo>
                    <a:lnTo>
                      <a:pt x="7430" y="10173"/>
                    </a:lnTo>
                    <a:lnTo>
                      <a:pt x="7726" y="10358"/>
                    </a:lnTo>
                    <a:lnTo>
                      <a:pt x="8041" y="10525"/>
                    </a:lnTo>
                    <a:lnTo>
                      <a:pt x="8375" y="10654"/>
                    </a:lnTo>
                    <a:lnTo>
                      <a:pt x="8727" y="10766"/>
                    </a:lnTo>
                    <a:lnTo>
                      <a:pt x="9079" y="10821"/>
                    </a:lnTo>
                    <a:lnTo>
                      <a:pt x="9468" y="10840"/>
                    </a:lnTo>
                    <a:lnTo>
                      <a:pt x="9820" y="10821"/>
                    </a:lnTo>
                    <a:lnTo>
                      <a:pt x="10153" y="10766"/>
                    </a:lnTo>
                    <a:lnTo>
                      <a:pt x="10487" y="10692"/>
                    </a:lnTo>
                    <a:lnTo>
                      <a:pt x="10802" y="10562"/>
                    </a:lnTo>
                    <a:lnTo>
                      <a:pt x="11098" y="10432"/>
                    </a:lnTo>
                    <a:lnTo>
                      <a:pt x="11395" y="10247"/>
                    </a:lnTo>
                    <a:lnTo>
                      <a:pt x="11654" y="10043"/>
                    </a:lnTo>
                    <a:lnTo>
                      <a:pt x="11895" y="9821"/>
                    </a:lnTo>
                    <a:lnTo>
                      <a:pt x="12080" y="9932"/>
                    </a:lnTo>
                    <a:lnTo>
                      <a:pt x="12284" y="10006"/>
                    </a:lnTo>
                    <a:lnTo>
                      <a:pt x="12488" y="10099"/>
                    </a:lnTo>
                    <a:lnTo>
                      <a:pt x="12692" y="10154"/>
                    </a:lnTo>
                    <a:lnTo>
                      <a:pt x="12895" y="10210"/>
                    </a:lnTo>
                    <a:lnTo>
                      <a:pt x="13118" y="10247"/>
                    </a:lnTo>
                    <a:lnTo>
                      <a:pt x="13340" y="10265"/>
                    </a:lnTo>
                    <a:lnTo>
                      <a:pt x="13562" y="10265"/>
                    </a:lnTo>
                    <a:lnTo>
                      <a:pt x="13914" y="10247"/>
                    </a:lnTo>
                    <a:lnTo>
                      <a:pt x="14266" y="10191"/>
                    </a:lnTo>
                    <a:lnTo>
                      <a:pt x="14581" y="10117"/>
                    </a:lnTo>
                    <a:lnTo>
                      <a:pt x="14896" y="10006"/>
                    </a:lnTo>
                    <a:lnTo>
                      <a:pt x="15193" y="9858"/>
                    </a:lnTo>
                    <a:lnTo>
                      <a:pt x="15489" y="9691"/>
                    </a:lnTo>
                    <a:lnTo>
                      <a:pt x="15749" y="9487"/>
                    </a:lnTo>
                    <a:lnTo>
                      <a:pt x="15990" y="9265"/>
                    </a:lnTo>
                    <a:lnTo>
                      <a:pt x="16212" y="9024"/>
                    </a:lnTo>
                    <a:lnTo>
                      <a:pt x="16416" y="8765"/>
                    </a:lnTo>
                    <a:lnTo>
                      <a:pt x="16582" y="8468"/>
                    </a:lnTo>
                    <a:lnTo>
                      <a:pt x="16731" y="8172"/>
                    </a:lnTo>
                    <a:lnTo>
                      <a:pt x="16842" y="7857"/>
                    </a:lnTo>
                    <a:lnTo>
                      <a:pt x="16916" y="7542"/>
                    </a:lnTo>
                    <a:lnTo>
                      <a:pt x="16971" y="7190"/>
                    </a:lnTo>
                    <a:lnTo>
                      <a:pt x="16990" y="6838"/>
                    </a:lnTo>
                    <a:lnTo>
                      <a:pt x="16990" y="6597"/>
                    </a:lnTo>
                    <a:lnTo>
                      <a:pt x="16953" y="6375"/>
                    </a:lnTo>
                    <a:lnTo>
                      <a:pt x="16916" y="6134"/>
                    </a:lnTo>
                    <a:lnTo>
                      <a:pt x="16860" y="5911"/>
                    </a:lnTo>
                    <a:lnTo>
                      <a:pt x="16786" y="5708"/>
                    </a:lnTo>
                    <a:lnTo>
                      <a:pt x="16712" y="5485"/>
                    </a:lnTo>
                    <a:lnTo>
                      <a:pt x="16619" y="5281"/>
                    </a:lnTo>
                    <a:lnTo>
                      <a:pt x="16508" y="5096"/>
                    </a:lnTo>
                    <a:lnTo>
                      <a:pt x="16379" y="4892"/>
                    </a:lnTo>
                    <a:lnTo>
                      <a:pt x="16249" y="4726"/>
                    </a:lnTo>
                    <a:lnTo>
                      <a:pt x="16101" y="4540"/>
                    </a:lnTo>
                    <a:lnTo>
                      <a:pt x="15952" y="4392"/>
                    </a:lnTo>
                    <a:lnTo>
                      <a:pt x="15786" y="4244"/>
                    </a:lnTo>
                    <a:lnTo>
                      <a:pt x="15619" y="4096"/>
                    </a:lnTo>
                    <a:lnTo>
                      <a:pt x="15434" y="3966"/>
                    </a:lnTo>
                    <a:lnTo>
                      <a:pt x="15230" y="3855"/>
                    </a:lnTo>
                    <a:lnTo>
                      <a:pt x="15248" y="3632"/>
                    </a:lnTo>
                    <a:lnTo>
                      <a:pt x="15267" y="3429"/>
                    </a:lnTo>
                    <a:lnTo>
                      <a:pt x="15248" y="3077"/>
                    </a:lnTo>
                    <a:lnTo>
                      <a:pt x="15193" y="2725"/>
                    </a:lnTo>
                    <a:lnTo>
                      <a:pt x="15100" y="2410"/>
                    </a:lnTo>
                    <a:lnTo>
                      <a:pt x="14989" y="2095"/>
                    </a:lnTo>
                    <a:lnTo>
                      <a:pt x="14841" y="1798"/>
                    </a:lnTo>
                    <a:lnTo>
                      <a:pt x="14674" y="1502"/>
                    </a:lnTo>
                    <a:lnTo>
                      <a:pt x="14489" y="1242"/>
                    </a:lnTo>
                    <a:lnTo>
                      <a:pt x="14266" y="1001"/>
                    </a:lnTo>
                    <a:lnTo>
                      <a:pt x="14007" y="779"/>
                    </a:lnTo>
                    <a:lnTo>
                      <a:pt x="13748" y="575"/>
                    </a:lnTo>
                    <a:lnTo>
                      <a:pt x="13470" y="409"/>
                    </a:lnTo>
                    <a:lnTo>
                      <a:pt x="13173" y="260"/>
                    </a:lnTo>
                    <a:lnTo>
                      <a:pt x="12858" y="149"/>
                    </a:lnTo>
                    <a:lnTo>
                      <a:pt x="12525" y="75"/>
                    </a:lnTo>
                    <a:lnTo>
                      <a:pt x="12191" y="19"/>
                    </a:lnTo>
                    <a:lnTo>
                      <a:pt x="11839" y="1"/>
                    </a:lnTo>
                    <a:close/>
                  </a:path>
                </a:pathLst>
              </a:custGeom>
              <a:solidFill>
                <a:srgbClr val="C5F1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3" name="Google Shape;16769;p41">
                <a:extLst>
                  <a:ext uri="{FF2B5EF4-FFF2-40B4-BE49-F238E27FC236}">
                    <a16:creationId xmlns:a16="http://schemas.microsoft.com/office/drawing/2014/main" id="{63E74B98-21BC-53CF-1C53-FD61DB86B2F4}"/>
                  </a:ext>
                </a:extLst>
              </p:cNvPr>
              <p:cNvSpPr/>
              <p:nvPr/>
            </p:nvSpPr>
            <p:spPr>
              <a:xfrm>
                <a:off x="5757357" y="2622912"/>
                <a:ext cx="39535" cy="39573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039" extrusionOk="0">
                    <a:moveTo>
                      <a:pt x="426" y="1"/>
                    </a:moveTo>
                    <a:lnTo>
                      <a:pt x="315" y="38"/>
                    </a:lnTo>
                    <a:lnTo>
                      <a:pt x="241" y="94"/>
                    </a:lnTo>
                    <a:lnTo>
                      <a:pt x="148" y="149"/>
                    </a:lnTo>
                    <a:lnTo>
                      <a:pt x="93" y="223"/>
                    </a:lnTo>
                    <a:lnTo>
                      <a:pt x="37" y="316"/>
                    </a:lnTo>
                    <a:lnTo>
                      <a:pt x="19" y="409"/>
                    </a:lnTo>
                    <a:lnTo>
                      <a:pt x="0" y="520"/>
                    </a:lnTo>
                    <a:lnTo>
                      <a:pt x="19" y="631"/>
                    </a:lnTo>
                    <a:lnTo>
                      <a:pt x="37" y="724"/>
                    </a:lnTo>
                    <a:lnTo>
                      <a:pt x="93" y="816"/>
                    </a:lnTo>
                    <a:lnTo>
                      <a:pt x="148" y="890"/>
                    </a:lnTo>
                    <a:lnTo>
                      <a:pt x="241" y="946"/>
                    </a:lnTo>
                    <a:lnTo>
                      <a:pt x="315" y="1001"/>
                    </a:lnTo>
                    <a:lnTo>
                      <a:pt x="426" y="1020"/>
                    </a:lnTo>
                    <a:lnTo>
                      <a:pt x="519" y="1039"/>
                    </a:lnTo>
                    <a:lnTo>
                      <a:pt x="630" y="1020"/>
                    </a:lnTo>
                    <a:lnTo>
                      <a:pt x="723" y="1001"/>
                    </a:lnTo>
                    <a:lnTo>
                      <a:pt x="815" y="946"/>
                    </a:lnTo>
                    <a:lnTo>
                      <a:pt x="889" y="890"/>
                    </a:lnTo>
                    <a:lnTo>
                      <a:pt x="945" y="816"/>
                    </a:lnTo>
                    <a:lnTo>
                      <a:pt x="1001" y="724"/>
                    </a:lnTo>
                    <a:lnTo>
                      <a:pt x="1038" y="631"/>
                    </a:lnTo>
                    <a:lnTo>
                      <a:pt x="1038" y="520"/>
                    </a:lnTo>
                    <a:lnTo>
                      <a:pt x="1038" y="409"/>
                    </a:lnTo>
                    <a:lnTo>
                      <a:pt x="1001" y="316"/>
                    </a:lnTo>
                    <a:lnTo>
                      <a:pt x="945" y="223"/>
                    </a:lnTo>
                    <a:lnTo>
                      <a:pt x="889" y="149"/>
                    </a:lnTo>
                    <a:lnTo>
                      <a:pt x="815" y="94"/>
                    </a:lnTo>
                    <a:lnTo>
                      <a:pt x="723" y="3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4" name="Google Shape;16770;p41">
                <a:extLst>
                  <a:ext uri="{FF2B5EF4-FFF2-40B4-BE49-F238E27FC236}">
                    <a16:creationId xmlns:a16="http://schemas.microsoft.com/office/drawing/2014/main" id="{5CE0788D-F069-E625-26F6-3DDEF07FDD0E}"/>
                  </a:ext>
                </a:extLst>
              </p:cNvPr>
              <p:cNvSpPr/>
              <p:nvPr/>
            </p:nvSpPr>
            <p:spPr>
              <a:xfrm>
                <a:off x="5757357" y="2622912"/>
                <a:ext cx="39535" cy="39573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039" fill="none" extrusionOk="0">
                    <a:moveTo>
                      <a:pt x="519" y="1"/>
                    </a:moveTo>
                    <a:lnTo>
                      <a:pt x="519" y="1"/>
                    </a:lnTo>
                    <a:lnTo>
                      <a:pt x="426" y="1"/>
                    </a:lnTo>
                    <a:lnTo>
                      <a:pt x="315" y="38"/>
                    </a:lnTo>
                    <a:lnTo>
                      <a:pt x="241" y="94"/>
                    </a:lnTo>
                    <a:lnTo>
                      <a:pt x="148" y="149"/>
                    </a:lnTo>
                    <a:lnTo>
                      <a:pt x="93" y="223"/>
                    </a:lnTo>
                    <a:lnTo>
                      <a:pt x="37" y="316"/>
                    </a:lnTo>
                    <a:lnTo>
                      <a:pt x="19" y="409"/>
                    </a:lnTo>
                    <a:lnTo>
                      <a:pt x="0" y="520"/>
                    </a:lnTo>
                    <a:lnTo>
                      <a:pt x="0" y="520"/>
                    </a:lnTo>
                    <a:lnTo>
                      <a:pt x="19" y="631"/>
                    </a:lnTo>
                    <a:lnTo>
                      <a:pt x="37" y="724"/>
                    </a:lnTo>
                    <a:lnTo>
                      <a:pt x="93" y="816"/>
                    </a:lnTo>
                    <a:lnTo>
                      <a:pt x="148" y="890"/>
                    </a:lnTo>
                    <a:lnTo>
                      <a:pt x="241" y="946"/>
                    </a:lnTo>
                    <a:lnTo>
                      <a:pt x="315" y="1001"/>
                    </a:lnTo>
                    <a:lnTo>
                      <a:pt x="426" y="1020"/>
                    </a:lnTo>
                    <a:lnTo>
                      <a:pt x="519" y="1039"/>
                    </a:lnTo>
                    <a:lnTo>
                      <a:pt x="519" y="1039"/>
                    </a:lnTo>
                    <a:lnTo>
                      <a:pt x="630" y="1020"/>
                    </a:lnTo>
                    <a:lnTo>
                      <a:pt x="723" y="1001"/>
                    </a:lnTo>
                    <a:lnTo>
                      <a:pt x="815" y="946"/>
                    </a:lnTo>
                    <a:lnTo>
                      <a:pt x="889" y="890"/>
                    </a:lnTo>
                    <a:lnTo>
                      <a:pt x="945" y="816"/>
                    </a:lnTo>
                    <a:lnTo>
                      <a:pt x="1001" y="724"/>
                    </a:lnTo>
                    <a:lnTo>
                      <a:pt x="1038" y="631"/>
                    </a:lnTo>
                    <a:lnTo>
                      <a:pt x="1038" y="520"/>
                    </a:lnTo>
                    <a:lnTo>
                      <a:pt x="1038" y="520"/>
                    </a:lnTo>
                    <a:lnTo>
                      <a:pt x="1038" y="409"/>
                    </a:lnTo>
                    <a:lnTo>
                      <a:pt x="1001" y="316"/>
                    </a:lnTo>
                    <a:lnTo>
                      <a:pt x="945" y="223"/>
                    </a:lnTo>
                    <a:lnTo>
                      <a:pt x="889" y="149"/>
                    </a:lnTo>
                    <a:lnTo>
                      <a:pt x="815" y="94"/>
                    </a:lnTo>
                    <a:lnTo>
                      <a:pt x="723" y="38"/>
                    </a:lnTo>
                    <a:lnTo>
                      <a:pt x="630" y="1"/>
                    </a:lnTo>
                    <a:lnTo>
                      <a:pt x="5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5" name="Google Shape;16771;p41">
                <a:extLst>
                  <a:ext uri="{FF2B5EF4-FFF2-40B4-BE49-F238E27FC236}">
                    <a16:creationId xmlns:a16="http://schemas.microsoft.com/office/drawing/2014/main" id="{9C4F05F7-6192-EE1E-2AB9-14732F130A80}"/>
                  </a:ext>
                </a:extLst>
              </p:cNvPr>
              <p:cNvSpPr/>
              <p:nvPr/>
            </p:nvSpPr>
            <p:spPr>
              <a:xfrm>
                <a:off x="5757357" y="2622912"/>
                <a:ext cx="39535" cy="39573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039" extrusionOk="0">
                    <a:moveTo>
                      <a:pt x="519" y="75"/>
                    </a:moveTo>
                    <a:lnTo>
                      <a:pt x="612" y="94"/>
                    </a:lnTo>
                    <a:lnTo>
                      <a:pt x="686" y="112"/>
                    </a:lnTo>
                    <a:lnTo>
                      <a:pt x="760" y="149"/>
                    </a:lnTo>
                    <a:lnTo>
                      <a:pt x="834" y="205"/>
                    </a:lnTo>
                    <a:lnTo>
                      <a:pt x="889" y="279"/>
                    </a:lnTo>
                    <a:lnTo>
                      <a:pt x="926" y="353"/>
                    </a:lnTo>
                    <a:lnTo>
                      <a:pt x="945" y="427"/>
                    </a:lnTo>
                    <a:lnTo>
                      <a:pt x="964" y="520"/>
                    </a:lnTo>
                    <a:lnTo>
                      <a:pt x="945" y="612"/>
                    </a:lnTo>
                    <a:lnTo>
                      <a:pt x="926" y="686"/>
                    </a:lnTo>
                    <a:lnTo>
                      <a:pt x="889" y="761"/>
                    </a:lnTo>
                    <a:lnTo>
                      <a:pt x="834" y="835"/>
                    </a:lnTo>
                    <a:lnTo>
                      <a:pt x="760" y="872"/>
                    </a:lnTo>
                    <a:lnTo>
                      <a:pt x="686" y="927"/>
                    </a:lnTo>
                    <a:lnTo>
                      <a:pt x="612" y="946"/>
                    </a:lnTo>
                    <a:lnTo>
                      <a:pt x="519" y="964"/>
                    </a:lnTo>
                    <a:lnTo>
                      <a:pt x="426" y="946"/>
                    </a:lnTo>
                    <a:lnTo>
                      <a:pt x="352" y="927"/>
                    </a:lnTo>
                    <a:lnTo>
                      <a:pt x="278" y="872"/>
                    </a:lnTo>
                    <a:lnTo>
                      <a:pt x="222" y="835"/>
                    </a:lnTo>
                    <a:lnTo>
                      <a:pt x="167" y="761"/>
                    </a:lnTo>
                    <a:lnTo>
                      <a:pt x="130" y="686"/>
                    </a:lnTo>
                    <a:lnTo>
                      <a:pt x="93" y="612"/>
                    </a:lnTo>
                    <a:lnTo>
                      <a:pt x="93" y="520"/>
                    </a:lnTo>
                    <a:lnTo>
                      <a:pt x="93" y="427"/>
                    </a:lnTo>
                    <a:lnTo>
                      <a:pt x="130" y="353"/>
                    </a:lnTo>
                    <a:lnTo>
                      <a:pt x="167" y="279"/>
                    </a:lnTo>
                    <a:lnTo>
                      <a:pt x="222" y="205"/>
                    </a:lnTo>
                    <a:lnTo>
                      <a:pt x="278" y="149"/>
                    </a:lnTo>
                    <a:lnTo>
                      <a:pt x="352" y="112"/>
                    </a:lnTo>
                    <a:lnTo>
                      <a:pt x="426" y="94"/>
                    </a:lnTo>
                    <a:lnTo>
                      <a:pt x="519" y="75"/>
                    </a:lnTo>
                    <a:close/>
                    <a:moveTo>
                      <a:pt x="426" y="1"/>
                    </a:moveTo>
                    <a:lnTo>
                      <a:pt x="315" y="38"/>
                    </a:lnTo>
                    <a:lnTo>
                      <a:pt x="241" y="94"/>
                    </a:lnTo>
                    <a:lnTo>
                      <a:pt x="148" y="149"/>
                    </a:lnTo>
                    <a:lnTo>
                      <a:pt x="93" y="223"/>
                    </a:lnTo>
                    <a:lnTo>
                      <a:pt x="37" y="316"/>
                    </a:lnTo>
                    <a:lnTo>
                      <a:pt x="19" y="409"/>
                    </a:lnTo>
                    <a:lnTo>
                      <a:pt x="0" y="520"/>
                    </a:lnTo>
                    <a:lnTo>
                      <a:pt x="19" y="631"/>
                    </a:lnTo>
                    <a:lnTo>
                      <a:pt x="37" y="724"/>
                    </a:lnTo>
                    <a:lnTo>
                      <a:pt x="93" y="816"/>
                    </a:lnTo>
                    <a:lnTo>
                      <a:pt x="148" y="890"/>
                    </a:lnTo>
                    <a:lnTo>
                      <a:pt x="241" y="946"/>
                    </a:lnTo>
                    <a:lnTo>
                      <a:pt x="315" y="1001"/>
                    </a:lnTo>
                    <a:lnTo>
                      <a:pt x="426" y="1020"/>
                    </a:lnTo>
                    <a:lnTo>
                      <a:pt x="519" y="1039"/>
                    </a:lnTo>
                    <a:lnTo>
                      <a:pt x="630" y="1020"/>
                    </a:lnTo>
                    <a:lnTo>
                      <a:pt x="723" y="1001"/>
                    </a:lnTo>
                    <a:lnTo>
                      <a:pt x="815" y="946"/>
                    </a:lnTo>
                    <a:lnTo>
                      <a:pt x="889" y="890"/>
                    </a:lnTo>
                    <a:lnTo>
                      <a:pt x="945" y="816"/>
                    </a:lnTo>
                    <a:lnTo>
                      <a:pt x="1001" y="724"/>
                    </a:lnTo>
                    <a:lnTo>
                      <a:pt x="1038" y="631"/>
                    </a:lnTo>
                    <a:lnTo>
                      <a:pt x="1038" y="520"/>
                    </a:lnTo>
                    <a:lnTo>
                      <a:pt x="1038" y="409"/>
                    </a:lnTo>
                    <a:lnTo>
                      <a:pt x="1001" y="316"/>
                    </a:lnTo>
                    <a:lnTo>
                      <a:pt x="945" y="223"/>
                    </a:lnTo>
                    <a:lnTo>
                      <a:pt x="889" y="149"/>
                    </a:lnTo>
                    <a:lnTo>
                      <a:pt x="815" y="94"/>
                    </a:lnTo>
                    <a:lnTo>
                      <a:pt x="723" y="3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6" name="Google Shape;16772;p41">
                <a:extLst>
                  <a:ext uri="{FF2B5EF4-FFF2-40B4-BE49-F238E27FC236}">
                    <a16:creationId xmlns:a16="http://schemas.microsoft.com/office/drawing/2014/main" id="{BBC3D416-2456-06B7-9DBE-7576EDC8AC3C}"/>
                  </a:ext>
                </a:extLst>
              </p:cNvPr>
              <p:cNvSpPr/>
              <p:nvPr/>
            </p:nvSpPr>
            <p:spPr>
              <a:xfrm>
                <a:off x="5760861" y="2625768"/>
                <a:ext cx="33212" cy="3389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90" fill="none" extrusionOk="0">
                    <a:moveTo>
                      <a:pt x="427" y="889"/>
                    </a:moveTo>
                    <a:lnTo>
                      <a:pt x="427" y="889"/>
                    </a:lnTo>
                    <a:lnTo>
                      <a:pt x="334" y="871"/>
                    </a:lnTo>
                    <a:lnTo>
                      <a:pt x="260" y="852"/>
                    </a:lnTo>
                    <a:lnTo>
                      <a:pt x="186" y="797"/>
                    </a:lnTo>
                    <a:lnTo>
                      <a:pt x="130" y="760"/>
                    </a:lnTo>
                    <a:lnTo>
                      <a:pt x="75" y="686"/>
                    </a:lnTo>
                    <a:lnTo>
                      <a:pt x="38" y="611"/>
                    </a:lnTo>
                    <a:lnTo>
                      <a:pt x="1" y="537"/>
                    </a:lnTo>
                    <a:lnTo>
                      <a:pt x="1" y="445"/>
                    </a:lnTo>
                    <a:lnTo>
                      <a:pt x="1" y="445"/>
                    </a:lnTo>
                    <a:lnTo>
                      <a:pt x="1" y="352"/>
                    </a:lnTo>
                    <a:lnTo>
                      <a:pt x="38" y="278"/>
                    </a:lnTo>
                    <a:lnTo>
                      <a:pt x="75" y="204"/>
                    </a:lnTo>
                    <a:lnTo>
                      <a:pt x="130" y="130"/>
                    </a:lnTo>
                    <a:lnTo>
                      <a:pt x="186" y="74"/>
                    </a:lnTo>
                    <a:lnTo>
                      <a:pt x="260" y="37"/>
                    </a:lnTo>
                    <a:lnTo>
                      <a:pt x="334" y="19"/>
                    </a:lnTo>
                    <a:lnTo>
                      <a:pt x="427" y="0"/>
                    </a:lnTo>
                    <a:lnTo>
                      <a:pt x="427" y="0"/>
                    </a:lnTo>
                    <a:lnTo>
                      <a:pt x="520" y="19"/>
                    </a:lnTo>
                    <a:lnTo>
                      <a:pt x="594" y="37"/>
                    </a:lnTo>
                    <a:lnTo>
                      <a:pt x="668" y="74"/>
                    </a:lnTo>
                    <a:lnTo>
                      <a:pt x="742" y="130"/>
                    </a:lnTo>
                    <a:lnTo>
                      <a:pt x="797" y="204"/>
                    </a:lnTo>
                    <a:lnTo>
                      <a:pt x="834" y="278"/>
                    </a:lnTo>
                    <a:lnTo>
                      <a:pt x="853" y="352"/>
                    </a:lnTo>
                    <a:lnTo>
                      <a:pt x="872" y="445"/>
                    </a:lnTo>
                    <a:lnTo>
                      <a:pt x="872" y="445"/>
                    </a:lnTo>
                    <a:lnTo>
                      <a:pt x="853" y="537"/>
                    </a:lnTo>
                    <a:lnTo>
                      <a:pt x="834" y="611"/>
                    </a:lnTo>
                    <a:lnTo>
                      <a:pt x="797" y="686"/>
                    </a:lnTo>
                    <a:lnTo>
                      <a:pt x="742" y="760"/>
                    </a:lnTo>
                    <a:lnTo>
                      <a:pt x="668" y="797"/>
                    </a:lnTo>
                    <a:lnTo>
                      <a:pt x="594" y="852"/>
                    </a:lnTo>
                    <a:lnTo>
                      <a:pt x="520" y="871"/>
                    </a:lnTo>
                    <a:lnTo>
                      <a:pt x="427" y="8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7" name="Google Shape;16773;p41">
                <a:extLst>
                  <a:ext uri="{FF2B5EF4-FFF2-40B4-BE49-F238E27FC236}">
                    <a16:creationId xmlns:a16="http://schemas.microsoft.com/office/drawing/2014/main" id="{9599656C-CA18-2A88-AB47-4C3675BD82C1}"/>
                  </a:ext>
                </a:extLst>
              </p:cNvPr>
              <p:cNvSpPr/>
              <p:nvPr/>
            </p:nvSpPr>
            <p:spPr>
              <a:xfrm>
                <a:off x="5757357" y="2622912"/>
                <a:ext cx="39535" cy="39573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039" fill="none" extrusionOk="0">
                    <a:moveTo>
                      <a:pt x="519" y="1"/>
                    </a:moveTo>
                    <a:lnTo>
                      <a:pt x="519" y="1"/>
                    </a:lnTo>
                    <a:lnTo>
                      <a:pt x="426" y="1"/>
                    </a:lnTo>
                    <a:lnTo>
                      <a:pt x="315" y="38"/>
                    </a:lnTo>
                    <a:lnTo>
                      <a:pt x="241" y="94"/>
                    </a:lnTo>
                    <a:lnTo>
                      <a:pt x="148" y="149"/>
                    </a:lnTo>
                    <a:lnTo>
                      <a:pt x="93" y="223"/>
                    </a:lnTo>
                    <a:lnTo>
                      <a:pt x="37" y="316"/>
                    </a:lnTo>
                    <a:lnTo>
                      <a:pt x="19" y="409"/>
                    </a:lnTo>
                    <a:lnTo>
                      <a:pt x="0" y="520"/>
                    </a:lnTo>
                    <a:lnTo>
                      <a:pt x="0" y="520"/>
                    </a:lnTo>
                    <a:lnTo>
                      <a:pt x="19" y="631"/>
                    </a:lnTo>
                    <a:lnTo>
                      <a:pt x="37" y="724"/>
                    </a:lnTo>
                    <a:lnTo>
                      <a:pt x="93" y="816"/>
                    </a:lnTo>
                    <a:lnTo>
                      <a:pt x="148" y="890"/>
                    </a:lnTo>
                    <a:lnTo>
                      <a:pt x="241" y="946"/>
                    </a:lnTo>
                    <a:lnTo>
                      <a:pt x="315" y="1001"/>
                    </a:lnTo>
                    <a:lnTo>
                      <a:pt x="426" y="1020"/>
                    </a:lnTo>
                    <a:lnTo>
                      <a:pt x="519" y="1039"/>
                    </a:lnTo>
                    <a:lnTo>
                      <a:pt x="519" y="1039"/>
                    </a:lnTo>
                    <a:lnTo>
                      <a:pt x="630" y="1020"/>
                    </a:lnTo>
                    <a:lnTo>
                      <a:pt x="723" y="1001"/>
                    </a:lnTo>
                    <a:lnTo>
                      <a:pt x="815" y="946"/>
                    </a:lnTo>
                    <a:lnTo>
                      <a:pt x="889" y="890"/>
                    </a:lnTo>
                    <a:lnTo>
                      <a:pt x="945" y="816"/>
                    </a:lnTo>
                    <a:lnTo>
                      <a:pt x="1001" y="724"/>
                    </a:lnTo>
                    <a:lnTo>
                      <a:pt x="1038" y="631"/>
                    </a:lnTo>
                    <a:lnTo>
                      <a:pt x="1038" y="520"/>
                    </a:lnTo>
                    <a:lnTo>
                      <a:pt x="1038" y="520"/>
                    </a:lnTo>
                    <a:lnTo>
                      <a:pt x="1038" y="409"/>
                    </a:lnTo>
                    <a:lnTo>
                      <a:pt x="1001" y="316"/>
                    </a:lnTo>
                    <a:lnTo>
                      <a:pt x="945" y="223"/>
                    </a:lnTo>
                    <a:lnTo>
                      <a:pt x="889" y="149"/>
                    </a:lnTo>
                    <a:lnTo>
                      <a:pt x="815" y="94"/>
                    </a:lnTo>
                    <a:lnTo>
                      <a:pt x="723" y="38"/>
                    </a:lnTo>
                    <a:lnTo>
                      <a:pt x="630" y="1"/>
                    </a:lnTo>
                    <a:lnTo>
                      <a:pt x="5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79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E4D0C9-E310-DCDD-035F-03DD4EED496A}"/>
              </a:ext>
            </a:extLst>
          </p:cNvPr>
          <p:cNvSpPr/>
          <p:nvPr/>
        </p:nvSpPr>
        <p:spPr>
          <a:xfrm>
            <a:off x="4250783" y="1242900"/>
            <a:ext cx="3690434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3 (SGK – tr29):</a:t>
            </a:r>
          </a:p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chẵn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lẻ</a:t>
            </a:r>
            <a:endParaRPr lang="en-US" sz="2400" kern="0" dirty="0">
              <a:solidFill>
                <a:srgbClr val="262624"/>
              </a:solidFill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49B6A4-3F58-F03A-D0E4-08E9C338361B}"/>
              </a:ext>
            </a:extLst>
          </p:cNvPr>
          <p:cNvSpPr/>
          <p:nvPr/>
        </p:nvSpPr>
        <p:spPr>
          <a:xfrm>
            <a:off x="1524000" y="2858740"/>
            <a:ext cx="9550400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b="1" kern="0" dirty="0">
                <a:solidFill>
                  <a:srgbClr val="000000"/>
                </a:solidFill>
                <a:cs typeface="Arial"/>
                <a:sym typeface="Arial"/>
              </a:rPr>
              <a:t>Số chia hết cho 2 là số chẵn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Chẳng hạn: 0, 2, 4, 6, 8…, 156, 158, 160,… là các số chẵn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i="1" kern="0" dirty="0">
                <a:solidFill>
                  <a:srgbClr val="000000"/>
                </a:solidFill>
                <a:cs typeface="Arial"/>
                <a:sym typeface="Arial"/>
              </a:rPr>
              <a:t>Ghi chú: Số chia hết cho 2 là số chia cho 2 không còn dư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b="1" kern="0" dirty="0">
                <a:solidFill>
                  <a:srgbClr val="000000"/>
                </a:solidFill>
                <a:cs typeface="Arial"/>
                <a:sym typeface="Arial"/>
              </a:rPr>
              <a:t>Số không chia hết cho 2 là số lẻ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Chẳng hạn: 1, 3, 5, 7, 9,…, 567, 569, 571,… là các số lẻ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i="1" kern="0" dirty="0">
                <a:solidFill>
                  <a:srgbClr val="000000"/>
                </a:solidFill>
                <a:cs typeface="Arial"/>
                <a:sym typeface="Arial"/>
              </a:rPr>
              <a:t>Ghi chú: Số không chia hết cho 2 là số chia cho 2 còn dư 1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40732FF4-9058-6BFE-13AD-9F3AD951F2B9}"/>
              </a:ext>
            </a:extLst>
          </p:cNvPr>
          <p:cNvSpPr/>
          <p:nvPr/>
        </p:nvSpPr>
        <p:spPr>
          <a:xfrm>
            <a:off x="1117600" y="2461738"/>
            <a:ext cx="9956800" cy="4114800"/>
          </a:xfrm>
          <a:prstGeom prst="roundRect">
            <a:avLst/>
          </a:prstGeom>
          <a:noFill/>
          <a:ln w="28575" cap="flat" cmpd="sng" algn="ctr">
            <a:solidFill>
              <a:srgbClr val="F5585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67517B37-19B5-ACCA-60A4-06283A568F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17201" y="1210158"/>
            <a:ext cx="1211163" cy="10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9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75</TotalTime>
  <Words>970</Words>
  <Application>Microsoft Office PowerPoint</Application>
  <PresentationFormat>Widescreen</PresentationFormat>
  <Paragraphs>147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UTM Avo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2023-10-24T04:45:10Z</dcterms:created>
  <dcterms:modified xsi:type="dcterms:W3CDTF">2024-01-02T10:00:49Z</dcterms:modified>
</cp:coreProperties>
</file>