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notesMasterIdLst>
    <p:notesMasterId r:id="rId23"/>
  </p:notesMasterIdLst>
  <p:sldIdLst>
    <p:sldId id="256" r:id="rId4"/>
    <p:sldId id="313" r:id="rId5"/>
    <p:sldId id="312" r:id="rId6"/>
    <p:sldId id="395" r:id="rId7"/>
    <p:sldId id="403" r:id="rId8"/>
    <p:sldId id="404" r:id="rId9"/>
    <p:sldId id="405" r:id="rId10"/>
    <p:sldId id="406" r:id="rId11"/>
    <p:sldId id="407" r:id="rId12"/>
    <p:sldId id="408" r:id="rId13"/>
    <p:sldId id="409" r:id="rId14"/>
    <p:sldId id="410" r:id="rId15"/>
    <p:sldId id="411" r:id="rId16"/>
    <p:sldId id="263" r:id="rId17"/>
    <p:sldId id="270" r:id="rId18"/>
    <p:sldId id="413" r:id="rId19"/>
    <p:sldId id="414" r:id="rId20"/>
    <p:sldId id="279" r:id="rId21"/>
    <p:sldId id="33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Kumbh Sans" panose="020B0604020202020204" charset="0"/>
      <p:regular r:id="rId30"/>
      <p:bold r:id="rId31"/>
    </p:embeddedFont>
    <p:embeddedFont>
      <p:font typeface="UTM Avo" panose="02040603050506020204" pitchFamily="18" charset="0"/>
      <p:regular r:id="rId32"/>
      <p:bold r:id="rId33"/>
      <p:italic r:id="rId34"/>
      <p:boldItalic r:id="rId35"/>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474747"/>
    <a:srgbClr val="5F1F3E"/>
    <a:srgbClr val="333289"/>
    <a:srgbClr val="FFD944"/>
    <a:srgbClr val="310A0D"/>
    <a:srgbClr val="FFFAF7"/>
    <a:srgbClr val="123C12"/>
    <a:srgbClr val="FFCCC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font" Target="fonts/font1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11/17/2023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t>5</a:t>
            </a:fld>
            <a:endParaRPr lang="en-US"/>
          </a:p>
        </p:txBody>
      </p:sp>
    </p:spTree>
    <p:extLst>
      <p:ext uri="{BB962C8B-B14F-4D97-AF65-F5344CB8AC3E}">
        <p14:creationId xmlns:p14="http://schemas.microsoft.com/office/powerpoint/2010/main" val="181717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t>6</a:t>
            </a:fld>
            <a:endParaRPr lang="en-US"/>
          </a:p>
        </p:txBody>
      </p:sp>
    </p:spTree>
    <p:extLst>
      <p:ext uri="{BB962C8B-B14F-4D97-AF65-F5344CB8AC3E}">
        <p14:creationId xmlns:p14="http://schemas.microsoft.com/office/powerpoint/2010/main" val="2212097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t>7</a:t>
            </a:fld>
            <a:endParaRPr lang="en-US"/>
          </a:p>
        </p:txBody>
      </p:sp>
    </p:spTree>
    <p:extLst>
      <p:ext uri="{BB962C8B-B14F-4D97-AF65-F5344CB8AC3E}">
        <p14:creationId xmlns:p14="http://schemas.microsoft.com/office/powerpoint/2010/main" val="1495241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t>8</a:t>
            </a:fld>
            <a:endParaRPr lang="en-US"/>
          </a:p>
        </p:txBody>
      </p:sp>
    </p:spTree>
    <p:extLst>
      <p:ext uri="{BB962C8B-B14F-4D97-AF65-F5344CB8AC3E}">
        <p14:creationId xmlns:p14="http://schemas.microsoft.com/office/powerpoint/2010/main" val="1831288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t>9</a:t>
            </a:fld>
            <a:endParaRPr lang="en-US"/>
          </a:p>
        </p:txBody>
      </p:sp>
    </p:spTree>
    <p:extLst>
      <p:ext uri="{BB962C8B-B14F-4D97-AF65-F5344CB8AC3E}">
        <p14:creationId xmlns:p14="http://schemas.microsoft.com/office/powerpoint/2010/main" val="3957047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t>10</a:t>
            </a:fld>
            <a:endParaRPr lang="en-US"/>
          </a:p>
        </p:txBody>
      </p:sp>
    </p:spTree>
    <p:extLst>
      <p:ext uri="{BB962C8B-B14F-4D97-AF65-F5344CB8AC3E}">
        <p14:creationId xmlns:p14="http://schemas.microsoft.com/office/powerpoint/2010/main" val="2108487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t>11</a:t>
            </a:fld>
            <a:endParaRPr lang="en-US"/>
          </a:p>
        </p:txBody>
      </p:sp>
    </p:spTree>
    <p:extLst>
      <p:ext uri="{BB962C8B-B14F-4D97-AF65-F5344CB8AC3E}">
        <p14:creationId xmlns:p14="http://schemas.microsoft.com/office/powerpoint/2010/main" val="2752007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t>12</a:t>
            </a:fld>
            <a:endParaRPr lang="en-US"/>
          </a:p>
        </p:txBody>
      </p:sp>
    </p:spTree>
    <p:extLst>
      <p:ext uri="{BB962C8B-B14F-4D97-AF65-F5344CB8AC3E}">
        <p14:creationId xmlns:p14="http://schemas.microsoft.com/office/powerpoint/2010/main" val="3036299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92B2F3-1DE3-42E0-A402-B4826F0D7F2F}" type="slidenum">
              <a:rPr lang="en-US" smtClean="0"/>
              <a:t>13</a:t>
            </a:fld>
            <a:endParaRPr lang="en-US"/>
          </a:p>
        </p:txBody>
      </p:sp>
    </p:spTree>
    <p:extLst>
      <p:ext uri="{BB962C8B-B14F-4D97-AF65-F5344CB8AC3E}">
        <p14:creationId xmlns:p14="http://schemas.microsoft.com/office/powerpoint/2010/main" val="474929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11/17/2023</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11/17/2023</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11/17/2023</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11/17/2023</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11/17/2023</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84594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11/17/2023</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52043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11/17/2023</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790493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11/17/2023</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44936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11/17/2023</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26976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11/17/2023</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98833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11/17/2023</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52788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11/17/2023</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11/17/2023</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358017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11/17/2023</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08162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11/17/2023</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800464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11/17/2023</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59467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11/17/2023</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11/17/2023</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11/17/2023</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11/17/2023</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11/17/2023</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11/17/2023</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9B35F583-0148-4553-964E-C48E0D09F0A7}" type="datetimeFigureOut">
              <a:rPr lang="en-US" smtClean="0"/>
              <a:pPr/>
              <a:t>11/17/2023</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E5E96640-AC40-4FB1-869D-32BD2614E6D2}" type="slidenum">
              <a:rPr lang="en-US" smtClean="0"/>
              <a:pPr/>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B8E471B-AE77-BA89-2C2C-3C1B3FFC444A}"/>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11/17/2023</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4878610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s://hoc10.vn/doc-sach/tieng-viet-4-tap-1/1/385/31/" TargetMode="External"/><Relationship Id="rId2" Type="http://schemas.openxmlformats.org/officeDocument/2006/relationships/image" Target="../media/image1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2.png"/><Relationship Id="rId2" Type="http://schemas.openxmlformats.org/officeDocument/2006/relationships/slideLayout" Target="../slideLayouts/slideLayout23.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hyperlink" Target="https://www.facebook.com/groups/hoc10donghanhcunggiaovientieuhoc"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1/1/385/31/"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1/1/385/31/"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A7158-F256-0F37-DC68-7D8AA6BFCB04}"/>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824A85AF-B5D2-9AE2-F443-FFA2E121B5B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
        <p:nvSpPr>
          <p:cNvPr id="10" name="Google Shape;54;p1">
            <a:extLst>
              <a:ext uri="{FF2B5EF4-FFF2-40B4-BE49-F238E27FC236}">
                <a16:creationId xmlns:a16="http://schemas.microsoft.com/office/drawing/2014/main" id="{E2DA8A9E-0953-ED8C-7BAC-84F79CDCD854}"/>
              </a:ext>
            </a:extLst>
          </p:cNvPr>
          <p:cNvSpPr txBox="1">
            <a:spLocks/>
          </p:cNvSpPr>
          <p:nvPr/>
        </p:nvSpPr>
        <p:spPr>
          <a:xfrm>
            <a:off x="0" y="2295509"/>
            <a:ext cx="12192000" cy="226698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4</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Góc sáng tạo</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a:t>
            </a:r>
            <a:r>
              <a:rPr lang="en-US" sz="5200" b="1" kern="0" dirty="0">
                <a:solidFill>
                  <a:srgbClr val="FF0000"/>
                </a:solidFill>
                <a:latin typeface="UTM Avo" panose="02040603050506020204" pitchFamily="18" charset="0"/>
                <a:cs typeface="Arial" panose="020B0604020202020204" pitchFamily="34" charset="0"/>
              </a:rPr>
              <a:t> </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A</a:t>
            </a: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i chăm, ai ngoan?</a:t>
            </a: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672;p10">
            <a:extLst>
              <a:ext uri="{FF2B5EF4-FFF2-40B4-BE49-F238E27FC236}">
                <a16:creationId xmlns:a16="http://schemas.microsoft.com/office/drawing/2014/main" id="{0841CF7C-5283-35CA-2280-BEC1CE700BFF}"/>
              </a:ext>
            </a:extLst>
          </p:cNvPr>
          <p:cNvSpPr txBox="1">
            <a:spLocks/>
          </p:cNvSpPr>
          <p:nvPr/>
        </p:nvSpPr>
        <p:spPr>
          <a:xfrm>
            <a:off x="4606088" y="1182771"/>
            <a:ext cx="2979823" cy="65283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500"/>
              <a:buFont typeface="Kumbh Sans"/>
              <a:buNone/>
              <a:defRPr sz="3500" b="1" i="0" u="none" strike="noStrike" cap="none">
                <a:solidFill>
                  <a:schemeClr val="dk1"/>
                </a:solidFill>
                <a:latin typeface="Kumbh Sans"/>
                <a:ea typeface="Kumbh Sans"/>
                <a:cs typeface="Kumbh Sans"/>
                <a:sym typeface="Kumbh Sans"/>
              </a:defRPr>
            </a:lvl1pPr>
            <a:lvl2pPr marR="0" lvl="1" algn="l" rtl="0">
              <a:lnSpc>
                <a:spcPct val="115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15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15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15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15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15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15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15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algn="ctr">
              <a:lnSpc>
                <a:spcPct val="100000"/>
              </a:lnSpc>
            </a:pPr>
            <a:r>
              <a:rPr lang="vi-VN" sz="2800" kern="0" dirty="0">
                <a:solidFill>
                  <a:srgbClr val="C00000"/>
                </a:solidFill>
                <a:latin typeface="UTM Avo" panose="02040603050506020204" pitchFamily="18" charset="0"/>
                <a:ea typeface="Arial"/>
                <a:cs typeface="Arial"/>
                <a:sym typeface="Arial"/>
              </a:rPr>
              <a:t>CHUẨN BỊ</a:t>
            </a:r>
          </a:p>
        </p:txBody>
      </p:sp>
      <p:sp>
        <p:nvSpPr>
          <p:cNvPr id="30" name="Google Shape;673;p10">
            <a:extLst>
              <a:ext uri="{FF2B5EF4-FFF2-40B4-BE49-F238E27FC236}">
                <a16:creationId xmlns:a16="http://schemas.microsoft.com/office/drawing/2014/main" id="{451AF1E1-C1A8-0339-056D-77B73AE5F5DE}"/>
              </a:ext>
            </a:extLst>
          </p:cNvPr>
          <p:cNvSpPr/>
          <p:nvPr/>
        </p:nvSpPr>
        <p:spPr>
          <a:xfrm>
            <a:off x="10423110" y="3410793"/>
            <a:ext cx="377979" cy="480617"/>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 name="Google Shape;674;p10">
            <a:extLst>
              <a:ext uri="{FF2B5EF4-FFF2-40B4-BE49-F238E27FC236}">
                <a16:creationId xmlns:a16="http://schemas.microsoft.com/office/drawing/2014/main" id="{9855288A-ED41-B46A-EE47-EE3C9FD69DB6}"/>
              </a:ext>
            </a:extLst>
          </p:cNvPr>
          <p:cNvSpPr/>
          <p:nvPr/>
        </p:nvSpPr>
        <p:spPr>
          <a:xfrm>
            <a:off x="8588644" y="3934469"/>
            <a:ext cx="257060" cy="32688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2" name="Google Shape;675;p10">
            <a:extLst>
              <a:ext uri="{FF2B5EF4-FFF2-40B4-BE49-F238E27FC236}">
                <a16:creationId xmlns:a16="http://schemas.microsoft.com/office/drawing/2014/main" id="{A5A26AB4-8C20-A534-C3CE-3C02BFEEEE85}"/>
              </a:ext>
            </a:extLst>
          </p:cNvPr>
          <p:cNvSpPr/>
          <p:nvPr/>
        </p:nvSpPr>
        <p:spPr>
          <a:xfrm>
            <a:off x="9958051" y="6360828"/>
            <a:ext cx="257060" cy="32688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pic>
        <p:nvPicPr>
          <p:cNvPr id="33" name="Google Shape;676;p10" descr="Hướng dẫn làm chậu hoa handmade bằng giấy cứng cực xinh">
            <a:extLst>
              <a:ext uri="{FF2B5EF4-FFF2-40B4-BE49-F238E27FC236}">
                <a16:creationId xmlns:a16="http://schemas.microsoft.com/office/drawing/2014/main" id="{C315CAA0-DE31-158E-3F2B-4091DB00EFA2}"/>
              </a:ext>
            </a:extLst>
          </p:cNvPr>
          <p:cNvPicPr preferRelativeResize="0"/>
          <p:nvPr/>
        </p:nvPicPr>
        <p:blipFill rotWithShape="1">
          <a:blip r:embed="rId4">
            <a:alphaModFix/>
          </a:blip>
          <a:srcRect b="46851"/>
          <a:stretch/>
        </p:blipFill>
        <p:spPr>
          <a:xfrm>
            <a:off x="4970646" y="2454522"/>
            <a:ext cx="3440915" cy="1828785"/>
          </a:xfrm>
          <a:prstGeom prst="rect">
            <a:avLst/>
          </a:prstGeom>
          <a:noFill/>
          <a:ln>
            <a:noFill/>
          </a:ln>
        </p:spPr>
      </p:pic>
      <p:pic>
        <p:nvPicPr>
          <p:cNvPr id="34" name="Google Shape;677;p10" descr="Hướng dẫn làm chậu hoa handmade bằng giấy cứng cực xinh">
            <a:extLst>
              <a:ext uri="{FF2B5EF4-FFF2-40B4-BE49-F238E27FC236}">
                <a16:creationId xmlns:a16="http://schemas.microsoft.com/office/drawing/2014/main" id="{0AF8364F-9518-9120-887F-A8E2B0FFC5CB}"/>
              </a:ext>
            </a:extLst>
          </p:cNvPr>
          <p:cNvPicPr preferRelativeResize="0"/>
          <p:nvPr/>
        </p:nvPicPr>
        <p:blipFill rotWithShape="1">
          <a:blip r:embed="rId4">
            <a:alphaModFix/>
          </a:blip>
          <a:srcRect t="54180"/>
          <a:stretch/>
        </p:blipFill>
        <p:spPr>
          <a:xfrm>
            <a:off x="520460" y="2454521"/>
            <a:ext cx="3728356" cy="1708299"/>
          </a:xfrm>
          <a:prstGeom prst="rect">
            <a:avLst/>
          </a:prstGeom>
          <a:noFill/>
          <a:ln>
            <a:noFill/>
          </a:ln>
        </p:spPr>
      </p:pic>
      <p:pic>
        <p:nvPicPr>
          <p:cNvPr id="35" name="Google Shape;678;p10" descr="Băng dính 2 mặt 1 cm dài 12 m(30 cuộn/cây) | TTI Group">
            <a:extLst>
              <a:ext uri="{FF2B5EF4-FFF2-40B4-BE49-F238E27FC236}">
                <a16:creationId xmlns:a16="http://schemas.microsoft.com/office/drawing/2014/main" id="{E24B067C-9C3F-0047-F97B-3F3056B22EFA}"/>
              </a:ext>
            </a:extLst>
          </p:cNvPr>
          <p:cNvPicPr preferRelativeResize="0"/>
          <p:nvPr/>
        </p:nvPicPr>
        <p:blipFill rotWithShape="1">
          <a:blip r:embed="rId5">
            <a:alphaModFix/>
          </a:blip>
          <a:srcRect/>
          <a:stretch/>
        </p:blipFill>
        <p:spPr>
          <a:xfrm>
            <a:off x="9603096" y="2104965"/>
            <a:ext cx="2197459" cy="2197459"/>
          </a:xfrm>
          <a:prstGeom prst="rect">
            <a:avLst/>
          </a:prstGeom>
          <a:noFill/>
          <a:ln>
            <a:noFill/>
          </a:ln>
        </p:spPr>
      </p:pic>
      <p:sp>
        <p:nvSpPr>
          <p:cNvPr id="36" name="Google Shape;679;p10">
            <a:extLst>
              <a:ext uri="{FF2B5EF4-FFF2-40B4-BE49-F238E27FC236}">
                <a16:creationId xmlns:a16="http://schemas.microsoft.com/office/drawing/2014/main" id="{99FF06C3-9A1A-864A-C752-8DB20877DA02}"/>
              </a:ext>
            </a:extLst>
          </p:cNvPr>
          <p:cNvSpPr txBox="1"/>
          <p:nvPr/>
        </p:nvSpPr>
        <p:spPr>
          <a:xfrm>
            <a:off x="0" y="4302424"/>
            <a:ext cx="5033734" cy="1508051"/>
          </a:xfrm>
          <a:prstGeom prst="rect">
            <a:avLst/>
          </a:prstGeom>
          <a:noFill/>
          <a:ln>
            <a:noFill/>
          </a:ln>
        </p:spPr>
        <p:txBody>
          <a:bodyPr spcFirstLastPara="1" wrap="square" lIns="121900" tIns="60933" rIns="121900" bIns="60933" anchor="t" anchorCtr="0">
            <a:spAutoFit/>
          </a:bodyPr>
          <a:lstStyle/>
          <a:p>
            <a:pPr algn="ctr">
              <a:lnSpc>
                <a:spcPct val="125000"/>
              </a:lnSpc>
              <a:buClr>
                <a:srgbClr val="000000"/>
              </a:buClr>
              <a:buFont typeface="Arial"/>
              <a:buNone/>
            </a:pPr>
            <a:r>
              <a:rPr lang="en-US" sz="2400" kern="0" dirty="0" err="1">
                <a:solidFill>
                  <a:srgbClr val="000000"/>
                </a:solidFill>
                <a:latin typeface="UTM Avo" panose="02040603050506020204" pitchFamily="18" charset="0"/>
                <a:cs typeface="Arial"/>
                <a:sym typeface="Arial"/>
              </a:rPr>
              <a:t>Cây</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hoa</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có</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gốc</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cành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lá</a:t>
            </a:r>
            <a:r>
              <a:rPr lang="en-US" sz="2400" kern="0" dirty="0">
                <a:solidFill>
                  <a:srgbClr val="000000"/>
                </a:solidFill>
                <a:latin typeface="UTM Avo" panose="02040603050506020204" pitchFamily="18" charset="0"/>
                <a:cs typeface="Arial"/>
                <a:sym typeface="Arial"/>
              </a:rPr>
              <a:t>), 1 </a:t>
            </a:r>
            <a:r>
              <a:rPr lang="en-US" sz="2400" kern="0" dirty="0" err="1">
                <a:solidFill>
                  <a:srgbClr val="000000"/>
                </a:solidFill>
                <a:latin typeface="UTM Avo" panose="02040603050506020204" pitchFamily="18" charset="0"/>
                <a:cs typeface="Arial"/>
                <a:sym typeface="Arial"/>
              </a:rPr>
              <a:t>chậu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hoa</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viền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giấy</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màu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có</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dòng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chữ</a:t>
            </a:r>
            <a:r>
              <a:rPr lang="en-US" sz="2400" kern="0" dirty="0">
                <a:solidFill>
                  <a:srgbClr val="000000"/>
                </a:solidFill>
                <a:latin typeface="UTM Avo" panose="02040603050506020204" pitchFamily="18" charset="0"/>
                <a:cs typeface="Arial"/>
                <a:sym typeface="Arial"/>
              </a:rPr>
              <a:t> "Ai </a:t>
            </a:r>
            <a:r>
              <a:rPr lang="en-US" sz="2400" kern="0" dirty="0" err="1">
                <a:solidFill>
                  <a:srgbClr val="000000"/>
                </a:solidFill>
                <a:latin typeface="UTM Avo" panose="02040603050506020204" pitchFamily="18" charset="0"/>
                <a:cs typeface="Arial"/>
                <a:sym typeface="Arial"/>
              </a:rPr>
              <a:t>chăm</a:t>
            </a:r>
            <a:r>
              <a:rPr lang="en-US" sz="2400" kern="0" dirty="0">
                <a:solidFill>
                  <a:srgbClr val="000000"/>
                </a:solidFill>
                <a:latin typeface="UTM Avo" panose="02040603050506020204" pitchFamily="18" charset="0"/>
                <a:cs typeface="Arial"/>
                <a:sym typeface="Arial"/>
              </a:rPr>
              <a:t>, ai </a:t>
            </a:r>
            <a:r>
              <a:rPr lang="en-US" sz="2400" kern="0" dirty="0" err="1">
                <a:solidFill>
                  <a:srgbClr val="000000"/>
                </a:solidFill>
                <a:latin typeface="UTM Avo" panose="02040603050506020204" pitchFamily="18" charset="0"/>
                <a:cs typeface="Arial"/>
                <a:sym typeface="Arial"/>
              </a:rPr>
              <a:t>ngoan</a:t>
            </a:r>
            <a:r>
              <a:rPr lang="en-US" sz="2400" kern="0" dirty="0">
                <a:solidFill>
                  <a:srgbClr val="000000"/>
                </a:solidFill>
                <a:latin typeface="UTM Avo" panose="02040603050506020204" pitchFamily="18" charset="0"/>
                <a:cs typeface="Arial"/>
                <a:sym typeface="Arial"/>
              </a:rPr>
              <a:t>?"</a:t>
            </a:r>
          </a:p>
        </p:txBody>
      </p:sp>
      <p:sp>
        <p:nvSpPr>
          <p:cNvPr id="37" name="Google Shape;680;p10">
            <a:extLst>
              <a:ext uri="{FF2B5EF4-FFF2-40B4-BE49-F238E27FC236}">
                <a16:creationId xmlns:a16="http://schemas.microsoft.com/office/drawing/2014/main" id="{9E552D6C-D9DE-0906-719B-7808CBD68762}"/>
              </a:ext>
            </a:extLst>
          </p:cNvPr>
          <p:cNvSpPr txBox="1"/>
          <p:nvPr/>
        </p:nvSpPr>
        <p:spPr>
          <a:xfrm>
            <a:off x="4856658" y="4302424"/>
            <a:ext cx="4181668" cy="1046386"/>
          </a:xfrm>
          <a:prstGeom prst="rect">
            <a:avLst/>
          </a:prstGeom>
          <a:noFill/>
          <a:ln>
            <a:noFill/>
          </a:ln>
        </p:spPr>
        <p:txBody>
          <a:bodyPr spcFirstLastPara="1" wrap="square" lIns="121900" tIns="60933" rIns="121900" bIns="60933" anchor="t" anchorCtr="0">
            <a:spAutoFit/>
          </a:bodyPr>
          <a:lstStyle>
            <a:defPPr>
              <a:defRPr lang="en-US"/>
            </a:defPPr>
            <a:lvl1pPr algn="ctr">
              <a:lnSpc>
                <a:spcPct val="125000"/>
              </a:lnSpc>
              <a:buClr>
                <a:srgbClr val="000000"/>
              </a:buClr>
              <a:buFont typeface="Arial"/>
              <a:buNone/>
              <a:defRPr sz="2400" kern="0">
                <a:solidFill>
                  <a:srgbClr val="000000"/>
                </a:solidFill>
                <a:latin typeface="UTM Avo" panose="02040603050506020204" pitchFamily="18" charset="0"/>
                <a:cs typeface="Arial"/>
              </a:defRPr>
            </a:lvl1pPr>
          </a:lstStyle>
          <a:p>
            <a:r>
              <a:rPr lang="vi-VN" dirty="0">
                <a:sym typeface="Arial"/>
              </a:rPr>
              <a:t>Giấy màu (nhiều màu) để làm các bông hoa.</a:t>
            </a:r>
            <a:endParaRPr dirty="0">
              <a:sym typeface="Arial"/>
            </a:endParaRPr>
          </a:p>
        </p:txBody>
      </p:sp>
      <p:sp>
        <p:nvSpPr>
          <p:cNvPr id="38" name="Google Shape;681;p10">
            <a:extLst>
              <a:ext uri="{FF2B5EF4-FFF2-40B4-BE49-F238E27FC236}">
                <a16:creationId xmlns:a16="http://schemas.microsoft.com/office/drawing/2014/main" id="{A31C20D3-E9C2-A090-87ED-3F9532DBE678}"/>
              </a:ext>
            </a:extLst>
          </p:cNvPr>
          <p:cNvSpPr txBox="1"/>
          <p:nvPr/>
        </p:nvSpPr>
        <p:spPr>
          <a:xfrm>
            <a:off x="9171355" y="4302424"/>
            <a:ext cx="2957688" cy="677054"/>
          </a:xfrm>
          <a:prstGeom prst="rect">
            <a:avLst/>
          </a:prstGeom>
          <a:noFill/>
          <a:ln>
            <a:noFill/>
          </a:ln>
        </p:spPr>
        <p:txBody>
          <a:bodyPr spcFirstLastPara="1" wrap="square" lIns="121900" tIns="60933" rIns="121900" bIns="60933" anchor="t" anchorCtr="0">
            <a:spAutoFit/>
          </a:bodyPr>
          <a:lstStyle/>
          <a:p>
            <a:pPr algn="ctr">
              <a:lnSpc>
                <a:spcPct val="150000"/>
              </a:lnSpc>
              <a:buClr>
                <a:srgbClr val="000000"/>
              </a:buClr>
              <a:buFont typeface="Arial"/>
              <a:buNone/>
            </a:pPr>
            <a:r>
              <a:rPr lang="vi-VN" sz="2400" kern="0" dirty="0">
                <a:solidFill>
                  <a:srgbClr val="000000"/>
                </a:solidFill>
                <a:latin typeface="UTM Avo" panose="02040603050506020204" pitchFamily="18" charset="0"/>
                <a:cs typeface="Arial"/>
                <a:sym typeface="Arial"/>
              </a:rPr>
              <a:t>Băng dính 2 mặt</a:t>
            </a:r>
            <a:endParaRPr sz="2400" kern="0" dirty="0">
              <a:solidFill>
                <a:srgbClr val="000000"/>
              </a:solidFill>
              <a:latin typeface="UTM Avo" panose="02040603050506020204" pitchFamily="18" charset="0"/>
              <a:cs typeface="Arial"/>
              <a:sym typeface="Arial"/>
            </a:endParaRPr>
          </a:p>
        </p:txBody>
      </p:sp>
    </p:spTree>
    <p:extLst>
      <p:ext uri="{BB962C8B-B14F-4D97-AF65-F5344CB8AC3E}">
        <p14:creationId xmlns:p14="http://schemas.microsoft.com/office/powerpoint/2010/main" val="428713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Google Shape;687;p11">
            <a:extLst>
              <a:ext uri="{FF2B5EF4-FFF2-40B4-BE49-F238E27FC236}">
                <a16:creationId xmlns:a16="http://schemas.microsoft.com/office/drawing/2014/main" id="{74F01C1F-704E-16C9-534F-E7CA9EA796CE}"/>
              </a:ext>
            </a:extLst>
          </p:cNvPr>
          <p:cNvSpPr/>
          <p:nvPr/>
        </p:nvSpPr>
        <p:spPr>
          <a:xfrm>
            <a:off x="9482534" y="596584"/>
            <a:ext cx="1538133" cy="42860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5" name="Google Shape;688;p11">
            <a:extLst>
              <a:ext uri="{FF2B5EF4-FFF2-40B4-BE49-F238E27FC236}">
                <a16:creationId xmlns:a16="http://schemas.microsoft.com/office/drawing/2014/main" id="{07B08CF7-6A82-03A8-D181-981C23AA569B}"/>
              </a:ext>
            </a:extLst>
          </p:cNvPr>
          <p:cNvGrpSpPr/>
          <p:nvPr/>
        </p:nvGrpSpPr>
        <p:grpSpPr>
          <a:xfrm>
            <a:off x="10095833" y="893467"/>
            <a:ext cx="1808063" cy="1084805"/>
            <a:chOff x="6798725" y="2381225"/>
            <a:chExt cx="560350" cy="336200"/>
          </a:xfrm>
        </p:grpSpPr>
        <p:sp>
          <p:nvSpPr>
            <p:cNvPr id="6" name="Google Shape;689;p11">
              <a:extLst>
                <a:ext uri="{FF2B5EF4-FFF2-40B4-BE49-F238E27FC236}">
                  <a16:creationId xmlns:a16="http://schemas.microsoft.com/office/drawing/2014/main" id="{75B99D79-6621-1664-D117-A8C6F6CD90A3}"/>
                </a:ext>
              </a:extLst>
            </p:cNvPr>
            <p:cNvSpPr/>
            <p:nvPr/>
          </p:nvSpPr>
          <p:spPr>
            <a:xfrm>
              <a:off x="6900275" y="2381225"/>
              <a:ext cx="356900" cy="336200"/>
            </a:xfrm>
            <a:custGeom>
              <a:avLst/>
              <a:gdLst/>
              <a:ahLst/>
              <a:cxnLst/>
              <a:rect l="l" t="t" r="r" b="b"/>
              <a:pathLst>
                <a:path w="14276" h="13448" extrusionOk="0">
                  <a:moveTo>
                    <a:pt x="7153" y="1"/>
                  </a:moveTo>
                  <a:cubicBezTo>
                    <a:pt x="6861" y="1"/>
                    <a:pt x="6566" y="20"/>
                    <a:pt x="6269" y="59"/>
                  </a:cubicBezTo>
                  <a:cubicBezTo>
                    <a:pt x="2590" y="530"/>
                    <a:pt x="0" y="3900"/>
                    <a:pt x="471" y="7594"/>
                  </a:cubicBezTo>
                  <a:cubicBezTo>
                    <a:pt x="918" y="10982"/>
                    <a:pt x="3813" y="13447"/>
                    <a:pt x="7142" y="13447"/>
                  </a:cubicBezTo>
                  <a:cubicBezTo>
                    <a:pt x="7427" y="13447"/>
                    <a:pt x="7716" y="13429"/>
                    <a:pt x="8006" y="13392"/>
                  </a:cubicBezTo>
                  <a:cubicBezTo>
                    <a:pt x="11685" y="12906"/>
                    <a:pt x="14275" y="9536"/>
                    <a:pt x="13804" y="5857"/>
                  </a:cubicBezTo>
                  <a:cubicBezTo>
                    <a:pt x="13358" y="2475"/>
                    <a:pt x="10474" y="1"/>
                    <a:pt x="7153" y="1"/>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 name="Google Shape;690;p11">
              <a:extLst>
                <a:ext uri="{FF2B5EF4-FFF2-40B4-BE49-F238E27FC236}">
                  <a16:creationId xmlns:a16="http://schemas.microsoft.com/office/drawing/2014/main" id="{A11E3845-436D-0B2F-B028-DE5FA092CCD6}"/>
                </a:ext>
              </a:extLst>
            </p:cNvPr>
            <p:cNvSpPr/>
            <p:nvPr/>
          </p:nvSpPr>
          <p:spPr>
            <a:xfrm>
              <a:off x="6798725" y="2421125"/>
              <a:ext cx="560350" cy="258375"/>
            </a:xfrm>
            <a:custGeom>
              <a:avLst/>
              <a:gdLst/>
              <a:ahLst/>
              <a:cxnLst/>
              <a:rect l="l" t="t" r="r" b="b"/>
              <a:pathLst>
                <a:path w="22414" h="10335" extrusionOk="0">
                  <a:moveTo>
                    <a:pt x="18578" y="0"/>
                  </a:moveTo>
                  <a:cubicBezTo>
                    <a:pt x="17765" y="0"/>
                    <a:pt x="16829" y="87"/>
                    <a:pt x="15806" y="258"/>
                  </a:cubicBezTo>
                  <a:cubicBezTo>
                    <a:pt x="15865" y="303"/>
                    <a:pt x="15909" y="361"/>
                    <a:pt x="15968" y="406"/>
                  </a:cubicBezTo>
                  <a:cubicBezTo>
                    <a:pt x="16298" y="377"/>
                    <a:pt x="16612" y="363"/>
                    <a:pt x="16906" y="363"/>
                  </a:cubicBezTo>
                  <a:cubicBezTo>
                    <a:pt x="18273" y="363"/>
                    <a:pt x="19211" y="673"/>
                    <a:pt x="19441" y="1303"/>
                  </a:cubicBezTo>
                  <a:cubicBezTo>
                    <a:pt x="20000" y="2760"/>
                    <a:pt x="16586" y="5380"/>
                    <a:pt x="11847" y="7175"/>
                  </a:cubicBezTo>
                  <a:cubicBezTo>
                    <a:pt x="9156" y="8186"/>
                    <a:pt x="6608" y="8713"/>
                    <a:pt x="4808" y="8713"/>
                  </a:cubicBezTo>
                  <a:cubicBezTo>
                    <a:pt x="3438" y="8713"/>
                    <a:pt x="2502" y="8408"/>
                    <a:pt x="2267" y="7778"/>
                  </a:cubicBezTo>
                  <a:cubicBezTo>
                    <a:pt x="1958" y="6984"/>
                    <a:pt x="2855" y="5821"/>
                    <a:pt x="4504" y="4644"/>
                  </a:cubicBezTo>
                  <a:cubicBezTo>
                    <a:pt x="4504" y="4585"/>
                    <a:pt x="4518" y="4511"/>
                    <a:pt x="4518" y="4453"/>
                  </a:cubicBezTo>
                  <a:lnTo>
                    <a:pt x="4518" y="4453"/>
                  </a:lnTo>
                  <a:cubicBezTo>
                    <a:pt x="1663" y="6174"/>
                    <a:pt x="0" y="7984"/>
                    <a:pt x="442" y="9177"/>
                  </a:cubicBezTo>
                  <a:cubicBezTo>
                    <a:pt x="742" y="9955"/>
                    <a:pt x="1909" y="10335"/>
                    <a:pt x="3614" y="10335"/>
                  </a:cubicBezTo>
                  <a:cubicBezTo>
                    <a:pt x="5844" y="10335"/>
                    <a:pt x="8991" y="9685"/>
                    <a:pt x="12318" y="8426"/>
                  </a:cubicBezTo>
                  <a:cubicBezTo>
                    <a:pt x="18205" y="6204"/>
                    <a:pt x="22414" y="2951"/>
                    <a:pt x="21737" y="1156"/>
                  </a:cubicBezTo>
                  <a:cubicBezTo>
                    <a:pt x="21438" y="379"/>
                    <a:pt x="20277" y="0"/>
                    <a:pt x="18578" y="0"/>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8" name="Google Shape;691;p11">
            <a:extLst>
              <a:ext uri="{FF2B5EF4-FFF2-40B4-BE49-F238E27FC236}">
                <a16:creationId xmlns:a16="http://schemas.microsoft.com/office/drawing/2014/main" id="{D58D897E-18C1-327E-9489-43626B0E57FC}"/>
              </a:ext>
            </a:extLst>
          </p:cNvPr>
          <p:cNvSpPr/>
          <p:nvPr/>
        </p:nvSpPr>
        <p:spPr>
          <a:xfrm>
            <a:off x="2474134" y="5498751"/>
            <a:ext cx="1538133" cy="42860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0" name="Google Shape;724;p11">
            <a:extLst>
              <a:ext uri="{FF2B5EF4-FFF2-40B4-BE49-F238E27FC236}">
                <a16:creationId xmlns:a16="http://schemas.microsoft.com/office/drawing/2014/main" id="{CC3C09B4-A4F8-EB3D-74DC-8696C1DEF956}"/>
              </a:ext>
            </a:extLst>
          </p:cNvPr>
          <p:cNvSpPr/>
          <p:nvPr/>
        </p:nvSpPr>
        <p:spPr>
          <a:xfrm>
            <a:off x="822434" y="4705628"/>
            <a:ext cx="257060" cy="32688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1" name="Google Shape;725;p11">
            <a:extLst>
              <a:ext uri="{FF2B5EF4-FFF2-40B4-BE49-F238E27FC236}">
                <a16:creationId xmlns:a16="http://schemas.microsoft.com/office/drawing/2014/main" id="{5729D520-E384-9946-A1D0-97B5DA497E96}"/>
              </a:ext>
            </a:extLst>
          </p:cNvPr>
          <p:cNvSpPr txBox="1">
            <a:spLocks/>
          </p:cNvSpPr>
          <p:nvPr/>
        </p:nvSpPr>
        <p:spPr>
          <a:xfrm>
            <a:off x="6645526" y="1756348"/>
            <a:ext cx="2979823"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600"/>
              <a:buFont typeface="Kumbh Sans"/>
              <a:buNone/>
              <a:defRPr sz="6667" b="1" i="0" u="none" strike="noStrike" cap="none">
                <a:solidFill>
                  <a:schemeClr val="dk1"/>
                </a:solidFill>
                <a:latin typeface="Kumbh Sans"/>
                <a:ea typeface="Kumbh Sans"/>
                <a:cs typeface="Kumbh Sans"/>
                <a:sym typeface="Kumbh Sans"/>
              </a:defRPr>
            </a:lvl1pPr>
            <a:lvl2pPr marR="0" lvl="1" algn="ctr" rtl="0">
              <a:lnSpc>
                <a:spcPct val="115000"/>
              </a:lnSpc>
              <a:spcBef>
                <a:spcPts val="0"/>
              </a:spcBef>
              <a:spcAft>
                <a:spcPts val="0"/>
              </a:spcAft>
              <a:buClr>
                <a:schemeClr val="dk1"/>
              </a:buClr>
              <a:buSzPts val="3600"/>
              <a:buFont typeface="DM Sans"/>
              <a:buNone/>
              <a:defRPr sz="4800" b="1" i="0" u="none" strike="noStrike" cap="none">
                <a:solidFill>
                  <a:schemeClr val="dk1"/>
                </a:solidFill>
                <a:latin typeface="DM Sans"/>
                <a:ea typeface="DM Sans"/>
                <a:cs typeface="DM Sans"/>
                <a:sym typeface="DM Sans"/>
              </a:defRPr>
            </a:lvl2pPr>
            <a:lvl3pPr marR="0" lvl="2" algn="ctr" rtl="0">
              <a:lnSpc>
                <a:spcPct val="115000"/>
              </a:lnSpc>
              <a:spcBef>
                <a:spcPts val="0"/>
              </a:spcBef>
              <a:spcAft>
                <a:spcPts val="0"/>
              </a:spcAft>
              <a:buClr>
                <a:schemeClr val="dk1"/>
              </a:buClr>
              <a:buSzPts val="3600"/>
              <a:buFont typeface="DM Sans"/>
              <a:buNone/>
              <a:defRPr sz="4800" b="1" i="0" u="none" strike="noStrike" cap="none">
                <a:solidFill>
                  <a:schemeClr val="dk1"/>
                </a:solidFill>
                <a:latin typeface="DM Sans"/>
                <a:ea typeface="DM Sans"/>
                <a:cs typeface="DM Sans"/>
                <a:sym typeface="DM Sans"/>
              </a:defRPr>
            </a:lvl3pPr>
            <a:lvl4pPr marR="0" lvl="3" algn="ctr" rtl="0">
              <a:lnSpc>
                <a:spcPct val="115000"/>
              </a:lnSpc>
              <a:spcBef>
                <a:spcPts val="0"/>
              </a:spcBef>
              <a:spcAft>
                <a:spcPts val="0"/>
              </a:spcAft>
              <a:buClr>
                <a:schemeClr val="dk1"/>
              </a:buClr>
              <a:buSzPts val="3600"/>
              <a:buFont typeface="DM Sans"/>
              <a:buNone/>
              <a:defRPr sz="4800" b="1" i="0" u="none" strike="noStrike" cap="none">
                <a:solidFill>
                  <a:schemeClr val="dk1"/>
                </a:solidFill>
                <a:latin typeface="DM Sans"/>
                <a:ea typeface="DM Sans"/>
                <a:cs typeface="DM Sans"/>
                <a:sym typeface="DM Sans"/>
              </a:defRPr>
            </a:lvl4pPr>
            <a:lvl5pPr marR="0" lvl="4" algn="ctr" rtl="0">
              <a:lnSpc>
                <a:spcPct val="115000"/>
              </a:lnSpc>
              <a:spcBef>
                <a:spcPts val="0"/>
              </a:spcBef>
              <a:spcAft>
                <a:spcPts val="0"/>
              </a:spcAft>
              <a:buClr>
                <a:schemeClr val="dk1"/>
              </a:buClr>
              <a:buSzPts val="3600"/>
              <a:buFont typeface="DM Sans"/>
              <a:buNone/>
              <a:defRPr sz="4800" b="1" i="0" u="none" strike="noStrike" cap="none">
                <a:solidFill>
                  <a:schemeClr val="dk1"/>
                </a:solidFill>
                <a:latin typeface="DM Sans"/>
                <a:ea typeface="DM Sans"/>
                <a:cs typeface="DM Sans"/>
                <a:sym typeface="DM Sans"/>
              </a:defRPr>
            </a:lvl5pPr>
            <a:lvl6pPr marR="0" lvl="5" algn="ctr" rtl="0">
              <a:lnSpc>
                <a:spcPct val="115000"/>
              </a:lnSpc>
              <a:spcBef>
                <a:spcPts val="0"/>
              </a:spcBef>
              <a:spcAft>
                <a:spcPts val="0"/>
              </a:spcAft>
              <a:buClr>
                <a:schemeClr val="dk1"/>
              </a:buClr>
              <a:buSzPts val="3600"/>
              <a:buFont typeface="DM Sans"/>
              <a:buNone/>
              <a:defRPr sz="4800" b="1" i="0" u="none" strike="noStrike" cap="none">
                <a:solidFill>
                  <a:schemeClr val="dk1"/>
                </a:solidFill>
                <a:latin typeface="DM Sans"/>
                <a:ea typeface="DM Sans"/>
                <a:cs typeface="DM Sans"/>
                <a:sym typeface="DM Sans"/>
              </a:defRPr>
            </a:lvl6pPr>
            <a:lvl7pPr marR="0" lvl="6" algn="ctr" rtl="0">
              <a:lnSpc>
                <a:spcPct val="115000"/>
              </a:lnSpc>
              <a:spcBef>
                <a:spcPts val="0"/>
              </a:spcBef>
              <a:spcAft>
                <a:spcPts val="0"/>
              </a:spcAft>
              <a:buClr>
                <a:schemeClr val="dk1"/>
              </a:buClr>
              <a:buSzPts val="3600"/>
              <a:buFont typeface="DM Sans"/>
              <a:buNone/>
              <a:defRPr sz="4800" b="1" i="0" u="none" strike="noStrike" cap="none">
                <a:solidFill>
                  <a:schemeClr val="dk1"/>
                </a:solidFill>
                <a:latin typeface="DM Sans"/>
                <a:ea typeface="DM Sans"/>
                <a:cs typeface="DM Sans"/>
                <a:sym typeface="DM Sans"/>
              </a:defRPr>
            </a:lvl7pPr>
            <a:lvl8pPr marR="0" lvl="7" algn="ctr" rtl="0">
              <a:lnSpc>
                <a:spcPct val="115000"/>
              </a:lnSpc>
              <a:spcBef>
                <a:spcPts val="0"/>
              </a:spcBef>
              <a:spcAft>
                <a:spcPts val="0"/>
              </a:spcAft>
              <a:buClr>
                <a:schemeClr val="dk1"/>
              </a:buClr>
              <a:buSzPts val="3600"/>
              <a:buFont typeface="DM Sans"/>
              <a:buNone/>
              <a:defRPr sz="4800" b="1" i="0" u="none" strike="noStrike" cap="none">
                <a:solidFill>
                  <a:schemeClr val="dk1"/>
                </a:solidFill>
                <a:latin typeface="DM Sans"/>
                <a:ea typeface="DM Sans"/>
                <a:cs typeface="DM Sans"/>
                <a:sym typeface="DM Sans"/>
              </a:defRPr>
            </a:lvl8pPr>
            <a:lvl9pPr marR="0" lvl="8" algn="ctr" rtl="0">
              <a:lnSpc>
                <a:spcPct val="115000"/>
              </a:lnSpc>
              <a:spcBef>
                <a:spcPts val="0"/>
              </a:spcBef>
              <a:spcAft>
                <a:spcPts val="0"/>
              </a:spcAft>
              <a:buClr>
                <a:schemeClr val="dk1"/>
              </a:buClr>
              <a:buSzPts val="3600"/>
              <a:buFont typeface="DM Sans"/>
              <a:buNone/>
              <a:defRPr sz="4800" b="1" i="0" u="none" strike="noStrike" cap="none">
                <a:solidFill>
                  <a:schemeClr val="dk1"/>
                </a:solidFill>
                <a:latin typeface="DM Sans"/>
                <a:ea typeface="DM Sans"/>
                <a:cs typeface="DM Sans"/>
                <a:sym typeface="DM Sans"/>
              </a:defRPr>
            </a:lvl9pPr>
          </a:lstStyle>
          <a:p>
            <a:pPr algn="ctr"/>
            <a:r>
              <a:rPr lang="vi-VN" sz="2800" kern="0" dirty="0">
                <a:solidFill>
                  <a:srgbClr val="C00000"/>
                </a:solidFill>
                <a:latin typeface="UTM Avo" panose="02040603050506020204" pitchFamily="18" charset="0"/>
                <a:ea typeface="Arial"/>
                <a:cs typeface="Arial"/>
                <a:sym typeface="Arial"/>
              </a:rPr>
              <a:t>NHIỆM VỤ</a:t>
            </a:r>
          </a:p>
        </p:txBody>
      </p:sp>
      <p:sp>
        <p:nvSpPr>
          <p:cNvPr id="52" name="Google Shape;726;p11">
            <a:extLst>
              <a:ext uri="{FF2B5EF4-FFF2-40B4-BE49-F238E27FC236}">
                <a16:creationId xmlns:a16="http://schemas.microsoft.com/office/drawing/2014/main" id="{DD34AF0B-6952-711C-B0C3-ABEFB5693CF8}"/>
              </a:ext>
            </a:extLst>
          </p:cNvPr>
          <p:cNvSpPr txBox="1"/>
          <p:nvPr/>
        </p:nvSpPr>
        <p:spPr>
          <a:xfrm>
            <a:off x="5775322" y="2447441"/>
            <a:ext cx="5163612" cy="2431380"/>
          </a:xfrm>
          <a:prstGeom prst="rect">
            <a:avLst/>
          </a:prstGeom>
          <a:noFill/>
          <a:ln>
            <a:noFill/>
          </a:ln>
        </p:spPr>
        <p:txBody>
          <a:bodyPr spcFirstLastPara="1" wrap="square" lIns="121900" tIns="60933" rIns="121900" bIns="60933" anchor="t" anchorCtr="0">
            <a:spAutoFit/>
          </a:bodyPr>
          <a:lstStyle/>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Các bạn HS cắt các bông hoa nhiều cánh bằng giấy màu và viết những câu đố vào bông hoa, sau đó tổ trưởng các tổ gắn câu đố lên cây.</a:t>
            </a:r>
          </a:p>
        </p:txBody>
      </p:sp>
      <p:pic>
        <p:nvPicPr>
          <p:cNvPr id="53" name="Google Shape;727;p11" descr="Làm hoa giấy trang trí hộp quà">
            <a:extLst>
              <a:ext uri="{FF2B5EF4-FFF2-40B4-BE49-F238E27FC236}">
                <a16:creationId xmlns:a16="http://schemas.microsoft.com/office/drawing/2014/main" id="{761A22E8-E3A4-0F55-6647-E164B7394C0F}"/>
              </a:ext>
            </a:extLst>
          </p:cNvPr>
          <p:cNvPicPr preferRelativeResize="0"/>
          <p:nvPr/>
        </p:nvPicPr>
        <p:blipFill rotWithShape="1">
          <a:blip r:embed="rId4">
            <a:alphaModFix/>
          </a:blip>
          <a:srcRect/>
          <a:stretch/>
        </p:blipFill>
        <p:spPr>
          <a:xfrm>
            <a:off x="1869783" y="2134319"/>
            <a:ext cx="2986563" cy="3501745"/>
          </a:xfrm>
          <a:prstGeom prst="rect">
            <a:avLst/>
          </a:prstGeom>
          <a:noFill/>
          <a:ln>
            <a:noFill/>
          </a:ln>
        </p:spPr>
      </p:pic>
      <p:grpSp>
        <p:nvGrpSpPr>
          <p:cNvPr id="19" name="Google Shape;702;p11">
            <a:extLst>
              <a:ext uri="{FF2B5EF4-FFF2-40B4-BE49-F238E27FC236}">
                <a16:creationId xmlns:a16="http://schemas.microsoft.com/office/drawing/2014/main" id="{C5BC78EC-C3A1-352C-FF04-5D67C1147284}"/>
              </a:ext>
            </a:extLst>
          </p:cNvPr>
          <p:cNvGrpSpPr/>
          <p:nvPr/>
        </p:nvGrpSpPr>
        <p:grpSpPr>
          <a:xfrm>
            <a:off x="144956" y="5792216"/>
            <a:ext cx="2368462" cy="957864"/>
            <a:chOff x="2174906" y="4114344"/>
            <a:chExt cx="2243450" cy="907400"/>
          </a:xfrm>
        </p:grpSpPr>
        <p:sp>
          <p:nvSpPr>
            <p:cNvPr id="20" name="Google Shape;703;p11">
              <a:extLst>
                <a:ext uri="{FF2B5EF4-FFF2-40B4-BE49-F238E27FC236}">
                  <a16:creationId xmlns:a16="http://schemas.microsoft.com/office/drawing/2014/main" id="{4E0BC243-0C3E-F4BB-512F-DA5983EB64AD}"/>
                </a:ext>
              </a:extLst>
            </p:cNvPr>
            <p:cNvSpPr/>
            <p:nvPr/>
          </p:nvSpPr>
          <p:spPr>
            <a:xfrm>
              <a:off x="2174906" y="4114344"/>
              <a:ext cx="2243450" cy="907400"/>
            </a:xfrm>
            <a:custGeom>
              <a:avLst/>
              <a:gdLst/>
              <a:ahLst/>
              <a:cxnLst/>
              <a:rect l="l" t="t" r="r" b="b"/>
              <a:pathLst>
                <a:path w="89738" h="36296" extrusionOk="0">
                  <a:moveTo>
                    <a:pt x="6667" y="8978"/>
                  </a:moveTo>
                  <a:cubicBezTo>
                    <a:pt x="6672" y="8978"/>
                    <a:pt x="6650" y="9005"/>
                    <a:pt x="6605" y="9034"/>
                  </a:cubicBezTo>
                  <a:lnTo>
                    <a:pt x="6605" y="9034"/>
                  </a:lnTo>
                  <a:cubicBezTo>
                    <a:pt x="6643" y="8993"/>
                    <a:pt x="6662" y="8978"/>
                    <a:pt x="6667" y="8978"/>
                  </a:cubicBezTo>
                  <a:close/>
                  <a:moveTo>
                    <a:pt x="85135" y="30196"/>
                  </a:moveTo>
                  <a:lnTo>
                    <a:pt x="85135" y="30196"/>
                  </a:lnTo>
                  <a:cubicBezTo>
                    <a:pt x="85134" y="30198"/>
                    <a:pt x="85134" y="30199"/>
                    <a:pt x="85134" y="30201"/>
                  </a:cubicBezTo>
                  <a:lnTo>
                    <a:pt x="85134" y="30201"/>
                  </a:lnTo>
                  <a:cubicBezTo>
                    <a:pt x="85134" y="30199"/>
                    <a:pt x="85134" y="30198"/>
                    <a:pt x="85135" y="30196"/>
                  </a:cubicBezTo>
                  <a:close/>
                  <a:moveTo>
                    <a:pt x="32239" y="1416"/>
                  </a:moveTo>
                  <a:cubicBezTo>
                    <a:pt x="32392" y="2995"/>
                    <a:pt x="33352" y="4641"/>
                    <a:pt x="34135" y="5835"/>
                  </a:cubicBezTo>
                  <a:cubicBezTo>
                    <a:pt x="37432" y="10935"/>
                    <a:pt x="43718" y="13758"/>
                    <a:pt x="45094" y="19996"/>
                  </a:cubicBezTo>
                  <a:cubicBezTo>
                    <a:pt x="45159" y="20338"/>
                    <a:pt x="45548" y="20624"/>
                    <a:pt x="45916" y="20624"/>
                  </a:cubicBezTo>
                  <a:cubicBezTo>
                    <a:pt x="46085" y="20624"/>
                    <a:pt x="46248" y="20565"/>
                    <a:pt x="46375" y="20423"/>
                  </a:cubicBezTo>
                  <a:cubicBezTo>
                    <a:pt x="50692" y="15750"/>
                    <a:pt x="57381" y="16414"/>
                    <a:pt x="62813" y="13805"/>
                  </a:cubicBezTo>
                  <a:cubicBezTo>
                    <a:pt x="64126" y="13169"/>
                    <a:pt x="65940" y="12198"/>
                    <a:pt x="66910" y="10867"/>
                  </a:cubicBezTo>
                  <a:lnTo>
                    <a:pt x="66910" y="10867"/>
                  </a:lnTo>
                  <a:lnTo>
                    <a:pt x="80444" y="23671"/>
                  </a:lnTo>
                  <a:lnTo>
                    <a:pt x="80444" y="23671"/>
                  </a:lnTo>
                  <a:cubicBezTo>
                    <a:pt x="79384" y="23466"/>
                    <a:pt x="78317" y="23285"/>
                    <a:pt x="77259" y="23104"/>
                  </a:cubicBezTo>
                  <a:cubicBezTo>
                    <a:pt x="77220" y="23098"/>
                    <a:pt x="77181" y="23095"/>
                    <a:pt x="77142" y="23095"/>
                  </a:cubicBezTo>
                  <a:cubicBezTo>
                    <a:pt x="76567" y="23095"/>
                    <a:pt x="76043" y="23725"/>
                    <a:pt x="76643" y="24147"/>
                  </a:cubicBezTo>
                  <a:lnTo>
                    <a:pt x="84589" y="29959"/>
                  </a:lnTo>
                  <a:cubicBezTo>
                    <a:pt x="84735" y="30064"/>
                    <a:pt x="84937" y="30297"/>
                    <a:pt x="85113" y="30383"/>
                  </a:cubicBezTo>
                  <a:lnTo>
                    <a:pt x="85113" y="30383"/>
                  </a:lnTo>
                  <a:cubicBezTo>
                    <a:pt x="85082" y="31094"/>
                    <a:pt x="85550" y="32200"/>
                    <a:pt x="85680" y="32829"/>
                  </a:cubicBezTo>
                  <a:cubicBezTo>
                    <a:pt x="85838" y="33605"/>
                    <a:pt x="86362" y="34251"/>
                    <a:pt x="86940" y="34850"/>
                  </a:cubicBezTo>
                  <a:lnTo>
                    <a:pt x="86940" y="34850"/>
                  </a:lnTo>
                  <a:cubicBezTo>
                    <a:pt x="82820" y="34402"/>
                    <a:pt x="78699" y="34040"/>
                    <a:pt x="74579" y="33731"/>
                  </a:cubicBezTo>
                  <a:cubicBezTo>
                    <a:pt x="69719" y="33382"/>
                    <a:pt x="64763" y="32996"/>
                    <a:pt x="59833" y="32996"/>
                  </a:cubicBezTo>
                  <a:cubicBezTo>
                    <a:pt x="57039" y="32996"/>
                    <a:pt x="54253" y="33120"/>
                    <a:pt x="51499" y="33446"/>
                  </a:cubicBezTo>
                  <a:cubicBezTo>
                    <a:pt x="50170" y="33541"/>
                    <a:pt x="48818" y="33826"/>
                    <a:pt x="47537" y="34229"/>
                  </a:cubicBezTo>
                  <a:cubicBezTo>
                    <a:pt x="47424" y="34274"/>
                    <a:pt x="47028" y="34515"/>
                    <a:pt x="46869" y="34515"/>
                  </a:cubicBezTo>
                  <a:cubicBezTo>
                    <a:pt x="46862" y="34515"/>
                    <a:pt x="46855" y="34515"/>
                    <a:pt x="46849" y="34513"/>
                  </a:cubicBezTo>
                  <a:cubicBezTo>
                    <a:pt x="46446" y="34442"/>
                    <a:pt x="46256" y="33802"/>
                    <a:pt x="46019" y="33517"/>
                  </a:cubicBezTo>
                  <a:cubicBezTo>
                    <a:pt x="45213" y="32473"/>
                    <a:pt x="43979" y="31928"/>
                    <a:pt x="42769" y="31525"/>
                  </a:cubicBezTo>
                  <a:cubicBezTo>
                    <a:pt x="42119" y="31331"/>
                    <a:pt x="41452" y="31234"/>
                    <a:pt x="40784" y="31234"/>
                  </a:cubicBezTo>
                  <a:cubicBezTo>
                    <a:pt x="40306" y="31234"/>
                    <a:pt x="39828" y="31283"/>
                    <a:pt x="39353" y="31382"/>
                  </a:cubicBezTo>
                  <a:cubicBezTo>
                    <a:pt x="38950" y="31477"/>
                    <a:pt x="38476" y="31857"/>
                    <a:pt x="38073" y="31904"/>
                  </a:cubicBezTo>
                  <a:cubicBezTo>
                    <a:pt x="37911" y="31932"/>
                    <a:pt x="37801" y="31945"/>
                    <a:pt x="37721" y="31945"/>
                  </a:cubicBezTo>
                  <a:cubicBezTo>
                    <a:pt x="37462" y="31945"/>
                    <a:pt x="37533" y="31802"/>
                    <a:pt x="37242" y="31548"/>
                  </a:cubicBezTo>
                  <a:cubicBezTo>
                    <a:pt x="36388" y="30766"/>
                    <a:pt x="35653" y="29912"/>
                    <a:pt x="34752" y="29200"/>
                  </a:cubicBezTo>
                  <a:cubicBezTo>
                    <a:pt x="32071" y="27089"/>
                    <a:pt x="29106" y="25334"/>
                    <a:pt x="26141" y="23649"/>
                  </a:cubicBezTo>
                  <a:cubicBezTo>
                    <a:pt x="19594" y="19925"/>
                    <a:pt x="12810" y="16604"/>
                    <a:pt x="5978" y="13449"/>
                  </a:cubicBezTo>
                  <a:cubicBezTo>
                    <a:pt x="4898" y="12942"/>
                    <a:pt x="3806" y="12446"/>
                    <a:pt x="2711" y="11953"/>
                  </a:cubicBezTo>
                  <a:lnTo>
                    <a:pt x="2711" y="11953"/>
                  </a:lnTo>
                  <a:lnTo>
                    <a:pt x="4058" y="11539"/>
                  </a:lnTo>
                  <a:lnTo>
                    <a:pt x="4058" y="11539"/>
                  </a:lnTo>
                  <a:cubicBezTo>
                    <a:pt x="4079" y="11540"/>
                    <a:pt x="4100" y="11541"/>
                    <a:pt x="4121" y="11541"/>
                  </a:cubicBezTo>
                  <a:cubicBezTo>
                    <a:pt x="4289" y="11541"/>
                    <a:pt x="4453" y="11481"/>
                    <a:pt x="4579" y="11338"/>
                  </a:cubicBezTo>
                  <a:lnTo>
                    <a:pt x="5765" y="10010"/>
                  </a:lnTo>
                  <a:cubicBezTo>
                    <a:pt x="6002" y="9773"/>
                    <a:pt x="6239" y="9512"/>
                    <a:pt x="6453" y="9227"/>
                  </a:cubicBezTo>
                  <a:cubicBezTo>
                    <a:pt x="6481" y="9189"/>
                    <a:pt x="6506" y="9156"/>
                    <a:pt x="6528" y="9127"/>
                  </a:cubicBezTo>
                  <a:lnTo>
                    <a:pt x="6528" y="9127"/>
                  </a:lnTo>
                  <a:cubicBezTo>
                    <a:pt x="6618" y="9137"/>
                    <a:pt x="6712" y="9142"/>
                    <a:pt x="6810" y="9142"/>
                  </a:cubicBezTo>
                  <a:cubicBezTo>
                    <a:pt x="7625" y="9142"/>
                    <a:pt x="8673" y="8834"/>
                    <a:pt x="9347" y="8776"/>
                  </a:cubicBezTo>
                  <a:lnTo>
                    <a:pt x="16985" y="7994"/>
                  </a:lnTo>
                  <a:cubicBezTo>
                    <a:pt x="17625" y="7922"/>
                    <a:pt x="17981" y="7092"/>
                    <a:pt x="17246" y="6808"/>
                  </a:cubicBezTo>
                  <a:cubicBezTo>
                    <a:pt x="16188" y="6399"/>
                    <a:pt x="15131" y="6006"/>
                    <a:pt x="14063" y="5636"/>
                  </a:cubicBezTo>
                  <a:lnTo>
                    <a:pt x="14063" y="5636"/>
                  </a:lnTo>
                  <a:lnTo>
                    <a:pt x="32239" y="1416"/>
                  </a:lnTo>
                  <a:close/>
                  <a:moveTo>
                    <a:pt x="32925" y="0"/>
                  </a:moveTo>
                  <a:cubicBezTo>
                    <a:pt x="32861" y="0"/>
                    <a:pt x="32797" y="8"/>
                    <a:pt x="32735" y="23"/>
                  </a:cubicBezTo>
                  <a:lnTo>
                    <a:pt x="11482" y="4934"/>
                  </a:lnTo>
                  <a:cubicBezTo>
                    <a:pt x="10699" y="5100"/>
                    <a:pt x="11007" y="5954"/>
                    <a:pt x="11600" y="6143"/>
                  </a:cubicBezTo>
                  <a:cubicBezTo>
                    <a:pt x="12462" y="6410"/>
                    <a:pt x="13324" y="6702"/>
                    <a:pt x="14180" y="7010"/>
                  </a:cubicBezTo>
                  <a:lnTo>
                    <a:pt x="14180" y="7010"/>
                  </a:lnTo>
                  <a:lnTo>
                    <a:pt x="8706" y="7567"/>
                  </a:lnTo>
                  <a:cubicBezTo>
                    <a:pt x="7900" y="7638"/>
                    <a:pt x="6737" y="7543"/>
                    <a:pt x="5955" y="7851"/>
                  </a:cubicBezTo>
                  <a:cubicBezTo>
                    <a:pt x="5026" y="8214"/>
                    <a:pt x="4205" y="9550"/>
                    <a:pt x="3555" y="10330"/>
                  </a:cubicBezTo>
                  <a:lnTo>
                    <a:pt x="3555" y="10330"/>
                  </a:lnTo>
                  <a:lnTo>
                    <a:pt x="665" y="11220"/>
                  </a:lnTo>
                  <a:cubicBezTo>
                    <a:pt x="72" y="11338"/>
                    <a:pt x="1" y="12192"/>
                    <a:pt x="594" y="12382"/>
                  </a:cubicBezTo>
                  <a:cubicBezTo>
                    <a:pt x="4935" y="14280"/>
                    <a:pt x="9228" y="16320"/>
                    <a:pt x="13474" y="18407"/>
                  </a:cubicBezTo>
                  <a:cubicBezTo>
                    <a:pt x="20282" y="21775"/>
                    <a:pt x="27374" y="25167"/>
                    <a:pt x="33423" y="29793"/>
                  </a:cubicBezTo>
                  <a:cubicBezTo>
                    <a:pt x="34467" y="30576"/>
                    <a:pt x="35416" y="31477"/>
                    <a:pt x="36270" y="32473"/>
                  </a:cubicBezTo>
                  <a:cubicBezTo>
                    <a:pt x="36701" y="32970"/>
                    <a:pt x="37172" y="33388"/>
                    <a:pt x="37843" y="33388"/>
                  </a:cubicBezTo>
                  <a:cubicBezTo>
                    <a:pt x="37910" y="33388"/>
                    <a:pt x="37978" y="33383"/>
                    <a:pt x="38049" y="33375"/>
                  </a:cubicBezTo>
                  <a:cubicBezTo>
                    <a:pt x="38523" y="33327"/>
                    <a:pt x="38855" y="32995"/>
                    <a:pt x="39282" y="32806"/>
                  </a:cubicBezTo>
                  <a:cubicBezTo>
                    <a:pt x="39765" y="32587"/>
                    <a:pt x="40298" y="32497"/>
                    <a:pt x="40835" y="32497"/>
                  </a:cubicBezTo>
                  <a:cubicBezTo>
                    <a:pt x="41406" y="32497"/>
                    <a:pt x="41983" y="32599"/>
                    <a:pt x="42508" y="32758"/>
                  </a:cubicBezTo>
                  <a:cubicBezTo>
                    <a:pt x="43362" y="33019"/>
                    <a:pt x="44240" y="33446"/>
                    <a:pt x="44809" y="34158"/>
                  </a:cubicBezTo>
                  <a:cubicBezTo>
                    <a:pt x="45070" y="34466"/>
                    <a:pt x="45165" y="34846"/>
                    <a:pt x="45402" y="35154"/>
                  </a:cubicBezTo>
                  <a:cubicBezTo>
                    <a:pt x="45761" y="35584"/>
                    <a:pt x="46295" y="35824"/>
                    <a:pt x="46841" y="35824"/>
                  </a:cubicBezTo>
                  <a:cubicBezTo>
                    <a:pt x="47019" y="35824"/>
                    <a:pt x="47197" y="35799"/>
                    <a:pt x="47371" y="35747"/>
                  </a:cubicBezTo>
                  <a:cubicBezTo>
                    <a:pt x="48391" y="35439"/>
                    <a:pt x="49316" y="35083"/>
                    <a:pt x="50384" y="34893"/>
                  </a:cubicBezTo>
                  <a:cubicBezTo>
                    <a:pt x="53132" y="34442"/>
                    <a:pt x="55961" y="34364"/>
                    <a:pt x="58764" y="34364"/>
                  </a:cubicBezTo>
                  <a:cubicBezTo>
                    <a:pt x="59348" y="34364"/>
                    <a:pt x="59931" y="34367"/>
                    <a:pt x="60512" y="34371"/>
                  </a:cubicBezTo>
                  <a:cubicBezTo>
                    <a:pt x="68127" y="34442"/>
                    <a:pt x="75741" y="35012"/>
                    <a:pt x="83332" y="35747"/>
                  </a:cubicBezTo>
                  <a:cubicBezTo>
                    <a:pt x="85063" y="35913"/>
                    <a:pt x="86795" y="36079"/>
                    <a:pt x="88550" y="36293"/>
                  </a:cubicBezTo>
                  <a:cubicBezTo>
                    <a:pt x="88573" y="36295"/>
                    <a:pt x="88597" y="36296"/>
                    <a:pt x="88621" y="36296"/>
                  </a:cubicBezTo>
                  <a:cubicBezTo>
                    <a:pt x="89093" y="36296"/>
                    <a:pt x="89737" y="35864"/>
                    <a:pt x="89286" y="35367"/>
                  </a:cubicBezTo>
                  <a:lnTo>
                    <a:pt x="87649" y="33565"/>
                  </a:lnTo>
                  <a:cubicBezTo>
                    <a:pt x="87545" y="33461"/>
                    <a:pt x="87239" y="33053"/>
                    <a:pt x="87173" y="33053"/>
                  </a:cubicBezTo>
                  <a:cubicBezTo>
                    <a:pt x="87169" y="33053"/>
                    <a:pt x="87166" y="33055"/>
                    <a:pt x="87164" y="33058"/>
                  </a:cubicBezTo>
                  <a:lnTo>
                    <a:pt x="87164" y="33058"/>
                  </a:lnTo>
                  <a:cubicBezTo>
                    <a:pt x="87079" y="32745"/>
                    <a:pt x="87024" y="32431"/>
                    <a:pt x="86985" y="32118"/>
                  </a:cubicBezTo>
                  <a:cubicBezTo>
                    <a:pt x="86724" y="30766"/>
                    <a:pt x="86724" y="29959"/>
                    <a:pt x="85633" y="29153"/>
                  </a:cubicBezTo>
                  <a:lnTo>
                    <a:pt x="79686" y="24807"/>
                  </a:lnTo>
                  <a:lnTo>
                    <a:pt x="79686" y="24807"/>
                  </a:lnTo>
                  <a:cubicBezTo>
                    <a:pt x="80601" y="24978"/>
                    <a:pt x="81516" y="25164"/>
                    <a:pt x="82430" y="25381"/>
                  </a:cubicBezTo>
                  <a:cubicBezTo>
                    <a:pt x="82500" y="25398"/>
                    <a:pt x="82567" y="25406"/>
                    <a:pt x="82630" y="25406"/>
                  </a:cubicBezTo>
                  <a:cubicBezTo>
                    <a:pt x="83195" y="25406"/>
                    <a:pt x="83493" y="24785"/>
                    <a:pt x="83023" y="24337"/>
                  </a:cubicBezTo>
                  <a:lnTo>
                    <a:pt x="67178" y="9346"/>
                  </a:lnTo>
                  <a:cubicBezTo>
                    <a:pt x="67057" y="9225"/>
                    <a:pt x="66839" y="9155"/>
                    <a:pt x="66623" y="9155"/>
                  </a:cubicBezTo>
                  <a:cubicBezTo>
                    <a:pt x="66374" y="9155"/>
                    <a:pt x="66128" y="9248"/>
                    <a:pt x="66039" y="9464"/>
                  </a:cubicBezTo>
                  <a:cubicBezTo>
                    <a:pt x="65304" y="11291"/>
                    <a:pt x="62742" y="12429"/>
                    <a:pt x="61105" y="13141"/>
                  </a:cubicBezTo>
                  <a:cubicBezTo>
                    <a:pt x="58212" y="14374"/>
                    <a:pt x="55175" y="14707"/>
                    <a:pt x="52163" y="15489"/>
                  </a:cubicBezTo>
                  <a:cubicBezTo>
                    <a:pt x="49952" y="16047"/>
                    <a:pt x="47908" y="17140"/>
                    <a:pt x="46201" y="18655"/>
                  </a:cubicBezTo>
                  <a:lnTo>
                    <a:pt x="46201" y="18655"/>
                  </a:lnTo>
                  <a:cubicBezTo>
                    <a:pt x="45548" y="16625"/>
                    <a:pt x="44436" y="14767"/>
                    <a:pt x="42959" y="13212"/>
                  </a:cubicBezTo>
                  <a:cubicBezTo>
                    <a:pt x="40777" y="10935"/>
                    <a:pt x="38262" y="9132"/>
                    <a:pt x="36341" y="6618"/>
                  </a:cubicBezTo>
                  <a:cubicBezTo>
                    <a:pt x="35321" y="5313"/>
                    <a:pt x="34396" y="3842"/>
                    <a:pt x="33921" y="2253"/>
                  </a:cubicBezTo>
                  <a:cubicBezTo>
                    <a:pt x="33803" y="1779"/>
                    <a:pt x="33732" y="1281"/>
                    <a:pt x="33708" y="782"/>
                  </a:cubicBezTo>
                  <a:cubicBezTo>
                    <a:pt x="33790" y="329"/>
                    <a:pt x="33353" y="0"/>
                    <a:pt x="32925"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 name="Google Shape;704;p11">
              <a:extLst>
                <a:ext uri="{FF2B5EF4-FFF2-40B4-BE49-F238E27FC236}">
                  <a16:creationId xmlns:a16="http://schemas.microsoft.com/office/drawing/2014/main" id="{4FD4D3EB-6CA3-CE68-7019-45183F454BE5}"/>
                </a:ext>
              </a:extLst>
            </p:cNvPr>
            <p:cNvSpPr/>
            <p:nvPr/>
          </p:nvSpPr>
          <p:spPr>
            <a:xfrm>
              <a:off x="2174906" y="4114344"/>
              <a:ext cx="2243450" cy="907400"/>
            </a:xfrm>
            <a:custGeom>
              <a:avLst/>
              <a:gdLst/>
              <a:ahLst/>
              <a:cxnLst/>
              <a:rect l="l" t="t" r="r" b="b"/>
              <a:pathLst>
                <a:path w="89738" h="36296" extrusionOk="0">
                  <a:moveTo>
                    <a:pt x="6667" y="8978"/>
                  </a:moveTo>
                  <a:cubicBezTo>
                    <a:pt x="6672" y="8978"/>
                    <a:pt x="6650" y="9005"/>
                    <a:pt x="6605" y="9034"/>
                  </a:cubicBezTo>
                  <a:lnTo>
                    <a:pt x="6605" y="9034"/>
                  </a:lnTo>
                  <a:cubicBezTo>
                    <a:pt x="6643" y="8993"/>
                    <a:pt x="6662" y="8978"/>
                    <a:pt x="6667" y="8978"/>
                  </a:cubicBezTo>
                  <a:close/>
                  <a:moveTo>
                    <a:pt x="85135" y="30196"/>
                  </a:moveTo>
                  <a:lnTo>
                    <a:pt x="85135" y="30196"/>
                  </a:lnTo>
                  <a:cubicBezTo>
                    <a:pt x="85134" y="30198"/>
                    <a:pt x="85134" y="30199"/>
                    <a:pt x="85134" y="30201"/>
                  </a:cubicBezTo>
                  <a:lnTo>
                    <a:pt x="85134" y="30201"/>
                  </a:lnTo>
                  <a:cubicBezTo>
                    <a:pt x="85134" y="30199"/>
                    <a:pt x="85134" y="30198"/>
                    <a:pt x="85135" y="30196"/>
                  </a:cubicBezTo>
                  <a:close/>
                  <a:moveTo>
                    <a:pt x="32239" y="1416"/>
                  </a:moveTo>
                  <a:cubicBezTo>
                    <a:pt x="32392" y="2995"/>
                    <a:pt x="33352" y="4641"/>
                    <a:pt x="34135" y="5835"/>
                  </a:cubicBezTo>
                  <a:cubicBezTo>
                    <a:pt x="37432" y="10935"/>
                    <a:pt x="43718" y="13758"/>
                    <a:pt x="45094" y="19996"/>
                  </a:cubicBezTo>
                  <a:cubicBezTo>
                    <a:pt x="45159" y="20338"/>
                    <a:pt x="45548" y="20624"/>
                    <a:pt x="45916" y="20624"/>
                  </a:cubicBezTo>
                  <a:cubicBezTo>
                    <a:pt x="46085" y="20624"/>
                    <a:pt x="46248" y="20565"/>
                    <a:pt x="46375" y="20423"/>
                  </a:cubicBezTo>
                  <a:cubicBezTo>
                    <a:pt x="50692" y="15750"/>
                    <a:pt x="57381" y="16414"/>
                    <a:pt x="62813" y="13805"/>
                  </a:cubicBezTo>
                  <a:cubicBezTo>
                    <a:pt x="64126" y="13169"/>
                    <a:pt x="65940" y="12198"/>
                    <a:pt x="66910" y="10867"/>
                  </a:cubicBezTo>
                  <a:lnTo>
                    <a:pt x="66910" y="10867"/>
                  </a:lnTo>
                  <a:lnTo>
                    <a:pt x="80444" y="23671"/>
                  </a:lnTo>
                  <a:lnTo>
                    <a:pt x="80444" y="23671"/>
                  </a:lnTo>
                  <a:cubicBezTo>
                    <a:pt x="79384" y="23466"/>
                    <a:pt x="78317" y="23285"/>
                    <a:pt x="77259" y="23104"/>
                  </a:cubicBezTo>
                  <a:cubicBezTo>
                    <a:pt x="77220" y="23098"/>
                    <a:pt x="77181" y="23095"/>
                    <a:pt x="77142" y="23095"/>
                  </a:cubicBezTo>
                  <a:cubicBezTo>
                    <a:pt x="76567" y="23095"/>
                    <a:pt x="76043" y="23725"/>
                    <a:pt x="76643" y="24147"/>
                  </a:cubicBezTo>
                  <a:lnTo>
                    <a:pt x="84589" y="29959"/>
                  </a:lnTo>
                  <a:cubicBezTo>
                    <a:pt x="84735" y="30064"/>
                    <a:pt x="84937" y="30297"/>
                    <a:pt x="85113" y="30383"/>
                  </a:cubicBezTo>
                  <a:lnTo>
                    <a:pt x="85113" y="30383"/>
                  </a:lnTo>
                  <a:cubicBezTo>
                    <a:pt x="85082" y="31094"/>
                    <a:pt x="85550" y="32200"/>
                    <a:pt x="85680" y="32829"/>
                  </a:cubicBezTo>
                  <a:cubicBezTo>
                    <a:pt x="85838" y="33605"/>
                    <a:pt x="86362" y="34251"/>
                    <a:pt x="86940" y="34850"/>
                  </a:cubicBezTo>
                  <a:lnTo>
                    <a:pt x="86940" y="34850"/>
                  </a:lnTo>
                  <a:cubicBezTo>
                    <a:pt x="82820" y="34402"/>
                    <a:pt x="78699" y="34040"/>
                    <a:pt x="74579" y="33731"/>
                  </a:cubicBezTo>
                  <a:cubicBezTo>
                    <a:pt x="69719" y="33382"/>
                    <a:pt x="64763" y="32996"/>
                    <a:pt x="59833" y="32996"/>
                  </a:cubicBezTo>
                  <a:cubicBezTo>
                    <a:pt x="57039" y="32996"/>
                    <a:pt x="54253" y="33120"/>
                    <a:pt x="51499" y="33446"/>
                  </a:cubicBezTo>
                  <a:cubicBezTo>
                    <a:pt x="50170" y="33541"/>
                    <a:pt x="48818" y="33826"/>
                    <a:pt x="47537" y="34229"/>
                  </a:cubicBezTo>
                  <a:cubicBezTo>
                    <a:pt x="47424" y="34274"/>
                    <a:pt x="47028" y="34515"/>
                    <a:pt x="46869" y="34515"/>
                  </a:cubicBezTo>
                  <a:cubicBezTo>
                    <a:pt x="46862" y="34515"/>
                    <a:pt x="46855" y="34515"/>
                    <a:pt x="46849" y="34513"/>
                  </a:cubicBezTo>
                  <a:cubicBezTo>
                    <a:pt x="46446" y="34442"/>
                    <a:pt x="46256" y="33802"/>
                    <a:pt x="46019" y="33517"/>
                  </a:cubicBezTo>
                  <a:cubicBezTo>
                    <a:pt x="45213" y="32473"/>
                    <a:pt x="43979" y="31928"/>
                    <a:pt x="42769" y="31525"/>
                  </a:cubicBezTo>
                  <a:cubicBezTo>
                    <a:pt x="42119" y="31331"/>
                    <a:pt x="41452" y="31234"/>
                    <a:pt x="40784" y="31234"/>
                  </a:cubicBezTo>
                  <a:cubicBezTo>
                    <a:pt x="40306" y="31234"/>
                    <a:pt x="39828" y="31283"/>
                    <a:pt x="39353" y="31382"/>
                  </a:cubicBezTo>
                  <a:cubicBezTo>
                    <a:pt x="38950" y="31477"/>
                    <a:pt x="38476" y="31857"/>
                    <a:pt x="38073" y="31904"/>
                  </a:cubicBezTo>
                  <a:cubicBezTo>
                    <a:pt x="37911" y="31932"/>
                    <a:pt x="37801" y="31945"/>
                    <a:pt x="37721" y="31945"/>
                  </a:cubicBezTo>
                  <a:cubicBezTo>
                    <a:pt x="37462" y="31945"/>
                    <a:pt x="37533" y="31802"/>
                    <a:pt x="37242" y="31548"/>
                  </a:cubicBezTo>
                  <a:cubicBezTo>
                    <a:pt x="36388" y="30766"/>
                    <a:pt x="35653" y="29912"/>
                    <a:pt x="34752" y="29200"/>
                  </a:cubicBezTo>
                  <a:cubicBezTo>
                    <a:pt x="32071" y="27089"/>
                    <a:pt x="29106" y="25334"/>
                    <a:pt x="26141" y="23649"/>
                  </a:cubicBezTo>
                  <a:cubicBezTo>
                    <a:pt x="19594" y="19925"/>
                    <a:pt x="12810" y="16604"/>
                    <a:pt x="5978" y="13449"/>
                  </a:cubicBezTo>
                  <a:cubicBezTo>
                    <a:pt x="4898" y="12942"/>
                    <a:pt x="3806" y="12446"/>
                    <a:pt x="2711" y="11953"/>
                  </a:cubicBezTo>
                  <a:lnTo>
                    <a:pt x="2711" y="11953"/>
                  </a:lnTo>
                  <a:lnTo>
                    <a:pt x="4058" y="11539"/>
                  </a:lnTo>
                  <a:lnTo>
                    <a:pt x="4058" y="11539"/>
                  </a:lnTo>
                  <a:cubicBezTo>
                    <a:pt x="4079" y="11540"/>
                    <a:pt x="4100" y="11541"/>
                    <a:pt x="4121" y="11541"/>
                  </a:cubicBezTo>
                  <a:cubicBezTo>
                    <a:pt x="4289" y="11541"/>
                    <a:pt x="4453" y="11481"/>
                    <a:pt x="4579" y="11338"/>
                  </a:cubicBezTo>
                  <a:lnTo>
                    <a:pt x="5765" y="10010"/>
                  </a:lnTo>
                  <a:cubicBezTo>
                    <a:pt x="6002" y="9773"/>
                    <a:pt x="6239" y="9512"/>
                    <a:pt x="6453" y="9227"/>
                  </a:cubicBezTo>
                  <a:cubicBezTo>
                    <a:pt x="6481" y="9189"/>
                    <a:pt x="6506" y="9156"/>
                    <a:pt x="6528" y="9127"/>
                  </a:cubicBezTo>
                  <a:lnTo>
                    <a:pt x="6528" y="9127"/>
                  </a:lnTo>
                  <a:cubicBezTo>
                    <a:pt x="6618" y="9137"/>
                    <a:pt x="6712" y="9142"/>
                    <a:pt x="6810" y="9142"/>
                  </a:cubicBezTo>
                  <a:cubicBezTo>
                    <a:pt x="7625" y="9142"/>
                    <a:pt x="8673" y="8834"/>
                    <a:pt x="9347" y="8776"/>
                  </a:cubicBezTo>
                  <a:lnTo>
                    <a:pt x="16985" y="7994"/>
                  </a:lnTo>
                  <a:cubicBezTo>
                    <a:pt x="17625" y="7922"/>
                    <a:pt x="17981" y="7092"/>
                    <a:pt x="17246" y="6808"/>
                  </a:cubicBezTo>
                  <a:cubicBezTo>
                    <a:pt x="16188" y="6399"/>
                    <a:pt x="15131" y="6006"/>
                    <a:pt x="14063" y="5636"/>
                  </a:cubicBezTo>
                  <a:lnTo>
                    <a:pt x="14063" y="5636"/>
                  </a:lnTo>
                  <a:lnTo>
                    <a:pt x="32239" y="1416"/>
                  </a:lnTo>
                  <a:close/>
                  <a:moveTo>
                    <a:pt x="32925" y="0"/>
                  </a:moveTo>
                  <a:cubicBezTo>
                    <a:pt x="32861" y="0"/>
                    <a:pt x="32797" y="8"/>
                    <a:pt x="32735" y="23"/>
                  </a:cubicBezTo>
                  <a:lnTo>
                    <a:pt x="11482" y="4934"/>
                  </a:lnTo>
                  <a:cubicBezTo>
                    <a:pt x="10699" y="5100"/>
                    <a:pt x="11007" y="5954"/>
                    <a:pt x="11600" y="6143"/>
                  </a:cubicBezTo>
                  <a:cubicBezTo>
                    <a:pt x="12462" y="6410"/>
                    <a:pt x="13324" y="6702"/>
                    <a:pt x="14180" y="7010"/>
                  </a:cubicBezTo>
                  <a:lnTo>
                    <a:pt x="14180" y="7010"/>
                  </a:lnTo>
                  <a:lnTo>
                    <a:pt x="8706" y="7567"/>
                  </a:lnTo>
                  <a:cubicBezTo>
                    <a:pt x="7900" y="7638"/>
                    <a:pt x="6737" y="7543"/>
                    <a:pt x="5955" y="7851"/>
                  </a:cubicBezTo>
                  <a:cubicBezTo>
                    <a:pt x="5026" y="8214"/>
                    <a:pt x="4205" y="9550"/>
                    <a:pt x="3555" y="10330"/>
                  </a:cubicBezTo>
                  <a:lnTo>
                    <a:pt x="3555" y="10330"/>
                  </a:lnTo>
                  <a:lnTo>
                    <a:pt x="665" y="11220"/>
                  </a:lnTo>
                  <a:cubicBezTo>
                    <a:pt x="72" y="11338"/>
                    <a:pt x="1" y="12192"/>
                    <a:pt x="594" y="12382"/>
                  </a:cubicBezTo>
                  <a:cubicBezTo>
                    <a:pt x="4935" y="14280"/>
                    <a:pt x="9228" y="16320"/>
                    <a:pt x="13474" y="18407"/>
                  </a:cubicBezTo>
                  <a:cubicBezTo>
                    <a:pt x="20282" y="21775"/>
                    <a:pt x="27374" y="25167"/>
                    <a:pt x="33423" y="29793"/>
                  </a:cubicBezTo>
                  <a:cubicBezTo>
                    <a:pt x="34467" y="30576"/>
                    <a:pt x="35416" y="31477"/>
                    <a:pt x="36270" y="32473"/>
                  </a:cubicBezTo>
                  <a:cubicBezTo>
                    <a:pt x="36701" y="32970"/>
                    <a:pt x="37172" y="33388"/>
                    <a:pt x="37843" y="33388"/>
                  </a:cubicBezTo>
                  <a:cubicBezTo>
                    <a:pt x="37910" y="33388"/>
                    <a:pt x="37978" y="33383"/>
                    <a:pt x="38049" y="33375"/>
                  </a:cubicBezTo>
                  <a:cubicBezTo>
                    <a:pt x="38523" y="33327"/>
                    <a:pt x="38855" y="32995"/>
                    <a:pt x="39282" y="32806"/>
                  </a:cubicBezTo>
                  <a:cubicBezTo>
                    <a:pt x="39765" y="32587"/>
                    <a:pt x="40298" y="32497"/>
                    <a:pt x="40835" y="32497"/>
                  </a:cubicBezTo>
                  <a:cubicBezTo>
                    <a:pt x="41406" y="32497"/>
                    <a:pt x="41983" y="32599"/>
                    <a:pt x="42508" y="32758"/>
                  </a:cubicBezTo>
                  <a:cubicBezTo>
                    <a:pt x="43362" y="33019"/>
                    <a:pt x="44240" y="33446"/>
                    <a:pt x="44809" y="34158"/>
                  </a:cubicBezTo>
                  <a:cubicBezTo>
                    <a:pt x="45070" y="34466"/>
                    <a:pt x="45165" y="34846"/>
                    <a:pt x="45402" y="35154"/>
                  </a:cubicBezTo>
                  <a:cubicBezTo>
                    <a:pt x="45761" y="35584"/>
                    <a:pt x="46295" y="35824"/>
                    <a:pt x="46841" y="35824"/>
                  </a:cubicBezTo>
                  <a:cubicBezTo>
                    <a:pt x="47019" y="35824"/>
                    <a:pt x="47197" y="35799"/>
                    <a:pt x="47371" y="35747"/>
                  </a:cubicBezTo>
                  <a:cubicBezTo>
                    <a:pt x="48391" y="35439"/>
                    <a:pt x="49316" y="35083"/>
                    <a:pt x="50384" y="34893"/>
                  </a:cubicBezTo>
                  <a:cubicBezTo>
                    <a:pt x="53132" y="34442"/>
                    <a:pt x="55961" y="34364"/>
                    <a:pt x="58764" y="34364"/>
                  </a:cubicBezTo>
                  <a:cubicBezTo>
                    <a:pt x="59348" y="34364"/>
                    <a:pt x="59931" y="34367"/>
                    <a:pt x="60512" y="34371"/>
                  </a:cubicBezTo>
                  <a:cubicBezTo>
                    <a:pt x="68127" y="34442"/>
                    <a:pt x="75741" y="35012"/>
                    <a:pt x="83332" y="35747"/>
                  </a:cubicBezTo>
                  <a:cubicBezTo>
                    <a:pt x="85063" y="35913"/>
                    <a:pt x="86795" y="36079"/>
                    <a:pt x="88550" y="36293"/>
                  </a:cubicBezTo>
                  <a:cubicBezTo>
                    <a:pt x="88573" y="36295"/>
                    <a:pt x="88597" y="36296"/>
                    <a:pt x="88621" y="36296"/>
                  </a:cubicBezTo>
                  <a:cubicBezTo>
                    <a:pt x="89093" y="36296"/>
                    <a:pt x="89737" y="35864"/>
                    <a:pt x="89286" y="35367"/>
                  </a:cubicBezTo>
                  <a:lnTo>
                    <a:pt x="87649" y="33565"/>
                  </a:lnTo>
                  <a:cubicBezTo>
                    <a:pt x="87545" y="33461"/>
                    <a:pt x="87239" y="33053"/>
                    <a:pt x="87173" y="33053"/>
                  </a:cubicBezTo>
                  <a:cubicBezTo>
                    <a:pt x="87169" y="33053"/>
                    <a:pt x="87166" y="33055"/>
                    <a:pt x="87164" y="33058"/>
                  </a:cubicBezTo>
                  <a:lnTo>
                    <a:pt x="87164" y="33058"/>
                  </a:lnTo>
                  <a:cubicBezTo>
                    <a:pt x="87079" y="32745"/>
                    <a:pt x="87024" y="32431"/>
                    <a:pt x="86985" y="32118"/>
                  </a:cubicBezTo>
                  <a:cubicBezTo>
                    <a:pt x="86724" y="30766"/>
                    <a:pt x="86724" y="29959"/>
                    <a:pt x="85633" y="29153"/>
                  </a:cubicBezTo>
                  <a:lnTo>
                    <a:pt x="79686" y="24807"/>
                  </a:lnTo>
                  <a:lnTo>
                    <a:pt x="79686" y="24807"/>
                  </a:lnTo>
                  <a:cubicBezTo>
                    <a:pt x="80601" y="24978"/>
                    <a:pt x="81516" y="25164"/>
                    <a:pt x="82430" y="25381"/>
                  </a:cubicBezTo>
                  <a:cubicBezTo>
                    <a:pt x="82500" y="25398"/>
                    <a:pt x="82567" y="25406"/>
                    <a:pt x="82630" y="25406"/>
                  </a:cubicBezTo>
                  <a:cubicBezTo>
                    <a:pt x="83195" y="25406"/>
                    <a:pt x="83493" y="24785"/>
                    <a:pt x="83023" y="24337"/>
                  </a:cubicBezTo>
                  <a:lnTo>
                    <a:pt x="67178" y="9346"/>
                  </a:lnTo>
                  <a:cubicBezTo>
                    <a:pt x="67057" y="9225"/>
                    <a:pt x="66839" y="9155"/>
                    <a:pt x="66623" y="9155"/>
                  </a:cubicBezTo>
                  <a:cubicBezTo>
                    <a:pt x="66374" y="9155"/>
                    <a:pt x="66128" y="9248"/>
                    <a:pt x="66039" y="9464"/>
                  </a:cubicBezTo>
                  <a:cubicBezTo>
                    <a:pt x="65304" y="11291"/>
                    <a:pt x="62742" y="12429"/>
                    <a:pt x="61105" y="13141"/>
                  </a:cubicBezTo>
                  <a:cubicBezTo>
                    <a:pt x="58212" y="14374"/>
                    <a:pt x="55175" y="14707"/>
                    <a:pt x="52163" y="15489"/>
                  </a:cubicBezTo>
                  <a:cubicBezTo>
                    <a:pt x="49952" y="16047"/>
                    <a:pt x="47908" y="17140"/>
                    <a:pt x="46201" y="18655"/>
                  </a:cubicBezTo>
                  <a:lnTo>
                    <a:pt x="46201" y="18655"/>
                  </a:lnTo>
                  <a:cubicBezTo>
                    <a:pt x="45548" y="16625"/>
                    <a:pt x="44436" y="14767"/>
                    <a:pt x="42959" y="13212"/>
                  </a:cubicBezTo>
                  <a:cubicBezTo>
                    <a:pt x="40777" y="10935"/>
                    <a:pt x="38262" y="9132"/>
                    <a:pt x="36341" y="6618"/>
                  </a:cubicBezTo>
                  <a:cubicBezTo>
                    <a:pt x="35321" y="5313"/>
                    <a:pt x="34396" y="3842"/>
                    <a:pt x="33921" y="2253"/>
                  </a:cubicBezTo>
                  <a:cubicBezTo>
                    <a:pt x="33803" y="1779"/>
                    <a:pt x="33732" y="1281"/>
                    <a:pt x="33708" y="782"/>
                  </a:cubicBezTo>
                  <a:cubicBezTo>
                    <a:pt x="33790" y="329"/>
                    <a:pt x="33353" y="0"/>
                    <a:pt x="32925"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 name="Google Shape;705;p11">
              <a:extLst>
                <a:ext uri="{FF2B5EF4-FFF2-40B4-BE49-F238E27FC236}">
                  <a16:creationId xmlns:a16="http://schemas.microsoft.com/office/drawing/2014/main" id="{CB4A2362-4E86-7CC2-BC08-3C5D71E2CF0B}"/>
                </a:ext>
              </a:extLst>
            </p:cNvPr>
            <p:cNvSpPr/>
            <p:nvPr/>
          </p:nvSpPr>
          <p:spPr>
            <a:xfrm>
              <a:off x="2198031" y="4129144"/>
              <a:ext cx="2193600" cy="876525"/>
            </a:xfrm>
            <a:custGeom>
              <a:avLst/>
              <a:gdLst/>
              <a:ahLst/>
              <a:cxnLst/>
              <a:rect l="l" t="t" r="r" b="b"/>
              <a:pathLst>
                <a:path w="87744" h="35061" extrusionOk="0">
                  <a:moveTo>
                    <a:pt x="32048" y="1"/>
                  </a:moveTo>
                  <a:lnTo>
                    <a:pt x="10794" y="4935"/>
                  </a:lnTo>
                  <a:cubicBezTo>
                    <a:pt x="10794" y="4935"/>
                    <a:pt x="12905" y="5575"/>
                    <a:pt x="15989" y="6761"/>
                  </a:cubicBezTo>
                  <a:lnTo>
                    <a:pt x="5267" y="7852"/>
                  </a:lnTo>
                  <a:lnTo>
                    <a:pt x="3061" y="10272"/>
                  </a:lnTo>
                  <a:lnTo>
                    <a:pt x="1" y="11244"/>
                  </a:lnTo>
                  <a:cubicBezTo>
                    <a:pt x="1" y="11244"/>
                    <a:pt x="30862" y="24836"/>
                    <a:pt x="35914" y="31502"/>
                  </a:cubicBezTo>
                  <a:cubicBezTo>
                    <a:pt x="35914" y="31502"/>
                    <a:pt x="36269" y="32173"/>
                    <a:pt x="36852" y="32173"/>
                  </a:cubicBezTo>
                  <a:cubicBezTo>
                    <a:pt x="37052" y="32173"/>
                    <a:pt x="37279" y="32094"/>
                    <a:pt x="37527" y="31881"/>
                  </a:cubicBezTo>
                  <a:lnTo>
                    <a:pt x="37622" y="31834"/>
                  </a:lnTo>
                  <a:cubicBezTo>
                    <a:pt x="38166" y="31467"/>
                    <a:pt x="38947" y="31263"/>
                    <a:pt x="39846" y="31263"/>
                  </a:cubicBezTo>
                  <a:cubicBezTo>
                    <a:pt x="40398" y="31263"/>
                    <a:pt x="40994" y="31340"/>
                    <a:pt x="41607" y="31502"/>
                  </a:cubicBezTo>
                  <a:lnTo>
                    <a:pt x="41726" y="31549"/>
                  </a:lnTo>
                  <a:cubicBezTo>
                    <a:pt x="43244" y="31976"/>
                    <a:pt x="44406" y="32854"/>
                    <a:pt x="44857" y="33779"/>
                  </a:cubicBezTo>
                  <a:lnTo>
                    <a:pt x="44928" y="33898"/>
                  </a:lnTo>
                  <a:cubicBezTo>
                    <a:pt x="45122" y="34437"/>
                    <a:pt x="45468" y="34584"/>
                    <a:pt x="45788" y="34584"/>
                  </a:cubicBezTo>
                  <a:cubicBezTo>
                    <a:pt x="46171" y="34584"/>
                    <a:pt x="46517" y="34372"/>
                    <a:pt x="46517" y="34372"/>
                  </a:cubicBezTo>
                  <a:cubicBezTo>
                    <a:pt x="48772" y="33438"/>
                    <a:pt x="53217" y="33108"/>
                    <a:pt x="58383" y="33108"/>
                  </a:cubicBezTo>
                  <a:cubicBezTo>
                    <a:pt x="70935" y="33108"/>
                    <a:pt x="87744" y="35060"/>
                    <a:pt x="87744" y="35060"/>
                  </a:cubicBezTo>
                  <a:lnTo>
                    <a:pt x="85585" y="32688"/>
                  </a:lnTo>
                  <a:lnTo>
                    <a:pt x="84921" y="29486"/>
                  </a:lnTo>
                  <a:lnTo>
                    <a:pt x="76192" y="23105"/>
                  </a:lnTo>
                  <a:lnTo>
                    <a:pt x="76192" y="23105"/>
                  </a:lnTo>
                  <a:cubicBezTo>
                    <a:pt x="79465" y="23650"/>
                    <a:pt x="81624" y="24172"/>
                    <a:pt x="81624" y="24172"/>
                  </a:cubicBezTo>
                  <a:lnTo>
                    <a:pt x="65755" y="9157"/>
                  </a:lnTo>
                  <a:cubicBezTo>
                    <a:pt x="65755" y="9157"/>
                    <a:pt x="64189" y="13261"/>
                    <a:pt x="52969" y="15158"/>
                  </a:cubicBezTo>
                  <a:cubicBezTo>
                    <a:pt x="49174" y="15799"/>
                    <a:pt x="46612" y="17483"/>
                    <a:pt x="44881" y="19404"/>
                  </a:cubicBezTo>
                  <a:cubicBezTo>
                    <a:pt x="44382" y="16866"/>
                    <a:pt x="43007" y="14138"/>
                    <a:pt x="40065" y="11671"/>
                  </a:cubicBezTo>
                  <a:cubicBezTo>
                    <a:pt x="31336" y="4342"/>
                    <a:pt x="32048" y="1"/>
                    <a:pt x="3204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 name="Google Shape;706;p11">
              <a:extLst>
                <a:ext uri="{FF2B5EF4-FFF2-40B4-BE49-F238E27FC236}">
                  <a16:creationId xmlns:a16="http://schemas.microsoft.com/office/drawing/2014/main" id="{A6019FCA-FEA6-2C25-649B-0425EF603927}"/>
                </a:ext>
              </a:extLst>
            </p:cNvPr>
            <p:cNvSpPr/>
            <p:nvPr/>
          </p:nvSpPr>
          <p:spPr>
            <a:xfrm>
              <a:off x="2198031" y="4378819"/>
              <a:ext cx="1098900" cy="554650"/>
            </a:xfrm>
            <a:custGeom>
              <a:avLst/>
              <a:gdLst/>
              <a:ahLst/>
              <a:cxnLst/>
              <a:rect l="l" t="t" r="r" b="b"/>
              <a:pathLst>
                <a:path w="43956" h="22186" extrusionOk="0">
                  <a:moveTo>
                    <a:pt x="4010" y="0"/>
                  </a:moveTo>
                  <a:lnTo>
                    <a:pt x="1" y="1257"/>
                  </a:lnTo>
                  <a:cubicBezTo>
                    <a:pt x="1" y="1257"/>
                    <a:pt x="30862" y="14849"/>
                    <a:pt x="35914" y="21515"/>
                  </a:cubicBezTo>
                  <a:cubicBezTo>
                    <a:pt x="35914" y="21515"/>
                    <a:pt x="36269" y="22186"/>
                    <a:pt x="36862" y="22186"/>
                  </a:cubicBezTo>
                  <a:cubicBezTo>
                    <a:pt x="37065" y="22186"/>
                    <a:pt x="37296" y="22107"/>
                    <a:pt x="37551" y="21894"/>
                  </a:cubicBezTo>
                  <a:lnTo>
                    <a:pt x="37646" y="21847"/>
                  </a:lnTo>
                  <a:cubicBezTo>
                    <a:pt x="38175" y="21480"/>
                    <a:pt x="38959" y="21276"/>
                    <a:pt x="39858" y="21276"/>
                  </a:cubicBezTo>
                  <a:cubicBezTo>
                    <a:pt x="40409" y="21276"/>
                    <a:pt x="41003" y="21353"/>
                    <a:pt x="41607" y="21515"/>
                  </a:cubicBezTo>
                  <a:lnTo>
                    <a:pt x="41726" y="21562"/>
                  </a:lnTo>
                  <a:lnTo>
                    <a:pt x="43955" y="17055"/>
                  </a:lnTo>
                  <a:lnTo>
                    <a:pt x="4010" y="0"/>
                  </a:lnTo>
                  <a:close/>
                </a:path>
              </a:pathLst>
            </a:custGeom>
            <a:solidFill>
              <a:srgbClr val="2424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 name="Google Shape;707;p11">
              <a:extLst>
                <a:ext uri="{FF2B5EF4-FFF2-40B4-BE49-F238E27FC236}">
                  <a16:creationId xmlns:a16="http://schemas.microsoft.com/office/drawing/2014/main" id="{639D442C-ACF6-6F49-7895-6233CC74FB07}"/>
                </a:ext>
              </a:extLst>
            </p:cNvPr>
            <p:cNvSpPr/>
            <p:nvPr/>
          </p:nvSpPr>
          <p:spPr>
            <a:xfrm>
              <a:off x="3236406" y="4791544"/>
              <a:ext cx="1155825" cy="214125"/>
            </a:xfrm>
            <a:custGeom>
              <a:avLst/>
              <a:gdLst/>
              <a:ahLst/>
              <a:cxnLst/>
              <a:rect l="l" t="t" r="r" b="b"/>
              <a:pathLst>
                <a:path w="46233" h="8565" extrusionOk="0">
                  <a:moveTo>
                    <a:pt x="309" y="1"/>
                  </a:moveTo>
                  <a:lnTo>
                    <a:pt x="1" y="5006"/>
                  </a:lnTo>
                  <a:lnTo>
                    <a:pt x="72" y="5030"/>
                  </a:lnTo>
                  <a:cubicBezTo>
                    <a:pt x="1638" y="5457"/>
                    <a:pt x="2871" y="6358"/>
                    <a:pt x="3322" y="7307"/>
                  </a:cubicBezTo>
                  <a:lnTo>
                    <a:pt x="3393" y="7402"/>
                  </a:lnTo>
                  <a:cubicBezTo>
                    <a:pt x="3598" y="7941"/>
                    <a:pt x="3945" y="8088"/>
                    <a:pt x="4262" y="8088"/>
                  </a:cubicBezTo>
                  <a:cubicBezTo>
                    <a:pt x="4644" y="8088"/>
                    <a:pt x="4982" y="7876"/>
                    <a:pt x="4982" y="7876"/>
                  </a:cubicBezTo>
                  <a:cubicBezTo>
                    <a:pt x="7242" y="6950"/>
                    <a:pt x="11685" y="6622"/>
                    <a:pt x="16849" y="6622"/>
                  </a:cubicBezTo>
                  <a:cubicBezTo>
                    <a:pt x="29410" y="6622"/>
                    <a:pt x="46233" y="8564"/>
                    <a:pt x="46233" y="8564"/>
                  </a:cubicBezTo>
                  <a:lnTo>
                    <a:pt x="43386" y="5457"/>
                  </a:lnTo>
                  <a:lnTo>
                    <a:pt x="309" y="1"/>
                  </a:lnTo>
                  <a:close/>
                </a:path>
              </a:pathLst>
            </a:custGeom>
            <a:solidFill>
              <a:srgbClr val="24242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 name="Google Shape;708;p11">
              <a:extLst>
                <a:ext uri="{FF2B5EF4-FFF2-40B4-BE49-F238E27FC236}">
                  <a16:creationId xmlns:a16="http://schemas.microsoft.com/office/drawing/2014/main" id="{5DCC7E14-1278-A1BE-1E8E-6530D3EE90AF}"/>
                </a:ext>
              </a:extLst>
            </p:cNvPr>
            <p:cNvSpPr/>
            <p:nvPr/>
          </p:nvSpPr>
          <p:spPr>
            <a:xfrm>
              <a:off x="2253781" y="4404319"/>
              <a:ext cx="1042550" cy="482150"/>
            </a:xfrm>
            <a:custGeom>
              <a:avLst/>
              <a:gdLst/>
              <a:ahLst/>
              <a:cxnLst/>
              <a:rect l="l" t="t" r="r" b="b"/>
              <a:pathLst>
                <a:path w="41702" h="19286" extrusionOk="0">
                  <a:moveTo>
                    <a:pt x="1187" y="0"/>
                  </a:moveTo>
                  <a:lnTo>
                    <a:pt x="1" y="190"/>
                  </a:lnTo>
                  <a:cubicBezTo>
                    <a:pt x="1" y="190"/>
                    <a:pt x="27279" y="10746"/>
                    <a:pt x="34728" y="18977"/>
                  </a:cubicBezTo>
                  <a:lnTo>
                    <a:pt x="34775" y="18977"/>
                  </a:lnTo>
                  <a:cubicBezTo>
                    <a:pt x="35209" y="18845"/>
                    <a:pt x="35760" y="18776"/>
                    <a:pt x="36392" y="18776"/>
                  </a:cubicBezTo>
                  <a:cubicBezTo>
                    <a:pt x="37350" y="18776"/>
                    <a:pt x="38495" y="18933"/>
                    <a:pt x="39709" y="19261"/>
                  </a:cubicBezTo>
                  <a:lnTo>
                    <a:pt x="39804" y="19285"/>
                  </a:lnTo>
                  <a:lnTo>
                    <a:pt x="41702" y="16059"/>
                  </a:lnTo>
                  <a:lnTo>
                    <a:pt x="1187" y="0"/>
                  </a:lnTo>
                  <a:close/>
                </a:path>
              </a:pathLst>
            </a:custGeom>
            <a:solidFill>
              <a:srgbClr val="312F6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 name="Google Shape;709;p11">
              <a:extLst>
                <a:ext uri="{FF2B5EF4-FFF2-40B4-BE49-F238E27FC236}">
                  <a16:creationId xmlns:a16="http://schemas.microsoft.com/office/drawing/2014/main" id="{19A7AD14-B6C9-48D0-FF71-B6986A5155D2}"/>
                </a:ext>
              </a:extLst>
            </p:cNvPr>
            <p:cNvSpPr/>
            <p:nvPr/>
          </p:nvSpPr>
          <p:spPr>
            <a:xfrm>
              <a:off x="3244131" y="4791544"/>
              <a:ext cx="1099475" cy="185050"/>
            </a:xfrm>
            <a:custGeom>
              <a:avLst/>
              <a:gdLst/>
              <a:ahLst/>
              <a:cxnLst/>
              <a:rect l="l" t="t" r="r" b="b"/>
              <a:pathLst>
                <a:path w="43979" h="7402" extrusionOk="0">
                  <a:moveTo>
                    <a:pt x="0" y="1"/>
                  </a:moveTo>
                  <a:lnTo>
                    <a:pt x="0" y="3749"/>
                  </a:lnTo>
                  <a:lnTo>
                    <a:pt x="95" y="3772"/>
                  </a:lnTo>
                  <a:cubicBezTo>
                    <a:pt x="2064" y="4294"/>
                    <a:pt x="3677" y="5148"/>
                    <a:pt x="4436" y="5979"/>
                  </a:cubicBezTo>
                  <a:lnTo>
                    <a:pt x="4555" y="6050"/>
                  </a:lnTo>
                  <a:cubicBezTo>
                    <a:pt x="7337" y="5164"/>
                    <a:pt x="11382" y="4837"/>
                    <a:pt x="15833" y="4837"/>
                  </a:cubicBezTo>
                  <a:cubicBezTo>
                    <a:pt x="28310" y="4837"/>
                    <a:pt x="43979" y="7402"/>
                    <a:pt x="43979" y="7402"/>
                  </a:cubicBezTo>
                  <a:lnTo>
                    <a:pt x="43054" y="6619"/>
                  </a:lnTo>
                  <a:lnTo>
                    <a:pt x="0" y="1"/>
                  </a:lnTo>
                  <a:close/>
                </a:path>
              </a:pathLst>
            </a:custGeom>
            <a:solidFill>
              <a:srgbClr val="312F6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 name="Google Shape;710;p11">
              <a:extLst>
                <a:ext uri="{FF2B5EF4-FFF2-40B4-BE49-F238E27FC236}">
                  <a16:creationId xmlns:a16="http://schemas.microsoft.com/office/drawing/2014/main" id="{A7DDF738-3F8D-CEF9-A759-4CBC32225FE2}"/>
                </a:ext>
              </a:extLst>
            </p:cNvPr>
            <p:cNvSpPr/>
            <p:nvPr/>
          </p:nvSpPr>
          <p:spPr>
            <a:xfrm>
              <a:off x="3234056" y="4826544"/>
              <a:ext cx="21350" cy="2400"/>
            </a:xfrm>
            <a:custGeom>
              <a:avLst/>
              <a:gdLst/>
              <a:ahLst/>
              <a:cxnLst/>
              <a:rect l="l" t="t" r="r" b="b"/>
              <a:pathLst>
                <a:path w="854" h="96" extrusionOk="0">
                  <a:moveTo>
                    <a:pt x="0" y="0"/>
                  </a:moveTo>
                  <a:lnTo>
                    <a:pt x="854" y="95"/>
                  </a:lnTo>
                  <a:cubicBezTo>
                    <a:pt x="593" y="48"/>
                    <a:pt x="308" y="0"/>
                    <a:pt x="24" y="0"/>
                  </a:cubicBezTo>
                  <a:close/>
                </a:path>
              </a:pathLst>
            </a:custGeom>
            <a:solidFill>
              <a:srgbClr val="F8E6E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 name="Google Shape;711;p11">
              <a:extLst>
                <a:ext uri="{FF2B5EF4-FFF2-40B4-BE49-F238E27FC236}">
                  <a16:creationId xmlns:a16="http://schemas.microsoft.com/office/drawing/2014/main" id="{E8099B54-E630-9A69-9191-711EED2B1FF3}"/>
                </a:ext>
              </a:extLst>
            </p:cNvPr>
            <p:cNvSpPr/>
            <p:nvPr/>
          </p:nvSpPr>
          <p:spPr>
            <a:xfrm>
              <a:off x="3296306" y="4637319"/>
              <a:ext cx="1024775" cy="274650"/>
            </a:xfrm>
            <a:custGeom>
              <a:avLst/>
              <a:gdLst/>
              <a:ahLst/>
              <a:cxnLst/>
              <a:rect l="l" t="t" r="r" b="b"/>
              <a:pathLst>
                <a:path w="40991" h="10986" extrusionOk="0">
                  <a:moveTo>
                    <a:pt x="23211" y="0"/>
                  </a:moveTo>
                  <a:cubicBezTo>
                    <a:pt x="14878" y="0"/>
                    <a:pt x="4261" y="1391"/>
                    <a:pt x="1" y="7830"/>
                  </a:cubicBezTo>
                  <a:lnTo>
                    <a:pt x="26900" y="10440"/>
                  </a:lnTo>
                  <a:lnTo>
                    <a:pt x="39970" y="10985"/>
                  </a:lnTo>
                  <a:lnTo>
                    <a:pt x="40990" y="9159"/>
                  </a:lnTo>
                  <a:lnTo>
                    <a:pt x="28727" y="192"/>
                  </a:lnTo>
                  <a:cubicBezTo>
                    <a:pt x="27102" y="81"/>
                    <a:pt x="25223" y="0"/>
                    <a:pt x="23211" y="0"/>
                  </a:cubicBezTo>
                  <a:close/>
                </a:path>
              </a:pathLst>
            </a:custGeom>
            <a:solidFill>
              <a:srgbClr val="FE8F86">
                <a:alpha val="8000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 name="Google Shape;712;p11">
              <a:extLst>
                <a:ext uri="{FF2B5EF4-FFF2-40B4-BE49-F238E27FC236}">
                  <a16:creationId xmlns:a16="http://schemas.microsoft.com/office/drawing/2014/main" id="{60C7E3F6-8523-094F-2CEC-56C0B2C8EBB3}"/>
                </a:ext>
              </a:extLst>
            </p:cNvPr>
            <p:cNvSpPr/>
            <p:nvPr/>
          </p:nvSpPr>
          <p:spPr>
            <a:xfrm>
              <a:off x="3241756" y="4700169"/>
              <a:ext cx="1101850" cy="276425"/>
            </a:xfrm>
            <a:custGeom>
              <a:avLst/>
              <a:gdLst/>
              <a:ahLst/>
              <a:cxnLst/>
              <a:rect l="l" t="t" r="r" b="b"/>
              <a:pathLst>
                <a:path w="44074" h="11057" extrusionOk="0">
                  <a:moveTo>
                    <a:pt x="0" y="5079"/>
                  </a:moveTo>
                  <a:lnTo>
                    <a:pt x="0" y="5079"/>
                  </a:lnTo>
                  <a:cubicBezTo>
                    <a:pt x="211" y="5096"/>
                    <a:pt x="412" y="5125"/>
                    <a:pt x="604" y="5164"/>
                  </a:cubicBezTo>
                  <a:lnTo>
                    <a:pt x="604" y="5164"/>
                  </a:lnTo>
                  <a:cubicBezTo>
                    <a:pt x="406" y="5122"/>
                    <a:pt x="204" y="5093"/>
                    <a:pt x="0" y="5079"/>
                  </a:cubicBezTo>
                  <a:close/>
                  <a:moveTo>
                    <a:pt x="604" y="5164"/>
                  </a:moveTo>
                  <a:cubicBezTo>
                    <a:pt x="1076" y="5265"/>
                    <a:pt x="1528" y="5445"/>
                    <a:pt x="1945" y="5696"/>
                  </a:cubicBezTo>
                  <a:cubicBezTo>
                    <a:pt x="1934" y="5689"/>
                    <a:pt x="1929" y="5677"/>
                    <a:pt x="1929" y="5661"/>
                  </a:cubicBezTo>
                  <a:lnTo>
                    <a:pt x="1929" y="5661"/>
                  </a:lnTo>
                  <a:cubicBezTo>
                    <a:pt x="1541" y="5440"/>
                    <a:pt x="1102" y="5267"/>
                    <a:pt x="604" y="5164"/>
                  </a:cubicBezTo>
                  <a:close/>
                  <a:moveTo>
                    <a:pt x="11811" y="1"/>
                  </a:moveTo>
                  <a:cubicBezTo>
                    <a:pt x="11748" y="1"/>
                    <a:pt x="11686" y="2"/>
                    <a:pt x="11624" y="3"/>
                  </a:cubicBezTo>
                  <a:cubicBezTo>
                    <a:pt x="9157" y="27"/>
                    <a:pt x="6761" y="881"/>
                    <a:pt x="4863" y="2470"/>
                  </a:cubicBezTo>
                  <a:cubicBezTo>
                    <a:pt x="4591" y="2674"/>
                    <a:pt x="1924" y="5294"/>
                    <a:pt x="1929" y="5661"/>
                  </a:cubicBezTo>
                  <a:lnTo>
                    <a:pt x="1929" y="5661"/>
                  </a:lnTo>
                  <a:cubicBezTo>
                    <a:pt x="4129" y="6916"/>
                    <a:pt x="4650" y="9705"/>
                    <a:pt x="4650" y="9705"/>
                  </a:cubicBezTo>
                  <a:cubicBezTo>
                    <a:pt x="6683" y="7792"/>
                    <a:pt x="9767" y="7121"/>
                    <a:pt x="13582" y="7121"/>
                  </a:cubicBezTo>
                  <a:cubicBezTo>
                    <a:pt x="17243" y="7121"/>
                    <a:pt x="21579" y="7739"/>
                    <a:pt x="26307" y="8471"/>
                  </a:cubicBezTo>
                  <a:cubicBezTo>
                    <a:pt x="33969" y="9657"/>
                    <a:pt x="44074" y="11057"/>
                    <a:pt x="44074" y="11057"/>
                  </a:cubicBezTo>
                  <a:lnTo>
                    <a:pt x="43172" y="6645"/>
                  </a:lnTo>
                  <a:cubicBezTo>
                    <a:pt x="41675" y="7114"/>
                    <a:pt x="40125" y="7307"/>
                    <a:pt x="38563" y="7307"/>
                  </a:cubicBezTo>
                  <a:cubicBezTo>
                    <a:pt x="35548" y="7307"/>
                    <a:pt x="32488" y="6587"/>
                    <a:pt x="29675" y="5743"/>
                  </a:cubicBezTo>
                  <a:cubicBezTo>
                    <a:pt x="25903" y="4628"/>
                    <a:pt x="22488" y="2731"/>
                    <a:pt x="18716" y="1521"/>
                  </a:cubicBezTo>
                  <a:cubicBezTo>
                    <a:pt x="16521" y="851"/>
                    <a:pt x="14147" y="1"/>
                    <a:pt x="11811" y="1"/>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9" name="Google Shape;713;p11">
              <a:extLst>
                <a:ext uri="{FF2B5EF4-FFF2-40B4-BE49-F238E27FC236}">
                  <a16:creationId xmlns:a16="http://schemas.microsoft.com/office/drawing/2014/main" id="{A8DD1198-1DB1-8DDF-CC0D-ED745C4B0330}"/>
                </a:ext>
              </a:extLst>
            </p:cNvPr>
            <p:cNvSpPr/>
            <p:nvPr/>
          </p:nvSpPr>
          <p:spPr>
            <a:xfrm>
              <a:off x="3389756" y="4747569"/>
              <a:ext cx="469625" cy="98025"/>
            </a:xfrm>
            <a:custGeom>
              <a:avLst/>
              <a:gdLst/>
              <a:ahLst/>
              <a:cxnLst/>
              <a:rect l="l" t="t" r="r" b="b"/>
              <a:pathLst>
                <a:path w="18785" h="3921" extrusionOk="0">
                  <a:moveTo>
                    <a:pt x="5584" y="0"/>
                  </a:moveTo>
                  <a:cubicBezTo>
                    <a:pt x="3724" y="0"/>
                    <a:pt x="1892" y="440"/>
                    <a:pt x="129" y="1594"/>
                  </a:cubicBezTo>
                  <a:cubicBezTo>
                    <a:pt x="1" y="1674"/>
                    <a:pt x="101" y="1733"/>
                    <a:pt x="215" y="1733"/>
                  </a:cubicBezTo>
                  <a:cubicBezTo>
                    <a:pt x="270" y="1733"/>
                    <a:pt x="328" y="1719"/>
                    <a:pt x="366" y="1689"/>
                  </a:cubicBezTo>
                  <a:cubicBezTo>
                    <a:pt x="2022" y="605"/>
                    <a:pt x="3758" y="190"/>
                    <a:pt x="5528" y="190"/>
                  </a:cubicBezTo>
                  <a:cubicBezTo>
                    <a:pt x="9841" y="190"/>
                    <a:pt x="14350" y="2657"/>
                    <a:pt x="18370" y="3918"/>
                  </a:cubicBezTo>
                  <a:cubicBezTo>
                    <a:pt x="18378" y="3920"/>
                    <a:pt x="18387" y="3921"/>
                    <a:pt x="18396" y="3921"/>
                  </a:cubicBezTo>
                  <a:cubicBezTo>
                    <a:pt x="18528" y="3921"/>
                    <a:pt x="18785" y="3773"/>
                    <a:pt x="18608" y="3729"/>
                  </a:cubicBezTo>
                  <a:cubicBezTo>
                    <a:pt x="14481" y="2431"/>
                    <a:pt x="9956" y="0"/>
                    <a:pt x="558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0" name="Google Shape;714;p11">
              <a:extLst>
                <a:ext uri="{FF2B5EF4-FFF2-40B4-BE49-F238E27FC236}">
                  <a16:creationId xmlns:a16="http://schemas.microsoft.com/office/drawing/2014/main" id="{9CB1464A-B109-283D-8F04-148AFFBE530B}"/>
                </a:ext>
              </a:extLst>
            </p:cNvPr>
            <p:cNvSpPr/>
            <p:nvPr/>
          </p:nvSpPr>
          <p:spPr>
            <a:xfrm>
              <a:off x="3513731" y="4810819"/>
              <a:ext cx="534975" cy="91675"/>
            </a:xfrm>
            <a:custGeom>
              <a:avLst/>
              <a:gdLst/>
              <a:ahLst/>
              <a:cxnLst/>
              <a:rect l="l" t="t" r="r" b="b"/>
              <a:pathLst>
                <a:path w="21399" h="3667" extrusionOk="0">
                  <a:moveTo>
                    <a:pt x="2839" y="0"/>
                  </a:moveTo>
                  <a:cubicBezTo>
                    <a:pt x="1988" y="0"/>
                    <a:pt x="1121" y="63"/>
                    <a:pt x="223" y="202"/>
                  </a:cubicBezTo>
                  <a:cubicBezTo>
                    <a:pt x="0" y="225"/>
                    <a:pt x="49" y="539"/>
                    <a:pt x="251" y="539"/>
                  </a:cubicBezTo>
                  <a:cubicBezTo>
                    <a:pt x="265" y="539"/>
                    <a:pt x="279" y="537"/>
                    <a:pt x="294" y="534"/>
                  </a:cubicBezTo>
                  <a:lnTo>
                    <a:pt x="294" y="511"/>
                  </a:lnTo>
                  <a:cubicBezTo>
                    <a:pt x="1102" y="388"/>
                    <a:pt x="1885" y="333"/>
                    <a:pt x="2652" y="333"/>
                  </a:cubicBezTo>
                  <a:cubicBezTo>
                    <a:pt x="5573" y="333"/>
                    <a:pt x="8255" y="1126"/>
                    <a:pt x="11205" y="1934"/>
                  </a:cubicBezTo>
                  <a:cubicBezTo>
                    <a:pt x="14455" y="2835"/>
                    <a:pt x="17800" y="3428"/>
                    <a:pt x="21144" y="3666"/>
                  </a:cubicBezTo>
                  <a:cubicBezTo>
                    <a:pt x="21152" y="3666"/>
                    <a:pt x="21159" y="3667"/>
                    <a:pt x="21166" y="3667"/>
                  </a:cubicBezTo>
                  <a:cubicBezTo>
                    <a:pt x="21361" y="3667"/>
                    <a:pt x="21398" y="3356"/>
                    <a:pt x="21192" y="3334"/>
                  </a:cubicBezTo>
                  <a:cubicBezTo>
                    <a:pt x="17325" y="3025"/>
                    <a:pt x="13483" y="2314"/>
                    <a:pt x="9758" y="1175"/>
                  </a:cubicBezTo>
                  <a:cubicBezTo>
                    <a:pt x="7392" y="479"/>
                    <a:pt x="5179" y="0"/>
                    <a:pt x="283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1" name="Google Shape;715;p11">
              <a:extLst>
                <a:ext uri="{FF2B5EF4-FFF2-40B4-BE49-F238E27FC236}">
                  <a16:creationId xmlns:a16="http://schemas.microsoft.com/office/drawing/2014/main" id="{A9E10191-7DCF-B87A-706D-260C4125784D}"/>
                </a:ext>
              </a:extLst>
            </p:cNvPr>
            <p:cNvSpPr/>
            <p:nvPr/>
          </p:nvSpPr>
          <p:spPr>
            <a:xfrm>
              <a:off x="3231681" y="4358044"/>
              <a:ext cx="1006975" cy="484525"/>
            </a:xfrm>
            <a:custGeom>
              <a:avLst/>
              <a:gdLst/>
              <a:ahLst/>
              <a:cxnLst/>
              <a:rect l="l" t="t" r="r" b="b"/>
              <a:pathLst>
                <a:path w="40279" h="19381" extrusionOk="0">
                  <a:moveTo>
                    <a:pt x="24409" y="1"/>
                  </a:moveTo>
                  <a:cubicBezTo>
                    <a:pt x="24409" y="1"/>
                    <a:pt x="22843" y="4105"/>
                    <a:pt x="11623" y="6002"/>
                  </a:cubicBezTo>
                  <a:cubicBezTo>
                    <a:pt x="380" y="7924"/>
                    <a:pt x="0" y="18740"/>
                    <a:pt x="0" y="18740"/>
                  </a:cubicBezTo>
                  <a:lnTo>
                    <a:pt x="119" y="18740"/>
                  </a:lnTo>
                  <a:cubicBezTo>
                    <a:pt x="902" y="18740"/>
                    <a:pt x="1684" y="18954"/>
                    <a:pt x="2348" y="19381"/>
                  </a:cubicBezTo>
                  <a:cubicBezTo>
                    <a:pt x="5506" y="14161"/>
                    <a:pt x="13327" y="12709"/>
                    <a:pt x="21052" y="12709"/>
                  </a:cubicBezTo>
                  <a:cubicBezTo>
                    <a:pt x="30741" y="12709"/>
                    <a:pt x="40278" y="14992"/>
                    <a:pt x="40278" y="14992"/>
                  </a:cubicBezTo>
                  <a:lnTo>
                    <a:pt x="24409" y="1"/>
                  </a:ln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2" name="Google Shape;716;p11">
              <a:extLst>
                <a:ext uri="{FF2B5EF4-FFF2-40B4-BE49-F238E27FC236}">
                  <a16:creationId xmlns:a16="http://schemas.microsoft.com/office/drawing/2014/main" id="{373F0D4A-D41B-052B-7D49-077AB5E92245}"/>
                </a:ext>
              </a:extLst>
            </p:cNvPr>
            <p:cNvSpPr/>
            <p:nvPr/>
          </p:nvSpPr>
          <p:spPr>
            <a:xfrm>
              <a:off x="3408256" y="4847119"/>
              <a:ext cx="255525" cy="37750"/>
            </a:xfrm>
            <a:custGeom>
              <a:avLst/>
              <a:gdLst/>
              <a:ahLst/>
              <a:cxnLst/>
              <a:rect l="l" t="t" r="r" b="b"/>
              <a:pathLst>
                <a:path w="10221" h="1510" extrusionOk="0">
                  <a:moveTo>
                    <a:pt x="5950" y="0"/>
                  </a:moveTo>
                  <a:cubicBezTo>
                    <a:pt x="3963" y="0"/>
                    <a:pt x="1985" y="433"/>
                    <a:pt x="148" y="1289"/>
                  </a:cubicBezTo>
                  <a:cubicBezTo>
                    <a:pt x="0" y="1352"/>
                    <a:pt x="248" y="1510"/>
                    <a:pt x="387" y="1510"/>
                  </a:cubicBezTo>
                  <a:cubicBezTo>
                    <a:pt x="405" y="1510"/>
                    <a:pt x="420" y="1507"/>
                    <a:pt x="433" y="1502"/>
                  </a:cubicBezTo>
                  <a:cubicBezTo>
                    <a:pt x="2201" y="653"/>
                    <a:pt x="4130" y="226"/>
                    <a:pt x="6068" y="226"/>
                  </a:cubicBezTo>
                  <a:cubicBezTo>
                    <a:pt x="7380" y="226"/>
                    <a:pt x="8695" y="422"/>
                    <a:pt x="9969" y="814"/>
                  </a:cubicBezTo>
                  <a:cubicBezTo>
                    <a:pt x="10001" y="825"/>
                    <a:pt x="10031" y="830"/>
                    <a:pt x="10056" y="830"/>
                  </a:cubicBezTo>
                  <a:cubicBezTo>
                    <a:pt x="10197" y="830"/>
                    <a:pt x="10221" y="685"/>
                    <a:pt x="10040" y="624"/>
                  </a:cubicBezTo>
                  <a:cubicBezTo>
                    <a:pt x="8702" y="207"/>
                    <a:pt x="7324" y="0"/>
                    <a:pt x="595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3" name="Google Shape;717;p11">
              <a:extLst>
                <a:ext uri="{FF2B5EF4-FFF2-40B4-BE49-F238E27FC236}">
                  <a16:creationId xmlns:a16="http://schemas.microsoft.com/office/drawing/2014/main" id="{6DA90C37-B51A-4EFC-D8FA-CE602143BEB7}"/>
                </a:ext>
              </a:extLst>
            </p:cNvPr>
            <p:cNvSpPr/>
            <p:nvPr/>
          </p:nvSpPr>
          <p:spPr>
            <a:xfrm>
              <a:off x="3267256" y="4832469"/>
              <a:ext cx="20175" cy="8925"/>
            </a:xfrm>
            <a:custGeom>
              <a:avLst/>
              <a:gdLst/>
              <a:ahLst/>
              <a:cxnLst/>
              <a:rect l="l" t="t" r="r" b="b"/>
              <a:pathLst>
                <a:path w="807" h="357" extrusionOk="0">
                  <a:moveTo>
                    <a:pt x="0" y="1"/>
                  </a:moveTo>
                  <a:lnTo>
                    <a:pt x="807" y="356"/>
                  </a:lnTo>
                  <a:lnTo>
                    <a:pt x="807" y="356"/>
                  </a:lnTo>
                  <a:lnTo>
                    <a:pt x="783" y="333"/>
                  </a:lnTo>
                  <a:cubicBezTo>
                    <a:pt x="522" y="190"/>
                    <a:pt x="261" y="72"/>
                    <a:pt x="0" y="1"/>
                  </a:cubicBezTo>
                  <a:close/>
                </a:path>
              </a:pathLst>
            </a:custGeom>
            <a:solidFill>
              <a:srgbClr val="F8E6E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4" name="Google Shape;718;p11">
              <a:extLst>
                <a:ext uri="{FF2B5EF4-FFF2-40B4-BE49-F238E27FC236}">
                  <a16:creationId xmlns:a16="http://schemas.microsoft.com/office/drawing/2014/main" id="{AA44145F-9E13-2EAB-745D-EA3482BA339A}"/>
                </a:ext>
              </a:extLst>
            </p:cNvPr>
            <p:cNvSpPr/>
            <p:nvPr/>
          </p:nvSpPr>
          <p:spPr>
            <a:xfrm>
              <a:off x="2327906" y="4287494"/>
              <a:ext cx="902000" cy="527200"/>
            </a:xfrm>
            <a:custGeom>
              <a:avLst/>
              <a:gdLst/>
              <a:ahLst/>
              <a:cxnLst/>
              <a:rect l="l" t="t" r="r" b="b"/>
              <a:pathLst>
                <a:path w="36080" h="21088" extrusionOk="0">
                  <a:moveTo>
                    <a:pt x="15182" y="0"/>
                  </a:moveTo>
                  <a:lnTo>
                    <a:pt x="48" y="1518"/>
                  </a:lnTo>
                  <a:lnTo>
                    <a:pt x="1" y="3629"/>
                  </a:lnTo>
                  <a:lnTo>
                    <a:pt x="11576" y="9749"/>
                  </a:lnTo>
                  <a:lnTo>
                    <a:pt x="36080" y="21088"/>
                  </a:lnTo>
                  <a:cubicBezTo>
                    <a:pt x="35558" y="11528"/>
                    <a:pt x="22654" y="3724"/>
                    <a:pt x="15182" y="0"/>
                  </a:cubicBezTo>
                  <a:close/>
                </a:path>
              </a:pathLst>
            </a:custGeom>
            <a:solidFill>
              <a:srgbClr val="FE8F86">
                <a:alpha val="8000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5" name="Google Shape;719;p11">
              <a:extLst>
                <a:ext uri="{FF2B5EF4-FFF2-40B4-BE49-F238E27FC236}">
                  <a16:creationId xmlns:a16="http://schemas.microsoft.com/office/drawing/2014/main" id="{17387FC0-1AD5-7B47-6E98-053B77A17A2A}"/>
                </a:ext>
              </a:extLst>
            </p:cNvPr>
            <p:cNvSpPr/>
            <p:nvPr/>
          </p:nvSpPr>
          <p:spPr>
            <a:xfrm>
              <a:off x="2254381" y="4325444"/>
              <a:ext cx="1026525" cy="553300"/>
            </a:xfrm>
            <a:custGeom>
              <a:avLst/>
              <a:gdLst/>
              <a:ahLst/>
              <a:cxnLst/>
              <a:rect l="l" t="t" r="r" b="b"/>
              <a:pathLst>
                <a:path w="41061" h="22132" extrusionOk="0">
                  <a:moveTo>
                    <a:pt x="39106" y="19998"/>
                  </a:moveTo>
                  <a:cubicBezTo>
                    <a:pt x="39098" y="20027"/>
                    <a:pt x="39086" y="20043"/>
                    <a:pt x="39068" y="20044"/>
                  </a:cubicBezTo>
                  <a:cubicBezTo>
                    <a:pt x="39118" y="20043"/>
                    <a:pt x="39167" y="20042"/>
                    <a:pt x="39215" y="20042"/>
                  </a:cubicBezTo>
                  <a:cubicBezTo>
                    <a:pt x="39814" y="20042"/>
                    <a:pt x="40394" y="20169"/>
                    <a:pt x="40955" y="20422"/>
                  </a:cubicBezTo>
                  <a:lnTo>
                    <a:pt x="40955" y="20422"/>
                  </a:lnTo>
                  <a:cubicBezTo>
                    <a:pt x="40311" y="20130"/>
                    <a:pt x="39690" y="20006"/>
                    <a:pt x="39106" y="19998"/>
                  </a:cubicBezTo>
                  <a:close/>
                  <a:moveTo>
                    <a:pt x="40955" y="20422"/>
                  </a:moveTo>
                  <a:cubicBezTo>
                    <a:pt x="40991" y="20438"/>
                    <a:pt x="41026" y="20454"/>
                    <a:pt x="41061" y="20471"/>
                  </a:cubicBezTo>
                  <a:cubicBezTo>
                    <a:pt x="41026" y="20454"/>
                    <a:pt x="40991" y="20438"/>
                    <a:pt x="40955" y="20422"/>
                  </a:cubicBezTo>
                  <a:close/>
                  <a:moveTo>
                    <a:pt x="3013" y="0"/>
                  </a:moveTo>
                  <a:lnTo>
                    <a:pt x="0" y="3345"/>
                  </a:lnTo>
                  <a:cubicBezTo>
                    <a:pt x="0" y="3345"/>
                    <a:pt x="9417" y="7259"/>
                    <a:pt x="16629" y="10105"/>
                  </a:cubicBezTo>
                  <a:cubicBezTo>
                    <a:pt x="25714" y="13711"/>
                    <a:pt x="33162" y="16866"/>
                    <a:pt x="34704" y="22132"/>
                  </a:cubicBezTo>
                  <a:cubicBezTo>
                    <a:pt x="34704" y="22132"/>
                    <a:pt x="36520" y="19997"/>
                    <a:pt x="39041" y="19997"/>
                  </a:cubicBezTo>
                  <a:cubicBezTo>
                    <a:pt x="39063" y="19997"/>
                    <a:pt x="39085" y="19997"/>
                    <a:pt x="39106" y="19998"/>
                  </a:cubicBezTo>
                  <a:lnTo>
                    <a:pt x="39106" y="19998"/>
                  </a:lnTo>
                  <a:cubicBezTo>
                    <a:pt x="39228" y="19554"/>
                    <a:pt x="38301" y="16086"/>
                    <a:pt x="38167" y="15775"/>
                  </a:cubicBezTo>
                  <a:cubicBezTo>
                    <a:pt x="37313" y="13450"/>
                    <a:pt x="35700" y="11481"/>
                    <a:pt x="33565" y="10224"/>
                  </a:cubicBezTo>
                  <a:cubicBezTo>
                    <a:pt x="31549" y="8967"/>
                    <a:pt x="28987" y="8492"/>
                    <a:pt x="26686" y="7970"/>
                  </a:cubicBezTo>
                  <a:cubicBezTo>
                    <a:pt x="22843" y="7069"/>
                    <a:pt x="18906" y="6998"/>
                    <a:pt x="15087" y="6049"/>
                  </a:cubicBezTo>
                  <a:cubicBezTo>
                    <a:pt x="10770" y="5005"/>
                    <a:pt x="6073" y="3392"/>
                    <a:pt x="3013" y="0"/>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6" name="Google Shape;720;p11">
              <a:extLst>
                <a:ext uri="{FF2B5EF4-FFF2-40B4-BE49-F238E27FC236}">
                  <a16:creationId xmlns:a16="http://schemas.microsoft.com/office/drawing/2014/main" id="{EDAB664D-EFF9-C9B7-315D-93AEBC0F9193}"/>
                </a:ext>
              </a:extLst>
            </p:cNvPr>
            <p:cNvSpPr/>
            <p:nvPr/>
          </p:nvSpPr>
          <p:spPr>
            <a:xfrm>
              <a:off x="2738581" y="4540044"/>
              <a:ext cx="433825" cy="188550"/>
            </a:xfrm>
            <a:custGeom>
              <a:avLst/>
              <a:gdLst/>
              <a:ahLst/>
              <a:cxnLst/>
              <a:rect l="l" t="t" r="r" b="b"/>
              <a:pathLst>
                <a:path w="17353" h="7542" extrusionOk="0">
                  <a:moveTo>
                    <a:pt x="390" y="1"/>
                  </a:moveTo>
                  <a:cubicBezTo>
                    <a:pt x="258" y="1"/>
                    <a:pt x="1" y="149"/>
                    <a:pt x="178" y="193"/>
                  </a:cubicBezTo>
                  <a:cubicBezTo>
                    <a:pt x="6037" y="1545"/>
                    <a:pt x="13913" y="1308"/>
                    <a:pt x="16949" y="7475"/>
                  </a:cubicBezTo>
                  <a:cubicBezTo>
                    <a:pt x="16973" y="7523"/>
                    <a:pt x="17028" y="7541"/>
                    <a:pt x="17088" y="7541"/>
                  </a:cubicBezTo>
                  <a:cubicBezTo>
                    <a:pt x="17210" y="7541"/>
                    <a:pt x="17352" y="7467"/>
                    <a:pt x="17305" y="7404"/>
                  </a:cubicBezTo>
                  <a:cubicBezTo>
                    <a:pt x="14221" y="1142"/>
                    <a:pt x="6346" y="1379"/>
                    <a:pt x="415" y="3"/>
                  </a:cubicBezTo>
                  <a:cubicBezTo>
                    <a:pt x="408" y="2"/>
                    <a:pt x="399" y="1"/>
                    <a:pt x="39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7" name="Google Shape;721;p11">
              <a:extLst>
                <a:ext uri="{FF2B5EF4-FFF2-40B4-BE49-F238E27FC236}">
                  <a16:creationId xmlns:a16="http://schemas.microsoft.com/office/drawing/2014/main" id="{369CC7AE-288F-B283-D9B9-4BDC1D1BF2BE}"/>
                </a:ext>
              </a:extLst>
            </p:cNvPr>
            <p:cNvSpPr/>
            <p:nvPr/>
          </p:nvSpPr>
          <p:spPr>
            <a:xfrm>
              <a:off x="2547406" y="4489694"/>
              <a:ext cx="503000" cy="205125"/>
            </a:xfrm>
            <a:custGeom>
              <a:avLst/>
              <a:gdLst/>
              <a:ahLst/>
              <a:cxnLst/>
              <a:rect l="l" t="t" r="r" b="b"/>
              <a:pathLst>
                <a:path w="20120" h="8205" extrusionOk="0">
                  <a:moveTo>
                    <a:pt x="221" y="1"/>
                  </a:moveTo>
                  <a:cubicBezTo>
                    <a:pt x="100" y="1"/>
                    <a:pt x="0" y="272"/>
                    <a:pt x="163" y="333"/>
                  </a:cubicBezTo>
                  <a:cubicBezTo>
                    <a:pt x="3318" y="1875"/>
                    <a:pt x="6639" y="3108"/>
                    <a:pt x="10055" y="3986"/>
                  </a:cubicBezTo>
                  <a:cubicBezTo>
                    <a:pt x="13661" y="4911"/>
                    <a:pt x="16815" y="5765"/>
                    <a:pt x="19757" y="8161"/>
                  </a:cubicBezTo>
                  <a:cubicBezTo>
                    <a:pt x="19792" y="8191"/>
                    <a:pt x="19831" y="8205"/>
                    <a:pt x="19869" y="8205"/>
                  </a:cubicBezTo>
                  <a:cubicBezTo>
                    <a:pt x="20005" y="8205"/>
                    <a:pt x="20119" y="8030"/>
                    <a:pt x="19970" y="7900"/>
                  </a:cubicBezTo>
                  <a:lnTo>
                    <a:pt x="19970" y="7900"/>
                  </a:lnTo>
                  <a:lnTo>
                    <a:pt x="19970" y="7924"/>
                  </a:lnTo>
                  <a:cubicBezTo>
                    <a:pt x="17337" y="5765"/>
                    <a:pt x="14562" y="4769"/>
                    <a:pt x="11312" y="3962"/>
                  </a:cubicBezTo>
                  <a:cubicBezTo>
                    <a:pt x="7517" y="3061"/>
                    <a:pt x="3816" y="1733"/>
                    <a:pt x="282" y="25"/>
                  </a:cubicBezTo>
                  <a:cubicBezTo>
                    <a:pt x="262" y="8"/>
                    <a:pt x="241" y="1"/>
                    <a:pt x="22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8" name="Google Shape;722;p11">
              <a:extLst>
                <a:ext uri="{FF2B5EF4-FFF2-40B4-BE49-F238E27FC236}">
                  <a16:creationId xmlns:a16="http://schemas.microsoft.com/office/drawing/2014/main" id="{42D73A05-83C4-3053-BD80-E2DE7CFD9D4C}"/>
                </a:ext>
              </a:extLst>
            </p:cNvPr>
            <p:cNvSpPr/>
            <p:nvPr/>
          </p:nvSpPr>
          <p:spPr>
            <a:xfrm>
              <a:off x="2467856" y="4129144"/>
              <a:ext cx="949450" cy="712850"/>
            </a:xfrm>
            <a:custGeom>
              <a:avLst/>
              <a:gdLst/>
              <a:ahLst/>
              <a:cxnLst/>
              <a:rect l="l" t="t" r="r" b="b"/>
              <a:pathLst>
                <a:path w="37978" h="28514" extrusionOk="0">
                  <a:moveTo>
                    <a:pt x="21255" y="1"/>
                  </a:moveTo>
                  <a:lnTo>
                    <a:pt x="1" y="4935"/>
                  </a:lnTo>
                  <a:cubicBezTo>
                    <a:pt x="1" y="4935"/>
                    <a:pt x="30316" y="14162"/>
                    <a:pt x="30506" y="27896"/>
                  </a:cubicBezTo>
                  <a:cubicBezTo>
                    <a:pt x="30545" y="27895"/>
                    <a:pt x="30584" y="27895"/>
                    <a:pt x="30624" y="27895"/>
                  </a:cubicBezTo>
                  <a:cubicBezTo>
                    <a:pt x="31367" y="27895"/>
                    <a:pt x="32105" y="28106"/>
                    <a:pt x="32735" y="28489"/>
                  </a:cubicBezTo>
                  <a:lnTo>
                    <a:pt x="32807" y="28513"/>
                  </a:lnTo>
                  <a:lnTo>
                    <a:pt x="32854" y="28513"/>
                  </a:lnTo>
                  <a:cubicBezTo>
                    <a:pt x="32854" y="28513"/>
                    <a:pt x="37978" y="19001"/>
                    <a:pt x="29272" y="11671"/>
                  </a:cubicBezTo>
                  <a:cubicBezTo>
                    <a:pt x="20543" y="4342"/>
                    <a:pt x="21255" y="1"/>
                    <a:pt x="21255"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9" name="Google Shape;723;p11">
              <a:extLst>
                <a:ext uri="{FF2B5EF4-FFF2-40B4-BE49-F238E27FC236}">
                  <a16:creationId xmlns:a16="http://schemas.microsoft.com/office/drawing/2014/main" id="{5F0D43A6-5E42-DE20-9CE2-C9A1EDA35B1A}"/>
                </a:ext>
              </a:extLst>
            </p:cNvPr>
            <p:cNvSpPr/>
            <p:nvPr/>
          </p:nvSpPr>
          <p:spPr>
            <a:xfrm>
              <a:off x="2895431" y="4656769"/>
              <a:ext cx="212875" cy="142600"/>
            </a:xfrm>
            <a:custGeom>
              <a:avLst/>
              <a:gdLst/>
              <a:ahLst/>
              <a:cxnLst/>
              <a:rect l="l" t="t" r="r" b="b"/>
              <a:pathLst>
                <a:path w="8515" h="5704" extrusionOk="0">
                  <a:moveTo>
                    <a:pt x="171" y="0"/>
                  </a:moveTo>
                  <a:cubicBezTo>
                    <a:pt x="1" y="0"/>
                    <a:pt x="112" y="178"/>
                    <a:pt x="261" y="221"/>
                  </a:cubicBezTo>
                  <a:cubicBezTo>
                    <a:pt x="3464" y="980"/>
                    <a:pt x="6263" y="2901"/>
                    <a:pt x="8113" y="5605"/>
                  </a:cubicBezTo>
                  <a:cubicBezTo>
                    <a:pt x="8150" y="5667"/>
                    <a:pt x="8272" y="5703"/>
                    <a:pt x="8365" y="5703"/>
                  </a:cubicBezTo>
                  <a:cubicBezTo>
                    <a:pt x="8451" y="5703"/>
                    <a:pt x="8514" y="5673"/>
                    <a:pt x="8469" y="5605"/>
                  </a:cubicBezTo>
                  <a:cubicBezTo>
                    <a:pt x="6500" y="2783"/>
                    <a:pt x="3582" y="790"/>
                    <a:pt x="238" y="7"/>
                  </a:cubicBezTo>
                  <a:cubicBezTo>
                    <a:pt x="212" y="3"/>
                    <a:pt x="190" y="0"/>
                    <a:pt x="17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9" name="Google Shape;692;p11">
            <a:extLst>
              <a:ext uri="{FF2B5EF4-FFF2-40B4-BE49-F238E27FC236}">
                <a16:creationId xmlns:a16="http://schemas.microsoft.com/office/drawing/2014/main" id="{B681F068-113F-2D7D-A779-93D865119B98}"/>
              </a:ext>
            </a:extLst>
          </p:cNvPr>
          <p:cNvGrpSpPr/>
          <p:nvPr/>
        </p:nvGrpSpPr>
        <p:grpSpPr>
          <a:xfrm rot="-2700000" flipH="1">
            <a:off x="495326" y="1742791"/>
            <a:ext cx="1090528" cy="1084773"/>
            <a:chOff x="10440625" y="1291025"/>
            <a:chExt cx="630000" cy="626675"/>
          </a:xfrm>
        </p:grpSpPr>
        <p:sp>
          <p:nvSpPr>
            <p:cNvPr id="10" name="Google Shape;693;p11">
              <a:extLst>
                <a:ext uri="{FF2B5EF4-FFF2-40B4-BE49-F238E27FC236}">
                  <a16:creationId xmlns:a16="http://schemas.microsoft.com/office/drawing/2014/main" id="{FD318932-C267-7886-A5E7-FAB9B8C88246}"/>
                </a:ext>
              </a:extLst>
            </p:cNvPr>
            <p:cNvSpPr/>
            <p:nvPr/>
          </p:nvSpPr>
          <p:spPr>
            <a:xfrm>
              <a:off x="10465650" y="1310625"/>
              <a:ext cx="580450" cy="589725"/>
            </a:xfrm>
            <a:custGeom>
              <a:avLst/>
              <a:gdLst/>
              <a:ahLst/>
              <a:cxnLst/>
              <a:rect l="l" t="t" r="r" b="b"/>
              <a:pathLst>
                <a:path w="23218" h="23589" extrusionOk="0">
                  <a:moveTo>
                    <a:pt x="12610" y="0"/>
                  </a:moveTo>
                  <a:cubicBezTo>
                    <a:pt x="6906" y="4003"/>
                    <a:pt x="1" y="6138"/>
                    <a:pt x="1" y="6138"/>
                  </a:cubicBezTo>
                  <a:cubicBezTo>
                    <a:pt x="434" y="6772"/>
                    <a:pt x="768" y="7439"/>
                    <a:pt x="1135" y="8073"/>
                  </a:cubicBezTo>
                  <a:cubicBezTo>
                    <a:pt x="2803" y="11442"/>
                    <a:pt x="4003" y="15044"/>
                    <a:pt x="4671" y="18747"/>
                  </a:cubicBezTo>
                  <a:cubicBezTo>
                    <a:pt x="4671" y="18747"/>
                    <a:pt x="5171" y="21482"/>
                    <a:pt x="5505" y="23484"/>
                  </a:cubicBezTo>
                  <a:cubicBezTo>
                    <a:pt x="5841" y="23527"/>
                    <a:pt x="6482" y="23588"/>
                    <a:pt x="7358" y="23588"/>
                  </a:cubicBezTo>
                  <a:cubicBezTo>
                    <a:pt x="10563" y="23588"/>
                    <a:pt x="16913" y="22766"/>
                    <a:pt x="23017" y="17213"/>
                  </a:cubicBezTo>
                  <a:lnTo>
                    <a:pt x="23217" y="17012"/>
                  </a:lnTo>
                  <a:cubicBezTo>
                    <a:pt x="22817" y="14511"/>
                    <a:pt x="20348" y="7172"/>
                    <a:pt x="18280" y="2168"/>
                  </a:cubicBezTo>
                  <a:cubicBezTo>
                    <a:pt x="18113" y="1735"/>
                    <a:pt x="17913" y="1301"/>
                    <a:pt x="17713" y="868"/>
                  </a:cubicBezTo>
                  <a:lnTo>
                    <a:pt x="17680" y="734"/>
                  </a:lnTo>
                  <a:cubicBezTo>
                    <a:pt x="17546" y="501"/>
                    <a:pt x="17446" y="234"/>
                    <a:pt x="17313" y="0"/>
                  </a:cubicBezTo>
                  <a:close/>
                </a:path>
              </a:pathLst>
            </a:custGeom>
            <a:solidFill>
              <a:srgbClr val="302D5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694;p11">
              <a:extLst>
                <a:ext uri="{FF2B5EF4-FFF2-40B4-BE49-F238E27FC236}">
                  <a16:creationId xmlns:a16="http://schemas.microsoft.com/office/drawing/2014/main" id="{9F6A214E-0CED-CC9E-FB5E-3EC27F1D328A}"/>
                </a:ext>
              </a:extLst>
            </p:cNvPr>
            <p:cNvSpPr/>
            <p:nvPr/>
          </p:nvSpPr>
          <p:spPr>
            <a:xfrm>
              <a:off x="10440625" y="1291025"/>
              <a:ext cx="630000" cy="626675"/>
            </a:xfrm>
            <a:custGeom>
              <a:avLst/>
              <a:gdLst/>
              <a:ahLst/>
              <a:cxnLst/>
              <a:rect l="l" t="t" r="r" b="b"/>
              <a:pathLst>
                <a:path w="25200" h="25067" extrusionOk="0">
                  <a:moveTo>
                    <a:pt x="17914" y="1485"/>
                  </a:moveTo>
                  <a:cubicBezTo>
                    <a:pt x="20117" y="6418"/>
                    <a:pt x="22353" y="11902"/>
                    <a:pt x="23310" y="17266"/>
                  </a:cubicBezTo>
                  <a:lnTo>
                    <a:pt x="23310" y="17266"/>
                  </a:lnTo>
                  <a:cubicBezTo>
                    <a:pt x="19197" y="20977"/>
                    <a:pt x="13681" y="23649"/>
                    <a:pt x="8065" y="23649"/>
                  </a:cubicBezTo>
                  <a:cubicBezTo>
                    <a:pt x="7800" y="23649"/>
                    <a:pt x="7535" y="23643"/>
                    <a:pt x="7270" y="23631"/>
                  </a:cubicBezTo>
                  <a:lnTo>
                    <a:pt x="7270" y="23631"/>
                  </a:lnTo>
                  <a:cubicBezTo>
                    <a:pt x="7158" y="22363"/>
                    <a:pt x="7069" y="20721"/>
                    <a:pt x="6420" y="19697"/>
                  </a:cubicBezTo>
                  <a:lnTo>
                    <a:pt x="6420" y="19697"/>
                  </a:lnTo>
                  <a:lnTo>
                    <a:pt x="6539" y="19798"/>
                  </a:lnTo>
                  <a:cubicBezTo>
                    <a:pt x="5769" y="15469"/>
                    <a:pt x="4260" y="11294"/>
                    <a:pt x="2099" y="7451"/>
                  </a:cubicBezTo>
                  <a:lnTo>
                    <a:pt x="2099" y="7451"/>
                  </a:lnTo>
                  <a:cubicBezTo>
                    <a:pt x="6410" y="6064"/>
                    <a:pt x="10500" y="4055"/>
                    <a:pt x="14247" y="1485"/>
                  </a:cubicBezTo>
                  <a:close/>
                  <a:moveTo>
                    <a:pt x="13099" y="1"/>
                  </a:moveTo>
                  <a:cubicBezTo>
                    <a:pt x="12993" y="1"/>
                    <a:pt x="12894" y="26"/>
                    <a:pt x="12810" y="84"/>
                  </a:cubicBezTo>
                  <a:cubicBezTo>
                    <a:pt x="8941" y="2752"/>
                    <a:pt x="4704" y="4820"/>
                    <a:pt x="268" y="6221"/>
                  </a:cubicBezTo>
                  <a:cubicBezTo>
                    <a:pt x="1" y="6288"/>
                    <a:pt x="101" y="6622"/>
                    <a:pt x="201" y="6789"/>
                  </a:cubicBezTo>
                  <a:cubicBezTo>
                    <a:pt x="1902" y="9624"/>
                    <a:pt x="3170" y="12693"/>
                    <a:pt x="4004" y="15895"/>
                  </a:cubicBezTo>
                  <a:cubicBezTo>
                    <a:pt x="4287" y="16911"/>
                    <a:pt x="4286" y="18329"/>
                    <a:pt x="4831" y="19283"/>
                  </a:cubicBezTo>
                  <a:lnTo>
                    <a:pt x="4831" y="19283"/>
                  </a:lnTo>
                  <a:lnTo>
                    <a:pt x="4771" y="19231"/>
                  </a:lnTo>
                  <a:lnTo>
                    <a:pt x="4771" y="19231"/>
                  </a:lnTo>
                  <a:cubicBezTo>
                    <a:pt x="5071" y="20799"/>
                    <a:pt x="5338" y="22366"/>
                    <a:pt x="5605" y="23968"/>
                  </a:cubicBezTo>
                  <a:cubicBezTo>
                    <a:pt x="5672" y="24468"/>
                    <a:pt x="6439" y="24902"/>
                    <a:pt x="6906" y="24935"/>
                  </a:cubicBezTo>
                  <a:cubicBezTo>
                    <a:pt x="7646" y="25024"/>
                    <a:pt x="8385" y="25066"/>
                    <a:pt x="9121" y="25066"/>
                  </a:cubicBezTo>
                  <a:cubicBezTo>
                    <a:pt x="15027" y="25066"/>
                    <a:pt x="20755" y="22312"/>
                    <a:pt x="25085" y="18397"/>
                  </a:cubicBezTo>
                  <a:cubicBezTo>
                    <a:pt x="25200" y="18291"/>
                    <a:pt x="25188" y="18136"/>
                    <a:pt x="25097" y="17971"/>
                  </a:cubicBezTo>
                  <a:lnTo>
                    <a:pt x="25097" y="17971"/>
                  </a:lnTo>
                  <a:cubicBezTo>
                    <a:pt x="24116" y="12473"/>
                    <a:pt x="21799" y="6817"/>
                    <a:pt x="19548" y="1752"/>
                  </a:cubicBezTo>
                  <a:lnTo>
                    <a:pt x="19114" y="884"/>
                  </a:lnTo>
                  <a:cubicBezTo>
                    <a:pt x="18814" y="351"/>
                    <a:pt x="18281" y="50"/>
                    <a:pt x="17680" y="50"/>
                  </a:cubicBezTo>
                  <a:lnTo>
                    <a:pt x="13381" y="50"/>
                  </a:lnTo>
                  <a:cubicBezTo>
                    <a:pt x="13284" y="18"/>
                    <a:pt x="13189" y="1"/>
                    <a:pt x="13099" y="1"/>
                  </a:cubicBezTo>
                  <a:close/>
                </a:path>
              </a:pathLst>
            </a:custGeom>
            <a:solidFill>
              <a:srgbClr val="FFFFFF"/>
            </a:solidFill>
            <a:ln w="1905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695;p11">
              <a:extLst>
                <a:ext uri="{FF2B5EF4-FFF2-40B4-BE49-F238E27FC236}">
                  <a16:creationId xmlns:a16="http://schemas.microsoft.com/office/drawing/2014/main" id="{D97C1670-27CE-439F-90A0-ECA8491A7E66}"/>
                </a:ext>
              </a:extLst>
            </p:cNvPr>
            <p:cNvSpPr/>
            <p:nvPr/>
          </p:nvSpPr>
          <p:spPr>
            <a:xfrm>
              <a:off x="10465650" y="1310625"/>
              <a:ext cx="580450" cy="589725"/>
            </a:xfrm>
            <a:custGeom>
              <a:avLst/>
              <a:gdLst/>
              <a:ahLst/>
              <a:cxnLst/>
              <a:rect l="l" t="t" r="r" b="b"/>
              <a:pathLst>
                <a:path w="23218" h="23589" extrusionOk="0">
                  <a:moveTo>
                    <a:pt x="12576" y="0"/>
                  </a:moveTo>
                  <a:cubicBezTo>
                    <a:pt x="6906" y="4003"/>
                    <a:pt x="1" y="6138"/>
                    <a:pt x="1" y="6138"/>
                  </a:cubicBezTo>
                  <a:cubicBezTo>
                    <a:pt x="434" y="6772"/>
                    <a:pt x="768" y="7406"/>
                    <a:pt x="1135" y="8073"/>
                  </a:cubicBezTo>
                  <a:cubicBezTo>
                    <a:pt x="2803" y="11442"/>
                    <a:pt x="4003" y="15044"/>
                    <a:pt x="4637" y="18747"/>
                  </a:cubicBezTo>
                  <a:cubicBezTo>
                    <a:pt x="4637" y="18747"/>
                    <a:pt x="5171" y="21482"/>
                    <a:pt x="5471" y="23484"/>
                  </a:cubicBezTo>
                  <a:cubicBezTo>
                    <a:pt x="5815" y="23527"/>
                    <a:pt x="6460" y="23588"/>
                    <a:pt x="7338" y="23588"/>
                  </a:cubicBezTo>
                  <a:cubicBezTo>
                    <a:pt x="10550" y="23588"/>
                    <a:pt x="16880" y="22766"/>
                    <a:pt x="22984" y="17213"/>
                  </a:cubicBezTo>
                  <a:lnTo>
                    <a:pt x="23217" y="17046"/>
                  </a:lnTo>
                  <a:cubicBezTo>
                    <a:pt x="22817" y="14511"/>
                    <a:pt x="20348" y="7172"/>
                    <a:pt x="18280" y="2168"/>
                  </a:cubicBezTo>
                  <a:cubicBezTo>
                    <a:pt x="18013" y="1468"/>
                    <a:pt x="17646" y="701"/>
                    <a:pt x="17313" y="0"/>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 name="Google Shape;696;p11">
              <a:extLst>
                <a:ext uri="{FF2B5EF4-FFF2-40B4-BE49-F238E27FC236}">
                  <a16:creationId xmlns:a16="http://schemas.microsoft.com/office/drawing/2014/main" id="{538D8997-4ECC-9964-9608-7220AE905A70}"/>
                </a:ext>
              </a:extLst>
            </p:cNvPr>
            <p:cNvSpPr/>
            <p:nvPr/>
          </p:nvSpPr>
          <p:spPr>
            <a:xfrm>
              <a:off x="10780050" y="1309775"/>
              <a:ext cx="118425" cy="69250"/>
            </a:xfrm>
            <a:custGeom>
              <a:avLst/>
              <a:gdLst/>
              <a:ahLst/>
              <a:cxnLst/>
              <a:rect l="l" t="t" r="r" b="b"/>
              <a:pathLst>
                <a:path w="4737" h="2770" extrusionOk="0">
                  <a:moveTo>
                    <a:pt x="0" y="1"/>
                  </a:moveTo>
                  <a:cubicBezTo>
                    <a:pt x="1868" y="368"/>
                    <a:pt x="3569" y="2770"/>
                    <a:pt x="3569" y="2770"/>
                  </a:cubicBezTo>
                  <a:lnTo>
                    <a:pt x="4737"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 name="Google Shape;697;p11">
              <a:extLst>
                <a:ext uri="{FF2B5EF4-FFF2-40B4-BE49-F238E27FC236}">
                  <a16:creationId xmlns:a16="http://schemas.microsoft.com/office/drawing/2014/main" id="{F00A3295-04F0-8EDD-EB09-850E82B56B07}"/>
                </a:ext>
              </a:extLst>
            </p:cNvPr>
            <p:cNvSpPr/>
            <p:nvPr/>
          </p:nvSpPr>
          <p:spPr>
            <a:xfrm>
              <a:off x="10585125" y="1404925"/>
              <a:ext cx="291075" cy="135350"/>
            </a:xfrm>
            <a:custGeom>
              <a:avLst/>
              <a:gdLst/>
              <a:ahLst/>
              <a:cxnLst/>
              <a:rect l="l" t="t" r="r" b="b"/>
              <a:pathLst>
                <a:path w="11643" h="5414" extrusionOk="0">
                  <a:moveTo>
                    <a:pt x="10959" y="0"/>
                  </a:moveTo>
                  <a:cubicBezTo>
                    <a:pt x="10848" y="0"/>
                    <a:pt x="10733" y="48"/>
                    <a:pt x="10633" y="164"/>
                  </a:cubicBezTo>
                  <a:cubicBezTo>
                    <a:pt x="7831" y="2633"/>
                    <a:pt x="4328" y="4167"/>
                    <a:pt x="625" y="4534"/>
                  </a:cubicBezTo>
                  <a:cubicBezTo>
                    <a:pt x="0" y="4534"/>
                    <a:pt x="49" y="5414"/>
                    <a:pt x="607" y="5414"/>
                  </a:cubicBezTo>
                  <a:cubicBezTo>
                    <a:pt x="644" y="5414"/>
                    <a:pt x="684" y="5410"/>
                    <a:pt x="726" y="5401"/>
                  </a:cubicBezTo>
                  <a:lnTo>
                    <a:pt x="692" y="5401"/>
                  </a:lnTo>
                  <a:cubicBezTo>
                    <a:pt x="4595" y="5035"/>
                    <a:pt x="8298" y="3433"/>
                    <a:pt x="11233" y="832"/>
                  </a:cubicBezTo>
                  <a:cubicBezTo>
                    <a:pt x="11643" y="524"/>
                    <a:pt x="11325" y="0"/>
                    <a:pt x="1095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 name="Google Shape;698;p11">
              <a:extLst>
                <a:ext uri="{FF2B5EF4-FFF2-40B4-BE49-F238E27FC236}">
                  <a16:creationId xmlns:a16="http://schemas.microsoft.com/office/drawing/2014/main" id="{AC95E266-B3F8-752B-BBA6-050AABFC2D13}"/>
                </a:ext>
              </a:extLst>
            </p:cNvPr>
            <p:cNvSpPr/>
            <p:nvPr/>
          </p:nvSpPr>
          <p:spPr>
            <a:xfrm>
              <a:off x="10610050" y="1479250"/>
              <a:ext cx="291050" cy="136075"/>
            </a:xfrm>
            <a:custGeom>
              <a:avLst/>
              <a:gdLst/>
              <a:ahLst/>
              <a:cxnLst/>
              <a:rect l="l" t="t" r="r" b="b"/>
              <a:pathLst>
                <a:path w="11642" h="5443" extrusionOk="0">
                  <a:moveTo>
                    <a:pt x="10939" y="0"/>
                  </a:moveTo>
                  <a:cubicBezTo>
                    <a:pt x="10826" y="0"/>
                    <a:pt x="10709" y="47"/>
                    <a:pt x="10603" y="160"/>
                  </a:cubicBezTo>
                  <a:cubicBezTo>
                    <a:pt x="7834" y="2662"/>
                    <a:pt x="4332" y="4196"/>
                    <a:pt x="596" y="4530"/>
                  </a:cubicBezTo>
                  <a:cubicBezTo>
                    <a:pt x="0" y="4530"/>
                    <a:pt x="53" y="5443"/>
                    <a:pt x="587" y="5443"/>
                  </a:cubicBezTo>
                  <a:cubicBezTo>
                    <a:pt x="621" y="5443"/>
                    <a:pt x="657" y="5439"/>
                    <a:pt x="696" y="5431"/>
                  </a:cubicBezTo>
                  <a:cubicBezTo>
                    <a:pt x="4599" y="5064"/>
                    <a:pt x="8268" y="3429"/>
                    <a:pt x="11203" y="827"/>
                  </a:cubicBezTo>
                  <a:cubicBezTo>
                    <a:pt x="11642" y="544"/>
                    <a:pt x="11322" y="0"/>
                    <a:pt x="1093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 name="Google Shape;699;p11">
              <a:extLst>
                <a:ext uri="{FF2B5EF4-FFF2-40B4-BE49-F238E27FC236}">
                  <a16:creationId xmlns:a16="http://schemas.microsoft.com/office/drawing/2014/main" id="{27F19A2E-AF6A-6BDD-3A6C-D8C177D1ACEE}"/>
                </a:ext>
              </a:extLst>
            </p:cNvPr>
            <p:cNvSpPr/>
            <p:nvPr/>
          </p:nvSpPr>
          <p:spPr>
            <a:xfrm>
              <a:off x="10634075" y="1554200"/>
              <a:ext cx="291325" cy="136050"/>
            </a:xfrm>
            <a:custGeom>
              <a:avLst/>
              <a:gdLst/>
              <a:ahLst/>
              <a:cxnLst/>
              <a:rect l="l" t="t" r="r" b="b"/>
              <a:pathLst>
                <a:path w="11653" h="5442" extrusionOk="0">
                  <a:moveTo>
                    <a:pt x="10969" y="0"/>
                  </a:moveTo>
                  <a:cubicBezTo>
                    <a:pt x="10858" y="0"/>
                    <a:pt x="10743" y="48"/>
                    <a:pt x="10643" y="164"/>
                  </a:cubicBezTo>
                  <a:cubicBezTo>
                    <a:pt x="7841" y="2666"/>
                    <a:pt x="4338" y="4167"/>
                    <a:pt x="636" y="4534"/>
                  </a:cubicBezTo>
                  <a:cubicBezTo>
                    <a:pt x="0" y="4534"/>
                    <a:pt x="61" y="5442"/>
                    <a:pt x="644" y="5442"/>
                  </a:cubicBezTo>
                  <a:cubicBezTo>
                    <a:pt x="673" y="5442"/>
                    <a:pt x="704" y="5440"/>
                    <a:pt x="736" y="5435"/>
                  </a:cubicBezTo>
                  <a:lnTo>
                    <a:pt x="702" y="5401"/>
                  </a:lnTo>
                  <a:cubicBezTo>
                    <a:pt x="4605" y="5035"/>
                    <a:pt x="8308" y="3433"/>
                    <a:pt x="11243" y="832"/>
                  </a:cubicBezTo>
                  <a:cubicBezTo>
                    <a:pt x="11653" y="524"/>
                    <a:pt x="11335" y="0"/>
                    <a:pt x="109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 name="Google Shape;700;p11">
              <a:extLst>
                <a:ext uri="{FF2B5EF4-FFF2-40B4-BE49-F238E27FC236}">
                  <a16:creationId xmlns:a16="http://schemas.microsoft.com/office/drawing/2014/main" id="{32EC23FB-B04A-0051-521A-BC9C9B9802D8}"/>
                </a:ext>
              </a:extLst>
            </p:cNvPr>
            <p:cNvSpPr/>
            <p:nvPr/>
          </p:nvSpPr>
          <p:spPr>
            <a:xfrm>
              <a:off x="10659325" y="1628900"/>
              <a:ext cx="291050" cy="135700"/>
            </a:xfrm>
            <a:custGeom>
              <a:avLst/>
              <a:gdLst/>
              <a:ahLst/>
              <a:cxnLst/>
              <a:rect l="l" t="t" r="r" b="b"/>
              <a:pathLst>
                <a:path w="11642" h="5428" extrusionOk="0">
                  <a:moveTo>
                    <a:pt x="10966" y="1"/>
                  </a:moveTo>
                  <a:cubicBezTo>
                    <a:pt x="10853" y="1"/>
                    <a:pt x="10736" y="52"/>
                    <a:pt x="10633" y="179"/>
                  </a:cubicBezTo>
                  <a:cubicBezTo>
                    <a:pt x="7831" y="2647"/>
                    <a:pt x="4329" y="4181"/>
                    <a:pt x="626" y="4548"/>
                  </a:cubicBezTo>
                  <a:cubicBezTo>
                    <a:pt x="1" y="4548"/>
                    <a:pt x="50" y="5428"/>
                    <a:pt x="608" y="5428"/>
                  </a:cubicBezTo>
                  <a:cubicBezTo>
                    <a:pt x="645" y="5428"/>
                    <a:pt x="685" y="5424"/>
                    <a:pt x="726" y="5416"/>
                  </a:cubicBezTo>
                  <a:lnTo>
                    <a:pt x="693" y="5416"/>
                  </a:lnTo>
                  <a:cubicBezTo>
                    <a:pt x="4596" y="5049"/>
                    <a:pt x="8298" y="3448"/>
                    <a:pt x="11234" y="846"/>
                  </a:cubicBezTo>
                  <a:cubicBezTo>
                    <a:pt x="11641" y="540"/>
                    <a:pt x="11329" y="1"/>
                    <a:pt x="109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18" name="Google Shape;701;p11">
            <a:extLst>
              <a:ext uri="{FF2B5EF4-FFF2-40B4-BE49-F238E27FC236}">
                <a16:creationId xmlns:a16="http://schemas.microsoft.com/office/drawing/2014/main" id="{1D581D0A-3052-6D3C-8E5C-CD215E9633CE}"/>
              </a:ext>
            </a:extLst>
          </p:cNvPr>
          <p:cNvSpPr/>
          <p:nvPr/>
        </p:nvSpPr>
        <p:spPr>
          <a:xfrm>
            <a:off x="4642765" y="1894010"/>
            <a:ext cx="377979" cy="480617"/>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Tree>
    <p:extLst>
      <p:ext uri="{BB962C8B-B14F-4D97-AF65-F5344CB8AC3E}">
        <p14:creationId xmlns:p14="http://schemas.microsoft.com/office/powerpoint/2010/main" val="258053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Google Shape;687;p11">
            <a:extLst>
              <a:ext uri="{FF2B5EF4-FFF2-40B4-BE49-F238E27FC236}">
                <a16:creationId xmlns:a16="http://schemas.microsoft.com/office/drawing/2014/main" id="{74F01C1F-704E-16C9-534F-E7CA9EA796CE}"/>
              </a:ext>
            </a:extLst>
          </p:cNvPr>
          <p:cNvSpPr/>
          <p:nvPr/>
        </p:nvSpPr>
        <p:spPr>
          <a:xfrm>
            <a:off x="9482534" y="596584"/>
            <a:ext cx="1538133" cy="42860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 name="Google Shape;732;p12">
            <a:extLst>
              <a:ext uri="{FF2B5EF4-FFF2-40B4-BE49-F238E27FC236}">
                <a16:creationId xmlns:a16="http://schemas.microsoft.com/office/drawing/2014/main" id="{DE9F5A5C-A279-82F4-8A7B-DF2568286732}"/>
              </a:ext>
            </a:extLst>
          </p:cNvPr>
          <p:cNvSpPr/>
          <p:nvPr/>
        </p:nvSpPr>
        <p:spPr>
          <a:xfrm>
            <a:off x="1308584" y="5922918"/>
            <a:ext cx="1696467" cy="463033"/>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 name="Google Shape;733;p12">
            <a:extLst>
              <a:ext uri="{FF2B5EF4-FFF2-40B4-BE49-F238E27FC236}">
                <a16:creationId xmlns:a16="http://schemas.microsoft.com/office/drawing/2014/main" id="{6FB052A9-D6C8-357E-8A7B-E87C9C3C8104}"/>
              </a:ext>
            </a:extLst>
          </p:cNvPr>
          <p:cNvSpPr/>
          <p:nvPr/>
        </p:nvSpPr>
        <p:spPr>
          <a:xfrm>
            <a:off x="9951018" y="5186867"/>
            <a:ext cx="1538133" cy="42860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 name="Google Shape;735;p12">
            <a:extLst>
              <a:ext uri="{FF2B5EF4-FFF2-40B4-BE49-F238E27FC236}">
                <a16:creationId xmlns:a16="http://schemas.microsoft.com/office/drawing/2014/main" id="{2E586F2C-2B66-7911-547D-9C6FF2DB110E}"/>
              </a:ext>
            </a:extLst>
          </p:cNvPr>
          <p:cNvSpPr/>
          <p:nvPr/>
        </p:nvSpPr>
        <p:spPr>
          <a:xfrm>
            <a:off x="10631751" y="1796728"/>
            <a:ext cx="257060" cy="32688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2" name="Google Shape;736;p12">
            <a:extLst>
              <a:ext uri="{FF2B5EF4-FFF2-40B4-BE49-F238E27FC236}">
                <a16:creationId xmlns:a16="http://schemas.microsoft.com/office/drawing/2014/main" id="{57B2C361-9450-5581-D5D4-E76A553BD29F}"/>
              </a:ext>
            </a:extLst>
          </p:cNvPr>
          <p:cNvSpPr/>
          <p:nvPr/>
        </p:nvSpPr>
        <p:spPr>
          <a:xfrm>
            <a:off x="409128" y="1876893"/>
            <a:ext cx="377979" cy="480617"/>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3" name="Google Shape;737;p12">
            <a:extLst>
              <a:ext uri="{FF2B5EF4-FFF2-40B4-BE49-F238E27FC236}">
                <a16:creationId xmlns:a16="http://schemas.microsoft.com/office/drawing/2014/main" id="{BF476BBC-C200-A2DE-1244-718A89B3DCBB}"/>
              </a:ext>
            </a:extLst>
          </p:cNvPr>
          <p:cNvSpPr/>
          <p:nvPr/>
        </p:nvSpPr>
        <p:spPr>
          <a:xfrm>
            <a:off x="422834" y="1796728"/>
            <a:ext cx="257060" cy="32688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4" name="Google Shape;738;p12">
            <a:extLst>
              <a:ext uri="{FF2B5EF4-FFF2-40B4-BE49-F238E27FC236}">
                <a16:creationId xmlns:a16="http://schemas.microsoft.com/office/drawing/2014/main" id="{A5E5FA3B-8459-4C17-BBB3-28C4502D2140}"/>
              </a:ext>
            </a:extLst>
          </p:cNvPr>
          <p:cNvSpPr/>
          <p:nvPr/>
        </p:nvSpPr>
        <p:spPr>
          <a:xfrm>
            <a:off x="1233733" y="3466086"/>
            <a:ext cx="377979" cy="48057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35" name="Google Shape;739;p12">
            <a:extLst>
              <a:ext uri="{FF2B5EF4-FFF2-40B4-BE49-F238E27FC236}">
                <a16:creationId xmlns:a16="http://schemas.microsoft.com/office/drawing/2014/main" id="{D9F77415-46BE-FAC3-8B67-9387737B8F36}"/>
              </a:ext>
            </a:extLst>
          </p:cNvPr>
          <p:cNvGrpSpPr/>
          <p:nvPr/>
        </p:nvGrpSpPr>
        <p:grpSpPr>
          <a:xfrm flipH="1">
            <a:off x="353157" y="4159767"/>
            <a:ext cx="1807983" cy="2459431"/>
            <a:chOff x="9898625" y="1841950"/>
            <a:chExt cx="2427040" cy="3301545"/>
          </a:xfrm>
        </p:grpSpPr>
        <p:sp>
          <p:nvSpPr>
            <p:cNvPr id="36" name="Google Shape;740;p12">
              <a:extLst>
                <a:ext uri="{FF2B5EF4-FFF2-40B4-BE49-F238E27FC236}">
                  <a16:creationId xmlns:a16="http://schemas.microsoft.com/office/drawing/2014/main" id="{76382FAA-3C7A-9198-1B01-B09F7EE6FDED}"/>
                </a:ext>
              </a:extLst>
            </p:cNvPr>
            <p:cNvSpPr/>
            <p:nvPr/>
          </p:nvSpPr>
          <p:spPr>
            <a:xfrm>
              <a:off x="9926420" y="1865357"/>
              <a:ext cx="2368968" cy="3254668"/>
            </a:xfrm>
            <a:custGeom>
              <a:avLst/>
              <a:gdLst/>
              <a:ahLst/>
              <a:cxnLst/>
              <a:rect l="l" t="t" r="r" b="b"/>
              <a:pathLst>
                <a:path w="37245" h="51170" extrusionOk="0">
                  <a:moveTo>
                    <a:pt x="21505" y="1"/>
                  </a:moveTo>
                  <a:cubicBezTo>
                    <a:pt x="15199" y="2073"/>
                    <a:pt x="9035" y="4569"/>
                    <a:pt x="3064" y="7491"/>
                  </a:cubicBezTo>
                  <a:cubicBezTo>
                    <a:pt x="2240" y="8507"/>
                    <a:pt x="1931" y="9743"/>
                    <a:pt x="2214" y="10862"/>
                  </a:cubicBezTo>
                  <a:lnTo>
                    <a:pt x="2253" y="11030"/>
                  </a:lnTo>
                  <a:cubicBezTo>
                    <a:pt x="3038" y="12342"/>
                    <a:pt x="5058" y="14697"/>
                    <a:pt x="7401" y="17233"/>
                  </a:cubicBezTo>
                  <a:cubicBezTo>
                    <a:pt x="6912" y="17825"/>
                    <a:pt x="6423" y="18417"/>
                    <a:pt x="5921" y="19009"/>
                  </a:cubicBezTo>
                  <a:cubicBezTo>
                    <a:pt x="4930" y="19575"/>
                    <a:pt x="3926" y="20154"/>
                    <a:pt x="2935" y="20759"/>
                  </a:cubicBezTo>
                  <a:cubicBezTo>
                    <a:pt x="2510" y="21480"/>
                    <a:pt x="2330" y="22316"/>
                    <a:pt x="2433" y="23153"/>
                  </a:cubicBezTo>
                  <a:cubicBezTo>
                    <a:pt x="1609" y="24156"/>
                    <a:pt x="786" y="25134"/>
                    <a:pt x="1" y="26125"/>
                  </a:cubicBezTo>
                  <a:cubicBezTo>
                    <a:pt x="400" y="26190"/>
                    <a:pt x="799" y="26267"/>
                    <a:pt x="1198" y="26331"/>
                  </a:cubicBezTo>
                  <a:cubicBezTo>
                    <a:pt x="1558" y="27129"/>
                    <a:pt x="1751" y="27979"/>
                    <a:pt x="1777" y="28854"/>
                  </a:cubicBezTo>
                  <a:lnTo>
                    <a:pt x="400" y="30449"/>
                  </a:lnTo>
                  <a:cubicBezTo>
                    <a:pt x="400" y="30449"/>
                    <a:pt x="1017" y="30501"/>
                    <a:pt x="2291" y="30745"/>
                  </a:cubicBezTo>
                  <a:cubicBezTo>
                    <a:pt x="2291" y="31196"/>
                    <a:pt x="2356" y="31646"/>
                    <a:pt x="2485" y="32084"/>
                  </a:cubicBezTo>
                  <a:lnTo>
                    <a:pt x="2536" y="32264"/>
                  </a:lnTo>
                  <a:cubicBezTo>
                    <a:pt x="2626" y="32418"/>
                    <a:pt x="2729" y="32586"/>
                    <a:pt x="2858" y="32766"/>
                  </a:cubicBezTo>
                  <a:cubicBezTo>
                    <a:pt x="2613" y="33049"/>
                    <a:pt x="2382" y="33332"/>
                    <a:pt x="2137" y="33628"/>
                  </a:cubicBezTo>
                  <a:cubicBezTo>
                    <a:pt x="2497" y="33705"/>
                    <a:pt x="2871" y="33795"/>
                    <a:pt x="3244" y="33886"/>
                  </a:cubicBezTo>
                  <a:cubicBezTo>
                    <a:pt x="3488" y="34786"/>
                    <a:pt x="3566" y="35726"/>
                    <a:pt x="3463" y="36652"/>
                  </a:cubicBezTo>
                  <a:lnTo>
                    <a:pt x="1931" y="38377"/>
                  </a:lnTo>
                  <a:cubicBezTo>
                    <a:pt x="1931" y="38377"/>
                    <a:pt x="3089" y="38531"/>
                    <a:pt x="5483" y="39265"/>
                  </a:cubicBezTo>
                  <a:lnTo>
                    <a:pt x="5226" y="40784"/>
                  </a:lnTo>
                  <a:lnTo>
                    <a:pt x="5226" y="40784"/>
                  </a:lnTo>
                  <a:lnTo>
                    <a:pt x="6255" y="40320"/>
                  </a:lnTo>
                  <a:lnTo>
                    <a:pt x="7182" y="41581"/>
                  </a:lnTo>
                  <a:lnTo>
                    <a:pt x="7401" y="39908"/>
                  </a:lnTo>
                  <a:cubicBezTo>
                    <a:pt x="7967" y="40101"/>
                    <a:pt x="8572" y="40333"/>
                    <a:pt x="9228" y="40590"/>
                  </a:cubicBezTo>
                  <a:cubicBezTo>
                    <a:pt x="11828" y="43538"/>
                    <a:pt x="14607" y="46549"/>
                    <a:pt x="16512" y="48595"/>
                  </a:cubicBezTo>
                  <a:cubicBezTo>
                    <a:pt x="17992" y="50191"/>
                    <a:pt x="18931" y="51169"/>
                    <a:pt x="18931" y="51169"/>
                  </a:cubicBezTo>
                  <a:cubicBezTo>
                    <a:pt x="19807" y="50731"/>
                    <a:pt x="20643" y="50307"/>
                    <a:pt x="21441" y="49921"/>
                  </a:cubicBezTo>
                  <a:lnTo>
                    <a:pt x="21583" y="50474"/>
                  </a:lnTo>
                  <a:lnTo>
                    <a:pt x="23075" y="49612"/>
                  </a:lnTo>
                  <a:lnTo>
                    <a:pt x="22972" y="49187"/>
                  </a:lnTo>
                  <a:cubicBezTo>
                    <a:pt x="31981" y="44953"/>
                    <a:pt x="36228" y="44426"/>
                    <a:pt x="36228" y="44426"/>
                  </a:cubicBezTo>
                  <a:lnTo>
                    <a:pt x="34709" y="42701"/>
                  </a:lnTo>
                  <a:cubicBezTo>
                    <a:pt x="34606" y="41774"/>
                    <a:pt x="34684" y="40835"/>
                    <a:pt x="34915" y="39934"/>
                  </a:cubicBezTo>
                  <a:cubicBezTo>
                    <a:pt x="35288" y="39844"/>
                    <a:pt x="35662" y="39754"/>
                    <a:pt x="36035" y="39677"/>
                  </a:cubicBezTo>
                  <a:cubicBezTo>
                    <a:pt x="34593" y="37952"/>
                    <a:pt x="33101" y="36215"/>
                    <a:pt x="31582" y="34478"/>
                  </a:cubicBezTo>
                  <a:cubicBezTo>
                    <a:pt x="35378" y="32895"/>
                    <a:pt x="37244" y="32521"/>
                    <a:pt x="37244" y="32521"/>
                  </a:cubicBezTo>
                  <a:lnTo>
                    <a:pt x="35597" y="31093"/>
                  </a:lnTo>
                  <a:cubicBezTo>
                    <a:pt x="35430" y="30256"/>
                    <a:pt x="35430" y="29407"/>
                    <a:pt x="35610" y="28571"/>
                  </a:cubicBezTo>
                  <a:cubicBezTo>
                    <a:pt x="35970" y="28468"/>
                    <a:pt x="36331" y="28365"/>
                    <a:pt x="36704" y="28249"/>
                  </a:cubicBezTo>
                  <a:cubicBezTo>
                    <a:pt x="36202" y="27798"/>
                    <a:pt x="35700" y="27335"/>
                    <a:pt x="35185" y="26885"/>
                  </a:cubicBezTo>
                  <a:cubicBezTo>
                    <a:pt x="35353" y="26640"/>
                    <a:pt x="35507" y="26409"/>
                    <a:pt x="35623" y="26203"/>
                  </a:cubicBezTo>
                  <a:lnTo>
                    <a:pt x="35674" y="26022"/>
                  </a:lnTo>
                  <a:cubicBezTo>
                    <a:pt x="36061" y="24774"/>
                    <a:pt x="35880" y="23423"/>
                    <a:pt x="35185" y="22329"/>
                  </a:cubicBezTo>
                  <a:cubicBezTo>
                    <a:pt x="34799" y="22110"/>
                    <a:pt x="34413" y="21904"/>
                    <a:pt x="34040" y="21698"/>
                  </a:cubicBezTo>
                  <a:cubicBezTo>
                    <a:pt x="34761" y="21505"/>
                    <a:pt x="35507" y="21338"/>
                    <a:pt x="36254" y="21222"/>
                  </a:cubicBezTo>
                  <a:lnTo>
                    <a:pt x="34825" y="19678"/>
                  </a:lnTo>
                  <a:cubicBezTo>
                    <a:pt x="34799" y="18816"/>
                    <a:pt x="34954" y="17953"/>
                    <a:pt x="35288" y="17156"/>
                  </a:cubicBezTo>
                  <a:cubicBezTo>
                    <a:pt x="35674" y="17053"/>
                    <a:pt x="36073" y="16975"/>
                    <a:pt x="36472" y="16885"/>
                  </a:cubicBezTo>
                  <a:cubicBezTo>
                    <a:pt x="31569" y="11300"/>
                    <a:pt x="25958" y="5753"/>
                    <a:pt x="2150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7" name="Google Shape;741;p12">
              <a:extLst>
                <a:ext uri="{FF2B5EF4-FFF2-40B4-BE49-F238E27FC236}">
                  <a16:creationId xmlns:a16="http://schemas.microsoft.com/office/drawing/2014/main" id="{E15B2439-9AAD-96EA-F84C-7CA94AF036E7}"/>
                </a:ext>
              </a:extLst>
            </p:cNvPr>
            <p:cNvSpPr/>
            <p:nvPr/>
          </p:nvSpPr>
          <p:spPr>
            <a:xfrm>
              <a:off x="9898625" y="1841950"/>
              <a:ext cx="2427040" cy="3301545"/>
            </a:xfrm>
            <a:custGeom>
              <a:avLst/>
              <a:gdLst/>
              <a:ahLst/>
              <a:cxnLst/>
              <a:rect l="l" t="t" r="r" b="b"/>
              <a:pathLst>
                <a:path w="38158" h="51907" extrusionOk="0">
                  <a:moveTo>
                    <a:pt x="21913" y="794"/>
                  </a:moveTo>
                  <a:cubicBezTo>
                    <a:pt x="26356" y="6491"/>
                    <a:pt x="31485" y="11582"/>
                    <a:pt x="36269" y="16976"/>
                  </a:cubicBezTo>
                  <a:lnTo>
                    <a:pt x="36269" y="16976"/>
                  </a:lnTo>
                  <a:cubicBezTo>
                    <a:pt x="35820" y="17048"/>
                    <a:pt x="35461" y="17137"/>
                    <a:pt x="35288" y="17626"/>
                  </a:cubicBezTo>
                  <a:cubicBezTo>
                    <a:pt x="35056" y="18296"/>
                    <a:pt x="34760" y="19338"/>
                    <a:pt x="34940" y="20007"/>
                  </a:cubicBezTo>
                  <a:cubicBezTo>
                    <a:pt x="35030" y="20329"/>
                    <a:pt x="35365" y="20586"/>
                    <a:pt x="35584" y="20831"/>
                  </a:cubicBezTo>
                  <a:lnTo>
                    <a:pt x="36036" y="21315"/>
                  </a:lnTo>
                  <a:lnTo>
                    <a:pt x="36036" y="21315"/>
                  </a:lnTo>
                  <a:cubicBezTo>
                    <a:pt x="35457" y="21422"/>
                    <a:pt x="34880" y="21556"/>
                    <a:pt x="34310" y="21706"/>
                  </a:cubicBezTo>
                  <a:cubicBezTo>
                    <a:pt x="33949" y="21796"/>
                    <a:pt x="34233" y="22311"/>
                    <a:pt x="34438" y="22427"/>
                  </a:cubicBezTo>
                  <a:cubicBezTo>
                    <a:pt x="34760" y="22594"/>
                    <a:pt x="35172" y="22748"/>
                    <a:pt x="35429" y="22993"/>
                  </a:cubicBezTo>
                  <a:cubicBezTo>
                    <a:pt x="35751" y="23315"/>
                    <a:pt x="35893" y="24010"/>
                    <a:pt x="35944" y="24434"/>
                  </a:cubicBezTo>
                  <a:cubicBezTo>
                    <a:pt x="36073" y="25322"/>
                    <a:pt x="35867" y="26223"/>
                    <a:pt x="35352" y="26957"/>
                  </a:cubicBezTo>
                  <a:cubicBezTo>
                    <a:pt x="35211" y="27163"/>
                    <a:pt x="35365" y="27420"/>
                    <a:pt x="35519" y="27549"/>
                  </a:cubicBezTo>
                  <a:cubicBezTo>
                    <a:pt x="35825" y="27823"/>
                    <a:pt x="36130" y="28102"/>
                    <a:pt x="36436" y="28382"/>
                  </a:cubicBezTo>
                  <a:lnTo>
                    <a:pt x="36436" y="28382"/>
                  </a:lnTo>
                  <a:cubicBezTo>
                    <a:pt x="36044" y="28472"/>
                    <a:pt x="35733" y="28590"/>
                    <a:pt x="35661" y="29067"/>
                  </a:cubicBezTo>
                  <a:cubicBezTo>
                    <a:pt x="35558" y="29736"/>
                    <a:pt x="35429" y="30856"/>
                    <a:pt x="35738" y="31500"/>
                  </a:cubicBezTo>
                  <a:cubicBezTo>
                    <a:pt x="35893" y="31834"/>
                    <a:pt x="36304" y="32092"/>
                    <a:pt x="36575" y="32323"/>
                  </a:cubicBezTo>
                  <a:lnTo>
                    <a:pt x="36954" y="32654"/>
                  </a:lnTo>
                  <a:lnTo>
                    <a:pt x="36954" y="32654"/>
                  </a:lnTo>
                  <a:cubicBezTo>
                    <a:pt x="35184" y="33075"/>
                    <a:pt x="33449" y="33813"/>
                    <a:pt x="31787" y="34498"/>
                  </a:cubicBezTo>
                  <a:cubicBezTo>
                    <a:pt x="31569" y="34588"/>
                    <a:pt x="31749" y="34961"/>
                    <a:pt x="31839" y="35064"/>
                  </a:cubicBezTo>
                  <a:cubicBezTo>
                    <a:pt x="33187" y="36622"/>
                    <a:pt x="34535" y="38179"/>
                    <a:pt x="35864" y="39755"/>
                  </a:cubicBezTo>
                  <a:lnTo>
                    <a:pt x="35864" y="39755"/>
                  </a:lnTo>
                  <a:cubicBezTo>
                    <a:pt x="35403" y="39832"/>
                    <a:pt x="35059" y="39912"/>
                    <a:pt x="34940" y="40444"/>
                  </a:cubicBezTo>
                  <a:cubicBezTo>
                    <a:pt x="34773" y="41293"/>
                    <a:pt x="34734" y="42155"/>
                    <a:pt x="34825" y="43018"/>
                  </a:cubicBezTo>
                  <a:cubicBezTo>
                    <a:pt x="34842" y="43145"/>
                    <a:pt x="34920" y="43257"/>
                    <a:pt x="35017" y="43331"/>
                  </a:cubicBezTo>
                  <a:lnTo>
                    <a:pt x="35017" y="43331"/>
                  </a:lnTo>
                  <a:lnTo>
                    <a:pt x="36034" y="44495"/>
                  </a:lnTo>
                  <a:lnTo>
                    <a:pt x="36034" y="44495"/>
                  </a:lnTo>
                  <a:cubicBezTo>
                    <a:pt x="35078" y="44663"/>
                    <a:pt x="34126" y="44958"/>
                    <a:pt x="33203" y="45244"/>
                  </a:cubicBezTo>
                  <a:cubicBezTo>
                    <a:pt x="29767" y="46286"/>
                    <a:pt x="26447" y="47689"/>
                    <a:pt x="23204" y="49208"/>
                  </a:cubicBezTo>
                  <a:cubicBezTo>
                    <a:pt x="23101" y="49259"/>
                    <a:pt x="23088" y="49414"/>
                    <a:pt x="23101" y="49504"/>
                  </a:cubicBezTo>
                  <a:lnTo>
                    <a:pt x="23159" y="49718"/>
                  </a:lnTo>
                  <a:lnTo>
                    <a:pt x="23159" y="49718"/>
                  </a:lnTo>
                  <a:lnTo>
                    <a:pt x="22171" y="50288"/>
                  </a:lnTo>
                  <a:lnTo>
                    <a:pt x="22171" y="50288"/>
                  </a:lnTo>
                  <a:cubicBezTo>
                    <a:pt x="22114" y="50120"/>
                    <a:pt x="21972" y="49912"/>
                    <a:pt x="21790" y="49912"/>
                  </a:cubicBezTo>
                  <a:cubicBezTo>
                    <a:pt x="21752" y="49912"/>
                    <a:pt x="21713" y="49921"/>
                    <a:pt x="21672" y="49941"/>
                  </a:cubicBezTo>
                  <a:cubicBezTo>
                    <a:pt x="20894" y="50324"/>
                    <a:pt x="20117" y="50707"/>
                    <a:pt x="19339" y="51110"/>
                  </a:cubicBezTo>
                  <a:lnTo>
                    <a:pt x="19339" y="51110"/>
                  </a:lnTo>
                  <a:cubicBezTo>
                    <a:pt x="17836" y="49518"/>
                    <a:pt x="16345" y="47915"/>
                    <a:pt x="14877" y="46299"/>
                  </a:cubicBezTo>
                  <a:cubicBezTo>
                    <a:pt x="13757" y="45090"/>
                    <a:pt x="12651" y="43880"/>
                    <a:pt x="11557" y="42657"/>
                  </a:cubicBezTo>
                  <a:cubicBezTo>
                    <a:pt x="11003" y="42040"/>
                    <a:pt x="10489" y="41229"/>
                    <a:pt x="9845" y="40727"/>
                  </a:cubicBezTo>
                  <a:cubicBezTo>
                    <a:pt x="9318" y="40315"/>
                    <a:pt x="8481" y="40148"/>
                    <a:pt x="7863" y="39929"/>
                  </a:cubicBezTo>
                  <a:cubicBezTo>
                    <a:pt x="7828" y="39911"/>
                    <a:pt x="7790" y="39903"/>
                    <a:pt x="7755" y="39903"/>
                  </a:cubicBezTo>
                  <a:cubicBezTo>
                    <a:pt x="7636" y="39903"/>
                    <a:pt x="7532" y="39993"/>
                    <a:pt x="7542" y="40122"/>
                  </a:cubicBezTo>
                  <a:lnTo>
                    <a:pt x="7395" y="41181"/>
                  </a:lnTo>
                  <a:lnTo>
                    <a:pt x="7395" y="41181"/>
                  </a:lnTo>
                  <a:lnTo>
                    <a:pt x="6924" y="40547"/>
                  </a:lnTo>
                  <a:cubicBezTo>
                    <a:pt x="6842" y="40434"/>
                    <a:pt x="6728" y="40314"/>
                    <a:pt x="6595" y="40314"/>
                  </a:cubicBezTo>
                  <a:cubicBezTo>
                    <a:pt x="6560" y="40314"/>
                    <a:pt x="6524" y="40322"/>
                    <a:pt x="6486" y="40341"/>
                  </a:cubicBezTo>
                  <a:lnTo>
                    <a:pt x="6105" y="40508"/>
                  </a:lnTo>
                  <a:lnTo>
                    <a:pt x="6105" y="40508"/>
                  </a:lnTo>
                  <a:lnTo>
                    <a:pt x="6216" y="39852"/>
                  </a:lnTo>
                  <a:cubicBezTo>
                    <a:pt x="6268" y="39594"/>
                    <a:pt x="6113" y="39337"/>
                    <a:pt x="5856" y="39260"/>
                  </a:cubicBezTo>
                  <a:cubicBezTo>
                    <a:pt x="4965" y="38992"/>
                    <a:pt x="4058" y="38702"/>
                    <a:pt x="3137" y="38512"/>
                  </a:cubicBezTo>
                  <a:lnTo>
                    <a:pt x="3137" y="38512"/>
                  </a:lnTo>
                  <a:cubicBezTo>
                    <a:pt x="3639" y="38024"/>
                    <a:pt x="4184" y="37473"/>
                    <a:pt x="4221" y="36853"/>
                  </a:cubicBezTo>
                  <a:cubicBezTo>
                    <a:pt x="4299" y="36042"/>
                    <a:pt x="4221" y="35219"/>
                    <a:pt x="4015" y="34434"/>
                  </a:cubicBezTo>
                  <a:cubicBezTo>
                    <a:pt x="3899" y="34006"/>
                    <a:pt x="3608" y="33851"/>
                    <a:pt x="3252" y="33761"/>
                  </a:cubicBezTo>
                  <a:lnTo>
                    <a:pt x="3252" y="33761"/>
                  </a:lnTo>
                  <a:lnTo>
                    <a:pt x="3539" y="33417"/>
                  </a:lnTo>
                  <a:cubicBezTo>
                    <a:pt x="3642" y="33301"/>
                    <a:pt x="3578" y="33095"/>
                    <a:pt x="3513" y="32980"/>
                  </a:cubicBezTo>
                  <a:cubicBezTo>
                    <a:pt x="3179" y="32465"/>
                    <a:pt x="3012" y="31860"/>
                    <a:pt x="3024" y="31255"/>
                  </a:cubicBezTo>
                  <a:cubicBezTo>
                    <a:pt x="3037" y="31011"/>
                    <a:pt x="2883" y="30805"/>
                    <a:pt x="2651" y="30740"/>
                  </a:cubicBezTo>
                  <a:cubicBezTo>
                    <a:pt x="2308" y="30676"/>
                    <a:pt x="1961" y="30608"/>
                    <a:pt x="1612" y="30549"/>
                  </a:cubicBezTo>
                  <a:lnTo>
                    <a:pt x="1612" y="30549"/>
                  </a:lnTo>
                  <a:cubicBezTo>
                    <a:pt x="2068" y="30084"/>
                    <a:pt x="2530" y="29563"/>
                    <a:pt x="2484" y="28977"/>
                  </a:cubicBezTo>
                  <a:cubicBezTo>
                    <a:pt x="2445" y="28218"/>
                    <a:pt x="2265" y="27484"/>
                    <a:pt x="1969" y="26789"/>
                  </a:cubicBezTo>
                  <a:cubicBezTo>
                    <a:pt x="1796" y="26420"/>
                    <a:pt x="1495" y="26294"/>
                    <a:pt x="1149" y="26232"/>
                  </a:cubicBezTo>
                  <a:lnTo>
                    <a:pt x="1149" y="26232"/>
                  </a:lnTo>
                  <a:cubicBezTo>
                    <a:pt x="1615" y="25658"/>
                    <a:pt x="2082" y="25085"/>
                    <a:pt x="2548" y="24512"/>
                  </a:cubicBezTo>
                  <a:cubicBezTo>
                    <a:pt x="2754" y="24254"/>
                    <a:pt x="3076" y="23997"/>
                    <a:pt x="3166" y="23675"/>
                  </a:cubicBezTo>
                  <a:cubicBezTo>
                    <a:pt x="3230" y="23456"/>
                    <a:pt x="3127" y="23096"/>
                    <a:pt x="3153" y="22864"/>
                  </a:cubicBezTo>
                  <a:cubicBezTo>
                    <a:pt x="3166" y="22568"/>
                    <a:pt x="3243" y="22272"/>
                    <a:pt x="3346" y="22002"/>
                  </a:cubicBezTo>
                  <a:cubicBezTo>
                    <a:pt x="3784" y="21024"/>
                    <a:pt x="5238" y="20483"/>
                    <a:pt x="6139" y="19969"/>
                  </a:cubicBezTo>
                  <a:cubicBezTo>
                    <a:pt x="6950" y="19505"/>
                    <a:pt x="7490" y="18630"/>
                    <a:pt x="8082" y="17910"/>
                  </a:cubicBezTo>
                  <a:cubicBezTo>
                    <a:pt x="8211" y="17768"/>
                    <a:pt x="8095" y="17511"/>
                    <a:pt x="7992" y="17395"/>
                  </a:cubicBezTo>
                  <a:cubicBezTo>
                    <a:pt x="6345" y="15606"/>
                    <a:pt x="4620" y="13804"/>
                    <a:pt x="3243" y="11797"/>
                  </a:cubicBezTo>
                  <a:cubicBezTo>
                    <a:pt x="2638" y="10896"/>
                    <a:pt x="2793" y="9776"/>
                    <a:pt x="3282" y="8837"/>
                  </a:cubicBezTo>
                  <a:cubicBezTo>
                    <a:pt x="3668" y="8129"/>
                    <a:pt x="4324" y="7884"/>
                    <a:pt x="5019" y="7563"/>
                  </a:cubicBezTo>
                  <a:cubicBezTo>
                    <a:pt x="5637" y="7267"/>
                    <a:pt x="6242" y="6984"/>
                    <a:pt x="6872" y="6700"/>
                  </a:cubicBezTo>
                  <a:cubicBezTo>
                    <a:pt x="11777" y="4459"/>
                    <a:pt x="16794" y="2494"/>
                    <a:pt x="21913" y="794"/>
                  </a:cubicBezTo>
                  <a:close/>
                  <a:moveTo>
                    <a:pt x="21850" y="0"/>
                  </a:moveTo>
                  <a:cubicBezTo>
                    <a:pt x="21833" y="0"/>
                    <a:pt x="21816" y="3"/>
                    <a:pt x="21801" y="8"/>
                  </a:cubicBezTo>
                  <a:cubicBezTo>
                    <a:pt x="16074" y="1900"/>
                    <a:pt x="10463" y="4127"/>
                    <a:pt x="5006" y="6688"/>
                  </a:cubicBezTo>
                  <a:cubicBezTo>
                    <a:pt x="4453" y="6945"/>
                    <a:pt x="3694" y="7164"/>
                    <a:pt x="3230" y="7563"/>
                  </a:cubicBezTo>
                  <a:cubicBezTo>
                    <a:pt x="2793" y="7923"/>
                    <a:pt x="2484" y="8747"/>
                    <a:pt x="2355" y="9274"/>
                  </a:cubicBezTo>
                  <a:cubicBezTo>
                    <a:pt x="2136" y="10149"/>
                    <a:pt x="2162" y="11115"/>
                    <a:pt x="2651" y="11861"/>
                  </a:cubicBezTo>
                  <a:cubicBezTo>
                    <a:pt x="3992" y="13921"/>
                    <a:pt x="5725" y="15738"/>
                    <a:pt x="7380" y="17542"/>
                  </a:cubicBezTo>
                  <a:lnTo>
                    <a:pt x="7380" y="17542"/>
                  </a:lnTo>
                  <a:lnTo>
                    <a:pt x="6551" y="18540"/>
                  </a:lnTo>
                  <a:cubicBezTo>
                    <a:pt x="6126" y="19042"/>
                    <a:pt x="5624" y="19351"/>
                    <a:pt x="5058" y="19673"/>
                  </a:cubicBezTo>
                  <a:cubicBezTo>
                    <a:pt x="4311" y="20097"/>
                    <a:pt x="3230" y="20471"/>
                    <a:pt x="2870" y="21294"/>
                  </a:cubicBezTo>
                  <a:cubicBezTo>
                    <a:pt x="2523" y="22079"/>
                    <a:pt x="2728" y="23019"/>
                    <a:pt x="2227" y="23688"/>
                  </a:cubicBezTo>
                  <a:cubicBezTo>
                    <a:pt x="1583" y="24550"/>
                    <a:pt x="850" y="25361"/>
                    <a:pt x="180" y="26197"/>
                  </a:cubicBezTo>
                  <a:cubicBezTo>
                    <a:pt x="0" y="26416"/>
                    <a:pt x="270" y="26828"/>
                    <a:pt x="502" y="26867"/>
                  </a:cubicBezTo>
                  <a:cubicBezTo>
                    <a:pt x="829" y="26919"/>
                    <a:pt x="1157" y="26972"/>
                    <a:pt x="1484" y="27032"/>
                  </a:cubicBezTo>
                  <a:lnTo>
                    <a:pt x="1484" y="27032"/>
                  </a:lnTo>
                  <a:cubicBezTo>
                    <a:pt x="1763" y="27661"/>
                    <a:pt x="2067" y="28595"/>
                    <a:pt x="1802" y="29093"/>
                  </a:cubicBezTo>
                  <a:cubicBezTo>
                    <a:pt x="1519" y="29608"/>
                    <a:pt x="965" y="30071"/>
                    <a:pt x="579" y="30521"/>
                  </a:cubicBezTo>
                  <a:cubicBezTo>
                    <a:pt x="399" y="30727"/>
                    <a:pt x="669" y="31165"/>
                    <a:pt x="901" y="31178"/>
                  </a:cubicBezTo>
                  <a:cubicBezTo>
                    <a:pt x="1417" y="31230"/>
                    <a:pt x="1932" y="31317"/>
                    <a:pt x="2441" y="31418"/>
                  </a:cubicBezTo>
                  <a:lnTo>
                    <a:pt x="2441" y="31418"/>
                  </a:lnTo>
                  <a:cubicBezTo>
                    <a:pt x="2489" y="31984"/>
                    <a:pt x="2621" y="32489"/>
                    <a:pt x="2898" y="32991"/>
                  </a:cubicBezTo>
                  <a:lnTo>
                    <a:pt x="2898" y="32991"/>
                  </a:lnTo>
                  <a:lnTo>
                    <a:pt x="2304" y="33713"/>
                  </a:lnTo>
                  <a:cubicBezTo>
                    <a:pt x="2111" y="33932"/>
                    <a:pt x="2394" y="34318"/>
                    <a:pt x="2626" y="34369"/>
                  </a:cubicBezTo>
                  <a:cubicBezTo>
                    <a:pt x="2911" y="34428"/>
                    <a:pt x="3188" y="34495"/>
                    <a:pt x="3470" y="34563"/>
                  </a:cubicBezTo>
                  <a:lnTo>
                    <a:pt x="3470" y="34563"/>
                  </a:lnTo>
                  <a:cubicBezTo>
                    <a:pt x="3664" y="35313"/>
                    <a:pt x="3825" y="36406"/>
                    <a:pt x="3423" y="36956"/>
                  </a:cubicBezTo>
                  <a:cubicBezTo>
                    <a:pt x="3024" y="37497"/>
                    <a:pt x="2535" y="37960"/>
                    <a:pt x="2098" y="38462"/>
                  </a:cubicBezTo>
                  <a:cubicBezTo>
                    <a:pt x="1918" y="38668"/>
                    <a:pt x="2188" y="39092"/>
                    <a:pt x="2420" y="39118"/>
                  </a:cubicBezTo>
                  <a:cubicBezTo>
                    <a:pt x="3477" y="39264"/>
                    <a:pt x="4515" y="39568"/>
                    <a:pt x="5533" y="39874"/>
                  </a:cubicBezTo>
                  <a:lnTo>
                    <a:pt x="5533" y="39874"/>
                  </a:lnTo>
                  <a:lnTo>
                    <a:pt x="5354" y="40933"/>
                  </a:lnTo>
                  <a:cubicBezTo>
                    <a:pt x="5309" y="41156"/>
                    <a:pt x="5478" y="41526"/>
                    <a:pt x="5734" y="41526"/>
                  </a:cubicBezTo>
                  <a:cubicBezTo>
                    <a:pt x="5773" y="41526"/>
                    <a:pt x="5814" y="41518"/>
                    <a:pt x="5856" y="41499"/>
                  </a:cubicBezTo>
                  <a:lnTo>
                    <a:pt x="6665" y="41135"/>
                  </a:lnTo>
                  <a:lnTo>
                    <a:pt x="6665" y="41135"/>
                  </a:lnTo>
                  <a:lnTo>
                    <a:pt x="7374" y="42091"/>
                  </a:lnTo>
                  <a:cubicBezTo>
                    <a:pt x="7455" y="42208"/>
                    <a:pt x="7602" y="42313"/>
                    <a:pt x="7723" y="42313"/>
                  </a:cubicBezTo>
                  <a:cubicBezTo>
                    <a:pt x="7815" y="42313"/>
                    <a:pt x="7893" y="42252"/>
                    <a:pt x="7915" y="42091"/>
                  </a:cubicBezTo>
                  <a:lnTo>
                    <a:pt x="8117" y="40710"/>
                  </a:lnTo>
                  <a:lnTo>
                    <a:pt x="8117" y="40710"/>
                  </a:lnTo>
                  <a:cubicBezTo>
                    <a:pt x="8768" y="40933"/>
                    <a:pt x="9439" y="41133"/>
                    <a:pt x="9922" y="41628"/>
                  </a:cubicBezTo>
                  <a:cubicBezTo>
                    <a:pt x="10514" y="42245"/>
                    <a:pt x="11068" y="42915"/>
                    <a:pt x="11634" y="43558"/>
                  </a:cubicBezTo>
                  <a:cubicBezTo>
                    <a:pt x="12689" y="44729"/>
                    <a:pt x="13745" y="45900"/>
                    <a:pt x="14813" y="47059"/>
                  </a:cubicBezTo>
                  <a:cubicBezTo>
                    <a:pt x="16254" y="48641"/>
                    <a:pt x="17721" y="50224"/>
                    <a:pt x="19214" y="51782"/>
                  </a:cubicBezTo>
                  <a:cubicBezTo>
                    <a:pt x="19269" y="51864"/>
                    <a:pt x="19362" y="51907"/>
                    <a:pt x="19462" y="51907"/>
                  </a:cubicBezTo>
                  <a:cubicBezTo>
                    <a:pt x="19504" y="51907"/>
                    <a:pt x="19546" y="51900"/>
                    <a:pt x="19587" y="51885"/>
                  </a:cubicBezTo>
                  <a:cubicBezTo>
                    <a:pt x="20291" y="51522"/>
                    <a:pt x="21005" y="51159"/>
                    <a:pt x="21727" y="50804"/>
                  </a:cubicBezTo>
                  <a:lnTo>
                    <a:pt x="21727" y="50804"/>
                  </a:lnTo>
                  <a:cubicBezTo>
                    <a:pt x="21775" y="50955"/>
                    <a:pt x="21930" y="51214"/>
                    <a:pt x="22117" y="51214"/>
                  </a:cubicBezTo>
                  <a:cubicBezTo>
                    <a:pt x="22156" y="51214"/>
                    <a:pt x="22197" y="51203"/>
                    <a:pt x="22238" y="51177"/>
                  </a:cubicBezTo>
                  <a:lnTo>
                    <a:pt x="23731" y="50327"/>
                  </a:lnTo>
                  <a:cubicBezTo>
                    <a:pt x="23821" y="50250"/>
                    <a:pt x="23860" y="50134"/>
                    <a:pt x="23821" y="50031"/>
                  </a:cubicBezTo>
                  <a:lnTo>
                    <a:pt x="23772" y="49830"/>
                  </a:lnTo>
                  <a:lnTo>
                    <a:pt x="23772" y="49830"/>
                  </a:lnTo>
                  <a:cubicBezTo>
                    <a:pt x="26978" y="48339"/>
                    <a:pt x="30247" y="46952"/>
                    <a:pt x="33628" y="45939"/>
                  </a:cubicBezTo>
                  <a:cubicBezTo>
                    <a:pt x="34657" y="45630"/>
                    <a:pt x="35738" y="45295"/>
                    <a:pt x="36806" y="45167"/>
                  </a:cubicBezTo>
                  <a:cubicBezTo>
                    <a:pt x="37102" y="45128"/>
                    <a:pt x="36948" y="44691"/>
                    <a:pt x="36832" y="44562"/>
                  </a:cubicBezTo>
                  <a:lnTo>
                    <a:pt x="35442" y="42983"/>
                  </a:lnTo>
                  <a:lnTo>
                    <a:pt x="35442" y="42983"/>
                  </a:lnTo>
                  <a:cubicBezTo>
                    <a:pt x="35383" y="42293"/>
                    <a:pt x="35425" y="41583"/>
                    <a:pt x="35558" y="40907"/>
                  </a:cubicBezTo>
                  <a:cubicBezTo>
                    <a:pt x="35571" y="40843"/>
                    <a:pt x="35597" y="40598"/>
                    <a:pt x="35648" y="40547"/>
                  </a:cubicBezTo>
                  <a:cubicBezTo>
                    <a:pt x="35706" y="40592"/>
                    <a:pt x="35777" y="40614"/>
                    <a:pt x="35849" y="40614"/>
                  </a:cubicBezTo>
                  <a:cubicBezTo>
                    <a:pt x="35922" y="40614"/>
                    <a:pt x="35996" y="40592"/>
                    <a:pt x="36060" y="40547"/>
                  </a:cubicBezTo>
                  <a:lnTo>
                    <a:pt x="36613" y="40418"/>
                  </a:lnTo>
                  <a:cubicBezTo>
                    <a:pt x="36909" y="40354"/>
                    <a:pt x="36768" y="39968"/>
                    <a:pt x="36639" y="39826"/>
                  </a:cubicBezTo>
                  <a:cubicBezTo>
                    <a:pt x="35293" y="38221"/>
                    <a:pt x="33926" y="36637"/>
                    <a:pt x="32557" y="35055"/>
                  </a:cubicBezTo>
                  <a:lnTo>
                    <a:pt x="32557" y="35055"/>
                  </a:lnTo>
                  <a:cubicBezTo>
                    <a:pt x="34257" y="34350"/>
                    <a:pt x="36023" y="33625"/>
                    <a:pt x="37823" y="33263"/>
                  </a:cubicBezTo>
                  <a:cubicBezTo>
                    <a:pt x="38158" y="33198"/>
                    <a:pt x="37926" y="32735"/>
                    <a:pt x="37772" y="32606"/>
                  </a:cubicBezTo>
                  <a:cubicBezTo>
                    <a:pt x="37295" y="32182"/>
                    <a:pt x="36626" y="31783"/>
                    <a:pt x="36253" y="31281"/>
                  </a:cubicBezTo>
                  <a:cubicBezTo>
                    <a:pt x="36214" y="31233"/>
                    <a:pt x="36192" y="31211"/>
                    <a:pt x="36181" y="31201"/>
                  </a:cubicBezTo>
                  <a:lnTo>
                    <a:pt x="36181" y="31201"/>
                  </a:lnTo>
                  <a:cubicBezTo>
                    <a:pt x="36185" y="31203"/>
                    <a:pt x="36190" y="31205"/>
                    <a:pt x="36196" y="31205"/>
                  </a:cubicBezTo>
                  <a:cubicBezTo>
                    <a:pt x="36218" y="31205"/>
                    <a:pt x="36250" y="31183"/>
                    <a:pt x="36266" y="31075"/>
                  </a:cubicBezTo>
                  <a:cubicBezTo>
                    <a:pt x="36330" y="30689"/>
                    <a:pt x="36214" y="30238"/>
                    <a:pt x="36240" y="29827"/>
                  </a:cubicBezTo>
                  <a:cubicBezTo>
                    <a:pt x="36253" y="29698"/>
                    <a:pt x="36240" y="29350"/>
                    <a:pt x="36317" y="29247"/>
                  </a:cubicBezTo>
                  <a:cubicBezTo>
                    <a:pt x="36407" y="29144"/>
                    <a:pt x="37102" y="29054"/>
                    <a:pt x="37283" y="29003"/>
                  </a:cubicBezTo>
                  <a:cubicBezTo>
                    <a:pt x="37604" y="28900"/>
                    <a:pt x="37386" y="28475"/>
                    <a:pt x="37231" y="28334"/>
                  </a:cubicBezTo>
                  <a:cubicBezTo>
                    <a:pt x="36843" y="27976"/>
                    <a:pt x="36456" y="27626"/>
                    <a:pt x="36068" y="27271"/>
                  </a:cubicBezTo>
                  <a:lnTo>
                    <a:pt x="36068" y="27271"/>
                  </a:lnTo>
                  <a:cubicBezTo>
                    <a:pt x="36589" y="26374"/>
                    <a:pt x="36757" y="25318"/>
                    <a:pt x="36536" y="24293"/>
                  </a:cubicBezTo>
                  <a:cubicBezTo>
                    <a:pt x="36433" y="23727"/>
                    <a:pt x="36227" y="23173"/>
                    <a:pt x="35918" y="22671"/>
                  </a:cubicBezTo>
                  <a:cubicBezTo>
                    <a:pt x="35801" y="22491"/>
                    <a:pt x="35638" y="22351"/>
                    <a:pt x="35454" y="22233"/>
                  </a:cubicBezTo>
                  <a:lnTo>
                    <a:pt x="35454" y="22233"/>
                  </a:lnTo>
                  <a:cubicBezTo>
                    <a:pt x="35912" y="22127"/>
                    <a:pt x="36374" y="22035"/>
                    <a:pt x="36845" y="21963"/>
                  </a:cubicBezTo>
                  <a:cubicBezTo>
                    <a:pt x="37128" y="21925"/>
                    <a:pt x="36987" y="21500"/>
                    <a:pt x="36871" y="21371"/>
                  </a:cubicBezTo>
                  <a:lnTo>
                    <a:pt x="36317" y="20767"/>
                  </a:lnTo>
                  <a:cubicBezTo>
                    <a:pt x="36099" y="20548"/>
                    <a:pt x="35622" y="20187"/>
                    <a:pt x="35494" y="19904"/>
                  </a:cubicBezTo>
                  <a:cubicBezTo>
                    <a:pt x="35479" y="19860"/>
                    <a:pt x="35477" y="19848"/>
                    <a:pt x="35481" y="19848"/>
                  </a:cubicBezTo>
                  <a:cubicBezTo>
                    <a:pt x="35486" y="19848"/>
                    <a:pt x="35499" y="19870"/>
                    <a:pt x="35505" y="19870"/>
                  </a:cubicBezTo>
                  <a:cubicBezTo>
                    <a:pt x="35506" y="19870"/>
                    <a:pt x="35507" y="19869"/>
                    <a:pt x="35507" y="19866"/>
                  </a:cubicBezTo>
                  <a:cubicBezTo>
                    <a:pt x="35508" y="19881"/>
                    <a:pt x="35511" y="19888"/>
                    <a:pt x="35514" y="19888"/>
                  </a:cubicBezTo>
                  <a:cubicBezTo>
                    <a:pt x="35537" y="19888"/>
                    <a:pt x="35597" y="19525"/>
                    <a:pt x="35597" y="19480"/>
                  </a:cubicBezTo>
                  <a:cubicBezTo>
                    <a:pt x="35635" y="19081"/>
                    <a:pt x="35712" y="18695"/>
                    <a:pt x="35828" y="18309"/>
                  </a:cubicBezTo>
                  <a:cubicBezTo>
                    <a:pt x="35867" y="18193"/>
                    <a:pt x="35906" y="17897"/>
                    <a:pt x="35996" y="17819"/>
                  </a:cubicBezTo>
                  <a:cubicBezTo>
                    <a:pt x="36073" y="17742"/>
                    <a:pt x="36845" y="17678"/>
                    <a:pt x="37051" y="17639"/>
                  </a:cubicBezTo>
                  <a:cubicBezTo>
                    <a:pt x="37334" y="17575"/>
                    <a:pt x="37205" y="17189"/>
                    <a:pt x="37077" y="17034"/>
                  </a:cubicBezTo>
                  <a:cubicBezTo>
                    <a:pt x="32109" y="11385"/>
                    <a:pt x="26717" y="6096"/>
                    <a:pt x="22110" y="150"/>
                  </a:cubicBezTo>
                  <a:cubicBezTo>
                    <a:pt x="22066" y="84"/>
                    <a:pt x="21948" y="0"/>
                    <a:pt x="21850"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8" name="Google Shape;742;p12">
              <a:extLst>
                <a:ext uri="{FF2B5EF4-FFF2-40B4-BE49-F238E27FC236}">
                  <a16:creationId xmlns:a16="http://schemas.microsoft.com/office/drawing/2014/main" id="{8D79FE3C-B427-69F6-A3ED-C0B429FB0AE5}"/>
                </a:ext>
              </a:extLst>
            </p:cNvPr>
            <p:cNvSpPr/>
            <p:nvPr/>
          </p:nvSpPr>
          <p:spPr>
            <a:xfrm>
              <a:off x="10087658" y="3671092"/>
              <a:ext cx="2143870" cy="1450512"/>
            </a:xfrm>
            <a:custGeom>
              <a:avLst/>
              <a:gdLst/>
              <a:ahLst/>
              <a:cxnLst/>
              <a:rect l="l" t="t" r="r" b="b"/>
              <a:pathLst>
                <a:path w="33706" h="22805" extrusionOk="0">
                  <a:moveTo>
                    <a:pt x="439" y="0"/>
                  </a:moveTo>
                  <a:lnTo>
                    <a:pt x="1" y="3887"/>
                  </a:lnTo>
                  <a:cubicBezTo>
                    <a:pt x="5303" y="11158"/>
                    <a:pt x="16409" y="22805"/>
                    <a:pt x="16409" y="22805"/>
                  </a:cubicBezTo>
                  <a:cubicBezTo>
                    <a:pt x="28185" y="16743"/>
                    <a:pt x="33706" y="16048"/>
                    <a:pt x="33706" y="16048"/>
                  </a:cubicBezTo>
                  <a:lnTo>
                    <a:pt x="32136" y="14285"/>
                  </a:lnTo>
                  <a:lnTo>
                    <a:pt x="28404" y="12599"/>
                  </a:lnTo>
                  <a:lnTo>
                    <a:pt x="439" y="0"/>
                  </a:ln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4" name="Google Shape;743;p12">
              <a:extLst>
                <a:ext uri="{FF2B5EF4-FFF2-40B4-BE49-F238E27FC236}">
                  <a16:creationId xmlns:a16="http://schemas.microsoft.com/office/drawing/2014/main" id="{B33F9DA9-3FA9-9248-16AD-3ED47CBBFDDC}"/>
                </a:ext>
              </a:extLst>
            </p:cNvPr>
            <p:cNvSpPr/>
            <p:nvPr/>
          </p:nvSpPr>
          <p:spPr>
            <a:xfrm>
              <a:off x="11073211" y="4405343"/>
              <a:ext cx="1074861" cy="690878"/>
            </a:xfrm>
            <a:custGeom>
              <a:avLst/>
              <a:gdLst/>
              <a:ahLst/>
              <a:cxnLst/>
              <a:rect l="l" t="t" r="r" b="b"/>
              <a:pathLst>
                <a:path w="16899" h="10862" extrusionOk="0">
                  <a:moveTo>
                    <a:pt x="16898" y="0"/>
                  </a:moveTo>
                  <a:cubicBezTo>
                    <a:pt x="7799" y="1673"/>
                    <a:pt x="1" y="7065"/>
                    <a:pt x="1" y="7065"/>
                  </a:cubicBezTo>
                  <a:lnTo>
                    <a:pt x="541" y="10862"/>
                  </a:lnTo>
                  <a:cubicBezTo>
                    <a:pt x="5457" y="7413"/>
                    <a:pt x="16834" y="3707"/>
                    <a:pt x="16834" y="3707"/>
                  </a:cubicBezTo>
                  <a:cubicBezTo>
                    <a:pt x="16551" y="2484"/>
                    <a:pt x="16563" y="1210"/>
                    <a:pt x="16898" y="0"/>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5" name="Google Shape;744;p12">
              <a:extLst>
                <a:ext uri="{FF2B5EF4-FFF2-40B4-BE49-F238E27FC236}">
                  <a16:creationId xmlns:a16="http://schemas.microsoft.com/office/drawing/2014/main" id="{635F9E7A-C6D6-177F-99F0-51E533BA5D76}"/>
                </a:ext>
              </a:extLst>
            </p:cNvPr>
            <p:cNvSpPr/>
            <p:nvPr/>
          </p:nvSpPr>
          <p:spPr>
            <a:xfrm>
              <a:off x="10115517" y="3180764"/>
              <a:ext cx="2102909" cy="1674020"/>
            </a:xfrm>
            <a:custGeom>
              <a:avLst/>
              <a:gdLst/>
              <a:ahLst/>
              <a:cxnLst/>
              <a:rect l="l" t="t" r="r" b="b"/>
              <a:pathLst>
                <a:path w="33062" h="26319" extrusionOk="0">
                  <a:moveTo>
                    <a:pt x="17091" y="1"/>
                  </a:moveTo>
                  <a:cubicBezTo>
                    <a:pt x="11197" y="2098"/>
                    <a:pt x="5483" y="4672"/>
                    <a:pt x="1" y="7697"/>
                  </a:cubicBezTo>
                  <a:cubicBezTo>
                    <a:pt x="5341" y="13861"/>
                    <a:pt x="10759" y="20167"/>
                    <a:pt x="16100" y="26318"/>
                  </a:cubicBezTo>
                  <a:cubicBezTo>
                    <a:pt x="20875" y="22960"/>
                    <a:pt x="26807" y="20347"/>
                    <a:pt x="33062" y="18996"/>
                  </a:cubicBezTo>
                  <a:cubicBezTo>
                    <a:pt x="27837" y="12716"/>
                    <a:pt x="21917" y="6461"/>
                    <a:pt x="17091" y="1"/>
                  </a:cubicBezTo>
                  <a:close/>
                </a:path>
              </a:pathLst>
            </a:custGeom>
            <a:solidFill>
              <a:srgbClr val="8DCED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6" name="Google Shape;745;p12">
              <a:extLst>
                <a:ext uri="{FF2B5EF4-FFF2-40B4-BE49-F238E27FC236}">
                  <a16:creationId xmlns:a16="http://schemas.microsoft.com/office/drawing/2014/main" id="{1405B752-6690-4996-D8CB-98AA0CCB789A}"/>
                </a:ext>
              </a:extLst>
            </p:cNvPr>
            <p:cNvSpPr/>
            <p:nvPr/>
          </p:nvSpPr>
          <p:spPr>
            <a:xfrm>
              <a:off x="10170026" y="3646795"/>
              <a:ext cx="743797" cy="833862"/>
            </a:xfrm>
            <a:custGeom>
              <a:avLst/>
              <a:gdLst/>
              <a:ahLst/>
              <a:cxnLst/>
              <a:rect l="l" t="t" r="r" b="b"/>
              <a:pathLst>
                <a:path w="11694" h="13110" extrusionOk="0">
                  <a:moveTo>
                    <a:pt x="106" y="0"/>
                  </a:moveTo>
                  <a:cubicBezTo>
                    <a:pt x="34" y="0"/>
                    <a:pt x="1" y="92"/>
                    <a:pt x="83" y="215"/>
                  </a:cubicBezTo>
                  <a:lnTo>
                    <a:pt x="96" y="215"/>
                  </a:lnTo>
                  <a:cubicBezTo>
                    <a:pt x="1679" y="2467"/>
                    <a:pt x="3635" y="4436"/>
                    <a:pt x="5488" y="6457"/>
                  </a:cubicBezTo>
                  <a:lnTo>
                    <a:pt x="11511" y="13033"/>
                  </a:lnTo>
                  <a:cubicBezTo>
                    <a:pt x="11559" y="13088"/>
                    <a:pt x="11596" y="13110"/>
                    <a:pt x="11622" y="13110"/>
                  </a:cubicBezTo>
                  <a:cubicBezTo>
                    <a:pt x="11694" y="13110"/>
                    <a:pt x="11683" y="12944"/>
                    <a:pt x="11588" y="12840"/>
                  </a:cubicBezTo>
                  <a:lnTo>
                    <a:pt x="5784" y="6495"/>
                  </a:lnTo>
                  <a:cubicBezTo>
                    <a:pt x="3892" y="4423"/>
                    <a:pt x="1872" y="2416"/>
                    <a:pt x="250" y="99"/>
                  </a:cubicBezTo>
                  <a:cubicBezTo>
                    <a:pt x="199" y="29"/>
                    <a:pt x="146" y="0"/>
                    <a:pt x="106" y="0"/>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7" name="Google Shape;746;p12">
              <a:extLst>
                <a:ext uri="{FF2B5EF4-FFF2-40B4-BE49-F238E27FC236}">
                  <a16:creationId xmlns:a16="http://schemas.microsoft.com/office/drawing/2014/main" id="{70FB76A9-D890-05CD-3BD4-24A5F60BCE3E}"/>
                </a:ext>
              </a:extLst>
            </p:cNvPr>
            <p:cNvSpPr/>
            <p:nvPr/>
          </p:nvSpPr>
          <p:spPr>
            <a:xfrm>
              <a:off x="10941804" y="4516015"/>
              <a:ext cx="254992" cy="285650"/>
            </a:xfrm>
            <a:custGeom>
              <a:avLst/>
              <a:gdLst/>
              <a:ahLst/>
              <a:cxnLst/>
              <a:rect l="l" t="t" r="r" b="b"/>
              <a:pathLst>
                <a:path w="4009" h="4491" extrusionOk="0">
                  <a:moveTo>
                    <a:pt x="92" y="1"/>
                  </a:moveTo>
                  <a:cubicBezTo>
                    <a:pt x="19" y="1"/>
                    <a:pt x="0" y="97"/>
                    <a:pt x="110" y="216"/>
                  </a:cubicBezTo>
                  <a:cubicBezTo>
                    <a:pt x="1372" y="1555"/>
                    <a:pt x="2569" y="2945"/>
                    <a:pt x="3714" y="4386"/>
                  </a:cubicBezTo>
                  <a:cubicBezTo>
                    <a:pt x="3769" y="4453"/>
                    <a:pt x="3855" y="4491"/>
                    <a:pt x="3913" y="4491"/>
                  </a:cubicBezTo>
                  <a:cubicBezTo>
                    <a:pt x="3978" y="4491"/>
                    <a:pt x="4008" y="4443"/>
                    <a:pt x="3920" y="4334"/>
                  </a:cubicBezTo>
                  <a:cubicBezTo>
                    <a:pt x="2749" y="2867"/>
                    <a:pt x="1526" y="1452"/>
                    <a:pt x="239" y="88"/>
                  </a:cubicBezTo>
                  <a:cubicBezTo>
                    <a:pt x="182" y="26"/>
                    <a:pt x="130" y="1"/>
                    <a:pt x="92" y="1"/>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8" name="Google Shape;747;p12">
              <a:extLst>
                <a:ext uri="{FF2B5EF4-FFF2-40B4-BE49-F238E27FC236}">
                  <a16:creationId xmlns:a16="http://schemas.microsoft.com/office/drawing/2014/main" id="{F0B05803-1AA3-3DB3-F557-531095FAE2F9}"/>
                </a:ext>
              </a:extLst>
            </p:cNvPr>
            <p:cNvSpPr/>
            <p:nvPr/>
          </p:nvSpPr>
          <p:spPr>
            <a:xfrm>
              <a:off x="11384111" y="4580383"/>
              <a:ext cx="590064" cy="238264"/>
            </a:xfrm>
            <a:custGeom>
              <a:avLst/>
              <a:gdLst/>
              <a:ahLst/>
              <a:cxnLst/>
              <a:rect l="l" t="t" r="r" b="b"/>
              <a:pathLst>
                <a:path w="9277" h="3746" extrusionOk="0">
                  <a:moveTo>
                    <a:pt x="8962" y="1"/>
                  </a:moveTo>
                  <a:cubicBezTo>
                    <a:pt x="8957" y="1"/>
                    <a:pt x="8952" y="1"/>
                    <a:pt x="8947" y="2"/>
                  </a:cubicBezTo>
                  <a:cubicBezTo>
                    <a:pt x="5846" y="697"/>
                    <a:pt x="2860" y="1842"/>
                    <a:pt x="93" y="3413"/>
                  </a:cubicBezTo>
                  <a:cubicBezTo>
                    <a:pt x="1" y="3470"/>
                    <a:pt x="178" y="3746"/>
                    <a:pt x="308" y="3746"/>
                  </a:cubicBezTo>
                  <a:cubicBezTo>
                    <a:pt x="323" y="3746"/>
                    <a:pt x="337" y="3742"/>
                    <a:pt x="350" y="3734"/>
                  </a:cubicBezTo>
                  <a:cubicBezTo>
                    <a:pt x="3092" y="2164"/>
                    <a:pt x="6064" y="1019"/>
                    <a:pt x="9140" y="337"/>
                  </a:cubicBezTo>
                  <a:cubicBezTo>
                    <a:pt x="9276" y="312"/>
                    <a:pt x="9091" y="1"/>
                    <a:pt x="896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9" name="Google Shape;748;p12">
              <a:extLst>
                <a:ext uri="{FF2B5EF4-FFF2-40B4-BE49-F238E27FC236}">
                  <a16:creationId xmlns:a16="http://schemas.microsoft.com/office/drawing/2014/main" id="{1CC3EF94-59B3-4523-C653-C083D864A874}"/>
                </a:ext>
              </a:extLst>
            </p:cNvPr>
            <p:cNvSpPr/>
            <p:nvPr/>
          </p:nvSpPr>
          <p:spPr>
            <a:xfrm>
              <a:off x="11579250" y="4521167"/>
              <a:ext cx="475575" cy="150998"/>
            </a:xfrm>
            <a:custGeom>
              <a:avLst/>
              <a:gdLst/>
              <a:ahLst/>
              <a:cxnLst/>
              <a:rect l="l" t="t" r="r" b="b"/>
              <a:pathLst>
                <a:path w="7477" h="2374" extrusionOk="0">
                  <a:moveTo>
                    <a:pt x="7313" y="0"/>
                  </a:moveTo>
                  <a:cubicBezTo>
                    <a:pt x="7297" y="0"/>
                    <a:pt x="7278" y="2"/>
                    <a:pt x="7256" y="7"/>
                  </a:cubicBezTo>
                  <a:cubicBezTo>
                    <a:pt x="4811" y="418"/>
                    <a:pt x="2443" y="1139"/>
                    <a:pt x="178" y="2156"/>
                  </a:cubicBezTo>
                  <a:cubicBezTo>
                    <a:pt x="1" y="2239"/>
                    <a:pt x="26" y="2373"/>
                    <a:pt x="159" y="2373"/>
                  </a:cubicBezTo>
                  <a:cubicBezTo>
                    <a:pt x="190" y="2373"/>
                    <a:pt x="227" y="2366"/>
                    <a:pt x="268" y="2349"/>
                  </a:cubicBezTo>
                  <a:lnTo>
                    <a:pt x="255" y="2349"/>
                  </a:lnTo>
                  <a:cubicBezTo>
                    <a:pt x="2456" y="1358"/>
                    <a:pt x="4772" y="650"/>
                    <a:pt x="7140" y="251"/>
                  </a:cubicBezTo>
                  <a:cubicBezTo>
                    <a:pt x="7281" y="228"/>
                    <a:pt x="7476" y="0"/>
                    <a:pt x="731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0" name="Google Shape;749;p12">
              <a:extLst>
                <a:ext uri="{FF2B5EF4-FFF2-40B4-BE49-F238E27FC236}">
                  <a16:creationId xmlns:a16="http://schemas.microsoft.com/office/drawing/2014/main" id="{917C3AB7-00C9-3ED0-4107-411301317455}"/>
                </a:ext>
              </a:extLst>
            </p:cNvPr>
            <p:cNvSpPr/>
            <p:nvPr/>
          </p:nvSpPr>
          <p:spPr>
            <a:xfrm>
              <a:off x="10059863" y="3670265"/>
              <a:ext cx="1079758" cy="1450512"/>
            </a:xfrm>
            <a:custGeom>
              <a:avLst/>
              <a:gdLst/>
              <a:ahLst/>
              <a:cxnLst/>
              <a:rect l="l" t="t" r="r" b="b"/>
              <a:pathLst>
                <a:path w="16976" h="22805" extrusionOk="0">
                  <a:moveTo>
                    <a:pt x="876" y="1"/>
                  </a:moveTo>
                  <a:cubicBezTo>
                    <a:pt x="181" y="1107"/>
                    <a:pt x="0" y="2459"/>
                    <a:pt x="374" y="3707"/>
                  </a:cubicBezTo>
                  <a:lnTo>
                    <a:pt x="438" y="3887"/>
                  </a:lnTo>
                  <a:cubicBezTo>
                    <a:pt x="3012" y="8224"/>
                    <a:pt x="16846" y="22805"/>
                    <a:pt x="16846" y="22805"/>
                  </a:cubicBezTo>
                  <a:cubicBezTo>
                    <a:pt x="16512" y="22097"/>
                    <a:pt x="16344" y="21325"/>
                    <a:pt x="16344" y="20540"/>
                  </a:cubicBezTo>
                  <a:cubicBezTo>
                    <a:pt x="16370" y="19858"/>
                    <a:pt x="16589" y="19189"/>
                    <a:pt x="16975" y="18622"/>
                  </a:cubicBezTo>
                  <a:lnTo>
                    <a:pt x="876" y="1"/>
                  </a:ln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1" name="Google Shape;750;p12">
              <a:extLst>
                <a:ext uri="{FF2B5EF4-FFF2-40B4-BE49-F238E27FC236}">
                  <a16:creationId xmlns:a16="http://schemas.microsoft.com/office/drawing/2014/main" id="{75C100F6-F680-EAA0-B08A-F6D7C901B65A}"/>
                </a:ext>
              </a:extLst>
            </p:cNvPr>
            <p:cNvSpPr/>
            <p:nvPr/>
          </p:nvSpPr>
          <p:spPr>
            <a:xfrm>
              <a:off x="11245962" y="4812159"/>
              <a:ext cx="149027" cy="263643"/>
            </a:xfrm>
            <a:custGeom>
              <a:avLst/>
              <a:gdLst/>
              <a:ahLst/>
              <a:cxnLst/>
              <a:rect l="l" t="t" r="r" b="b"/>
              <a:pathLst>
                <a:path w="2343" h="4145" extrusionOk="0">
                  <a:moveTo>
                    <a:pt x="1493" y="0"/>
                  </a:moveTo>
                  <a:lnTo>
                    <a:pt x="0" y="850"/>
                  </a:lnTo>
                  <a:lnTo>
                    <a:pt x="849" y="4144"/>
                  </a:lnTo>
                  <a:lnTo>
                    <a:pt x="2342" y="3282"/>
                  </a:lnTo>
                  <a:lnTo>
                    <a:pt x="1493" y="0"/>
                  </a:lnTo>
                  <a:close/>
                </a:path>
              </a:pathLst>
            </a:custGeom>
            <a:solidFill>
              <a:srgbClr val="8DCED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2" name="Google Shape;751;p12">
              <a:extLst>
                <a:ext uri="{FF2B5EF4-FFF2-40B4-BE49-F238E27FC236}">
                  <a16:creationId xmlns:a16="http://schemas.microsoft.com/office/drawing/2014/main" id="{7456BC66-89E2-DCE6-31A8-2997B67F3EC5}"/>
                </a:ext>
              </a:extLst>
            </p:cNvPr>
            <p:cNvSpPr/>
            <p:nvPr/>
          </p:nvSpPr>
          <p:spPr>
            <a:xfrm>
              <a:off x="11698890" y="4329145"/>
              <a:ext cx="320506" cy="115697"/>
            </a:xfrm>
            <a:custGeom>
              <a:avLst/>
              <a:gdLst/>
              <a:ahLst/>
              <a:cxnLst/>
              <a:rect l="l" t="t" r="r" b="b"/>
              <a:pathLst>
                <a:path w="5039" h="1819" extrusionOk="0">
                  <a:moveTo>
                    <a:pt x="4906" y="1"/>
                  </a:moveTo>
                  <a:cubicBezTo>
                    <a:pt x="4903" y="1"/>
                    <a:pt x="4901" y="1"/>
                    <a:pt x="4899" y="1"/>
                  </a:cubicBezTo>
                  <a:cubicBezTo>
                    <a:pt x="3239" y="413"/>
                    <a:pt x="1630" y="966"/>
                    <a:pt x="60" y="1636"/>
                  </a:cubicBezTo>
                  <a:cubicBezTo>
                    <a:pt x="0" y="1660"/>
                    <a:pt x="75" y="1818"/>
                    <a:pt x="127" y="1818"/>
                  </a:cubicBezTo>
                  <a:cubicBezTo>
                    <a:pt x="130" y="1818"/>
                    <a:pt x="134" y="1818"/>
                    <a:pt x="137" y="1816"/>
                  </a:cubicBezTo>
                  <a:cubicBezTo>
                    <a:pt x="1707" y="1147"/>
                    <a:pt x="3329" y="593"/>
                    <a:pt x="4989" y="194"/>
                  </a:cubicBezTo>
                  <a:cubicBezTo>
                    <a:pt x="5039" y="169"/>
                    <a:pt x="4968" y="1"/>
                    <a:pt x="4906" y="1"/>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3" name="Google Shape;752;p12">
              <a:extLst>
                <a:ext uri="{FF2B5EF4-FFF2-40B4-BE49-F238E27FC236}">
                  <a16:creationId xmlns:a16="http://schemas.microsoft.com/office/drawing/2014/main" id="{4C60193C-2A2A-CC3C-7FD5-F75D2CEA28EC}"/>
                </a:ext>
              </a:extLst>
            </p:cNvPr>
            <p:cNvSpPr/>
            <p:nvPr/>
          </p:nvSpPr>
          <p:spPr>
            <a:xfrm>
              <a:off x="11923542" y="4235837"/>
              <a:ext cx="98270" cy="97316"/>
            </a:xfrm>
            <a:custGeom>
              <a:avLst/>
              <a:gdLst/>
              <a:ahLst/>
              <a:cxnLst/>
              <a:rect l="l" t="t" r="r" b="b"/>
              <a:pathLst>
                <a:path w="1545" h="1530" extrusionOk="0">
                  <a:moveTo>
                    <a:pt x="105" y="0"/>
                  </a:moveTo>
                  <a:cubicBezTo>
                    <a:pt x="47" y="0"/>
                    <a:pt x="1" y="29"/>
                    <a:pt x="67" y="78"/>
                  </a:cubicBezTo>
                  <a:cubicBezTo>
                    <a:pt x="569" y="477"/>
                    <a:pt x="994" y="954"/>
                    <a:pt x="1341" y="1481"/>
                  </a:cubicBezTo>
                  <a:cubicBezTo>
                    <a:pt x="1362" y="1509"/>
                    <a:pt x="1430" y="1530"/>
                    <a:pt x="1478" y="1530"/>
                  </a:cubicBezTo>
                  <a:cubicBezTo>
                    <a:pt x="1518" y="1530"/>
                    <a:pt x="1545" y="1516"/>
                    <a:pt x="1521" y="1481"/>
                  </a:cubicBezTo>
                  <a:lnTo>
                    <a:pt x="1521" y="1468"/>
                  </a:lnTo>
                  <a:cubicBezTo>
                    <a:pt x="1161" y="928"/>
                    <a:pt x="711" y="439"/>
                    <a:pt x="196" y="27"/>
                  </a:cubicBezTo>
                  <a:cubicBezTo>
                    <a:pt x="173" y="9"/>
                    <a:pt x="137" y="0"/>
                    <a:pt x="105" y="0"/>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4" name="Google Shape;753;p12">
              <a:extLst>
                <a:ext uri="{FF2B5EF4-FFF2-40B4-BE49-F238E27FC236}">
                  <a16:creationId xmlns:a16="http://schemas.microsoft.com/office/drawing/2014/main" id="{B7B5FA0B-1CF6-E9A0-284F-79543D8F4AF8}"/>
                </a:ext>
              </a:extLst>
            </p:cNvPr>
            <p:cNvSpPr/>
            <p:nvPr/>
          </p:nvSpPr>
          <p:spPr>
            <a:xfrm>
              <a:off x="11624409" y="4231576"/>
              <a:ext cx="317453" cy="117924"/>
            </a:xfrm>
            <a:custGeom>
              <a:avLst/>
              <a:gdLst/>
              <a:ahLst/>
              <a:cxnLst/>
              <a:rect l="l" t="t" r="r" b="b"/>
              <a:pathLst>
                <a:path w="4991" h="1854" extrusionOk="0">
                  <a:moveTo>
                    <a:pt x="4795" y="0"/>
                  </a:moveTo>
                  <a:cubicBezTo>
                    <a:pt x="4786" y="0"/>
                    <a:pt x="4778" y="1"/>
                    <a:pt x="4770" y="4"/>
                  </a:cubicBezTo>
                  <a:cubicBezTo>
                    <a:pt x="3136" y="377"/>
                    <a:pt x="1566" y="969"/>
                    <a:pt x="86" y="1741"/>
                  </a:cubicBezTo>
                  <a:cubicBezTo>
                    <a:pt x="0" y="1784"/>
                    <a:pt x="110" y="1854"/>
                    <a:pt x="187" y="1854"/>
                  </a:cubicBezTo>
                  <a:cubicBezTo>
                    <a:pt x="202" y="1854"/>
                    <a:pt x="216" y="1851"/>
                    <a:pt x="227" y="1844"/>
                  </a:cubicBezTo>
                  <a:cubicBezTo>
                    <a:pt x="1707" y="1085"/>
                    <a:pt x="3264" y="506"/>
                    <a:pt x="4886" y="120"/>
                  </a:cubicBezTo>
                  <a:cubicBezTo>
                    <a:pt x="4990" y="96"/>
                    <a:pt x="4875" y="0"/>
                    <a:pt x="4795" y="0"/>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5" name="Google Shape;754;p12">
              <a:extLst>
                <a:ext uri="{FF2B5EF4-FFF2-40B4-BE49-F238E27FC236}">
                  <a16:creationId xmlns:a16="http://schemas.microsoft.com/office/drawing/2014/main" id="{E699822C-672C-1E0D-BFA7-C900EE97556E}"/>
                </a:ext>
              </a:extLst>
            </p:cNvPr>
            <p:cNvSpPr/>
            <p:nvPr/>
          </p:nvSpPr>
          <p:spPr>
            <a:xfrm>
              <a:off x="11617095" y="4344156"/>
              <a:ext cx="94835" cy="99987"/>
            </a:xfrm>
            <a:custGeom>
              <a:avLst/>
              <a:gdLst/>
              <a:ahLst/>
              <a:cxnLst/>
              <a:rect l="l" t="t" r="r" b="b"/>
              <a:pathLst>
                <a:path w="1491" h="1572" extrusionOk="0">
                  <a:moveTo>
                    <a:pt x="86" y="0"/>
                  </a:moveTo>
                  <a:cubicBezTo>
                    <a:pt x="27" y="0"/>
                    <a:pt x="0" y="103"/>
                    <a:pt x="72" y="164"/>
                  </a:cubicBezTo>
                  <a:cubicBezTo>
                    <a:pt x="535" y="563"/>
                    <a:pt x="960" y="1026"/>
                    <a:pt x="1333" y="1528"/>
                  </a:cubicBezTo>
                  <a:cubicBezTo>
                    <a:pt x="1352" y="1559"/>
                    <a:pt x="1376" y="1571"/>
                    <a:pt x="1398" y="1571"/>
                  </a:cubicBezTo>
                  <a:cubicBezTo>
                    <a:pt x="1449" y="1571"/>
                    <a:pt x="1491" y="1502"/>
                    <a:pt x="1436" y="1438"/>
                  </a:cubicBezTo>
                  <a:lnTo>
                    <a:pt x="1449" y="1438"/>
                  </a:lnTo>
                  <a:cubicBezTo>
                    <a:pt x="1063" y="911"/>
                    <a:pt x="625" y="447"/>
                    <a:pt x="136" y="23"/>
                  </a:cubicBezTo>
                  <a:cubicBezTo>
                    <a:pt x="118" y="7"/>
                    <a:pt x="101" y="0"/>
                    <a:pt x="86" y="0"/>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6" name="Google Shape;755;p12">
              <a:extLst>
                <a:ext uri="{FF2B5EF4-FFF2-40B4-BE49-F238E27FC236}">
                  <a16:creationId xmlns:a16="http://schemas.microsoft.com/office/drawing/2014/main" id="{998DA0D4-0C34-DD68-DBC1-E99438EC446B}"/>
                </a:ext>
              </a:extLst>
            </p:cNvPr>
            <p:cNvSpPr/>
            <p:nvPr/>
          </p:nvSpPr>
          <p:spPr>
            <a:xfrm>
              <a:off x="10049241" y="3286347"/>
              <a:ext cx="2143807" cy="1450576"/>
            </a:xfrm>
            <a:custGeom>
              <a:avLst/>
              <a:gdLst/>
              <a:ahLst/>
              <a:cxnLst/>
              <a:rect l="l" t="t" r="r" b="b"/>
              <a:pathLst>
                <a:path w="33705" h="22806" extrusionOk="0">
                  <a:moveTo>
                    <a:pt x="33254" y="1"/>
                  </a:moveTo>
                  <a:lnTo>
                    <a:pt x="5289" y="12574"/>
                  </a:lnTo>
                  <a:lnTo>
                    <a:pt x="1557" y="14273"/>
                  </a:lnTo>
                  <a:lnTo>
                    <a:pt x="0" y="16049"/>
                  </a:lnTo>
                  <a:cubicBezTo>
                    <a:pt x="0" y="16049"/>
                    <a:pt x="5508" y="16731"/>
                    <a:pt x="17296" y="22805"/>
                  </a:cubicBezTo>
                  <a:cubicBezTo>
                    <a:pt x="17296" y="22805"/>
                    <a:pt x="28390" y="11146"/>
                    <a:pt x="33705" y="3887"/>
                  </a:cubicBezTo>
                  <a:lnTo>
                    <a:pt x="33254" y="1"/>
                  </a:ln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7" name="Google Shape;756;p12">
              <a:extLst>
                <a:ext uri="{FF2B5EF4-FFF2-40B4-BE49-F238E27FC236}">
                  <a16:creationId xmlns:a16="http://schemas.microsoft.com/office/drawing/2014/main" id="{640F8DD0-773A-5FFE-0764-6EA397B16EC4}"/>
                </a:ext>
              </a:extLst>
            </p:cNvPr>
            <p:cNvSpPr/>
            <p:nvPr/>
          </p:nvSpPr>
          <p:spPr>
            <a:xfrm>
              <a:off x="10132690" y="4020599"/>
              <a:ext cx="1074034" cy="690941"/>
            </a:xfrm>
            <a:custGeom>
              <a:avLst/>
              <a:gdLst/>
              <a:ahLst/>
              <a:cxnLst/>
              <a:rect l="l" t="t" r="r" b="b"/>
              <a:pathLst>
                <a:path w="16886" h="10863" extrusionOk="0">
                  <a:moveTo>
                    <a:pt x="1" y="1"/>
                  </a:moveTo>
                  <a:lnTo>
                    <a:pt x="1" y="1"/>
                  </a:lnTo>
                  <a:cubicBezTo>
                    <a:pt x="323" y="1210"/>
                    <a:pt x="335" y="2471"/>
                    <a:pt x="52" y="3694"/>
                  </a:cubicBezTo>
                  <a:cubicBezTo>
                    <a:pt x="52" y="3694"/>
                    <a:pt x="11429" y="7413"/>
                    <a:pt x="16345" y="10862"/>
                  </a:cubicBezTo>
                  <a:lnTo>
                    <a:pt x="16885" y="7066"/>
                  </a:lnTo>
                  <a:cubicBezTo>
                    <a:pt x="16885" y="7066"/>
                    <a:pt x="9099" y="1661"/>
                    <a:pt x="1"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8" name="Google Shape;757;p12">
              <a:extLst>
                <a:ext uri="{FF2B5EF4-FFF2-40B4-BE49-F238E27FC236}">
                  <a16:creationId xmlns:a16="http://schemas.microsoft.com/office/drawing/2014/main" id="{C97057B6-072B-16BB-6AEA-EFDFA1DC30A3}"/>
                </a:ext>
              </a:extLst>
            </p:cNvPr>
            <p:cNvSpPr/>
            <p:nvPr/>
          </p:nvSpPr>
          <p:spPr>
            <a:xfrm>
              <a:off x="10061516" y="2795256"/>
              <a:ext cx="2102909" cy="1674783"/>
            </a:xfrm>
            <a:custGeom>
              <a:avLst/>
              <a:gdLst/>
              <a:ahLst/>
              <a:cxnLst/>
              <a:rect l="l" t="t" r="r" b="b"/>
              <a:pathLst>
                <a:path w="33062" h="26331" extrusionOk="0">
                  <a:moveTo>
                    <a:pt x="15971" y="0"/>
                  </a:moveTo>
                  <a:cubicBezTo>
                    <a:pt x="11145" y="6474"/>
                    <a:pt x="5225" y="12728"/>
                    <a:pt x="0" y="19008"/>
                  </a:cubicBezTo>
                  <a:cubicBezTo>
                    <a:pt x="6268" y="20359"/>
                    <a:pt x="12200" y="22959"/>
                    <a:pt x="16962" y="26331"/>
                  </a:cubicBezTo>
                  <a:cubicBezTo>
                    <a:pt x="22303" y="20166"/>
                    <a:pt x="27721" y="13860"/>
                    <a:pt x="33061" y="7709"/>
                  </a:cubicBezTo>
                  <a:cubicBezTo>
                    <a:pt x="27579" y="4685"/>
                    <a:pt x="21865" y="2111"/>
                    <a:pt x="15971" y="0"/>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9" name="Google Shape;758;p12">
              <a:extLst>
                <a:ext uri="{FF2B5EF4-FFF2-40B4-BE49-F238E27FC236}">
                  <a16:creationId xmlns:a16="http://schemas.microsoft.com/office/drawing/2014/main" id="{93AABB58-234C-A048-6EA7-3F1251B80FBE}"/>
                </a:ext>
              </a:extLst>
            </p:cNvPr>
            <p:cNvSpPr/>
            <p:nvPr/>
          </p:nvSpPr>
          <p:spPr>
            <a:xfrm>
              <a:off x="10300606" y="4199710"/>
              <a:ext cx="599986" cy="229550"/>
            </a:xfrm>
            <a:custGeom>
              <a:avLst/>
              <a:gdLst/>
              <a:ahLst/>
              <a:cxnLst/>
              <a:rect l="l" t="t" r="r" b="b"/>
              <a:pathLst>
                <a:path w="9433" h="3609" extrusionOk="0">
                  <a:moveTo>
                    <a:pt x="411" y="0"/>
                  </a:moveTo>
                  <a:cubicBezTo>
                    <a:pt x="279" y="0"/>
                    <a:pt x="1" y="161"/>
                    <a:pt x="205" y="209"/>
                  </a:cubicBezTo>
                  <a:cubicBezTo>
                    <a:pt x="3281" y="891"/>
                    <a:pt x="6241" y="2036"/>
                    <a:pt x="8982" y="3593"/>
                  </a:cubicBezTo>
                  <a:cubicBezTo>
                    <a:pt x="9001" y="3604"/>
                    <a:pt x="9027" y="3609"/>
                    <a:pt x="9055" y="3609"/>
                  </a:cubicBezTo>
                  <a:cubicBezTo>
                    <a:pt x="9202" y="3609"/>
                    <a:pt x="9433" y="3489"/>
                    <a:pt x="9304" y="3413"/>
                  </a:cubicBezTo>
                  <a:lnTo>
                    <a:pt x="9291" y="3413"/>
                  </a:lnTo>
                  <a:cubicBezTo>
                    <a:pt x="6524" y="1843"/>
                    <a:pt x="3551" y="698"/>
                    <a:pt x="437" y="3"/>
                  </a:cubicBezTo>
                  <a:cubicBezTo>
                    <a:pt x="429" y="1"/>
                    <a:pt x="420" y="0"/>
                    <a:pt x="41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0" name="Google Shape;759;p12">
              <a:extLst>
                <a:ext uri="{FF2B5EF4-FFF2-40B4-BE49-F238E27FC236}">
                  <a16:creationId xmlns:a16="http://schemas.microsoft.com/office/drawing/2014/main" id="{311F8D4E-1042-D500-09AF-AB6F56E95721}"/>
                </a:ext>
              </a:extLst>
            </p:cNvPr>
            <p:cNvSpPr/>
            <p:nvPr/>
          </p:nvSpPr>
          <p:spPr>
            <a:xfrm>
              <a:off x="10229115" y="4135151"/>
              <a:ext cx="470613" cy="153161"/>
            </a:xfrm>
            <a:custGeom>
              <a:avLst/>
              <a:gdLst/>
              <a:ahLst/>
              <a:cxnLst/>
              <a:rect l="l" t="t" r="r" b="b"/>
              <a:pathLst>
                <a:path w="7399" h="2408" extrusionOk="0">
                  <a:moveTo>
                    <a:pt x="99" y="1"/>
                  </a:moveTo>
                  <a:cubicBezTo>
                    <a:pt x="1" y="1"/>
                    <a:pt x="224" y="272"/>
                    <a:pt x="325" y="284"/>
                  </a:cubicBezTo>
                  <a:cubicBezTo>
                    <a:pt x="2719" y="683"/>
                    <a:pt x="5061" y="1404"/>
                    <a:pt x="7275" y="2395"/>
                  </a:cubicBezTo>
                  <a:cubicBezTo>
                    <a:pt x="7295" y="2404"/>
                    <a:pt x="7310" y="2408"/>
                    <a:pt x="7320" y="2408"/>
                  </a:cubicBezTo>
                  <a:cubicBezTo>
                    <a:pt x="7398" y="2408"/>
                    <a:pt x="7188" y="2172"/>
                    <a:pt x="7120" y="2138"/>
                  </a:cubicBezTo>
                  <a:cubicBezTo>
                    <a:pt x="4881" y="1134"/>
                    <a:pt x="2526" y="413"/>
                    <a:pt x="106" y="1"/>
                  </a:cubicBezTo>
                  <a:cubicBezTo>
                    <a:pt x="104" y="1"/>
                    <a:pt x="101" y="1"/>
                    <a:pt x="9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1" name="Google Shape;760;p12">
              <a:extLst>
                <a:ext uri="{FF2B5EF4-FFF2-40B4-BE49-F238E27FC236}">
                  <a16:creationId xmlns:a16="http://schemas.microsoft.com/office/drawing/2014/main" id="{43DAD8E4-2E85-EFE3-77C8-E4F1B722AE0A}"/>
                </a:ext>
              </a:extLst>
            </p:cNvPr>
            <p:cNvSpPr/>
            <p:nvPr/>
          </p:nvSpPr>
          <p:spPr>
            <a:xfrm>
              <a:off x="11140314" y="3285520"/>
              <a:ext cx="1079758" cy="1450576"/>
            </a:xfrm>
            <a:custGeom>
              <a:avLst/>
              <a:gdLst/>
              <a:ahLst/>
              <a:cxnLst/>
              <a:rect l="l" t="t" r="r" b="b"/>
              <a:pathLst>
                <a:path w="16976" h="22806" extrusionOk="0">
                  <a:moveTo>
                    <a:pt x="16100" y="1"/>
                  </a:moveTo>
                  <a:lnTo>
                    <a:pt x="1" y="18623"/>
                  </a:lnTo>
                  <a:cubicBezTo>
                    <a:pt x="387" y="19189"/>
                    <a:pt x="606" y="19845"/>
                    <a:pt x="632" y="20540"/>
                  </a:cubicBezTo>
                  <a:cubicBezTo>
                    <a:pt x="632" y="21313"/>
                    <a:pt x="464" y="22085"/>
                    <a:pt x="142" y="22805"/>
                  </a:cubicBezTo>
                  <a:cubicBezTo>
                    <a:pt x="142" y="22805"/>
                    <a:pt x="13977" y="8212"/>
                    <a:pt x="16551" y="3887"/>
                  </a:cubicBezTo>
                  <a:lnTo>
                    <a:pt x="16602" y="3694"/>
                  </a:lnTo>
                  <a:cubicBezTo>
                    <a:pt x="16976" y="2446"/>
                    <a:pt x="16795" y="1108"/>
                    <a:pt x="16100" y="1"/>
                  </a:cubicBez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2" name="Google Shape;761;p12">
              <a:extLst>
                <a:ext uri="{FF2B5EF4-FFF2-40B4-BE49-F238E27FC236}">
                  <a16:creationId xmlns:a16="http://schemas.microsoft.com/office/drawing/2014/main" id="{CF95FCFC-B330-0724-3FF0-8B7EE53F885C}"/>
                </a:ext>
              </a:extLst>
            </p:cNvPr>
            <p:cNvSpPr/>
            <p:nvPr/>
          </p:nvSpPr>
          <p:spPr>
            <a:xfrm>
              <a:off x="10258754" y="4134388"/>
              <a:ext cx="170334" cy="375778"/>
            </a:xfrm>
            <a:custGeom>
              <a:avLst/>
              <a:gdLst/>
              <a:ahLst/>
              <a:cxnLst/>
              <a:rect l="l" t="t" r="r" b="b"/>
              <a:pathLst>
                <a:path w="2678" h="5908" extrusionOk="0">
                  <a:moveTo>
                    <a:pt x="876" y="0"/>
                  </a:moveTo>
                  <a:lnTo>
                    <a:pt x="1" y="5110"/>
                  </a:lnTo>
                  <a:lnTo>
                    <a:pt x="1" y="5110"/>
                  </a:lnTo>
                  <a:lnTo>
                    <a:pt x="1030" y="4646"/>
                  </a:lnTo>
                  <a:lnTo>
                    <a:pt x="1957" y="5907"/>
                  </a:lnTo>
                  <a:lnTo>
                    <a:pt x="2677" y="644"/>
                  </a:lnTo>
                  <a:lnTo>
                    <a:pt x="876" y="0"/>
                  </a:ln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3" name="Google Shape;762;p12">
              <a:extLst>
                <a:ext uri="{FF2B5EF4-FFF2-40B4-BE49-F238E27FC236}">
                  <a16:creationId xmlns:a16="http://schemas.microsoft.com/office/drawing/2014/main" id="{F4D0AB3F-9E4E-8821-8D86-7C1CEC266DCD}"/>
                </a:ext>
              </a:extLst>
            </p:cNvPr>
            <p:cNvSpPr/>
            <p:nvPr/>
          </p:nvSpPr>
          <p:spPr>
            <a:xfrm>
              <a:off x="11213396" y="4396248"/>
              <a:ext cx="186935" cy="198257"/>
            </a:xfrm>
            <a:custGeom>
              <a:avLst/>
              <a:gdLst/>
              <a:ahLst/>
              <a:cxnLst/>
              <a:rect l="l" t="t" r="r" b="b"/>
              <a:pathLst>
                <a:path w="2939" h="3117" extrusionOk="0">
                  <a:moveTo>
                    <a:pt x="2643" y="1"/>
                  </a:moveTo>
                  <a:cubicBezTo>
                    <a:pt x="2621" y="1"/>
                    <a:pt x="2600" y="9"/>
                    <a:pt x="2584" y="27"/>
                  </a:cubicBezTo>
                  <a:cubicBezTo>
                    <a:pt x="1735" y="928"/>
                    <a:pt x="898" y="1842"/>
                    <a:pt x="87" y="2781"/>
                  </a:cubicBezTo>
                  <a:cubicBezTo>
                    <a:pt x="1" y="2890"/>
                    <a:pt x="178" y="3117"/>
                    <a:pt x="291" y="3117"/>
                  </a:cubicBezTo>
                  <a:cubicBezTo>
                    <a:pt x="312" y="3117"/>
                    <a:pt x="330" y="3109"/>
                    <a:pt x="345" y="3090"/>
                  </a:cubicBezTo>
                  <a:cubicBezTo>
                    <a:pt x="1156" y="2151"/>
                    <a:pt x="1992" y="1237"/>
                    <a:pt x="2841" y="323"/>
                  </a:cubicBezTo>
                  <a:cubicBezTo>
                    <a:pt x="2939" y="226"/>
                    <a:pt x="2763" y="1"/>
                    <a:pt x="2643"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4" name="Google Shape;763;p12">
              <a:extLst>
                <a:ext uri="{FF2B5EF4-FFF2-40B4-BE49-F238E27FC236}">
                  <a16:creationId xmlns:a16="http://schemas.microsoft.com/office/drawing/2014/main" id="{6B47F2C2-5119-AFD7-3A7A-33A881284901}"/>
                </a:ext>
              </a:extLst>
            </p:cNvPr>
            <p:cNvSpPr/>
            <p:nvPr/>
          </p:nvSpPr>
          <p:spPr>
            <a:xfrm>
              <a:off x="11478118" y="3509536"/>
              <a:ext cx="681846" cy="793981"/>
            </a:xfrm>
            <a:custGeom>
              <a:avLst/>
              <a:gdLst/>
              <a:ahLst/>
              <a:cxnLst/>
              <a:rect l="l" t="t" r="r" b="b"/>
              <a:pathLst>
                <a:path w="10720" h="12483" extrusionOk="0">
                  <a:moveTo>
                    <a:pt x="10701" y="1"/>
                  </a:moveTo>
                  <a:cubicBezTo>
                    <a:pt x="10643" y="1"/>
                    <a:pt x="10432" y="97"/>
                    <a:pt x="10390" y="160"/>
                  </a:cubicBezTo>
                  <a:cubicBezTo>
                    <a:pt x="7315" y="4587"/>
                    <a:pt x="3505" y="8409"/>
                    <a:pt x="5" y="12475"/>
                  </a:cubicBezTo>
                  <a:cubicBezTo>
                    <a:pt x="0" y="12480"/>
                    <a:pt x="1" y="12483"/>
                    <a:pt x="5" y="12483"/>
                  </a:cubicBezTo>
                  <a:cubicBezTo>
                    <a:pt x="37" y="12483"/>
                    <a:pt x="270" y="12377"/>
                    <a:pt x="327" y="12321"/>
                  </a:cubicBezTo>
                  <a:cubicBezTo>
                    <a:pt x="3840" y="8254"/>
                    <a:pt x="7636" y="4445"/>
                    <a:pt x="10712" y="18"/>
                  </a:cubicBezTo>
                  <a:cubicBezTo>
                    <a:pt x="10720" y="6"/>
                    <a:pt x="10714" y="1"/>
                    <a:pt x="10701" y="1"/>
                  </a:cubicBezTo>
                  <a:close/>
                </a:path>
              </a:pathLst>
            </a:custGeom>
            <a:solidFill>
              <a:srgbClr val="FE594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5" name="Google Shape;764;p12">
              <a:extLst>
                <a:ext uri="{FF2B5EF4-FFF2-40B4-BE49-F238E27FC236}">
                  <a16:creationId xmlns:a16="http://schemas.microsoft.com/office/drawing/2014/main" id="{C54A1737-C856-DEB3-A729-289A00A7B00F}"/>
                </a:ext>
              </a:extLst>
            </p:cNvPr>
            <p:cNvSpPr/>
            <p:nvPr/>
          </p:nvSpPr>
          <p:spPr>
            <a:xfrm>
              <a:off x="10102414" y="3186488"/>
              <a:ext cx="2192973" cy="1223824"/>
            </a:xfrm>
            <a:custGeom>
              <a:avLst/>
              <a:gdLst/>
              <a:ahLst/>
              <a:cxnLst/>
              <a:rect l="l" t="t" r="r" b="b"/>
              <a:pathLst>
                <a:path w="34478" h="19241" extrusionOk="0">
                  <a:moveTo>
                    <a:pt x="155" y="1"/>
                  </a:moveTo>
                  <a:lnTo>
                    <a:pt x="1" y="3540"/>
                  </a:lnTo>
                  <a:cubicBezTo>
                    <a:pt x="5818" y="9653"/>
                    <a:pt x="17735" y="19240"/>
                    <a:pt x="17735" y="19240"/>
                  </a:cubicBezTo>
                  <a:cubicBezTo>
                    <a:pt x="29034" y="12819"/>
                    <a:pt x="34477" y="11750"/>
                    <a:pt x="34477" y="11750"/>
                  </a:cubicBezTo>
                  <a:lnTo>
                    <a:pt x="32792" y="10296"/>
                  </a:lnTo>
                  <a:lnTo>
                    <a:pt x="28957" y="9061"/>
                  </a:lnTo>
                  <a:lnTo>
                    <a:pt x="155" y="1"/>
                  </a:ln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6" name="Google Shape;765;p12">
              <a:extLst>
                <a:ext uri="{FF2B5EF4-FFF2-40B4-BE49-F238E27FC236}">
                  <a16:creationId xmlns:a16="http://schemas.microsoft.com/office/drawing/2014/main" id="{E559880E-965A-4C7E-F615-A1483E0A7AA4}"/>
                </a:ext>
              </a:extLst>
            </p:cNvPr>
            <p:cNvSpPr/>
            <p:nvPr/>
          </p:nvSpPr>
          <p:spPr>
            <a:xfrm>
              <a:off x="11152590" y="3683367"/>
              <a:ext cx="1052726" cy="706461"/>
            </a:xfrm>
            <a:custGeom>
              <a:avLst/>
              <a:gdLst/>
              <a:ahLst/>
              <a:cxnLst/>
              <a:rect l="l" t="t" r="r" b="b"/>
              <a:pathLst>
                <a:path w="16551" h="11107" extrusionOk="0">
                  <a:moveTo>
                    <a:pt x="16332" y="0"/>
                  </a:moveTo>
                  <a:lnTo>
                    <a:pt x="16332" y="0"/>
                  </a:lnTo>
                  <a:cubicBezTo>
                    <a:pt x="7388" y="2240"/>
                    <a:pt x="1" y="7735"/>
                    <a:pt x="1" y="7735"/>
                  </a:cubicBezTo>
                  <a:lnTo>
                    <a:pt x="837" y="11107"/>
                  </a:lnTo>
                  <a:cubicBezTo>
                    <a:pt x="5483" y="7606"/>
                    <a:pt x="16551" y="3334"/>
                    <a:pt x="16551" y="3334"/>
                  </a:cubicBezTo>
                  <a:cubicBezTo>
                    <a:pt x="16165" y="2265"/>
                    <a:pt x="16100" y="1107"/>
                    <a:pt x="16332" y="0"/>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7" name="Google Shape;766;p12">
              <a:extLst>
                <a:ext uri="{FF2B5EF4-FFF2-40B4-BE49-F238E27FC236}">
                  <a16:creationId xmlns:a16="http://schemas.microsoft.com/office/drawing/2014/main" id="{811149B6-B993-D17F-8FBE-C8B2C24FF1F0}"/>
                </a:ext>
              </a:extLst>
            </p:cNvPr>
            <p:cNvSpPr/>
            <p:nvPr/>
          </p:nvSpPr>
          <p:spPr>
            <a:xfrm>
              <a:off x="10112273" y="2656916"/>
              <a:ext cx="2148704" cy="1513545"/>
            </a:xfrm>
            <a:custGeom>
              <a:avLst/>
              <a:gdLst/>
              <a:ahLst/>
              <a:cxnLst/>
              <a:rect l="l" t="t" r="r" b="b"/>
              <a:pathLst>
                <a:path w="33782" h="23796" extrusionOk="0">
                  <a:moveTo>
                    <a:pt x="16460" y="0"/>
                  </a:moveTo>
                  <a:cubicBezTo>
                    <a:pt x="10772" y="2355"/>
                    <a:pt x="5264" y="5135"/>
                    <a:pt x="0" y="8327"/>
                  </a:cubicBezTo>
                  <a:cubicBezTo>
                    <a:pt x="5766" y="13436"/>
                    <a:pt x="11634" y="18687"/>
                    <a:pt x="17412" y="23796"/>
                  </a:cubicBezTo>
                  <a:cubicBezTo>
                    <a:pt x="21916" y="20372"/>
                    <a:pt x="27630" y="17541"/>
                    <a:pt x="33782" y="15817"/>
                  </a:cubicBezTo>
                  <a:cubicBezTo>
                    <a:pt x="28107" y="10592"/>
                    <a:pt x="21749" y="5431"/>
                    <a:pt x="16460" y="0"/>
                  </a:cubicBezTo>
                  <a:close/>
                </a:path>
              </a:pathLst>
            </a:custGeom>
            <a:solidFill>
              <a:srgbClr val="8DCED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8" name="Google Shape;767;p12">
              <a:extLst>
                <a:ext uri="{FF2B5EF4-FFF2-40B4-BE49-F238E27FC236}">
                  <a16:creationId xmlns:a16="http://schemas.microsoft.com/office/drawing/2014/main" id="{E1770B5B-6DD8-B2CA-0DD8-552AA1513486}"/>
                </a:ext>
              </a:extLst>
            </p:cNvPr>
            <p:cNvSpPr/>
            <p:nvPr/>
          </p:nvSpPr>
          <p:spPr>
            <a:xfrm>
              <a:off x="11454776" y="3857262"/>
              <a:ext cx="582813" cy="258554"/>
            </a:xfrm>
            <a:custGeom>
              <a:avLst/>
              <a:gdLst/>
              <a:ahLst/>
              <a:cxnLst/>
              <a:rect l="l" t="t" r="r" b="b"/>
              <a:pathLst>
                <a:path w="9163" h="4065" extrusionOk="0">
                  <a:moveTo>
                    <a:pt x="8805" y="0"/>
                  </a:moveTo>
                  <a:cubicBezTo>
                    <a:pt x="8786" y="0"/>
                    <a:pt x="8768" y="3"/>
                    <a:pt x="8750" y="8"/>
                  </a:cubicBezTo>
                  <a:cubicBezTo>
                    <a:pt x="5726" y="870"/>
                    <a:pt x="2843" y="2157"/>
                    <a:pt x="166" y="3817"/>
                  </a:cubicBezTo>
                  <a:cubicBezTo>
                    <a:pt x="1" y="3920"/>
                    <a:pt x="175" y="4065"/>
                    <a:pt x="330" y="4065"/>
                  </a:cubicBezTo>
                  <a:cubicBezTo>
                    <a:pt x="369" y="4065"/>
                    <a:pt x="406" y="4056"/>
                    <a:pt x="436" y="4036"/>
                  </a:cubicBezTo>
                  <a:cubicBezTo>
                    <a:pt x="3074" y="2388"/>
                    <a:pt x="5944" y="1127"/>
                    <a:pt x="8930" y="265"/>
                  </a:cubicBezTo>
                  <a:cubicBezTo>
                    <a:pt x="9162" y="195"/>
                    <a:pt x="8976" y="0"/>
                    <a:pt x="880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9" name="Google Shape;768;p12">
              <a:extLst>
                <a:ext uri="{FF2B5EF4-FFF2-40B4-BE49-F238E27FC236}">
                  <a16:creationId xmlns:a16="http://schemas.microsoft.com/office/drawing/2014/main" id="{6640A5F2-CF1D-E07D-045E-1EA381923669}"/>
                </a:ext>
              </a:extLst>
            </p:cNvPr>
            <p:cNvSpPr/>
            <p:nvPr/>
          </p:nvSpPr>
          <p:spPr>
            <a:xfrm>
              <a:off x="11645717" y="3793785"/>
              <a:ext cx="457066" cy="178094"/>
            </a:xfrm>
            <a:custGeom>
              <a:avLst/>
              <a:gdLst/>
              <a:ahLst/>
              <a:cxnLst/>
              <a:rect l="l" t="t" r="r" b="b"/>
              <a:pathLst>
                <a:path w="7186" h="2800" extrusionOk="0">
                  <a:moveTo>
                    <a:pt x="6893" y="0"/>
                  </a:moveTo>
                  <a:cubicBezTo>
                    <a:pt x="6888" y="0"/>
                    <a:pt x="6884" y="1"/>
                    <a:pt x="6880" y="2"/>
                  </a:cubicBezTo>
                  <a:cubicBezTo>
                    <a:pt x="4512" y="555"/>
                    <a:pt x="2222" y="1392"/>
                    <a:pt x="60" y="2486"/>
                  </a:cubicBezTo>
                  <a:cubicBezTo>
                    <a:pt x="0" y="2521"/>
                    <a:pt x="183" y="2800"/>
                    <a:pt x="292" y="2800"/>
                  </a:cubicBezTo>
                  <a:cubicBezTo>
                    <a:pt x="301" y="2800"/>
                    <a:pt x="309" y="2798"/>
                    <a:pt x="317" y="2794"/>
                  </a:cubicBezTo>
                  <a:lnTo>
                    <a:pt x="304" y="2794"/>
                  </a:lnTo>
                  <a:cubicBezTo>
                    <a:pt x="2466" y="1701"/>
                    <a:pt x="4744" y="877"/>
                    <a:pt x="7099" y="324"/>
                  </a:cubicBezTo>
                  <a:cubicBezTo>
                    <a:pt x="7186" y="299"/>
                    <a:pt x="6999" y="0"/>
                    <a:pt x="689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0" name="Google Shape;769;p12">
              <a:extLst>
                <a:ext uri="{FF2B5EF4-FFF2-40B4-BE49-F238E27FC236}">
                  <a16:creationId xmlns:a16="http://schemas.microsoft.com/office/drawing/2014/main" id="{10F81AC6-79DA-3555-8BC4-CEA9C7210684}"/>
                </a:ext>
              </a:extLst>
            </p:cNvPr>
            <p:cNvSpPr/>
            <p:nvPr/>
          </p:nvSpPr>
          <p:spPr>
            <a:xfrm>
              <a:off x="10068068" y="3186488"/>
              <a:ext cx="1162381" cy="1222997"/>
            </a:xfrm>
            <a:custGeom>
              <a:avLst/>
              <a:gdLst/>
              <a:ahLst/>
              <a:cxnLst/>
              <a:rect l="l" t="t" r="r" b="b"/>
              <a:pathLst>
                <a:path w="18275" h="19228" extrusionOk="0">
                  <a:moveTo>
                    <a:pt x="695" y="1"/>
                  </a:moveTo>
                  <a:cubicBezTo>
                    <a:pt x="77" y="1017"/>
                    <a:pt x="0" y="2279"/>
                    <a:pt x="463" y="3373"/>
                  </a:cubicBezTo>
                  <a:lnTo>
                    <a:pt x="541" y="3540"/>
                  </a:lnTo>
                  <a:cubicBezTo>
                    <a:pt x="3423" y="7233"/>
                    <a:pt x="18275" y="19227"/>
                    <a:pt x="18275" y="19227"/>
                  </a:cubicBezTo>
                  <a:cubicBezTo>
                    <a:pt x="17901" y="18623"/>
                    <a:pt x="17683" y="17941"/>
                    <a:pt x="17618" y="17233"/>
                  </a:cubicBezTo>
                  <a:cubicBezTo>
                    <a:pt x="17605" y="16602"/>
                    <a:pt x="17773" y="15984"/>
                    <a:pt x="18107" y="15470"/>
                  </a:cubicBezTo>
                  <a:lnTo>
                    <a:pt x="695" y="1"/>
                  </a:ln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1" name="Google Shape;770;p12">
              <a:extLst>
                <a:ext uri="{FF2B5EF4-FFF2-40B4-BE49-F238E27FC236}">
                  <a16:creationId xmlns:a16="http://schemas.microsoft.com/office/drawing/2014/main" id="{DE20EA03-940C-267F-3572-A82E01D95F4E}"/>
                </a:ext>
              </a:extLst>
            </p:cNvPr>
            <p:cNvSpPr/>
            <p:nvPr/>
          </p:nvSpPr>
          <p:spPr>
            <a:xfrm>
              <a:off x="11342513" y="3114424"/>
              <a:ext cx="463362" cy="458592"/>
            </a:xfrm>
            <a:custGeom>
              <a:avLst/>
              <a:gdLst/>
              <a:ahLst/>
              <a:cxnLst/>
              <a:rect l="l" t="t" r="r" b="b"/>
              <a:pathLst>
                <a:path w="7285" h="7210" extrusionOk="0">
                  <a:moveTo>
                    <a:pt x="165" y="0"/>
                  </a:moveTo>
                  <a:cubicBezTo>
                    <a:pt x="139" y="0"/>
                    <a:pt x="1" y="104"/>
                    <a:pt x="1" y="104"/>
                  </a:cubicBezTo>
                  <a:lnTo>
                    <a:pt x="7104" y="7208"/>
                  </a:lnTo>
                  <a:cubicBezTo>
                    <a:pt x="7106" y="7209"/>
                    <a:pt x="7108" y="7209"/>
                    <a:pt x="7110" y="7209"/>
                  </a:cubicBezTo>
                  <a:cubicBezTo>
                    <a:pt x="7146" y="7209"/>
                    <a:pt x="7285" y="7105"/>
                    <a:pt x="7285" y="7105"/>
                  </a:cubicBezTo>
                  <a:lnTo>
                    <a:pt x="168" y="1"/>
                  </a:lnTo>
                  <a:cubicBezTo>
                    <a:pt x="167" y="1"/>
                    <a:pt x="166" y="0"/>
                    <a:pt x="165" y="0"/>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2" name="Google Shape;771;p12">
              <a:extLst>
                <a:ext uri="{FF2B5EF4-FFF2-40B4-BE49-F238E27FC236}">
                  <a16:creationId xmlns:a16="http://schemas.microsoft.com/office/drawing/2014/main" id="{F3F9313C-217E-A852-B5D1-052E3C8B63F7}"/>
                </a:ext>
              </a:extLst>
            </p:cNvPr>
            <p:cNvSpPr/>
            <p:nvPr/>
          </p:nvSpPr>
          <p:spPr>
            <a:xfrm>
              <a:off x="11060109" y="3250920"/>
              <a:ext cx="463362" cy="457956"/>
            </a:xfrm>
            <a:custGeom>
              <a:avLst/>
              <a:gdLst/>
              <a:ahLst/>
              <a:cxnLst/>
              <a:rect l="l" t="t" r="r" b="b"/>
              <a:pathLst>
                <a:path w="7285" h="7200" extrusionOk="0">
                  <a:moveTo>
                    <a:pt x="160" y="1"/>
                  </a:moveTo>
                  <a:cubicBezTo>
                    <a:pt x="126" y="1"/>
                    <a:pt x="1" y="95"/>
                    <a:pt x="1" y="95"/>
                  </a:cubicBezTo>
                  <a:lnTo>
                    <a:pt x="7117" y="7198"/>
                  </a:lnTo>
                  <a:cubicBezTo>
                    <a:pt x="7118" y="7199"/>
                    <a:pt x="7119" y="7199"/>
                    <a:pt x="7121" y="7199"/>
                  </a:cubicBezTo>
                  <a:cubicBezTo>
                    <a:pt x="7146" y="7199"/>
                    <a:pt x="7285" y="7095"/>
                    <a:pt x="7285" y="7095"/>
                  </a:cubicBezTo>
                  <a:lnTo>
                    <a:pt x="168" y="4"/>
                  </a:lnTo>
                  <a:cubicBezTo>
                    <a:pt x="167" y="2"/>
                    <a:pt x="164" y="1"/>
                    <a:pt x="160" y="1"/>
                  </a:cubicBezTo>
                  <a:close/>
                </a:path>
              </a:pathLst>
            </a:custGeom>
            <a:solidFill>
              <a:srgbClr val="34A3A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3" name="Google Shape;772;p12">
              <a:extLst>
                <a:ext uri="{FF2B5EF4-FFF2-40B4-BE49-F238E27FC236}">
                  <a16:creationId xmlns:a16="http://schemas.microsoft.com/office/drawing/2014/main" id="{5A499CD0-93AB-01B3-8A4A-709A2D7599DA}"/>
                </a:ext>
              </a:extLst>
            </p:cNvPr>
            <p:cNvSpPr/>
            <p:nvPr/>
          </p:nvSpPr>
          <p:spPr>
            <a:xfrm>
              <a:off x="11514755" y="3561183"/>
              <a:ext cx="292329" cy="148263"/>
            </a:xfrm>
            <a:custGeom>
              <a:avLst/>
              <a:gdLst/>
              <a:ahLst/>
              <a:cxnLst/>
              <a:rect l="l" t="t" r="r" b="b"/>
              <a:pathLst>
                <a:path w="4596" h="2331" extrusionOk="0">
                  <a:moveTo>
                    <a:pt x="4492" y="1"/>
                  </a:moveTo>
                  <a:cubicBezTo>
                    <a:pt x="4483" y="1"/>
                    <a:pt x="4473" y="2"/>
                    <a:pt x="4461" y="4"/>
                  </a:cubicBezTo>
                  <a:lnTo>
                    <a:pt x="4474" y="4"/>
                  </a:lnTo>
                  <a:cubicBezTo>
                    <a:pt x="2826" y="351"/>
                    <a:pt x="1321" y="1124"/>
                    <a:pt x="72" y="2230"/>
                  </a:cubicBezTo>
                  <a:cubicBezTo>
                    <a:pt x="1" y="2293"/>
                    <a:pt x="60" y="2331"/>
                    <a:pt x="124" y="2331"/>
                  </a:cubicBezTo>
                  <a:cubicBezTo>
                    <a:pt x="152" y="2331"/>
                    <a:pt x="181" y="2323"/>
                    <a:pt x="201" y="2308"/>
                  </a:cubicBezTo>
                  <a:cubicBezTo>
                    <a:pt x="1411" y="1226"/>
                    <a:pt x="2878" y="480"/>
                    <a:pt x="4461" y="145"/>
                  </a:cubicBezTo>
                  <a:cubicBezTo>
                    <a:pt x="4555" y="122"/>
                    <a:pt x="4596" y="1"/>
                    <a:pt x="4492" y="1"/>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4" name="Google Shape;773;p12">
              <a:extLst>
                <a:ext uri="{FF2B5EF4-FFF2-40B4-BE49-F238E27FC236}">
                  <a16:creationId xmlns:a16="http://schemas.microsoft.com/office/drawing/2014/main" id="{FC8D7D77-6434-F76C-9250-05FAE0FE2137}"/>
                </a:ext>
              </a:extLst>
            </p:cNvPr>
            <p:cNvSpPr/>
            <p:nvPr/>
          </p:nvSpPr>
          <p:spPr>
            <a:xfrm>
              <a:off x="11058264" y="3107746"/>
              <a:ext cx="292901" cy="156405"/>
            </a:xfrm>
            <a:custGeom>
              <a:avLst/>
              <a:gdLst/>
              <a:ahLst/>
              <a:cxnLst/>
              <a:rect l="l" t="t" r="r" b="b"/>
              <a:pathLst>
                <a:path w="4605" h="2459" extrusionOk="0">
                  <a:moveTo>
                    <a:pt x="4424" y="0"/>
                  </a:moveTo>
                  <a:cubicBezTo>
                    <a:pt x="4417" y="0"/>
                    <a:pt x="4411" y="1"/>
                    <a:pt x="4405" y="3"/>
                  </a:cubicBezTo>
                  <a:cubicBezTo>
                    <a:pt x="2874" y="595"/>
                    <a:pt x="1407" y="1367"/>
                    <a:pt x="55" y="2307"/>
                  </a:cubicBezTo>
                  <a:cubicBezTo>
                    <a:pt x="0" y="2340"/>
                    <a:pt x="87" y="2459"/>
                    <a:pt x="162" y="2459"/>
                  </a:cubicBezTo>
                  <a:cubicBezTo>
                    <a:pt x="174" y="2459"/>
                    <a:pt x="186" y="2456"/>
                    <a:pt x="197" y="2448"/>
                  </a:cubicBezTo>
                  <a:cubicBezTo>
                    <a:pt x="1535" y="1522"/>
                    <a:pt x="2990" y="750"/>
                    <a:pt x="4521" y="171"/>
                  </a:cubicBezTo>
                  <a:cubicBezTo>
                    <a:pt x="4604" y="135"/>
                    <a:pt x="4501" y="0"/>
                    <a:pt x="4424" y="0"/>
                  </a:cubicBezTo>
                  <a:close/>
                </a:path>
              </a:pathLst>
            </a:custGeom>
            <a:solidFill>
              <a:srgbClr val="34A3A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5" name="Google Shape;774;p12">
              <a:extLst>
                <a:ext uri="{FF2B5EF4-FFF2-40B4-BE49-F238E27FC236}">
                  <a16:creationId xmlns:a16="http://schemas.microsoft.com/office/drawing/2014/main" id="{A828D7E6-C80B-D92A-220E-FE5131D85E5B}"/>
                </a:ext>
              </a:extLst>
            </p:cNvPr>
            <p:cNvSpPr/>
            <p:nvPr/>
          </p:nvSpPr>
          <p:spPr>
            <a:xfrm>
              <a:off x="10927302" y="2966798"/>
              <a:ext cx="292011" cy="155832"/>
            </a:xfrm>
            <a:custGeom>
              <a:avLst/>
              <a:gdLst/>
              <a:ahLst/>
              <a:cxnLst/>
              <a:rect l="l" t="t" r="r" b="b"/>
              <a:pathLst>
                <a:path w="4591" h="2450" extrusionOk="0">
                  <a:moveTo>
                    <a:pt x="4430" y="0"/>
                  </a:moveTo>
                  <a:cubicBezTo>
                    <a:pt x="4421" y="0"/>
                    <a:pt x="4413" y="2"/>
                    <a:pt x="4405" y="6"/>
                  </a:cubicBezTo>
                  <a:cubicBezTo>
                    <a:pt x="2861" y="598"/>
                    <a:pt x="1407" y="1370"/>
                    <a:pt x="55" y="2297"/>
                  </a:cubicBezTo>
                  <a:cubicBezTo>
                    <a:pt x="1" y="2340"/>
                    <a:pt x="85" y="2449"/>
                    <a:pt x="160" y="2449"/>
                  </a:cubicBezTo>
                  <a:cubicBezTo>
                    <a:pt x="173" y="2449"/>
                    <a:pt x="185" y="2446"/>
                    <a:pt x="197" y="2438"/>
                  </a:cubicBezTo>
                  <a:cubicBezTo>
                    <a:pt x="1535" y="1512"/>
                    <a:pt x="2990" y="752"/>
                    <a:pt x="4521" y="160"/>
                  </a:cubicBezTo>
                  <a:cubicBezTo>
                    <a:pt x="4590" y="137"/>
                    <a:pt x="4504" y="0"/>
                    <a:pt x="4430" y="0"/>
                  </a:cubicBezTo>
                  <a:close/>
                </a:path>
              </a:pathLst>
            </a:custGeom>
            <a:solidFill>
              <a:srgbClr val="34A3A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6" name="Google Shape;775;p12">
              <a:extLst>
                <a:ext uri="{FF2B5EF4-FFF2-40B4-BE49-F238E27FC236}">
                  <a16:creationId xmlns:a16="http://schemas.microsoft.com/office/drawing/2014/main" id="{8B2DCD99-A838-A327-3488-1C903FF22122}"/>
                </a:ext>
              </a:extLst>
            </p:cNvPr>
            <p:cNvSpPr/>
            <p:nvPr/>
          </p:nvSpPr>
          <p:spPr>
            <a:xfrm>
              <a:off x="10836475" y="2868529"/>
              <a:ext cx="292710" cy="155832"/>
            </a:xfrm>
            <a:custGeom>
              <a:avLst/>
              <a:gdLst/>
              <a:ahLst/>
              <a:cxnLst/>
              <a:rect l="l" t="t" r="r" b="b"/>
              <a:pathLst>
                <a:path w="4602" h="2450" extrusionOk="0">
                  <a:moveTo>
                    <a:pt x="4439" y="1"/>
                  </a:moveTo>
                  <a:cubicBezTo>
                    <a:pt x="4431" y="1"/>
                    <a:pt x="4424" y="3"/>
                    <a:pt x="4418" y="6"/>
                  </a:cubicBezTo>
                  <a:lnTo>
                    <a:pt x="4405" y="6"/>
                  </a:lnTo>
                  <a:cubicBezTo>
                    <a:pt x="2873" y="598"/>
                    <a:pt x="1406" y="1371"/>
                    <a:pt x="55" y="2297"/>
                  </a:cubicBezTo>
                  <a:cubicBezTo>
                    <a:pt x="0" y="2341"/>
                    <a:pt x="94" y="2450"/>
                    <a:pt x="163" y="2450"/>
                  </a:cubicBezTo>
                  <a:cubicBezTo>
                    <a:pt x="175" y="2450"/>
                    <a:pt x="187" y="2446"/>
                    <a:pt x="196" y="2439"/>
                  </a:cubicBezTo>
                  <a:cubicBezTo>
                    <a:pt x="1548" y="1512"/>
                    <a:pt x="3002" y="753"/>
                    <a:pt x="4521" y="161"/>
                  </a:cubicBezTo>
                  <a:cubicBezTo>
                    <a:pt x="4601" y="138"/>
                    <a:pt x="4506" y="1"/>
                    <a:pt x="4439" y="1"/>
                  </a:cubicBezTo>
                  <a:close/>
                </a:path>
              </a:pathLst>
            </a:custGeom>
            <a:solidFill>
              <a:srgbClr val="34A3A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7" name="Google Shape;776;p12">
              <a:extLst>
                <a:ext uri="{FF2B5EF4-FFF2-40B4-BE49-F238E27FC236}">
                  <a16:creationId xmlns:a16="http://schemas.microsoft.com/office/drawing/2014/main" id="{4F73E31A-FE9A-D47A-CF3F-4640FD33E81E}"/>
                </a:ext>
              </a:extLst>
            </p:cNvPr>
            <p:cNvSpPr/>
            <p:nvPr/>
          </p:nvSpPr>
          <p:spPr>
            <a:xfrm>
              <a:off x="9951798" y="2832910"/>
              <a:ext cx="2131594" cy="1335896"/>
            </a:xfrm>
            <a:custGeom>
              <a:avLst/>
              <a:gdLst/>
              <a:ahLst/>
              <a:cxnLst/>
              <a:rect l="l" t="t" r="r" b="b"/>
              <a:pathLst>
                <a:path w="33513" h="21003" extrusionOk="0">
                  <a:moveTo>
                    <a:pt x="32547" y="0"/>
                  </a:moveTo>
                  <a:lnTo>
                    <a:pt x="5071" y="11982"/>
                  </a:lnTo>
                  <a:lnTo>
                    <a:pt x="1403" y="13603"/>
                  </a:lnTo>
                  <a:lnTo>
                    <a:pt x="1" y="15237"/>
                  </a:lnTo>
                  <a:cubicBezTo>
                    <a:pt x="1" y="15237"/>
                    <a:pt x="5830" y="15752"/>
                    <a:pt x="18867" y="21003"/>
                  </a:cubicBezTo>
                  <a:cubicBezTo>
                    <a:pt x="18867" y="21003"/>
                    <a:pt x="28931" y="10218"/>
                    <a:pt x="33512" y="3514"/>
                  </a:cubicBezTo>
                  <a:lnTo>
                    <a:pt x="32547" y="0"/>
                  </a:ln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8" name="Google Shape;777;p12">
              <a:extLst>
                <a:ext uri="{FF2B5EF4-FFF2-40B4-BE49-F238E27FC236}">
                  <a16:creationId xmlns:a16="http://schemas.microsoft.com/office/drawing/2014/main" id="{9713D5E8-919B-F7EA-08A4-A10D67B2B222}"/>
                </a:ext>
              </a:extLst>
            </p:cNvPr>
            <p:cNvSpPr/>
            <p:nvPr/>
          </p:nvSpPr>
          <p:spPr>
            <a:xfrm>
              <a:off x="10002555" y="3540957"/>
              <a:ext cx="1176311" cy="605774"/>
            </a:xfrm>
            <a:custGeom>
              <a:avLst/>
              <a:gdLst/>
              <a:ahLst/>
              <a:cxnLst/>
              <a:rect l="l" t="t" r="r" b="b"/>
              <a:pathLst>
                <a:path w="18494" h="9524" extrusionOk="0">
                  <a:moveTo>
                    <a:pt x="1" y="0"/>
                  </a:moveTo>
                  <a:lnTo>
                    <a:pt x="1" y="0"/>
                  </a:lnTo>
                  <a:cubicBezTo>
                    <a:pt x="477" y="1043"/>
                    <a:pt x="657" y="2201"/>
                    <a:pt x="528" y="3346"/>
                  </a:cubicBezTo>
                  <a:cubicBezTo>
                    <a:pt x="528" y="3346"/>
                    <a:pt x="12844" y="6486"/>
                    <a:pt x="18404" y="9523"/>
                  </a:cubicBezTo>
                  <a:lnTo>
                    <a:pt x="18494" y="6062"/>
                  </a:lnTo>
                  <a:cubicBezTo>
                    <a:pt x="18494" y="6062"/>
                    <a:pt x="9678" y="1326"/>
                    <a:pt x="1" y="0"/>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9" name="Google Shape;778;p12">
              <a:extLst>
                <a:ext uri="{FF2B5EF4-FFF2-40B4-BE49-F238E27FC236}">
                  <a16:creationId xmlns:a16="http://schemas.microsoft.com/office/drawing/2014/main" id="{829E228C-2231-DE9C-A10A-3F6B8DF36488}"/>
                </a:ext>
              </a:extLst>
            </p:cNvPr>
            <p:cNvSpPr/>
            <p:nvPr/>
          </p:nvSpPr>
          <p:spPr>
            <a:xfrm>
              <a:off x="9926420" y="2410512"/>
              <a:ext cx="2096421" cy="1516852"/>
            </a:xfrm>
            <a:custGeom>
              <a:avLst/>
              <a:gdLst/>
              <a:ahLst/>
              <a:cxnLst/>
              <a:rect l="l" t="t" r="r" b="b"/>
              <a:pathLst>
                <a:path w="32960" h="23848" extrusionOk="0">
                  <a:moveTo>
                    <a:pt x="14183" y="1"/>
                  </a:moveTo>
                  <a:cubicBezTo>
                    <a:pt x="10000" y="5959"/>
                    <a:pt x="4634" y="11763"/>
                    <a:pt x="1" y="17554"/>
                  </a:cubicBezTo>
                  <a:cubicBezTo>
                    <a:pt x="6693" y="18661"/>
                    <a:pt x="13192" y="20913"/>
                    <a:pt x="18597" y="23847"/>
                  </a:cubicBezTo>
                  <a:cubicBezTo>
                    <a:pt x="23359" y="18159"/>
                    <a:pt x="28197" y="12329"/>
                    <a:pt x="32959" y="6641"/>
                  </a:cubicBezTo>
                  <a:cubicBezTo>
                    <a:pt x="26859" y="4003"/>
                    <a:pt x="20592" y="1777"/>
                    <a:pt x="14183" y="1"/>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0" name="Google Shape;779;p12">
              <a:extLst>
                <a:ext uri="{FF2B5EF4-FFF2-40B4-BE49-F238E27FC236}">
                  <a16:creationId xmlns:a16="http://schemas.microsoft.com/office/drawing/2014/main" id="{51C506FC-01B0-3631-8CD4-D7DD17033D67}"/>
                </a:ext>
              </a:extLst>
            </p:cNvPr>
            <p:cNvSpPr/>
            <p:nvPr/>
          </p:nvSpPr>
          <p:spPr>
            <a:xfrm>
              <a:off x="10207616" y="3696343"/>
              <a:ext cx="639739" cy="203727"/>
            </a:xfrm>
            <a:custGeom>
              <a:avLst/>
              <a:gdLst/>
              <a:ahLst/>
              <a:cxnLst/>
              <a:rect l="l" t="t" r="r" b="b"/>
              <a:pathLst>
                <a:path w="10058" h="3203" extrusionOk="0">
                  <a:moveTo>
                    <a:pt x="107" y="1"/>
                  </a:moveTo>
                  <a:cubicBezTo>
                    <a:pt x="0" y="1"/>
                    <a:pt x="218" y="273"/>
                    <a:pt x="329" y="285"/>
                  </a:cubicBezTo>
                  <a:cubicBezTo>
                    <a:pt x="3623" y="852"/>
                    <a:pt x="6828" y="1817"/>
                    <a:pt x="9865" y="3181"/>
                  </a:cubicBezTo>
                  <a:cubicBezTo>
                    <a:pt x="9900" y="3196"/>
                    <a:pt x="9927" y="3203"/>
                    <a:pt x="9946" y="3203"/>
                  </a:cubicBezTo>
                  <a:cubicBezTo>
                    <a:pt x="10058" y="3203"/>
                    <a:pt x="9912" y="2980"/>
                    <a:pt x="9813" y="2937"/>
                  </a:cubicBezTo>
                  <a:cubicBezTo>
                    <a:pt x="6725" y="1547"/>
                    <a:pt x="3469" y="569"/>
                    <a:pt x="123" y="2"/>
                  </a:cubicBezTo>
                  <a:cubicBezTo>
                    <a:pt x="117" y="1"/>
                    <a:pt x="111" y="1"/>
                    <a:pt x="1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1" name="Google Shape;780;p12">
              <a:extLst>
                <a:ext uri="{FF2B5EF4-FFF2-40B4-BE49-F238E27FC236}">
                  <a16:creationId xmlns:a16="http://schemas.microsoft.com/office/drawing/2014/main" id="{0DB69B47-F9C6-1342-53CB-6C23421BC4F9}"/>
                </a:ext>
              </a:extLst>
            </p:cNvPr>
            <p:cNvSpPr/>
            <p:nvPr/>
          </p:nvSpPr>
          <p:spPr>
            <a:xfrm>
              <a:off x="10118633" y="3647113"/>
              <a:ext cx="511321" cy="120913"/>
            </a:xfrm>
            <a:custGeom>
              <a:avLst/>
              <a:gdLst/>
              <a:ahLst/>
              <a:cxnLst/>
              <a:rect l="l" t="t" r="r" b="b"/>
              <a:pathLst>
                <a:path w="8039" h="1901" extrusionOk="0">
                  <a:moveTo>
                    <a:pt x="166" y="0"/>
                  </a:moveTo>
                  <a:cubicBezTo>
                    <a:pt x="1" y="0"/>
                    <a:pt x="4" y="86"/>
                    <a:pt x="222" y="120"/>
                  </a:cubicBezTo>
                  <a:cubicBezTo>
                    <a:pt x="2757" y="429"/>
                    <a:pt x="5254" y="1034"/>
                    <a:pt x="7660" y="1883"/>
                  </a:cubicBezTo>
                  <a:cubicBezTo>
                    <a:pt x="7692" y="1895"/>
                    <a:pt x="7747" y="1901"/>
                    <a:pt x="7802" y="1901"/>
                  </a:cubicBezTo>
                  <a:cubicBezTo>
                    <a:pt x="7923" y="1901"/>
                    <a:pt x="8039" y="1872"/>
                    <a:pt x="7879" y="1819"/>
                  </a:cubicBezTo>
                  <a:lnTo>
                    <a:pt x="7879" y="1806"/>
                  </a:lnTo>
                  <a:cubicBezTo>
                    <a:pt x="5408" y="931"/>
                    <a:pt x="2834" y="326"/>
                    <a:pt x="235" y="4"/>
                  </a:cubicBezTo>
                  <a:cubicBezTo>
                    <a:pt x="209" y="1"/>
                    <a:pt x="187" y="0"/>
                    <a:pt x="16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2" name="Google Shape;781;p12">
              <a:extLst>
                <a:ext uri="{FF2B5EF4-FFF2-40B4-BE49-F238E27FC236}">
                  <a16:creationId xmlns:a16="http://schemas.microsoft.com/office/drawing/2014/main" id="{487F3530-EDCC-E106-9CC7-B731D2A1F483}"/>
                </a:ext>
              </a:extLst>
            </p:cNvPr>
            <p:cNvSpPr/>
            <p:nvPr/>
          </p:nvSpPr>
          <p:spPr>
            <a:xfrm>
              <a:off x="11109212" y="2832910"/>
              <a:ext cx="991348" cy="1335896"/>
            </a:xfrm>
            <a:custGeom>
              <a:avLst/>
              <a:gdLst/>
              <a:ahLst/>
              <a:cxnLst/>
              <a:rect l="l" t="t" r="r" b="b"/>
              <a:pathLst>
                <a:path w="15586" h="21003" extrusionOk="0">
                  <a:moveTo>
                    <a:pt x="14350" y="0"/>
                  </a:moveTo>
                  <a:cubicBezTo>
                    <a:pt x="14352" y="3"/>
                    <a:pt x="14355" y="5"/>
                    <a:pt x="14357" y="8"/>
                  </a:cubicBezTo>
                  <a:lnTo>
                    <a:pt x="14357" y="8"/>
                  </a:lnTo>
                  <a:lnTo>
                    <a:pt x="14363" y="0"/>
                  </a:lnTo>
                  <a:close/>
                  <a:moveTo>
                    <a:pt x="14357" y="8"/>
                  </a:moveTo>
                  <a:lnTo>
                    <a:pt x="1" y="17219"/>
                  </a:lnTo>
                  <a:cubicBezTo>
                    <a:pt x="1" y="17219"/>
                    <a:pt x="747" y="17966"/>
                    <a:pt x="889" y="18944"/>
                  </a:cubicBezTo>
                  <a:cubicBezTo>
                    <a:pt x="1005" y="19639"/>
                    <a:pt x="927" y="20347"/>
                    <a:pt x="670" y="21003"/>
                  </a:cubicBezTo>
                  <a:cubicBezTo>
                    <a:pt x="670" y="21003"/>
                    <a:pt x="13192" y="7490"/>
                    <a:pt x="15315" y="3514"/>
                  </a:cubicBezTo>
                  <a:lnTo>
                    <a:pt x="15354" y="3346"/>
                  </a:lnTo>
                  <a:cubicBezTo>
                    <a:pt x="15585" y="2204"/>
                    <a:pt x="15227" y="997"/>
                    <a:pt x="14357" y="8"/>
                  </a:cubicBez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3" name="Google Shape;782;p12">
              <a:extLst>
                <a:ext uri="{FF2B5EF4-FFF2-40B4-BE49-F238E27FC236}">
                  <a16:creationId xmlns:a16="http://schemas.microsoft.com/office/drawing/2014/main" id="{3E02829C-B476-7C90-E7D1-0547FB6296F9}"/>
                </a:ext>
              </a:extLst>
            </p:cNvPr>
            <p:cNvSpPr/>
            <p:nvPr/>
          </p:nvSpPr>
          <p:spPr>
            <a:xfrm>
              <a:off x="10853839" y="3876535"/>
              <a:ext cx="162956" cy="276745"/>
            </a:xfrm>
            <a:custGeom>
              <a:avLst/>
              <a:gdLst/>
              <a:ahLst/>
              <a:cxnLst/>
              <a:rect l="l" t="t" r="r" b="b"/>
              <a:pathLst>
                <a:path w="2562" h="4351" extrusionOk="0">
                  <a:moveTo>
                    <a:pt x="1043" y="1"/>
                  </a:moveTo>
                  <a:lnTo>
                    <a:pt x="1" y="3643"/>
                  </a:lnTo>
                  <a:lnTo>
                    <a:pt x="1558" y="4350"/>
                  </a:lnTo>
                  <a:lnTo>
                    <a:pt x="2562" y="631"/>
                  </a:lnTo>
                  <a:lnTo>
                    <a:pt x="1043" y="1"/>
                  </a:ln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4" name="Google Shape;783;p12">
              <a:extLst>
                <a:ext uri="{FF2B5EF4-FFF2-40B4-BE49-F238E27FC236}">
                  <a16:creationId xmlns:a16="http://schemas.microsoft.com/office/drawing/2014/main" id="{582E19D9-E9BD-500D-D669-0E92A0935E5B}"/>
                </a:ext>
              </a:extLst>
            </p:cNvPr>
            <p:cNvSpPr/>
            <p:nvPr/>
          </p:nvSpPr>
          <p:spPr>
            <a:xfrm>
              <a:off x="11996751" y="2926154"/>
              <a:ext cx="59598" cy="134270"/>
            </a:xfrm>
            <a:custGeom>
              <a:avLst/>
              <a:gdLst/>
              <a:ahLst/>
              <a:cxnLst/>
              <a:rect l="l" t="t" r="r" b="b"/>
              <a:pathLst>
                <a:path w="937" h="2111" extrusionOk="0">
                  <a:moveTo>
                    <a:pt x="16" y="1"/>
                  </a:moveTo>
                  <a:cubicBezTo>
                    <a:pt x="4" y="1"/>
                    <a:pt x="0" y="5"/>
                    <a:pt x="10" y="14"/>
                  </a:cubicBezTo>
                  <a:cubicBezTo>
                    <a:pt x="499" y="580"/>
                    <a:pt x="756" y="1275"/>
                    <a:pt x="589" y="2022"/>
                  </a:cubicBezTo>
                  <a:cubicBezTo>
                    <a:pt x="579" y="2062"/>
                    <a:pt x="696" y="2111"/>
                    <a:pt x="753" y="2111"/>
                  </a:cubicBezTo>
                  <a:cubicBezTo>
                    <a:pt x="769" y="2111"/>
                    <a:pt x="779" y="2107"/>
                    <a:pt x="782" y="2099"/>
                  </a:cubicBezTo>
                  <a:cubicBezTo>
                    <a:pt x="937" y="1353"/>
                    <a:pt x="679" y="632"/>
                    <a:pt x="177" y="66"/>
                  </a:cubicBezTo>
                  <a:cubicBezTo>
                    <a:pt x="158" y="37"/>
                    <a:pt x="52" y="1"/>
                    <a:pt x="16" y="1"/>
                  </a:cubicBezTo>
                  <a:close/>
                </a:path>
              </a:pathLst>
            </a:custGeom>
            <a:solidFill>
              <a:srgbClr val="FD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5" name="Google Shape;784;p12">
              <a:extLst>
                <a:ext uri="{FF2B5EF4-FFF2-40B4-BE49-F238E27FC236}">
                  <a16:creationId xmlns:a16="http://schemas.microsoft.com/office/drawing/2014/main" id="{4E2702AA-DC30-453F-D112-340BBA851270}"/>
                </a:ext>
              </a:extLst>
            </p:cNvPr>
            <p:cNvSpPr/>
            <p:nvPr/>
          </p:nvSpPr>
          <p:spPr>
            <a:xfrm>
              <a:off x="11962340" y="2976911"/>
              <a:ext cx="59661" cy="134270"/>
            </a:xfrm>
            <a:custGeom>
              <a:avLst/>
              <a:gdLst/>
              <a:ahLst/>
              <a:cxnLst/>
              <a:rect l="l" t="t" r="r" b="b"/>
              <a:pathLst>
                <a:path w="938" h="2111" extrusionOk="0">
                  <a:moveTo>
                    <a:pt x="16" y="0"/>
                  </a:moveTo>
                  <a:cubicBezTo>
                    <a:pt x="4" y="0"/>
                    <a:pt x="1" y="4"/>
                    <a:pt x="11" y="14"/>
                  </a:cubicBezTo>
                  <a:cubicBezTo>
                    <a:pt x="500" y="567"/>
                    <a:pt x="757" y="1275"/>
                    <a:pt x="590" y="2022"/>
                  </a:cubicBezTo>
                  <a:cubicBezTo>
                    <a:pt x="580" y="2062"/>
                    <a:pt x="697" y="2111"/>
                    <a:pt x="747" y="2111"/>
                  </a:cubicBezTo>
                  <a:cubicBezTo>
                    <a:pt x="761" y="2111"/>
                    <a:pt x="770" y="2107"/>
                    <a:pt x="770" y="2099"/>
                  </a:cubicBezTo>
                  <a:cubicBezTo>
                    <a:pt x="937" y="1353"/>
                    <a:pt x="680" y="619"/>
                    <a:pt x="178" y="53"/>
                  </a:cubicBezTo>
                  <a:cubicBezTo>
                    <a:pt x="149" y="34"/>
                    <a:pt x="49" y="0"/>
                    <a:pt x="16" y="0"/>
                  </a:cubicBezTo>
                  <a:close/>
                </a:path>
              </a:pathLst>
            </a:custGeom>
            <a:solidFill>
              <a:srgbClr val="FD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6" name="Google Shape;785;p12">
              <a:extLst>
                <a:ext uri="{FF2B5EF4-FFF2-40B4-BE49-F238E27FC236}">
                  <a16:creationId xmlns:a16="http://schemas.microsoft.com/office/drawing/2014/main" id="{86E25095-9E1E-7C7A-1570-691E97457F0F}"/>
                </a:ext>
              </a:extLst>
            </p:cNvPr>
            <p:cNvSpPr/>
            <p:nvPr/>
          </p:nvSpPr>
          <p:spPr>
            <a:xfrm>
              <a:off x="11206209" y="3868266"/>
              <a:ext cx="59407" cy="134334"/>
            </a:xfrm>
            <a:custGeom>
              <a:avLst/>
              <a:gdLst/>
              <a:ahLst/>
              <a:cxnLst/>
              <a:rect l="l" t="t" r="r" b="b"/>
              <a:pathLst>
                <a:path w="934" h="2112" extrusionOk="0">
                  <a:moveTo>
                    <a:pt x="20" y="1"/>
                  </a:moveTo>
                  <a:cubicBezTo>
                    <a:pt x="7" y="1"/>
                    <a:pt x="1" y="5"/>
                    <a:pt x="7" y="15"/>
                  </a:cubicBezTo>
                  <a:cubicBezTo>
                    <a:pt x="509" y="568"/>
                    <a:pt x="754" y="1276"/>
                    <a:pt x="599" y="2022"/>
                  </a:cubicBezTo>
                  <a:cubicBezTo>
                    <a:pt x="589" y="2063"/>
                    <a:pt x="707" y="2111"/>
                    <a:pt x="757" y="2111"/>
                  </a:cubicBezTo>
                  <a:cubicBezTo>
                    <a:pt x="771" y="2111"/>
                    <a:pt x="779" y="2108"/>
                    <a:pt x="779" y="2100"/>
                  </a:cubicBezTo>
                  <a:cubicBezTo>
                    <a:pt x="934" y="1353"/>
                    <a:pt x="689" y="620"/>
                    <a:pt x="175" y="53"/>
                  </a:cubicBezTo>
                  <a:cubicBezTo>
                    <a:pt x="155" y="34"/>
                    <a:pt x="58" y="1"/>
                    <a:pt x="20" y="1"/>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7" name="Google Shape;786;p12">
              <a:extLst>
                <a:ext uri="{FF2B5EF4-FFF2-40B4-BE49-F238E27FC236}">
                  <a16:creationId xmlns:a16="http://schemas.microsoft.com/office/drawing/2014/main" id="{7422AE1D-1E64-F677-C7D2-BF472BC36FA0}"/>
                </a:ext>
              </a:extLst>
            </p:cNvPr>
            <p:cNvSpPr/>
            <p:nvPr/>
          </p:nvSpPr>
          <p:spPr>
            <a:xfrm>
              <a:off x="11171544" y="3918895"/>
              <a:ext cx="59725" cy="134079"/>
            </a:xfrm>
            <a:custGeom>
              <a:avLst/>
              <a:gdLst/>
              <a:ahLst/>
              <a:cxnLst/>
              <a:rect l="l" t="t" r="r" b="b"/>
              <a:pathLst>
                <a:path w="939" h="2108" extrusionOk="0">
                  <a:moveTo>
                    <a:pt x="25" y="1"/>
                  </a:moveTo>
                  <a:cubicBezTo>
                    <a:pt x="8" y="1"/>
                    <a:pt x="1" y="5"/>
                    <a:pt x="12" y="17"/>
                  </a:cubicBezTo>
                  <a:cubicBezTo>
                    <a:pt x="501" y="570"/>
                    <a:pt x="758" y="1278"/>
                    <a:pt x="591" y="2024"/>
                  </a:cubicBezTo>
                  <a:cubicBezTo>
                    <a:pt x="580" y="2057"/>
                    <a:pt x="715" y="2107"/>
                    <a:pt x="766" y="2107"/>
                  </a:cubicBezTo>
                  <a:cubicBezTo>
                    <a:pt x="775" y="2107"/>
                    <a:pt x="782" y="2106"/>
                    <a:pt x="784" y="2101"/>
                  </a:cubicBezTo>
                  <a:cubicBezTo>
                    <a:pt x="938" y="1342"/>
                    <a:pt x="681" y="622"/>
                    <a:pt x="179" y="55"/>
                  </a:cubicBezTo>
                  <a:cubicBezTo>
                    <a:pt x="161" y="28"/>
                    <a:pt x="65" y="1"/>
                    <a:pt x="25" y="1"/>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8" name="Google Shape;787;p12">
              <a:extLst>
                <a:ext uri="{FF2B5EF4-FFF2-40B4-BE49-F238E27FC236}">
                  <a16:creationId xmlns:a16="http://schemas.microsoft.com/office/drawing/2014/main" id="{5063D1B3-73DE-3A99-5630-90C467C0D7E2}"/>
                </a:ext>
              </a:extLst>
            </p:cNvPr>
            <p:cNvSpPr/>
            <p:nvPr/>
          </p:nvSpPr>
          <p:spPr>
            <a:xfrm>
              <a:off x="10346338" y="3255753"/>
              <a:ext cx="741698" cy="385446"/>
            </a:xfrm>
            <a:custGeom>
              <a:avLst/>
              <a:gdLst/>
              <a:ahLst/>
              <a:cxnLst/>
              <a:rect l="l" t="t" r="r" b="b"/>
              <a:pathLst>
                <a:path w="11661" h="6060" extrusionOk="0">
                  <a:moveTo>
                    <a:pt x="1942" y="116"/>
                  </a:moveTo>
                  <a:cubicBezTo>
                    <a:pt x="2139" y="116"/>
                    <a:pt x="2805" y="407"/>
                    <a:pt x="2961" y="443"/>
                  </a:cubicBezTo>
                  <a:cubicBezTo>
                    <a:pt x="5889" y="1296"/>
                    <a:pt x="8717" y="2427"/>
                    <a:pt x="11432" y="3822"/>
                  </a:cubicBezTo>
                  <a:lnTo>
                    <a:pt x="11432" y="3822"/>
                  </a:lnTo>
                  <a:lnTo>
                    <a:pt x="10425" y="5115"/>
                  </a:lnTo>
                  <a:cubicBezTo>
                    <a:pt x="10283" y="5295"/>
                    <a:pt x="10039" y="5758"/>
                    <a:pt x="9833" y="5861"/>
                  </a:cubicBezTo>
                  <a:cubicBezTo>
                    <a:pt x="9823" y="5866"/>
                    <a:pt x="9809" y="5869"/>
                    <a:pt x="9793" y="5869"/>
                  </a:cubicBezTo>
                  <a:cubicBezTo>
                    <a:pt x="9569" y="5869"/>
                    <a:pt x="8812" y="5389"/>
                    <a:pt x="8572" y="5256"/>
                  </a:cubicBezTo>
                  <a:cubicBezTo>
                    <a:pt x="7298" y="4651"/>
                    <a:pt x="6011" y="4111"/>
                    <a:pt x="4698" y="3609"/>
                  </a:cubicBezTo>
                  <a:cubicBezTo>
                    <a:pt x="3398" y="3133"/>
                    <a:pt x="1957" y="2489"/>
                    <a:pt x="580" y="2284"/>
                  </a:cubicBezTo>
                  <a:cubicBezTo>
                    <a:pt x="547" y="2279"/>
                    <a:pt x="516" y="2278"/>
                    <a:pt x="488" y="2278"/>
                  </a:cubicBezTo>
                  <a:cubicBezTo>
                    <a:pt x="439" y="2278"/>
                    <a:pt x="397" y="2282"/>
                    <a:pt x="364" y="2282"/>
                  </a:cubicBezTo>
                  <a:cubicBezTo>
                    <a:pt x="306" y="2282"/>
                    <a:pt x="277" y="2269"/>
                    <a:pt x="284" y="2193"/>
                  </a:cubicBezTo>
                  <a:cubicBezTo>
                    <a:pt x="284" y="2129"/>
                    <a:pt x="477" y="1949"/>
                    <a:pt x="515" y="1897"/>
                  </a:cubicBezTo>
                  <a:lnTo>
                    <a:pt x="1159" y="1074"/>
                  </a:lnTo>
                  <a:cubicBezTo>
                    <a:pt x="1326" y="855"/>
                    <a:pt x="1571" y="392"/>
                    <a:pt x="1802" y="250"/>
                  </a:cubicBezTo>
                  <a:cubicBezTo>
                    <a:pt x="1841" y="224"/>
                    <a:pt x="1867" y="134"/>
                    <a:pt x="1905" y="121"/>
                  </a:cubicBezTo>
                  <a:cubicBezTo>
                    <a:pt x="1914" y="118"/>
                    <a:pt x="1927" y="116"/>
                    <a:pt x="1942" y="116"/>
                  </a:cubicBezTo>
                  <a:close/>
                  <a:moveTo>
                    <a:pt x="1810" y="1"/>
                  </a:moveTo>
                  <a:cubicBezTo>
                    <a:pt x="1783" y="1"/>
                    <a:pt x="1757" y="13"/>
                    <a:pt x="1738" y="31"/>
                  </a:cubicBezTo>
                  <a:lnTo>
                    <a:pt x="39" y="2193"/>
                  </a:lnTo>
                  <a:cubicBezTo>
                    <a:pt x="1" y="2245"/>
                    <a:pt x="65" y="2296"/>
                    <a:pt x="117" y="2296"/>
                  </a:cubicBezTo>
                  <a:cubicBezTo>
                    <a:pt x="3475" y="3197"/>
                    <a:pt x="6731" y="4446"/>
                    <a:pt x="9820" y="6041"/>
                  </a:cubicBezTo>
                  <a:cubicBezTo>
                    <a:pt x="9837" y="6053"/>
                    <a:pt x="9857" y="6059"/>
                    <a:pt x="9877" y="6059"/>
                  </a:cubicBezTo>
                  <a:cubicBezTo>
                    <a:pt x="9902" y="6059"/>
                    <a:pt x="9927" y="6050"/>
                    <a:pt x="9949" y="6028"/>
                  </a:cubicBezTo>
                  <a:lnTo>
                    <a:pt x="11647" y="3866"/>
                  </a:lnTo>
                  <a:cubicBezTo>
                    <a:pt x="11661" y="3846"/>
                    <a:pt x="11659" y="3825"/>
                    <a:pt x="11647" y="3807"/>
                  </a:cubicBezTo>
                  <a:lnTo>
                    <a:pt x="11647" y="3807"/>
                  </a:lnTo>
                  <a:cubicBezTo>
                    <a:pt x="11639" y="3792"/>
                    <a:pt x="11623" y="3777"/>
                    <a:pt x="11596" y="3763"/>
                  </a:cubicBezTo>
                  <a:cubicBezTo>
                    <a:pt x="8494" y="2168"/>
                    <a:pt x="5226" y="907"/>
                    <a:pt x="1841" y="6"/>
                  </a:cubicBezTo>
                  <a:cubicBezTo>
                    <a:pt x="1831" y="2"/>
                    <a:pt x="1820" y="1"/>
                    <a:pt x="181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9" name="Google Shape;788;p12">
              <a:extLst>
                <a:ext uri="{FF2B5EF4-FFF2-40B4-BE49-F238E27FC236}">
                  <a16:creationId xmlns:a16="http://schemas.microsoft.com/office/drawing/2014/main" id="{FBF2475B-12F2-716B-6CFE-A43FE74832DA}"/>
                </a:ext>
              </a:extLst>
            </p:cNvPr>
            <p:cNvSpPr/>
            <p:nvPr/>
          </p:nvSpPr>
          <p:spPr>
            <a:xfrm>
              <a:off x="10069658" y="2341755"/>
              <a:ext cx="2163524" cy="1294998"/>
            </a:xfrm>
            <a:custGeom>
              <a:avLst/>
              <a:gdLst/>
              <a:ahLst/>
              <a:cxnLst/>
              <a:rect l="l" t="t" r="r" b="b"/>
              <a:pathLst>
                <a:path w="34015" h="20360" extrusionOk="0">
                  <a:moveTo>
                    <a:pt x="799" y="1"/>
                  </a:moveTo>
                  <a:lnTo>
                    <a:pt x="1" y="3553"/>
                  </a:lnTo>
                  <a:cubicBezTo>
                    <a:pt x="4891" y="10039"/>
                    <a:pt x="15418" y="20360"/>
                    <a:pt x="15418" y="20360"/>
                  </a:cubicBezTo>
                  <a:cubicBezTo>
                    <a:pt x="28223" y="14517"/>
                    <a:pt x="34014" y="13732"/>
                    <a:pt x="34014" y="13732"/>
                  </a:cubicBezTo>
                  <a:lnTo>
                    <a:pt x="32534" y="12162"/>
                  </a:lnTo>
                  <a:lnTo>
                    <a:pt x="28802" y="10734"/>
                  </a:lnTo>
                  <a:lnTo>
                    <a:pt x="799" y="1"/>
                  </a:ln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0" name="Google Shape;789;p12">
              <a:extLst>
                <a:ext uri="{FF2B5EF4-FFF2-40B4-BE49-F238E27FC236}">
                  <a16:creationId xmlns:a16="http://schemas.microsoft.com/office/drawing/2014/main" id="{F1CADA77-867A-84FD-3D27-3B26B37219DD}"/>
                </a:ext>
              </a:extLst>
            </p:cNvPr>
            <p:cNvSpPr/>
            <p:nvPr/>
          </p:nvSpPr>
          <p:spPr>
            <a:xfrm>
              <a:off x="11013487" y="2956494"/>
              <a:ext cx="1157484" cy="658185"/>
            </a:xfrm>
            <a:custGeom>
              <a:avLst/>
              <a:gdLst/>
              <a:ahLst/>
              <a:cxnLst/>
              <a:rect l="l" t="t" r="r" b="b"/>
              <a:pathLst>
                <a:path w="18198" h="10348" extrusionOk="0">
                  <a:moveTo>
                    <a:pt x="18197" y="1"/>
                  </a:moveTo>
                  <a:lnTo>
                    <a:pt x="18197" y="1"/>
                  </a:lnTo>
                  <a:cubicBezTo>
                    <a:pt x="8584" y="1776"/>
                    <a:pt x="0" y="6911"/>
                    <a:pt x="0" y="6911"/>
                  </a:cubicBezTo>
                  <a:lnTo>
                    <a:pt x="245" y="10347"/>
                  </a:lnTo>
                  <a:cubicBezTo>
                    <a:pt x="5663" y="7079"/>
                    <a:pt x="17824" y="3372"/>
                    <a:pt x="17824" y="3372"/>
                  </a:cubicBezTo>
                  <a:cubicBezTo>
                    <a:pt x="17631" y="2240"/>
                    <a:pt x="17760" y="1069"/>
                    <a:pt x="18197"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1" name="Google Shape;790;p12">
              <a:extLst>
                <a:ext uri="{FF2B5EF4-FFF2-40B4-BE49-F238E27FC236}">
                  <a16:creationId xmlns:a16="http://schemas.microsoft.com/office/drawing/2014/main" id="{E6E093CD-4189-7D30-24D2-C35B7085A8E2}"/>
                </a:ext>
              </a:extLst>
            </p:cNvPr>
            <p:cNvSpPr/>
            <p:nvPr/>
          </p:nvSpPr>
          <p:spPr>
            <a:xfrm>
              <a:off x="10121241" y="1865357"/>
              <a:ext cx="2125043" cy="1528301"/>
            </a:xfrm>
            <a:custGeom>
              <a:avLst/>
              <a:gdLst/>
              <a:ahLst/>
              <a:cxnLst/>
              <a:rect l="l" t="t" r="r" b="b"/>
              <a:pathLst>
                <a:path w="33410" h="24028" extrusionOk="0">
                  <a:moveTo>
                    <a:pt x="18442" y="1"/>
                  </a:moveTo>
                  <a:cubicBezTo>
                    <a:pt x="12124" y="2073"/>
                    <a:pt x="5959" y="4569"/>
                    <a:pt x="1" y="7491"/>
                  </a:cubicBezTo>
                  <a:cubicBezTo>
                    <a:pt x="5020" y="12960"/>
                    <a:pt x="10103" y="18558"/>
                    <a:pt x="15122" y="24028"/>
                  </a:cubicBezTo>
                  <a:cubicBezTo>
                    <a:pt x="20386" y="20836"/>
                    <a:pt x="26782" y="18301"/>
                    <a:pt x="33409" y="16898"/>
                  </a:cubicBezTo>
                  <a:cubicBezTo>
                    <a:pt x="28506" y="11313"/>
                    <a:pt x="22895" y="5766"/>
                    <a:pt x="18442" y="1"/>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2" name="Google Shape;791;p12">
              <a:extLst>
                <a:ext uri="{FF2B5EF4-FFF2-40B4-BE49-F238E27FC236}">
                  <a16:creationId xmlns:a16="http://schemas.microsoft.com/office/drawing/2014/main" id="{63C279B0-67F0-1690-079B-ACF5E974A425}"/>
                </a:ext>
              </a:extLst>
            </p:cNvPr>
            <p:cNvSpPr/>
            <p:nvPr/>
          </p:nvSpPr>
          <p:spPr>
            <a:xfrm>
              <a:off x="11337552" y="3120784"/>
              <a:ext cx="640948" cy="233621"/>
            </a:xfrm>
            <a:custGeom>
              <a:avLst/>
              <a:gdLst/>
              <a:ahLst/>
              <a:cxnLst/>
              <a:rect l="l" t="t" r="r" b="b"/>
              <a:pathLst>
                <a:path w="10077" h="3673" extrusionOk="0">
                  <a:moveTo>
                    <a:pt x="9713" y="1"/>
                  </a:moveTo>
                  <a:cubicBezTo>
                    <a:pt x="9702" y="1"/>
                    <a:pt x="9690" y="2"/>
                    <a:pt x="9679" y="4"/>
                  </a:cubicBezTo>
                  <a:cubicBezTo>
                    <a:pt x="6385" y="725"/>
                    <a:pt x="3193" y="1845"/>
                    <a:pt x="182" y="3363"/>
                  </a:cubicBezTo>
                  <a:cubicBezTo>
                    <a:pt x="1" y="3453"/>
                    <a:pt x="187" y="3673"/>
                    <a:pt x="348" y="3673"/>
                  </a:cubicBezTo>
                  <a:cubicBezTo>
                    <a:pt x="371" y="3673"/>
                    <a:pt x="393" y="3669"/>
                    <a:pt x="413" y="3659"/>
                  </a:cubicBezTo>
                  <a:cubicBezTo>
                    <a:pt x="3399" y="2153"/>
                    <a:pt x="6578" y="1034"/>
                    <a:pt x="9846" y="326"/>
                  </a:cubicBezTo>
                  <a:cubicBezTo>
                    <a:pt x="10077" y="278"/>
                    <a:pt x="9896" y="1"/>
                    <a:pt x="971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3" name="Google Shape;792;p12">
              <a:extLst>
                <a:ext uri="{FF2B5EF4-FFF2-40B4-BE49-F238E27FC236}">
                  <a16:creationId xmlns:a16="http://schemas.microsoft.com/office/drawing/2014/main" id="{86A93F37-F1B5-4C92-4331-F9B9D3C07C97}"/>
                </a:ext>
              </a:extLst>
            </p:cNvPr>
            <p:cNvSpPr/>
            <p:nvPr/>
          </p:nvSpPr>
          <p:spPr>
            <a:xfrm>
              <a:off x="11551327" y="3066021"/>
              <a:ext cx="514628" cy="148963"/>
            </a:xfrm>
            <a:custGeom>
              <a:avLst/>
              <a:gdLst/>
              <a:ahLst/>
              <a:cxnLst/>
              <a:rect l="l" t="t" r="r" b="b"/>
              <a:pathLst>
                <a:path w="8091" h="2342" extrusionOk="0">
                  <a:moveTo>
                    <a:pt x="7712" y="1"/>
                  </a:moveTo>
                  <a:cubicBezTo>
                    <a:pt x="7702" y="1"/>
                    <a:pt x="7692" y="1"/>
                    <a:pt x="7682" y="3"/>
                  </a:cubicBezTo>
                  <a:cubicBezTo>
                    <a:pt x="5108" y="441"/>
                    <a:pt x="2599" y="1148"/>
                    <a:pt x="179" y="2139"/>
                  </a:cubicBezTo>
                  <a:cubicBezTo>
                    <a:pt x="0" y="2207"/>
                    <a:pt x="231" y="2342"/>
                    <a:pt x="378" y="2342"/>
                  </a:cubicBezTo>
                  <a:cubicBezTo>
                    <a:pt x="400" y="2342"/>
                    <a:pt x="420" y="2339"/>
                    <a:pt x="437" y="2332"/>
                  </a:cubicBezTo>
                  <a:cubicBezTo>
                    <a:pt x="2831" y="1354"/>
                    <a:pt x="5314" y="646"/>
                    <a:pt x="7850" y="209"/>
                  </a:cubicBezTo>
                  <a:cubicBezTo>
                    <a:pt x="8091" y="173"/>
                    <a:pt x="7868" y="1"/>
                    <a:pt x="771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4" name="Google Shape;793;p12">
              <a:extLst>
                <a:ext uri="{FF2B5EF4-FFF2-40B4-BE49-F238E27FC236}">
                  <a16:creationId xmlns:a16="http://schemas.microsoft.com/office/drawing/2014/main" id="{C8FB247C-5281-FF11-9DEA-E4ABE9A52401}"/>
                </a:ext>
              </a:extLst>
            </p:cNvPr>
            <p:cNvSpPr/>
            <p:nvPr/>
          </p:nvSpPr>
          <p:spPr>
            <a:xfrm>
              <a:off x="10049241" y="2341755"/>
              <a:ext cx="1033899" cy="1294998"/>
            </a:xfrm>
            <a:custGeom>
              <a:avLst/>
              <a:gdLst/>
              <a:ahLst/>
              <a:cxnLst/>
              <a:rect l="l" t="t" r="r" b="b"/>
              <a:pathLst>
                <a:path w="16255" h="20360" extrusionOk="0">
                  <a:moveTo>
                    <a:pt x="1133" y="1"/>
                  </a:moveTo>
                  <a:lnTo>
                    <a:pt x="1120" y="14"/>
                  </a:lnTo>
                  <a:cubicBezTo>
                    <a:pt x="309" y="1030"/>
                    <a:pt x="0" y="2266"/>
                    <a:pt x="283" y="3385"/>
                  </a:cubicBezTo>
                  <a:lnTo>
                    <a:pt x="322" y="3553"/>
                  </a:lnTo>
                  <a:cubicBezTo>
                    <a:pt x="2625" y="7426"/>
                    <a:pt x="15752" y="20360"/>
                    <a:pt x="15752" y="20360"/>
                  </a:cubicBezTo>
                  <a:cubicBezTo>
                    <a:pt x="15469" y="19716"/>
                    <a:pt x="15353" y="19009"/>
                    <a:pt x="15430" y="18314"/>
                  </a:cubicBezTo>
                  <a:cubicBezTo>
                    <a:pt x="15533" y="17323"/>
                    <a:pt x="16254" y="16538"/>
                    <a:pt x="16254" y="16538"/>
                  </a:cubicBezTo>
                  <a:lnTo>
                    <a:pt x="1133" y="1"/>
                  </a:ln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5" name="Google Shape;794;p12">
              <a:extLst>
                <a:ext uri="{FF2B5EF4-FFF2-40B4-BE49-F238E27FC236}">
                  <a16:creationId xmlns:a16="http://schemas.microsoft.com/office/drawing/2014/main" id="{7863BA50-7AED-1EFE-C42E-9DF62980A034}"/>
                </a:ext>
              </a:extLst>
            </p:cNvPr>
            <p:cNvSpPr/>
            <p:nvPr/>
          </p:nvSpPr>
          <p:spPr>
            <a:xfrm>
              <a:off x="11161622" y="3333860"/>
              <a:ext cx="144956" cy="150680"/>
            </a:xfrm>
            <a:custGeom>
              <a:avLst/>
              <a:gdLst/>
              <a:ahLst/>
              <a:cxnLst/>
              <a:rect l="l" t="t" r="r" b="b"/>
              <a:pathLst>
                <a:path w="2279" h="2369" extrusionOk="0">
                  <a:moveTo>
                    <a:pt x="1699" y="0"/>
                  </a:moveTo>
                  <a:lnTo>
                    <a:pt x="1" y="914"/>
                  </a:lnTo>
                  <a:lnTo>
                    <a:pt x="387" y="2368"/>
                  </a:lnTo>
                  <a:lnTo>
                    <a:pt x="2278" y="1454"/>
                  </a:lnTo>
                  <a:lnTo>
                    <a:pt x="1699" y="0"/>
                  </a:ln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6" name="Google Shape;795;p12">
              <a:extLst>
                <a:ext uri="{FF2B5EF4-FFF2-40B4-BE49-F238E27FC236}">
                  <a16:creationId xmlns:a16="http://schemas.microsoft.com/office/drawing/2014/main" id="{9DC75C72-013C-1ECF-CC61-9D459192730B}"/>
                </a:ext>
              </a:extLst>
            </p:cNvPr>
            <p:cNvSpPr/>
            <p:nvPr/>
          </p:nvSpPr>
          <p:spPr>
            <a:xfrm>
              <a:off x="10094209" y="2432901"/>
              <a:ext cx="57245" cy="136178"/>
            </a:xfrm>
            <a:custGeom>
              <a:avLst/>
              <a:gdLst/>
              <a:ahLst/>
              <a:cxnLst/>
              <a:rect l="l" t="t" r="r" b="b"/>
              <a:pathLst>
                <a:path w="900" h="2141" extrusionOk="0">
                  <a:moveTo>
                    <a:pt x="722" y="0"/>
                  </a:moveTo>
                  <a:cubicBezTo>
                    <a:pt x="711" y="0"/>
                    <a:pt x="702" y="3"/>
                    <a:pt x="696" y="9"/>
                  </a:cubicBezTo>
                  <a:cubicBezTo>
                    <a:pt x="220" y="601"/>
                    <a:pt x="1" y="1322"/>
                    <a:pt x="207" y="2068"/>
                  </a:cubicBezTo>
                  <a:cubicBezTo>
                    <a:pt x="217" y="2108"/>
                    <a:pt x="329" y="2141"/>
                    <a:pt x="371" y="2141"/>
                  </a:cubicBezTo>
                  <a:cubicBezTo>
                    <a:pt x="383" y="2141"/>
                    <a:pt x="390" y="2138"/>
                    <a:pt x="387" y="2132"/>
                  </a:cubicBezTo>
                  <a:cubicBezTo>
                    <a:pt x="181" y="1399"/>
                    <a:pt x="413" y="665"/>
                    <a:pt x="889" y="86"/>
                  </a:cubicBezTo>
                  <a:cubicBezTo>
                    <a:pt x="900" y="75"/>
                    <a:pt x="782" y="0"/>
                    <a:pt x="722" y="0"/>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7" name="Google Shape;796;p12">
              <a:extLst>
                <a:ext uri="{FF2B5EF4-FFF2-40B4-BE49-F238E27FC236}">
                  <a16:creationId xmlns:a16="http://schemas.microsoft.com/office/drawing/2014/main" id="{7437508A-FAC7-D71B-276F-D4BDD78AAA6F}"/>
                </a:ext>
              </a:extLst>
            </p:cNvPr>
            <p:cNvSpPr/>
            <p:nvPr/>
          </p:nvSpPr>
          <p:spPr>
            <a:xfrm>
              <a:off x="10131100" y="2481940"/>
              <a:ext cx="57181" cy="136242"/>
            </a:xfrm>
            <a:custGeom>
              <a:avLst/>
              <a:gdLst/>
              <a:ahLst/>
              <a:cxnLst/>
              <a:rect l="l" t="t" r="r" b="b"/>
              <a:pathLst>
                <a:path w="899" h="2142" extrusionOk="0">
                  <a:moveTo>
                    <a:pt x="725" y="1"/>
                  </a:moveTo>
                  <a:cubicBezTo>
                    <a:pt x="712" y="1"/>
                    <a:pt x="702" y="4"/>
                    <a:pt x="695" y="10"/>
                  </a:cubicBezTo>
                  <a:cubicBezTo>
                    <a:pt x="219" y="589"/>
                    <a:pt x="0" y="1323"/>
                    <a:pt x="206" y="2069"/>
                  </a:cubicBezTo>
                  <a:cubicBezTo>
                    <a:pt x="216" y="2109"/>
                    <a:pt x="328" y="2142"/>
                    <a:pt x="371" y="2142"/>
                  </a:cubicBezTo>
                  <a:cubicBezTo>
                    <a:pt x="383" y="2142"/>
                    <a:pt x="389" y="2139"/>
                    <a:pt x="386" y="2134"/>
                  </a:cubicBezTo>
                  <a:cubicBezTo>
                    <a:pt x="180" y="1387"/>
                    <a:pt x="412" y="667"/>
                    <a:pt x="888" y="87"/>
                  </a:cubicBezTo>
                  <a:cubicBezTo>
                    <a:pt x="899" y="66"/>
                    <a:pt x="786" y="1"/>
                    <a:pt x="725" y="1"/>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8" name="Google Shape;797;p12">
              <a:extLst>
                <a:ext uri="{FF2B5EF4-FFF2-40B4-BE49-F238E27FC236}">
                  <a16:creationId xmlns:a16="http://schemas.microsoft.com/office/drawing/2014/main" id="{58B50D87-843B-DB48-C0AD-F297F23452A8}"/>
                </a:ext>
              </a:extLst>
            </p:cNvPr>
            <p:cNvSpPr/>
            <p:nvPr/>
          </p:nvSpPr>
          <p:spPr>
            <a:xfrm>
              <a:off x="10926730" y="3338185"/>
              <a:ext cx="57181" cy="136242"/>
            </a:xfrm>
            <a:custGeom>
              <a:avLst/>
              <a:gdLst/>
              <a:ahLst/>
              <a:cxnLst/>
              <a:rect l="l" t="t" r="r" b="b"/>
              <a:pathLst>
                <a:path w="899" h="2142" extrusionOk="0">
                  <a:moveTo>
                    <a:pt x="721" y="1"/>
                  </a:moveTo>
                  <a:cubicBezTo>
                    <a:pt x="710" y="1"/>
                    <a:pt x="701" y="3"/>
                    <a:pt x="695" y="9"/>
                  </a:cubicBezTo>
                  <a:cubicBezTo>
                    <a:pt x="219" y="601"/>
                    <a:pt x="0" y="1322"/>
                    <a:pt x="193" y="2069"/>
                  </a:cubicBezTo>
                  <a:cubicBezTo>
                    <a:pt x="203" y="2109"/>
                    <a:pt x="315" y="2141"/>
                    <a:pt x="364" y="2141"/>
                  </a:cubicBezTo>
                  <a:cubicBezTo>
                    <a:pt x="377" y="2141"/>
                    <a:pt x="386" y="2139"/>
                    <a:pt x="386" y="2133"/>
                  </a:cubicBezTo>
                  <a:cubicBezTo>
                    <a:pt x="180" y="1386"/>
                    <a:pt x="412" y="666"/>
                    <a:pt x="888" y="87"/>
                  </a:cubicBezTo>
                  <a:cubicBezTo>
                    <a:pt x="899" y="76"/>
                    <a:pt x="781" y="1"/>
                    <a:pt x="721" y="1"/>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9" name="Google Shape;798;p12">
              <a:extLst>
                <a:ext uri="{FF2B5EF4-FFF2-40B4-BE49-F238E27FC236}">
                  <a16:creationId xmlns:a16="http://schemas.microsoft.com/office/drawing/2014/main" id="{E0D80A78-B92B-44C5-C8C2-2FC7298B828A}"/>
                </a:ext>
              </a:extLst>
            </p:cNvPr>
            <p:cNvSpPr/>
            <p:nvPr/>
          </p:nvSpPr>
          <p:spPr>
            <a:xfrm>
              <a:off x="10963557" y="3387288"/>
              <a:ext cx="57181" cy="135733"/>
            </a:xfrm>
            <a:custGeom>
              <a:avLst/>
              <a:gdLst/>
              <a:ahLst/>
              <a:cxnLst/>
              <a:rect l="l" t="t" r="r" b="b"/>
              <a:pathLst>
                <a:path w="899" h="2134" extrusionOk="0">
                  <a:moveTo>
                    <a:pt x="725" y="0"/>
                  </a:moveTo>
                  <a:cubicBezTo>
                    <a:pt x="712" y="0"/>
                    <a:pt x="702" y="3"/>
                    <a:pt x="695" y="10"/>
                  </a:cubicBezTo>
                  <a:cubicBezTo>
                    <a:pt x="219" y="589"/>
                    <a:pt x="0" y="1322"/>
                    <a:pt x="206" y="2069"/>
                  </a:cubicBezTo>
                  <a:cubicBezTo>
                    <a:pt x="216" y="2098"/>
                    <a:pt x="319" y="2134"/>
                    <a:pt x="365" y="2134"/>
                  </a:cubicBezTo>
                  <a:cubicBezTo>
                    <a:pt x="381" y="2134"/>
                    <a:pt x="389" y="2130"/>
                    <a:pt x="386" y="2120"/>
                  </a:cubicBezTo>
                  <a:cubicBezTo>
                    <a:pt x="180" y="1387"/>
                    <a:pt x="412" y="666"/>
                    <a:pt x="888" y="87"/>
                  </a:cubicBezTo>
                  <a:cubicBezTo>
                    <a:pt x="899" y="66"/>
                    <a:pt x="786" y="0"/>
                    <a:pt x="725" y="0"/>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0" name="Google Shape;799;p12">
              <a:extLst>
                <a:ext uri="{FF2B5EF4-FFF2-40B4-BE49-F238E27FC236}">
                  <a16:creationId xmlns:a16="http://schemas.microsoft.com/office/drawing/2014/main" id="{F6C28CE4-3D35-6ADE-71AF-9B172D843636}"/>
                </a:ext>
              </a:extLst>
            </p:cNvPr>
            <p:cNvSpPr/>
            <p:nvPr/>
          </p:nvSpPr>
          <p:spPr>
            <a:xfrm>
              <a:off x="10429914" y="2059796"/>
              <a:ext cx="847155" cy="359877"/>
            </a:xfrm>
            <a:custGeom>
              <a:avLst/>
              <a:gdLst/>
              <a:ahLst/>
              <a:cxnLst/>
              <a:rect l="l" t="t" r="r" b="b"/>
              <a:pathLst>
                <a:path w="13319" h="5658" extrusionOk="0">
                  <a:moveTo>
                    <a:pt x="12689" y="0"/>
                  </a:moveTo>
                  <a:cubicBezTo>
                    <a:pt x="12675" y="0"/>
                    <a:pt x="12662" y="2"/>
                    <a:pt x="12650" y="7"/>
                  </a:cubicBezTo>
                  <a:cubicBezTo>
                    <a:pt x="8364" y="1358"/>
                    <a:pt x="4195" y="3044"/>
                    <a:pt x="154" y="5026"/>
                  </a:cubicBezTo>
                  <a:cubicBezTo>
                    <a:pt x="0" y="5108"/>
                    <a:pt x="367" y="5657"/>
                    <a:pt x="617" y="5657"/>
                  </a:cubicBezTo>
                  <a:cubicBezTo>
                    <a:pt x="640" y="5657"/>
                    <a:pt x="661" y="5653"/>
                    <a:pt x="681" y="5643"/>
                  </a:cubicBezTo>
                  <a:cubicBezTo>
                    <a:pt x="4684" y="3674"/>
                    <a:pt x="8828" y="2001"/>
                    <a:pt x="13087" y="650"/>
                  </a:cubicBezTo>
                  <a:cubicBezTo>
                    <a:pt x="13318" y="577"/>
                    <a:pt x="12919" y="0"/>
                    <a:pt x="12689" y="0"/>
                  </a:cubicBez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1" name="Google Shape;800;p12">
              <a:extLst>
                <a:ext uri="{FF2B5EF4-FFF2-40B4-BE49-F238E27FC236}">
                  <a16:creationId xmlns:a16="http://schemas.microsoft.com/office/drawing/2014/main" id="{E2EA893B-C083-9C2E-EA90-5957A4C67FF6}"/>
                </a:ext>
              </a:extLst>
            </p:cNvPr>
            <p:cNvSpPr/>
            <p:nvPr/>
          </p:nvSpPr>
          <p:spPr>
            <a:xfrm>
              <a:off x="10594205" y="2291062"/>
              <a:ext cx="815162" cy="342195"/>
            </a:xfrm>
            <a:custGeom>
              <a:avLst/>
              <a:gdLst/>
              <a:ahLst/>
              <a:cxnLst/>
              <a:rect l="l" t="t" r="r" b="b"/>
              <a:pathLst>
                <a:path w="12816" h="5380" extrusionOk="0">
                  <a:moveTo>
                    <a:pt x="12022" y="1"/>
                  </a:moveTo>
                  <a:cubicBezTo>
                    <a:pt x="11989" y="1"/>
                    <a:pt x="11959" y="5"/>
                    <a:pt x="11933" y="13"/>
                  </a:cubicBezTo>
                  <a:cubicBezTo>
                    <a:pt x="7905" y="1312"/>
                    <a:pt x="3993" y="2985"/>
                    <a:pt x="260" y="5006"/>
                  </a:cubicBezTo>
                  <a:cubicBezTo>
                    <a:pt x="0" y="5147"/>
                    <a:pt x="472" y="5380"/>
                    <a:pt x="757" y="5380"/>
                  </a:cubicBezTo>
                  <a:cubicBezTo>
                    <a:pt x="810" y="5380"/>
                    <a:pt x="857" y="5372"/>
                    <a:pt x="891" y="5353"/>
                  </a:cubicBezTo>
                  <a:cubicBezTo>
                    <a:pt x="4585" y="3346"/>
                    <a:pt x="8445" y="1699"/>
                    <a:pt x="12435" y="399"/>
                  </a:cubicBezTo>
                  <a:cubicBezTo>
                    <a:pt x="12815" y="272"/>
                    <a:pt x="12308" y="1"/>
                    <a:pt x="12022" y="1"/>
                  </a:cubicBez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12" name="Google Shape;801;p12">
            <a:extLst>
              <a:ext uri="{FF2B5EF4-FFF2-40B4-BE49-F238E27FC236}">
                <a16:creationId xmlns:a16="http://schemas.microsoft.com/office/drawing/2014/main" id="{F8DF87A8-D66B-136C-BD82-DB9AB5E1DABF}"/>
              </a:ext>
            </a:extLst>
          </p:cNvPr>
          <p:cNvGrpSpPr/>
          <p:nvPr/>
        </p:nvGrpSpPr>
        <p:grpSpPr>
          <a:xfrm rot="-2700000">
            <a:off x="852459" y="2197996"/>
            <a:ext cx="1198276" cy="1021724"/>
            <a:chOff x="10024450" y="2274100"/>
            <a:chExt cx="762700" cy="650325"/>
          </a:xfrm>
        </p:grpSpPr>
        <p:sp>
          <p:nvSpPr>
            <p:cNvPr id="113" name="Google Shape;802;p12">
              <a:extLst>
                <a:ext uri="{FF2B5EF4-FFF2-40B4-BE49-F238E27FC236}">
                  <a16:creationId xmlns:a16="http://schemas.microsoft.com/office/drawing/2014/main" id="{90420A71-9929-C2EC-9324-FCC113CBB404}"/>
                </a:ext>
              </a:extLst>
            </p:cNvPr>
            <p:cNvSpPr/>
            <p:nvPr/>
          </p:nvSpPr>
          <p:spPr>
            <a:xfrm>
              <a:off x="10051950" y="2294750"/>
              <a:ext cx="706375" cy="609625"/>
            </a:xfrm>
            <a:custGeom>
              <a:avLst/>
              <a:gdLst/>
              <a:ahLst/>
              <a:cxnLst/>
              <a:rect l="l" t="t" r="r" b="b"/>
              <a:pathLst>
                <a:path w="28255" h="24385" extrusionOk="0">
                  <a:moveTo>
                    <a:pt x="8240" y="1"/>
                  </a:moveTo>
                  <a:cubicBezTo>
                    <a:pt x="8107" y="835"/>
                    <a:pt x="7940" y="1602"/>
                    <a:pt x="7706" y="2402"/>
                  </a:cubicBezTo>
                  <a:cubicBezTo>
                    <a:pt x="6639" y="6505"/>
                    <a:pt x="4971" y="10408"/>
                    <a:pt x="2803" y="14044"/>
                  </a:cubicBezTo>
                  <a:cubicBezTo>
                    <a:pt x="2803" y="14044"/>
                    <a:pt x="1235" y="16746"/>
                    <a:pt x="1" y="18714"/>
                  </a:cubicBezTo>
                  <a:cubicBezTo>
                    <a:pt x="1002" y="19715"/>
                    <a:pt x="5605" y="23784"/>
                    <a:pt x="13911" y="24385"/>
                  </a:cubicBezTo>
                  <a:lnTo>
                    <a:pt x="17380" y="23284"/>
                  </a:lnTo>
                  <a:lnTo>
                    <a:pt x="20782" y="22183"/>
                  </a:lnTo>
                  <a:cubicBezTo>
                    <a:pt x="22917" y="17547"/>
                    <a:pt x="24852" y="12810"/>
                    <a:pt x="26520" y="8006"/>
                  </a:cubicBezTo>
                  <a:cubicBezTo>
                    <a:pt x="27354" y="5605"/>
                    <a:pt x="28254" y="2169"/>
                    <a:pt x="28254" y="2169"/>
                  </a:cubicBezTo>
                  <a:lnTo>
                    <a:pt x="28254" y="2169"/>
                  </a:lnTo>
                  <a:cubicBezTo>
                    <a:pt x="26720" y="2407"/>
                    <a:pt x="25144" y="2506"/>
                    <a:pt x="23582" y="2506"/>
                  </a:cubicBezTo>
                  <a:cubicBezTo>
                    <a:pt x="15734" y="2506"/>
                    <a:pt x="8240" y="1"/>
                    <a:pt x="8240" y="1"/>
                  </a:cubicBezTo>
                  <a:close/>
                </a:path>
              </a:pathLst>
            </a:custGeom>
            <a:solidFill>
              <a:srgbClr val="302D5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4" name="Google Shape;803;p12">
              <a:extLst>
                <a:ext uri="{FF2B5EF4-FFF2-40B4-BE49-F238E27FC236}">
                  <a16:creationId xmlns:a16="http://schemas.microsoft.com/office/drawing/2014/main" id="{68D6E605-E99F-4BBC-906B-ABAD4A0E2810}"/>
                </a:ext>
              </a:extLst>
            </p:cNvPr>
            <p:cNvSpPr/>
            <p:nvPr/>
          </p:nvSpPr>
          <p:spPr>
            <a:xfrm>
              <a:off x="10024450" y="2274100"/>
              <a:ext cx="762700" cy="650325"/>
            </a:xfrm>
            <a:custGeom>
              <a:avLst/>
              <a:gdLst/>
              <a:ahLst/>
              <a:cxnLst/>
              <a:rect l="l" t="t" r="r" b="b"/>
              <a:pathLst>
                <a:path w="30508" h="26013" extrusionOk="0">
                  <a:moveTo>
                    <a:pt x="2783" y="14640"/>
                  </a:moveTo>
                  <a:cubicBezTo>
                    <a:pt x="2750" y="14640"/>
                    <a:pt x="2723" y="14703"/>
                    <a:pt x="2785" y="14864"/>
                  </a:cubicBezTo>
                  <a:lnTo>
                    <a:pt x="2785" y="14864"/>
                  </a:lnTo>
                  <a:cubicBezTo>
                    <a:pt x="2876" y="14736"/>
                    <a:pt x="2825" y="14640"/>
                    <a:pt x="2783" y="14640"/>
                  </a:cubicBezTo>
                  <a:close/>
                  <a:moveTo>
                    <a:pt x="10200" y="1949"/>
                  </a:moveTo>
                  <a:cubicBezTo>
                    <a:pt x="14694" y="3316"/>
                    <a:pt x="19526" y="4155"/>
                    <a:pt x="24289" y="4155"/>
                  </a:cubicBezTo>
                  <a:cubicBezTo>
                    <a:pt x="25520" y="4155"/>
                    <a:pt x="26746" y="4099"/>
                    <a:pt x="27961" y="3981"/>
                  </a:cubicBezTo>
                  <a:lnTo>
                    <a:pt x="27961" y="3981"/>
                  </a:lnTo>
                  <a:cubicBezTo>
                    <a:pt x="26216" y="10325"/>
                    <a:pt x="23868" y="16492"/>
                    <a:pt x="20999" y="22399"/>
                  </a:cubicBezTo>
                  <a:lnTo>
                    <a:pt x="20999" y="22399"/>
                  </a:lnTo>
                  <a:lnTo>
                    <a:pt x="14854" y="24388"/>
                  </a:lnTo>
                  <a:lnTo>
                    <a:pt x="14854" y="24388"/>
                  </a:lnTo>
                  <a:cubicBezTo>
                    <a:pt x="10361" y="23971"/>
                    <a:pt x="5747" y="22512"/>
                    <a:pt x="2343" y="19482"/>
                  </a:cubicBezTo>
                  <a:lnTo>
                    <a:pt x="2343" y="19482"/>
                  </a:lnTo>
                  <a:cubicBezTo>
                    <a:pt x="3225" y="18045"/>
                    <a:pt x="4078" y="16607"/>
                    <a:pt x="4904" y="15170"/>
                  </a:cubicBezTo>
                  <a:cubicBezTo>
                    <a:pt x="4970" y="14970"/>
                    <a:pt x="4970" y="14737"/>
                    <a:pt x="4837" y="14537"/>
                  </a:cubicBezTo>
                  <a:lnTo>
                    <a:pt x="4837" y="14537"/>
                  </a:lnTo>
                  <a:cubicBezTo>
                    <a:pt x="4866" y="14581"/>
                    <a:pt x="4903" y="14601"/>
                    <a:pt x="4945" y="14601"/>
                  </a:cubicBezTo>
                  <a:cubicBezTo>
                    <a:pt x="5380" y="14601"/>
                    <a:pt x="6422" y="12433"/>
                    <a:pt x="6605" y="12068"/>
                  </a:cubicBezTo>
                  <a:cubicBezTo>
                    <a:pt x="7205" y="10867"/>
                    <a:pt x="7739" y="9633"/>
                    <a:pt x="8273" y="8399"/>
                  </a:cubicBezTo>
                  <a:cubicBezTo>
                    <a:pt x="9078" y="6299"/>
                    <a:pt x="9735" y="4149"/>
                    <a:pt x="10200" y="1949"/>
                  </a:cubicBezTo>
                  <a:close/>
                  <a:moveTo>
                    <a:pt x="9275" y="0"/>
                  </a:moveTo>
                  <a:cubicBezTo>
                    <a:pt x="9006" y="0"/>
                    <a:pt x="8770" y="99"/>
                    <a:pt x="8600" y="248"/>
                  </a:cubicBezTo>
                  <a:lnTo>
                    <a:pt x="8600" y="248"/>
                  </a:lnTo>
                  <a:cubicBezTo>
                    <a:pt x="8452" y="363"/>
                    <a:pt x="8345" y="521"/>
                    <a:pt x="8306" y="727"/>
                  </a:cubicBezTo>
                  <a:cubicBezTo>
                    <a:pt x="7405" y="5630"/>
                    <a:pt x="5437" y="10267"/>
                    <a:pt x="2902" y="14570"/>
                  </a:cubicBezTo>
                  <a:cubicBezTo>
                    <a:pt x="2837" y="14766"/>
                    <a:pt x="2836" y="14994"/>
                    <a:pt x="2961" y="15191"/>
                  </a:cubicBezTo>
                  <a:lnTo>
                    <a:pt x="2961" y="15191"/>
                  </a:lnTo>
                  <a:cubicBezTo>
                    <a:pt x="2872" y="15054"/>
                    <a:pt x="2817" y="14946"/>
                    <a:pt x="2785" y="14864"/>
                  </a:cubicBezTo>
                  <a:lnTo>
                    <a:pt x="2785" y="14864"/>
                  </a:lnTo>
                  <a:cubicBezTo>
                    <a:pt x="2754" y="14908"/>
                    <a:pt x="2706" y="14955"/>
                    <a:pt x="2635" y="15004"/>
                  </a:cubicBezTo>
                  <a:cubicBezTo>
                    <a:pt x="2369" y="15370"/>
                    <a:pt x="2168" y="15771"/>
                    <a:pt x="1968" y="16171"/>
                  </a:cubicBezTo>
                  <a:cubicBezTo>
                    <a:pt x="1368" y="17205"/>
                    <a:pt x="767" y="18239"/>
                    <a:pt x="134" y="19240"/>
                  </a:cubicBezTo>
                  <a:cubicBezTo>
                    <a:pt x="0" y="19540"/>
                    <a:pt x="100" y="19874"/>
                    <a:pt x="334" y="20074"/>
                  </a:cubicBezTo>
                  <a:cubicBezTo>
                    <a:pt x="4170" y="23810"/>
                    <a:pt x="9707" y="25578"/>
                    <a:pt x="14944" y="26011"/>
                  </a:cubicBezTo>
                  <a:lnTo>
                    <a:pt x="14931" y="25979"/>
                  </a:lnTo>
                  <a:lnTo>
                    <a:pt x="14931" y="25979"/>
                  </a:lnTo>
                  <a:cubicBezTo>
                    <a:pt x="15028" y="26001"/>
                    <a:pt x="15125" y="26013"/>
                    <a:pt x="15218" y="26013"/>
                  </a:cubicBezTo>
                  <a:cubicBezTo>
                    <a:pt x="15309" y="26013"/>
                    <a:pt x="15397" y="26002"/>
                    <a:pt x="15478" y="25978"/>
                  </a:cubicBezTo>
                  <a:lnTo>
                    <a:pt x="22349" y="23743"/>
                  </a:lnTo>
                  <a:cubicBezTo>
                    <a:pt x="22474" y="23715"/>
                    <a:pt x="22581" y="23653"/>
                    <a:pt x="22669" y="23568"/>
                  </a:cubicBezTo>
                  <a:lnTo>
                    <a:pt x="22669" y="23568"/>
                  </a:lnTo>
                  <a:cubicBezTo>
                    <a:pt x="22787" y="23475"/>
                    <a:pt x="22854" y="23365"/>
                    <a:pt x="22880" y="23247"/>
                  </a:cubicBezTo>
                  <a:lnTo>
                    <a:pt x="22880" y="23247"/>
                  </a:lnTo>
                  <a:cubicBezTo>
                    <a:pt x="26002" y="16795"/>
                    <a:pt x="28526" y="10044"/>
                    <a:pt x="30355" y="3095"/>
                  </a:cubicBezTo>
                  <a:cubicBezTo>
                    <a:pt x="30508" y="2515"/>
                    <a:pt x="29681" y="2186"/>
                    <a:pt x="29208" y="2186"/>
                  </a:cubicBezTo>
                  <a:cubicBezTo>
                    <a:pt x="29165" y="2186"/>
                    <a:pt x="29124" y="2189"/>
                    <a:pt x="29087" y="2194"/>
                  </a:cubicBezTo>
                  <a:cubicBezTo>
                    <a:pt x="27478" y="2421"/>
                    <a:pt x="25838" y="2527"/>
                    <a:pt x="24186" y="2527"/>
                  </a:cubicBezTo>
                  <a:cubicBezTo>
                    <a:pt x="19411" y="2527"/>
                    <a:pt x="14541" y="1640"/>
                    <a:pt x="10060" y="197"/>
                  </a:cubicBezTo>
                  <a:lnTo>
                    <a:pt x="10060" y="197"/>
                  </a:lnTo>
                  <a:cubicBezTo>
                    <a:pt x="9901" y="100"/>
                    <a:pt x="9703" y="41"/>
                    <a:pt x="9497" y="22"/>
                  </a:cubicBezTo>
                  <a:lnTo>
                    <a:pt x="9497" y="22"/>
                  </a:lnTo>
                  <a:cubicBezTo>
                    <a:pt x="9421" y="7"/>
                    <a:pt x="9347" y="0"/>
                    <a:pt x="9275" y="0"/>
                  </a:cubicBezTo>
                  <a:close/>
                </a:path>
              </a:pathLst>
            </a:custGeom>
            <a:solidFill>
              <a:srgbClr val="FFFFFF"/>
            </a:solidFill>
            <a:ln>
              <a:noFill/>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5" name="Google Shape;804;p12">
              <a:extLst>
                <a:ext uri="{FF2B5EF4-FFF2-40B4-BE49-F238E27FC236}">
                  <a16:creationId xmlns:a16="http://schemas.microsoft.com/office/drawing/2014/main" id="{BD075989-D3EA-9C3C-4BA5-F1D5B253AC20}"/>
                </a:ext>
              </a:extLst>
            </p:cNvPr>
            <p:cNvSpPr/>
            <p:nvPr/>
          </p:nvSpPr>
          <p:spPr>
            <a:xfrm>
              <a:off x="10045400" y="2294038"/>
              <a:ext cx="706375" cy="610450"/>
            </a:xfrm>
            <a:custGeom>
              <a:avLst/>
              <a:gdLst/>
              <a:ahLst/>
              <a:cxnLst/>
              <a:rect l="l" t="t" r="r" b="b"/>
              <a:pathLst>
                <a:path w="28255" h="24418" extrusionOk="0">
                  <a:moveTo>
                    <a:pt x="8240" y="0"/>
                  </a:moveTo>
                  <a:cubicBezTo>
                    <a:pt x="8107" y="834"/>
                    <a:pt x="7907" y="1635"/>
                    <a:pt x="7706" y="2435"/>
                  </a:cubicBezTo>
                  <a:cubicBezTo>
                    <a:pt x="6639" y="6505"/>
                    <a:pt x="4971" y="10441"/>
                    <a:pt x="2803" y="14077"/>
                  </a:cubicBezTo>
                  <a:cubicBezTo>
                    <a:pt x="2803" y="14077"/>
                    <a:pt x="1235" y="16779"/>
                    <a:pt x="1" y="18747"/>
                  </a:cubicBezTo>
                  <a:cubicBezTo>
                    <a:pt x="1002" y="19748"/>
                    <a:pt x="5605" y="23851"/>
                    <a:pt x="13911" y="24418"/>
                  </a:cubicBezTo>
                  <a:lnTo>
                    <a:pt x="20782" y="22216"/>
                  </a:lnTo>
                  <a:cubicBezTo>
                    <a:pt x="22917" y="17580"/>
                    <a:pt x="24852" y="12876"/>
                    <a:pt x="26520" y="8039"/>
                  </a:cubicBezTo>
                  <a:cubicBezTo>
                    <a:pt x="27354" y="5671"/>
                    <a:pt x="28254" y="2202"/>
                    <a:pt x="28254" y="2202"/>
                  </a:cubicBezTo>
                  <a:lnTo>
                    <a:pt x="28254" y="2202"/>
                  </a:lnTo>
                  <a:cubicBezTo>
                    <a:pt x="26756" y="2430"/>
                    <a:pt x="25214" y="2526"/>
                    <a:pt x="23684" y="2526"/>
                  </a:cubicBezTo>
                  <a:cubicBezTo>
                    <a:pt x="15815" y="2526"/>
                    <a:pt x="8240" y="0"/>
                    <a:pt x="8240" y="0"/>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6" name="Google Shape;805;p12">
              <a:extLst>
                <a:ext uri="{FF2B5EF4-FFF2-40B4-BE49-F238E27FC236}">
                  <a16:creationId xmlns:a16="http://schemas.microsoft.com/office/drawing/2014/main" id="{83AA9401-A7DD-E5F9-72CE-EF63199F1D8D}"/>
                </a:ext>
              </a:extLst>
            </p:cNvPr>
            <p:cNvSpPr/>
            <p:nvPr/>
          </p:nvSpPr>
          <p:spPr>
            <a:xfrm>
              <a:off x="10399700" y="2814300"/>
              <a:ext cx="171825" cy="90075"/>
            </a:xfrm>
            <a:custGeom>
              <a:avLst/>
              <a:gdLst/>
              <a:ahLst/>
              <a:cxnLst/>
              <a:rect l="l" t="t" r="r" b="b"/>
              <a:pathLst>
                <a:path w="6873" h="3603" extrusionOk="0">
                  <a:moveTo>
                    <a:pt x="3103" y="0"/>
                  </a:moveTo>
                  <a:cubicBezTo>
                    <a:pt x="3103" y="0"/>
                    <a:pt x="2836" y="2135"/>
                    <a:pt x="1" y="3603"/>
                  </a:cubicBezTo>
                  <a:lnTo>
                    <a:pt x="6872" y="1401"/>
                  </a:lnTo>
                  <a:lnTo>
                    <a:pt x="6872" y="1401"/>
                  </a:lnTo>
                  <a:cubicBezTo>
                    <a:pt x="6872" y="1401"/>
                    <a:pt x="6528" y="1453"/>
                    <a:pt x="6043" y="1453"/>
                  </a:cubicBezTo>
                  <a:cubicBezTo>
                    <a:pt x="5075" y="1453"/>
                    <a:pt x="3548" y="1246"/>
                    <a:pt x="31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7" name="Google Shape;806;p12">
              <a:extLst>
                <a:ext uri="{FF2B5EF4-FFF2-40B4-BE49-F238E27FC236}">
                  <a16:creationId xmlns:a16="http://schemas.microsoft.com/office/drawing/2014/main" id="{462AF98F-7F92-8F09-223F-08F3B5A5BA21}"/>
                </a:ext>
              </a:extLst>
            </p:cNvPr>
            <p:cNvSpPr/>
            <p:nvPr/>
          </p:nvSpPr>
          <p:spPr>
            <a:xfrm>
              <a:off x="10286450" y="2434750"/>
              <a:ext cx="330925" cy="81850"/>
            </a:xfrm>
            <a:custGeom>
              <a:avLst/>
              <a:gdLst/>
              <a:ahLst/>
              <a:cxnLst/>
              <a:rect l="l" t="t" r="r" b="b"/>
              <a:pathLst>
                <a:path w="13237" h="3274" extrusionOk="0">
                  <a:moveTo>
                    <a:pt x="863" y="0"/>
                  </a:moveTo>
                  <a:cubicBezTo>
                    <a:pt x="630" y="0"/>
                    <a:pt x="1" y="607"/>
                    <a:pt x="128" y="639"/>
                  </a:cubicBezTo>
                  <a:cubicBezTo>
                    <a:pt x="4030" y="2240"/>
                    <a:pt x="8167" y="3140"/>
                    <a:pt x="12403" y="3274"/>
                  </a:cubicBezTo>
                  <a:cubicBezTo>
                    <a:pt x="12670" y="3274"/>
                    <a:pt x="13237" y="2640"/>
                    <a:pt x="13204" y="2640"/>
                  </a:cubicBezTo>
                  <a:cubicBezTo>
                    <a:pt x="8967" y="2507"/>
                    <a:pt x="4798" y="1606"/>
                    <a:pt x="895" y="5"/>
                  </a:cubicBezTo>
                  <a:cubicBezTo>
                    <a:pt x="885" y="2"/>
                    <a:pt x="875" y="0"/>
                    <a:pt x="8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8" name="Google Shape;807;p12">
              <a:extLst>
                <a:ext uri="{FF2B5EF4-FFF2-40B4-BE49-F238E27FC236}">
                  <a16:creationId xmlns:a16="http://schemas.microsoft.com/office/drawing/2014/main" id="{C793FB35-5BF6-C0E8-C0A3-D1CA6D27F213}"/>
                </a:ext>
              </a:extLst>
            </p:cNvPr>
            <p:cNvSpPr/>
            <p:nvPr/>
          </p:nvSpPr>
          <p:spPr>
            <a:xfrm>
              <a:off x="10233150" y="2558850"/>
              <a:ext cx="330875" cy="81175"/>
            </a:xfrm>
            <a:custGeom>
              <a:avLst/>
              <a:gdLst/>
              <a:ahLst/>
              <a:cxnLst/>
              <a:rect l="l" t="t" r="r" b="b"/>
              <a:pathLst>
                <a:path w="13235" h="3247" extrusionOk="0">
                  <a:moveTo>
                    <a:pt x="870" y="1"/>
                  </a:moveTo>
                  <a:cubicBezTo>
                    <a:pt x="599" y="1"/>
                    <a:pt x="1" y="583"/>
                    <a:pt x="125" y="645"/>
                  </a:cubicBezTo>
                  <a:cubicBezTo>
                    <a:pt x="4028" y="2246"/>
                    <a:pt x="8197" y="3113"/>
                    <a:pt x="12400" y="3247"/>
                  </a:cubicBezTo>
                  <a:cubicBezTo>
                    <a:pt x="12700" y="3247"/>
                    <a:pt x="13234" y="2613"/>
                    <a:pt x="13201" y="2613"/>
                  </a:cubicBezTo>
                  <a:cubicBezTo>
                    <a:pt x="8964" y="2479"/>
                    <a:pt x="4828" y="1612"/>
                    <a:pt x="925" y="11"/>
                  </a:cubicBezTo>
                  <a:cubicBezTo>
                    <a:pt x="909" y="4"/>
                    <a:pt x="891" y="1"/>
                    <a:pt x="8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9" name="Google Shape;808;p12">
              <a:extLst>
                <a:ext uri="{FF2B5EF4-FFF2-40B4-BE49-F238E27FC236}">
                  <a16:creationId xmlns:a16="http://schemas.microsoft.com/office/drawing/2014/main" id="{0EC0CFC9-38B6-990C-893C-DC5C295E3A73}"/>
                </a:ext>
              </a:extLst>
            </p:cNvPr>
            <p:cNvSpPr/>
            <p:nvPr/>
          </p:nvSpPr>
          <p:spPr>
            <a:xfrm>
              <a:off x="10174775" y="2676450"/>
              <a:ext cx="330875" cy="81150"/>
            </a:xfrm>
            <a:custGeom>
              <a:avLst/>
              <a:gdLst/>
              <a:ahLst/>
              <a:cxnLst/>
              <a:rect l="l" t="t" r="r" b="b"/>
              <a:pathLst>
                <a:path w="13235" h="3246" extrusionOk="0">
                  <a:moveTo>
                    <a:pt x="843" y="0"/>
                  </a:moveTo>
                  <a:cubicBezTo>
                    <a:pt x="599" y="0"/>
                    <a:pt x="1" y="582"/>
                    <a:pt x="125" y="644"/>
                  </a:cubicBezTo>
                  <a:cubicBezTo>
                    <a:pt x="4028" y="2245"/>
                    <a:pt x="8197" y="3113"/>
                    <a:pt x="12400" y="3246"/>
                  </a:cubicBezTo>
                  <a:cubicBezTo>
                    <a:pt x="12700" y="3246"/>
                    <a:pt x="13234" y="2612"/>
                    <a:pt x="13201" y="2612"/>
                  </a:cubicBezTo>
                  <a:cubicBezTo>
                    <a:pt x="8964" y="2479"/>
                    <a:pt x="4795" y="1611"/>
                    <a:pt x="892" y="10"/>
                  </a:cubicBezTo>
                  <a:cubicBezTo>
                    <a:pt x="878" y="3"/>
                    <a:pt x="862" y="0"/>
                    <a:pt x="84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20" name="Google Shape;809;p12">
            <a:extLst>
              <a:ext uri="{FF2B5EF4-FFF2-40B4-BE49-F238E27FC236}">
                <a16:creationId xmlns:a16="http://schemas.microsoft.com/office/drawing/2014/main" id="{C035962E-C0D0-6BC5-7EF0-987C11BE073B}"/>
              </a:ext>
            </a:extLst>
          </p:cNvPr>
          <p:cNvGrpSpPr/>
          <p:nvPr/>
        </p:nvGrpSpPr>
        <p:grpSpPr>
          <a:xfrm rot="-2700000" flipH="1">
            <a:off x="10743535" y="4338700"/>
            <a:ext cx="1090528" cy="1084773"/>
            <a:chOff x="10440625" y="1291025"/>
            <a:chExt cx="630000" cy="626675"/>
          </a:xfrm>
        </p:grpSpPr>
        <p:sp>
          <p:nvSpPr>
            <p:cNvPr id="121" name="Google Shape;810;p12">
              <a:extLst>
                <a:ext uri="{FF2B5EF4-FFF2-40B4-BE49-F238E27FC236}">
                  <a16:creationId xmlns:a16="http://schemas.microsoft.com/office/drawing/2014/main" id="{89D55799-9801-CD96-CFFC-A40A09DC2521}"/>
                </a:ext>
              </a:extLst>
            </p:cNvPr>
            <p:cNvSpPr/>
            <p:nvPr/>
          </p:nvSpPr>
          <p:spPr>
            <a:xfrm>
              <a:off x="10465650" y="1310625"/>
              <a:ext cx="580450" cy="589725"/>
            </a:xfrm>
            <a:custGeom>
              <a:avLst/>
              <a:gdLst/>
              <a:ahLst/>
              <a:cxnLst/>
              <a:rect l="l" t="t" r="r" b="b"/>
              <a:pathLst>
                <a:path w="23218" h="23589" extrusionOk="0">
                  <a:moveTo>
                    <a:pt x="12610" y="0"/>
                  </a:moveTo>
                  <a:cubicBezTo>
                    <a:pt x="6906" y="4003"/>
                    <a:pt x="1" y="6138"/>
                    <a:pt x="1" y="6138"/>
                  </a:cubicBezTo>
                  <a:cubicBezTo>
                    <a:pt x="434" y="6772"/>
                    <a:pt x="768" y="7439"/>
                    <a:pt x="1135" y="8073"/>
                  </a:cubicBezTo>
                  <a:cubicBezTo>
                    <a:pt x="2803" y="11442"/>
                    <a:pt x="4003" y="15044"/>
                    <a:pt x="4671" y="18747"/>
                  </a:cubicBezTo>
                  <a:cubicBezTo>
                    <a:pt x="4671" y="18747"/>
                    <a:pt x="5171" y="21482"/>
                    <a:pt x="5505" y="23484"/>
                  </a:cubicBezTo>
                  <a:cubicBezTo>
                    <a:pt x="5841" y="23527"/>
                    <a:pt x="6482" y="23588"/>
                    <a:pt x="7358" y="23588"/>
                  </a:cubicBezTo>
                  <a:cubicBezTo>
                    <a:pt x="10563" y="23588"/>
                    <a:pt x="16913" y="22766"/>
                    <a:pt x="23017" y="17213"/>
                  </a:cubicBezTo>
                  <a:lnTo>
                    <a:pt x="23217" y="17012"/>
                  </a:lnTo>
                  <a:cubicBezTo>
                    <a:pt x="22817" y="14511"/>
                    <a:pt x="20348" y="7172"/>
                    <a:pt x="18280" y="2168"/>
                  </a:cubicBezTo>
                  <a:cubicBezTo>
                    <a:pt x="18113" y="1735"/>
                    <a:pt x="17913" y="1301"/>
                    <a:pt x="17713" y="868"/>
                  </a:cubicBezTo>
                  <a:lnTo>
                    <a:pt x="17680" y="734"/>
                  </a:lnTo>
                  <a:cubicBezTo>
                    <a:pt x="17546" y="501"/>
                    <a:pt x="17446" y="234"/>
                    <a:pt x="17313" y="0"/>
                  </a:cubicBezTo>
                  <a:close/>
                </a:path>
              </a:pathLst>
            </a:custGeom>
            <a:solidFill>
              <a:srgbClr val="302D5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2" name="Google Shape;811;p12">
              <a:extLst>
                <a:ext uri="{FF2B5EF4-FFF2-40B4-BE49-F238E27FC236}">
                  <a16:creationId xmlns:a16="http://schemas.microsoft.com/office/drawing/2014/main" id="{79B249D2-7DE5-635D-D988-9DD2790F6C68}"/>
                </a:ext>
              </a:extLst>
            </p:cNvPr>
            <p:cNvSpPr/>
            <p:nvPr/>
          </p:nvSpPr>
          <p:spPr>
            <a:xfrm>
              <a:off x="10440625" y="1291025"/>
              <a:ext cx="630000" cy="626675"/>
            </a:xfrm>
            <a:custGeom>
              <a:avLst/>
              <a:gdLst/>
              <a:ahLst/>
              <a:cxnLst/>
              <a:rect l="l" t="t" r="r" b="b"/>
              <a:pathLst>
                <a:path w="25200" h="25067" extrusionOk="0">
                  <a:moveTo>
                    <a:pt x="17914" y="1485"/>
                  </a:moveTo>
                  <a:cubicBezTo>
                    <a:pt x="20117" y="6418"/>
                    <a:pt x="22353" y="11902"/>
                    <a:pt x="23310" y="17266"/>
                  </a:cubicBezTo>
                  <a:lnTo>
                    <a:pt x="23310" y="17266"/>
                  </a:lnTo>
                  <a:cubicBezTo>
                    <a:pt x="19197" y="20977"/>
                    <a:pt x="13681" y="23649"/>
                    <a:pt x="8065" y="23649"/>
                  </a:cubicBezTo>
                  <a:cubicBezTo>
                    <a:pt x="7800" y="23649"/>
                    <a:pt x="7535" y="23643"/>
                    <a:pt x="7270" y="23631"/>
                  </a:cubicBezTo>
                  <a:lnTo>
                    <a:pt x="7270" y="23631"/>
                  </a:lnTo>
                  <a:cubicBezTo>
                    <a:pt x="7158" y="22363"/>
                    <a:pt x="7069" y="20721"/>
                    <a:pt x="6420" y="19697"/>
                  </a:cubicBezTo>
                  <a:lnTo>
                    <a:pt x="6420" y="19697"/>
                  </a:lnTo>
                  <a:lnTo>
                    <a:pt x="6539" y="19798"/>
                  </a:lnTo>
                  <a:cubicBezTo>
                    <a:pt x="5769" y="15469"/>
                    <a:pt x="4260" y="11294"/>
                    <a:pt x="2099" y="7451"/>
                  </a:cubicBezTo>
                  <a:lnTo>
                    <a:pt x="2099" y="7451"/>
                  </a:lnTo>
                  <a:cubicBezTo>
                    <a:pt x="6410" y="6064"/>
                    <a:pt x="10500" y="4055"/>
                    <a:pt x="14247" y="1485"/>
                  </a:cubicBezTo>
                  <a:close/>
                  <a:moveTo>
                    <a:pt x="13099" y="1"/>
                  </a:moveTo>
                  <a:cubicBezTo>
                    <a:pt x="12993" y="1"/>
                    <a:pt x="12894" y="26"/>
                    <a:pt x="12810" y="84"/>
                  </a:cubicBezTo>
                  <a:cubicBezTo>
                    <a:pt x="8941" y="2752"/>
                    <a:pt x="4704" y="4820"/>
                    <a:pt x="268" y="6221"/>
                  </a:cubicBezTo>
                  <a:cubicBezTo>
                    <a:pt x="1" y="6288"/>
                    <a:pt x="101" y="6622"/>
                    <a:pt x="201" y="6789"/>
                  </a:cubicBezTo>
                  <a:cubicBezTo>
                    <a:pt x="1902" y="9624"/>
                    <a:pt x="3170" y="12693"/>
                    <a:pt x="4004" y="15895"/>
                  </a:cubicBezTo>
                  <a:cubicBezTo>
                    <a:pt x="4287" y="16911"/>
                    <a:pt x="4286" y="18329"/>
                    <a:pt x="4831" y="19283"/>
                  </a:cubicBezTo>
                  <a:lnTo>
                    <a:pt x="4831" y="19283"/>
                  </a:lnTo>
                  <a:lnTo>
                    <a:pt x="4771" y="19231"/>
                  </a:lnTo>
                  <a:lnTo>
                    <a:pt x="4771" y="19231"/>
                  </a:lnTo>
                  <a:cubicBezTo>
                    <a:pt x="5071" y="20799"/>
                    <a:pt x="5338" y="22366"/>
                    <a:pt x="5605" y="23968"/>
                  </a:cubicBezTo>
                  <a:cubicBezTo>
                    <a:pt x="5672" y="24468"/>
                    <a:pt x="6439" y="24902"/>
                    <a:pt x="6906" y="24935"/>
                  </a:cubicBezTo>
                  <a:cubicBezTo>
                    <a:pt x="7646" y="25024"/>
                    <a:pt x="8385" y="25066"/>
                    <a:pt x="9121" y="25066"/>
                  </a:cubicBezTo>
                  <a:cubicBezTo>
                    <a:pt x="15027" y="25066"/>
                    <a:pt x="20755" y="22312"/>
                    <a:pt x="25085" y="18397"/>
                  </a:cubicBezTo>
                  <a:cubicBezTo>
                    <a:pt x="25200" y="18291"/>
                    <a:pt x="25188" y="18136"/>
                    <a:pt x="25097" y="17971"/>
                  </a:cubicBezTo>
                  <a:lnTo>
                    <a:pt x="25097" y="17971"/>
                  </a:lnTo>
                  <a:cubicBezTo>
                    <a:pt x="24116" y="12473"/>
                    <a:pt x="21799" y="6817"/>
                    <a:pt x="19548" y="1752"/>
                  </a:cubicBezTo>
                  <a:lnTo>
                    <a:pt x="19114" y="884"/>
                  </a:lnTo>
                  <a:cubicBezTo>
                    <a:pt x="18814" y="351"/>
                    <a:pt x="18281" y="50"/>
                    <a:pt x="17680" y="50"/>
                  </a:cubicBezTo>
                  <a:lnTo>
                    <a:pt x="13381" y="50"/>
                  </a:lnTo>
                  <a:cubicBezTo>
                    <a:pt x="13284" y="18"/>
                    <a:pt x="13189" y="1"/>
                    <a:pt x="13099" y="1"/>
                  </a:cubicBezTo>
                  <a:close/>
                </a:path>
              </a:pathLst>
            </a:custGeom>
            <a:solidFill>
              <a:srgbClr val="FFFFFF"/>
            </a:solidFill>
            <a:ln w="1905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3" name="Google Shape;812;p12">
              <a:extLst>
                <a:ext uri="{FF2B5EF4-FFF2-40B4-BE49-F238E27FC236}">
                  <a16:creationId xmlns:a16="http://schemas.microsoft.com/office/drawing/2014/main" id="{13B14F0B-5949-E4A1-027B-06B35CAFF777}"/>
                </a:ext>
              </a:extLst>
            </p:cNvPr>
            <p:cNvSpPr/>
            <p:nvPr/>
          </p:nvSpPr>
          <p:spPr>
            <a:xfrm>
              <a:off x="10465650" y="1310625"/>
              <a:ext cx="580450" cy="589725"/>
            </a:xfrm>
            <a:custGeom>
              <a:avLst/>
              <a:gdLst/>
              <a:ahLst/>
              <a:cxnLst/>
              <a:rect l="l" t="t" r="r" b="b"/>
              <a:pathLst>
                <a:path w="23218" h="23589" extrusionOk="0">
                  <a:moveTo>
                    <a:pt x="12576" y="0"/>
                  </a:moveTo>
                  <a:cubicBezTo>
                    <a:pt x="6906" y="4003"/>
                    <a:pt x="1" y="6138"/>
                    <a:pt x="1" y="6138"/>
                  </a:cubicBezTo>
                  <a:cubicBezTo>
                    <a:pt x="434" y="6772"/>
                    <a:pt x="768" y="7406"/>
                    <a:pt x="1135" y="8073"/>
                  </a:cubicBezTo>
                  <a:cubicBezTo>
                    <a:pt x="2803" y="11442"/>
                    <a:pt x="4003" y="15044"/>
                    <a:pt x="4637" y="18747"/>
                  </a:cubicBezTo>
                  <a:cubicBezTo>
                    <a:pt x="4637" y="18747"/>
                    <a:pt x="5171" y="21482"/>
                    <a:pt x="5471" y="23484"/>
                  </a:cubicBezTo>
                  <a:cubicBezTo>
                    <a:pt x="5815" y="23527"/>
                    <a:pt x="6460" y="23588"/>
                    <a:pt x="7338" y="23588"/>
                  </a:cubicBezTo>
                  <a:cubicBezTo>
                    <a:pt x="10550" y="23588"/>
                    <a:pt x="16880" y="22766"/>
                    <a:pt x="22984" y="17213"/>
                  </a:cubicBezTo>
                  <a:lnTo>
                    <a:pt x="23217" y="17046"/>
                  </a:lnTo>
                  <a:cubicBezTo>
                    <a:pt x="22817" y="14511"/>
                    <a:pt x="20348" y="7172"/>
                    <a:pt x="18280" y="2168"/>
                  </a:cubicBezTo>
                  <a:cubicBezTo>
                    <a:pt x="18013" y="1468"/>
                    <a:pt x="17646" y="701"/>
                    <a:pt x="17313" y="0"/>
                  </a:cubicBezTo>
                  <a:close/>
                </a:path>
              </a:pathLst>
            </a:custGeom>
            <a:solidFill>
              <a:srgbClr val="8DCED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4" name="Google Shape;813;p12">
              <a:extLst>
                <a:ext uri="{FF2B5EF4-FFF2-40B4-BE49-F238E27FC236}">
                  <a16:creationId xmlns:a16="http://schemas.microsoft.com/office/drawing/2014/main" id="{84746C2D-BB3B-A640-BC5E-124E2FC1DB6A}"/>
                </a:ext>
              </a:extLst>
            </p:cNvPr>
            <p:cNvSpPr/>
            <p:nvPr/>
          </p:nvSpPr>
          <p:spPr>
            <a:xfrm>
              <a:off x="10780050" y="1309775"/>
              <a:ext cx="118425" cy="69250"/>
            </a:xfrm>
            <a:custGeom>
              <a:avLst/>
              <a:gdLst/>
              <a:ahLst/>
              <a:cxnLst/>
              <a:rect l="l" t="t" r="r" b="b"/>
              <a:pathLst>
                <a:path w="4737" h="2770" extrusionOk="0">
                  <a:moveTo>
                    <a:pt x="0" y="1"/>
                  </a:moveTo>
                  <a:cubicBezTo>
                    <a:pt x="1868" y="368"/>
                    <a:pt x="3569" y="2770"/>
                    <a:pt x="3569" y="2770"/>
                  </a:cubicBezTo>
                  <a:lnTo>
                    <a:pt x="4737"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5" name="Google Shape;814;p12">
              <a:extLst>
                <a:ext uri="{FF2B5EF4-FFF2-40B4-BE49-F238E27FC236}">
                  <a16:creationId xmlns:a16="http://schemas.microsoft.com/office/drawing/2014/main" id="{218B4748-4AB6-69CA-1D24-0CFF654A8F7F}"/>
                </a:ext>
              </a:extLst>
            </p:cNvPr>
            <p:cNvSpPr/>
            <p:nvPr/>
          </p:nvSpPr>
          <p:spPr>
            <a:xfrm>
              <a:off x="10585125" y="1404925"/>
              <a:ext cx="291075" cy="135350"/>
            </a:xfrm>
            <a:custGeom>
              <a:avLst/>
              <a:gdLst/>
              <a:ahLst/>
              <a:cxnLst/>
              <a:rect l="l" t="t" r="r" b="b"/>
              <a:pathLst>
                <a:path w="11643" h="5414" extrusionOk="0">
                  <a:moveTo>
                    <a:pt x="10959" y="0"/>
                  </a:moveTo>
                  <a:cubicBezTo>
                    <a:pt x="10848" y="0"/>
                    <a:pt x="10733" y="48"/>
                    <a:pt x="10633" y="164"/>
                  </a:cubicBezTo>
                  <a:cubicBezTo>
                    <a:pt x="7831" y="2633"/>
                    <a:pt x="4328" y="4167"/>
                    <a:pt x="625" y="4534"/>
                  </a:cubicBezTo>
                  <a:cubicBezTo>
                    <a:pt x="0" y="4534"/>
                    <a:pt x="49" y="5414"/>
                    <a:pt x="607" y="5414"/>
                  </a:cubicBezTo>
                  <a:cubicBezTo>
                    <a:pt x="644" y="5414"/>
                    <a:pt x="684" y="5410"/>
                    <a:pt x="726" y="5401"/>
                  </a:cubicBezTo>
                  <a:lnTo>
                    <a:pt x="692" y="5401"/>
                  </a:lnTo>
                  <a:cubicBezTo>
                    <a:pt x="4595" y="5035"/>
                    <a:pt x="8298" y="3433"/>
                    <a:pt x="11233" y="832"/>
                  </a:cubicBezTo>
                  <a:cubicBezTo>
                    <a:pt x="11643" y="524"/>
                    <a:pt x="11325" y="0"/>
                    <a:pt x="1095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6" name="Google Shape;815;p12">
              <a:extLst>
                <a:ext uri="{FF2B5EF4-FFF2-40B4-BE49-F238E27FC236}">
                  <a16:creationId xmlns:a16="http://schemas.microsoft.com/office/drawing/2014/main" id="{224ECF2B-E92A-5002-3E90-7E3D9B51DF43}"/>
                </a:ext>
              </a:extLst>
            </p:cNvPr>
            <p:cNvSpPr/>
            <p:nvPr/>
          </p:nvSpPr>
          <p:spPr>
            <a:xfrm>
              <a:off x="10610050" y="1479250"/>
              <a:ext cx="291050" cy="136075"/>
            </a:xfrm>
            <a:custGeom>
              <a:avLst/>
              <a:gdLst/>
              <a:ahLst/>
              <a:cxnLst/>
              <a:rect l="l" t="t" r="r" b="b"/>
              <a:pathLst>
                <a:path w="11642" h="5443" extrusionOk="0">
                  <a:moveTo>
                    <a:pt x="10939" y="0"/>
                  </a:moveTo>
                  <a:cubicBezTo>
                    <a:pt x="10826" y="0"/>
                    <a:pt x="10709" y="47"/>
                    <a:pt x="10603" y="160"/>
                  </a:cubicBezTo>
                  <a:cubicBezTo>
                    <a:pt x="7834" y="2662"/>
                    <a:pt x="4332" y="4196"/>
                    <a:pt x="596" y="4530"/>
                  </a:cubicBezTo>
                  <a:cubicBezTo>
                    <a:pt x="0" y="4530"/>
                    <a:pt x="53" y="5443"/>
                    <a:pt x="587" y="5443"/>
                  </a:cubicBezTo>
                  <a:cubicBezTo>
                    <a:pt x="621" y="5443"/>
                    <a:pt x="657" y="5439"/>
                    <a:pt x="696" y="5431"/>
                  </a:cubicBezTo>
                  <a:cubicBezTo>
                    <a:pt x="4599" y="5064"/>
                    <a:pt x="8268" y="3429"/>
                    <a:pt x="11203" y="827"/>
                  </a:cubicBezTo>
                  <a:cubicBezTo>
                    <a:pt x="11642" y="544"/>
                    <a:pt x="11322" y="0"/>
                    <a:pt x="1093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7" name="Google Shape;816;p12">
              <a:extLst>
                <a:ext uri="{FF2B5EF4-FFF2-40B4-BE49-F238E27FC236}">
                  <a16:creationId xmlns:a16="http://schemas.microsoft.com/office/drawing/2014/main" id="{8CD38895-0DE7-67E4-D0C8-914F49AED52F}"/>
                </a:ext>
              </a:extLst>
            </p:cNvPr>
            <p:cNvSpPr/>
            <p:nvPr/>
          </p:nvSpPr>
          <p:spPr>
            <a:xfrm>
              <a:off x="10634075" y="1554200"/>
              <a:ext cx="291325" cy="136050"/>
            </a:xfrm>
            <a:custGeom>
              <a:avLst/>
              <a:gdLst/>
              <a:ahLst/>
              <a:cxnLst/>
              <a:rect l="l" t="t" r="r" b="b"/>
              <a:pathLst>
                <a:path w="11653" h="5442" extrusionOk="0">
                  <a:moveTo>
                    <a:pt x="10969" y="0"/>
                  </a:moveTo>
                  <a:cubicBezTo>
                    <a:pt x="10858" y="0"/>
                    <a:pt x="10743" y="48"/>
                    <a:pt x="10643" y="164"/>
                  </a:cubicBezTo>
                  <a:cubicBezTo>
                    <a:pt x="7841" y="2666"/>
                    <a:pt x="4338" y="4167"/>
                    <a:pt x="636" y="4534"/>
                  </a:cubicBezTo>
                  <a:cubicBezTo>
                    <a:pt x="0" y="4534"/>
                    <a:pt x="61" y="5442"/>
                    <a:pt x="644" y="5442"/>
                  </a:cubicBezTo>
                  <a:cubicBezTo>
                    <a:pt x="673" y="5442"/>
                    <a:pt x="704" y="5440"/>
                    <a:pt x="736" y="5435"/>
                  </a:cubicBezTo>
                  <a:lnTo>
                    <a:pt x="702" y="5401"/>
                  </a:lnTo>
                  <a:cubicBezTo>
                    <a:pt x="4605" y="5035"/>
                    <a:pt x="8308" y="3433"/>
                    <a:pt x="11243" y="832"/>
                  </a:cubicBezTo>
                  <a:cubicBezTo>
                    <a:pt x="11653" y="524"/>
                    <a:pt x="11335" y="0"/>
                    <a:pt x="109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8" name="Google Shape;817;p12">
              <a:extLst>
                <a:ext uri="{FF2B5EF4-FFF2-40B4-BE49-F238E27FC236}">
                  <a16:creationId xmlns:a16="http://schemas.microsoft.com/office/drawing/2014/main" id="{CBE9B617-E742-BF94-B70A-0E5764657609}"/>
                </a:ext>
              </a:extLst>
            </p:cNvPr>
            <p:cNvSpPr/>
            <p:nvPr/>
          </p:nvSpPr>
          <p:spPr>
            <a:xfrm>
              <a:off x="10659325" y="1628900"/>
              <a:ext cx="291050" cy="135700"/>
            </a:xfrm>
            <a:custGeom>
              <a:avLst/>
              <a:gdLst/>
              <a:ahLst/>
              <a:cxnLst/>
              <a:rect l="l" t="t" r="r" b="b"/>
              <a:pathLst>
                <a:path w="11642" h="5428" extrusionOk="0">
                  <a:moveTo>
                    <a:pt x="10966" y="1"/>
                  </a:moveTo>
                  <a:cubicBezTo>
                    <a:pt x="10853" y="1"/>
                    <a:pt x="10736" y="52"/>
                    <a:pt x="10633" y="179"/>
                  </a:cubicBezTo>
                  <a:cubicBezTo>
                    <a:pt x="7831" y="2647"/>
                    <a:pt x="4329" y="4181"/>
                    <a:pt x="626" y="4548"/>
                  </a:cubicBezTo>
                  <a:cubicBezTo>
                    <a:pt x="1" y="4548"/>
                    <a:pt x="50" y="5428"/>
                    <a:pt x="608" y="5428"/>
                  </a:cubicBezTo>
                  <a:cubicBezTo>
                    <a:pt x="645" y="5428"/>
                    <a:pt x="685" y="5424"/>
                    <a:pt x="726" y="5416"/>
                  </a:cubicBezTo>
                  <a:lnTo>
                    <a:pt x="693" y="5416"/>
                  </a:lnTo>
                  <a:cubicBezTo>
                    <a:pt x="4596" y="5049"/>
                    <a:pt x="8298" y="3448"/>
                    <a:pt x="11234" y="846"/>
                  </a:cubicBezTo>
                  <a:cubicBezTo>
                    <a:pt x="11641" y="540"/>
                    <a:pt x="11329" y="1"/>
                    <a:pt x="109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29" name="Google Shape;818;p12">
            <a:extLst>
              <a:ext uri="{FF2B5EF4-FFF2-40B4-BE49-F238E27FC236}">
                <a16:creationId xmlns:a16="http://schemas.microsoft.com/office/drawing/2014/main" id="{FFE45078-AE2B-0824-072D-F68140C6115E}"/>
              </a:ext>
            </a:extLst>
          </p:cNvPr>
          <p:cNvGrpSpPr/>
          <p:nvPr/>
        </p:nvGrpSpPr>
        <p:grpSpPr>
          <a:xfrm rot="2700000">
            <a:off x="11032109" y="1278260"/>
            <a:ext cx="1161241" cy="779957"/>
            <a:chOff x="133625" y="4024950"/>
            <a:chExt cx="1244878" cy="836133"/>
          </a:xfrm>
        </p:grpSpPr>
        <p:sp>
          <p:nvSpPr>
            <p:cNvPr id="130" name="Google Shape;819;p12">
              <a:extLst>
                <a:ext uri="{FF2B5EF4-FFF2-40B4-BE49-F238E27FC236}">
                  <a16:creationId xmlns:a16="http://schemas.microsoft.com/office/drawing/2014/main" id="{47CBAB06-4EEF-032C-A064-06C7970D6CC8}"/>
                </a:ext>
              </a:extLst>
            </p:cNvPr>
            <p:cNvSpPr/>
            <p:nvPr/>
          </p:nvSpPr>
          <p:spPr>
            <a:xfrm>
              <a:off x="145827" y="4027219"/>
              <a:ext cx="1217689" cy="831396"/>
            </a:xfrm>
            <a:custGeom>
              <a:avLst/>
              <a:gdLst/>
              <a:ahLst/>
              <a:cxnLst/>
              <a:rect l="l" t="t" r="r" b="b"/>
              <a:pathLst>
                <a:path w="103589" h="70727" extrusionOk="0">
                  <a:moveTo>
                    <a:pt x="6834" y="0"/>
                  </a:moveTo>
                  <a:lnTo>
                    <a:pt x="6834" y="0"/>
                  </a:lnTo>
                  <a:cubicBezTo>
                    <a:pt x="7521" y="850"/>
                    <a:pt x="8142" y="1766"/>
                    <a:pt x="8698" y="2682"/>
                  </a:cubicBezTo>
                  <a:lnTo>
                    <a:pt x="5199" y="916"/>
                  </a:lnTo>
                  <a:lnTo>
                    <a:pt x="5199" y="916"/>
                  </a:lnTo>
                  <a:cubicBezTo>
                    <a:pt x="6409" y="2485"/>
                    <a:pt x="7488" y="4153"/>
                    <a:pt x="8436" y="5919"/>
                  </a:cubicBezTo>
                  <a:lnTo>
                    <a:pt x="2256" y="2845"/>
                  </a:lnTo>
                  <a:lnTo>
                    <a:pt x="2256" y="2845"/>
                  </a:lnTo>
                  <a:cubicBezTo>
                    <a:pt x="4120" y="5265"/>
                    <a:pt x="5690" y="7946"/>
                    <a:pt x="6932" y="10758"/>
                  </a:cubicBezTo>
                  <a:lnTo>
                    <a:pt x="0" y="7979"/>
                  </a:lnTo>
                  <a:lnTo>
                    <a:pt x="0" y="7979"/>
                  </a:lnTo>
                  <a:cubicBezTo>
                    <a:pt x="4937" y="13145"/>
                    <a:pt x="7684" y="20142"/>
                    <a:pt x="8534" y="27238"/>
                  </a:cubicBezTo>
                  <a:cubicBezTo>
                    <a:pt x="9057" y="32045"/>
                    <a:pt x="8927" y="36917"/>
                    <a:pt x="8175" y="41690"/>
                  </a:cubicBezTo>
                  <a:cubicBezTo>
                    <a:pt x="7979" y="42865"/>
                    <a:pt x="5246" y="55326"/>
                    <a:pt x="5037" y="55326"/>
                  </a:cubicBezTo>
                  <a:cubicBezTo>
                    <a:pt x="5037" y="55326"/>
                    <a:pt x="5036" y="55326"/>
                    <a:pt x="5036" y="55326"/>
                  </a:cubicBezTo>
                  <a:lnTo>
                    <a:pt x="5036" y="55326"/>
                  </a:lnTo>
                  <a:cubicBezTo>
                    <a:pt x="5037" y="55326"/>
                    <a:pt x="8045" y="56339"/>
                    <a:pt x="12818" y="57843"/>
                  </a:cubicBezTo>
                  <a:cubicBezTo>
                    <a:pt x="26028" y="62061"/>
                    <a:pt x="52317" y="70072"/>
                    <a:pt x="61309" y="70726"/>
                  </a:cubicBezTo>
                  <a:lnTo>
                    <a:pt x="70694" y="65527"/>
                  </a:lnTo>
                  <a:lnTo>
                    <a:pt x="70726" y="65495"/>
                  </a:lnTo>
                  <a:lnTo>
                    <a:pt x="70759" y="65495"/>
                  </a:lnTo>
                  <a:lnTo>
                    <a:pt x="70890" y="65429"/>
                  </a:lnTo>
                  <a:lnTo>
                    <a:pt x="70857" y="65429"/>
                  </a:lnTo>
                  <a:cubicBezTo>
                    <a:pt x="71184" y="65135"/>
                    <a:pt x="71413" y="64775"/>
                    <a:pt x="71576" y="64383"/>
                  </a:cubicBezTo>
                  <a:cubicBezTo>
                    <a:pt x="72296" y="62650"/>
                    <a:pt x="73015" y="60950"/>
                    <a:pt x="73735" y="59217"/>
                  </a:cubicBezTo>
                  <a:cubicBezTo>
                    <a:pt x="74944" y="56437"/>
                    <a:pt x="76187" y="53691"/>
                    <a:pt x="77626" y="51042"/>
                  </a:cubicBezTo>
                  <a:cubicBezTo>
                    <a:pt x="79849" y="47020"/>
                    <a:pt x="82825" y="43554"/>
                    <a:pt x="85768" y="40088"/>
                  </a:cubicBezTo>
                  <a:cubicBezTo>
                    <a:pt x="90411" y="34628"/>
                    <a:pt x="96754" y="29461"/>
                    <a:pt x="103588" y="27728"/>
                  </a:cubicBezTo>
                  <a:cubicBezTo>
                    <a:pt x="99991" y="26519"/>
                    <a:pt x="96394" y="25276"/>
                    <a:pt x="92863" y="23935"/>
                  </a:cubicBezTo>
                  <a:lnTo>
                    <a:pt x="50323" y="8763"/>
                  </a:lnTo>
                  <a:cubicBezTo>
                    <a:pt x="49930" y="8862"/>
                    <a:pt x="49538" y="9058"/>
                    <a:pt x="49211" y="9352"/>
                  </a:cubicBezTo>
                  <a:lnTo>
                    <a:pt x="44273" y="7161"/>
                  </a:lnTo>
                  <a:cubicBezTo>
                    <a:pt x="43783" y="7488"/>
                    <a:pt x="43325" y="7848"/>
                    <a:pt x="42835" y="8208"/>
                  </a:cubicBezTo>
                  <a:lnTo>
                    <a:pt x="38486" y="6344"/>
                  </a:lnTo>
                  <a:cubicBezTo>
                    <a:pt x="36066" y="8109"/>
                    <a:pt x="33843" y="10169"/>
                    <a:pt x="31946" y="12491"/>
                  </a:cubicBezTo>
                  <a:lnTo>
                    <a:pt x="6834" y="0"/>
                  </a:lnTo>
                  <a:close/>
                </a:path>
              </a:pathLst>
            </a:custGeom>
            <a:solidFill>
              <a:srgbClr val="EF433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1" name="Google Shape;820;p12">
              <a:extLst>
                <a:ext uri="{FF2B5EF4-FFF2-40B4-BE49-F238E27FC236}">
                  <a16:creationId xmlns:a16="http://schemas.microsoft.com/office/drawing/2014/main" id="{98E24420-4301-BFBE-EA69-2036B840A071}"/>
                </a:ext>
              </a:extLst>
            </p:cNvPr>
            <p:cNvSpPr/>
            <p:nvPr/>
          </p:nvSpPr>
          <p:spPr>
            <a:xfrm>
              <a:off x="133625" y="4024950"/>
              <a:ext cx="1244878" cy="836133"/>
            </a:xfrm>
            <a:custGeom>
              <a:avLst/>
              <a:gdLst/>
              <a:ahLst/>
              <a:cxnLst/>
              <a:rect l="l" t="t" r="r" b="b"/>
              <a:pathLst>
                <a:path w="105902" h="71130" extrusionOk="0">
                  <a:moveTo>
                    <a:pt x="52342" y="9153"/>
                  </a:moveTo>
                  <a:cubicBezTo>
                    <a:pt x="52341" y="9153"/>
                    <a:pt x="52340" y="9153"/>
                    <a:pt x="52340" y="9153"/>
                  </a:cubicBezTo>
                  <a:lnTo>
                    <a:pt x="52340" y="9153"/>
                  </a:lnTo>
                  <a:cubicBezTo>
                    <a:pt x="52340" y="9153"/>
                    <a:pt x="52341" y="9153"/>
                    <a:pt x="52342" y="9153"/>
                  </a:cubicBezTo>
                  <a:close/>
                  <a:moveTo>
                    <a:pt x="9753" y="1506"/>
                  </a:moveTo>
                  <a:lnTo>
                    <a:pt x="32101" y="12651"/>
                  </a:lnTo>
                  <a:cubicBezTo>
                    <a:pt x="32332" y="12790"/>
                    <a:pt x="33021" y="13027"/>
                    <a:pt x="33520" y="13027"/>
                  </a:cubicBezTo>
                  <a:cubicBezTo>
                    <a:pt x="33727" y="13027"/>
                    <a:pt x="33902" y="12986"/>
                    <a:pt x="33998" y="12880"/>
                  </a:cubicBezTo>
                  <a:cubicBezTo>
                    <a:pt x="35772" y="10708"/>
                    <a:pt x="37804" y="8794"/>
                    <a:pt x="40040" y="7110"/>
                  </a:cubicBezTo>
                  <a:lnTo>
                    <a:pt x="40040" y="7110"/>
                  </a:lnTo>
                  <a:cubicBezTo>
                    <a:pt x="40919" y="7493"/>
                    <a:pt x="41807" y="7871"/>
                    <a:pt x="42696" y="8204"/>
                  </a:cubicBezTo>
                  <a:cubicBezTo>
                    <a:pt x="43285" y="8440"/>
                    <a:pt x="43726" y="8553"/>
                    <a:pt x="44117" y="8553"/>
                  </a:cubicBezTo>
                  <a:cubicBezTo>
                    <a:pt x="44680" y="8553"/>
                    <a:pt x="45142" y="8320"/>
                    <a:pt x="45798" y="7886"/>
                  </a:cubicBezTo>
                  <a:lnTo>
                    <a:pt x="45798" y="7886"/>
                  </a:lnTo>
                  <a:lnTo>
                    <a:pt x="48745" y="9185"/>
                  </a:lnTo>
                  <a:cubicBezTo>
                    <a:pt x="49137" y="9382"/>
                    <a:pt x="49530" y="9545"/>
                    <a:pt x="49955" y="9676"/>
                  </a:cubicBezTo>
                  <a:cubicBezTo>
                    <a:pt x="50178" y="9723"/>
                    <a:pt x="50367" y="9744"/>
                    <a:pt x="50536" y="9744"/>
                  </a:cubicBezTo>
                  <a:cubicBezTo>
                    <a:pt x="51006" y="9744"/>
                    <a:pt x="51320" y="9584"/>
                    <a:pt x="51763" y="9387"/>
                  </a:cubicBezTo>
                  <a:lnTo>
                    <a:pt x="51763" y="9387"/>
                  </a:lnTo>
                  <a:lnTo>
                    <a:pt x="78369" y="18831"/>
                  </a:lnTo>
                  <a:lnTo>
                    <a:pt x="92103" y="23736"/>
                  </a:lnTo>
                  <a:cubicBezTo>
                    <a:pt x="94620" y="24619"/>
                    <a:pt x="97105" y="25600"/>
                    <a:pt x="99623" y="26450"/>
                  </a:cubicBezTo>
                  <a:cubicBezTo>
                    <a:pt x="99950" y="26581"/>
                    <a:pt x="103416" y="27660"/>
                    <a:pt x="103416" y="27758"/>
                  </a:cubicBezTo>
                  <a:cubicBezTo>
                    <a:pt x="103416" y="27856"/>
                    <a:pt x="100800" y="28641"/>
                    <a:pt x="100637" y="28706"/>
                  </a:cubicBezTo>
                  <a:cubicBezTo>
                    <a:pt x="97956" y="29818"/>
                    <a:pt x="95438" y="31289"/>
                    <a:pt x="93149" y="33088"/>
                  </a:cubicBezTo>
                  <a:cubicBezTo>
                    <a:pt x="88244" y="36848"/>
                    <a:pt x="84059" y="41785"/>
                    <a:pt x="80429" y="46788"/>
                  </a:cubicBezTo>
                  <a:cubicBezTo>
                    <a:pt x="78435" y="49633"/>
                    <a:pt x="76734" y="52641"/>
                    <a:pt x="75361" y="55780"/>
                  </a:cubicBezTo>
                  <a:cubicBezTo>
                    <a:pt x="74609" y="57415"/>
                    <a:pt x="73890" y="59050"/>
                    <a:pt x="73203" y="60685"/>
                  </a:cubicBezTo>
                  <a:cubicBezTo>
                    <a:pt x="72553" y="62246"/>
                    <a:pt x="72064" y="64130"/>
                    <a:pt x="70965" y="65405"/>
                  </a:cubicBezTo>
                  <a:lnTo>
                    <a:pt x="70965" y="65405"/>
                  </a:lnTo>
                  <a:lnTo>
                    <a:pt x="63753" y="69415"/>
                  </a:lnTo>
                  <a:cubicBezTo>
                    <a:pt x="63165" y="69742"/>
                    <a:pt x="62347" y="70037"/>
                    <a:pt x="61824" y="70462"/>
                  </a:cubicBezTo>
                  <a:cubicBezTo>
                    <a:pt x="61738" y="70526"/>
                    <a:pt x="61667" y="70576"/>
                    <a:pt x="61590" y="70622"/>
                  </a:cubicBezTo>
                  <a:lnTo>
                    <a:pt x="61590" y="70622"/>
                  </a:lnTo>
                  <a:cubicBezTo>
                    <a:pt x="61397" y="70613"/>
                    <a:pt x="61191" y="70586"/>
                    <a:pt x="61007" y="70560"/>
                  </a:cubicBezTo>
                  <a:cubicBezTo>
                    <a:pt x="58947" y="70331"/>
                    <a:pt x="56919" y="69906"/>
                    <a:pt x="54859" y="69448"/>
                  </a:cubicBezTo>
                  <a:cubicBezTo>
                    <a:pt x="43709" y="66996"/>
                    <a:pt x="32723" y="63628"/>
                    <a:pt x="21801" y="60260"/>
                  </a:cubicBezTo>
                  <a:cubicBezTo>
                    <a:pt x="16921" y="58748"/>
                    <a:pt x="12040" y="57207"/>
                    <a:pt x="7188" y="55605"/>
                  </a:cubicBezTo>
                  <a:lnTo>
                    <a:pt x="7188" y="55605"/>
                  </a:lnTo>
                  <a:cubicBezTo>
                    <a:pt x="7411" y="55228"/>
                    <a:pt x="7494" y="54292"/>
                    <a:pt x="7578" y="54014"/>
                  </a:cubicBezTo>
                  <a:cubicBezTo>
                    <a:pt x="7937" y="52543"/>
                    <a:pt x="8264" y="51039"/>
                    <a:pt x="8624" y="49535"/>
                  </a:cubicBezTo>
                  <a:cubicBezTo>
                    <a:pt x="9213" y="46821"/>
                    <a:pt x="9932" y="44074"/>
                    <a:pt x="10324" y="41295"/>
                  </a:cubicBezTo>
                  <a:cubicBezTo>
                    <a:pt x="11869" y="30106"/>
                    <a:pt x="10405" y="18036"/>
                    <a:pt x="2888" y="9243"/>
                  </a:cubicBezTo>
                  <a:lnTo>
                    <a:pt x="2888" y="9243"/>
                  </a:lnTo>
                  <a:lnTo>
                    <a:pt x="7251" y="10984"/>
                  </a:lnTo>
                  <a:cubicBezTo>
                    <a:pt x="7361" y="11028"/>
                    <a:pt x="8176" y="11192"/>
                    <a:pt x="8641" y="11192"/>
                  </a:cubicBezTo>
                  <a:cubicBezTo>
                    <a:pt x="8862" y="11192"/>
                    <a:pt x="9004" y="11155"/>
                    <a:pt x="8951" y="11049"/>
                  </a:cubicBezTo>
                  <a:cubicBezTo>
                    <a:pt x="7909" y="8690"/>
                    <a:pt x="6636" y="6446"/>
                    <a:pt x="5152" y="4336"/>
                  </a:cubicBezTo>
                  <a:lnTo>
                    <a:pt x="5152" y="4336"/>
                  </a:lnTo>
                  <a:lnTo>
                    <a:pt x="8481" y="5992"/>
                  </a:lnTo>
                  <a:lnTo>
                    <a:pt x="8481" y="5992"/>
                  </a:lnTo>
                  <a:cubicBezTo>
                    <a:pt x="8485" y="5999"/>
                    <a:pt x="8489" y="6006"/>
                    <a:pt x="8493" y="6014"/>
                  </a:cubicBezTo>
                  <a:lnTo>
                    <a:pt x="8531" y="6016"/>
                  </a:lnTo>
                  <a:lnTo>
                    <a:pt x="8531" y="6016"/>
                  </a:lnTo>
                  <a:lnTo>
                    <a:pt x="8591" y="6046"/>
                  </a:lnTo>
                  <a:cubicBezTo>
                    <a:pt x="8734" y="6117"/>
                    <a:pt x="9719" y="6309"/>
                    <a:pt x="10200" y="6309"/>
                  </a:cubicBezTo>
                  <a:cubicBezTo>
                    <a:pt x="10381" y="6309"/>
                    <a:pt x="10491" y="6282"/>
                    <a:pt x="10455" y="6210"/>
                  </a:cubicBezTo>
                  <a:cubicBezTo>
                    <a:pt x="9752" y="4901"/>
                    <a:pt x="8977" y="3646"/>
                    <a:pt x="8131" y="2445"/>
                  </a:cubicBezTo>
                  <a:lnTo>
                    <a:pt x="8131" y="2445"/>
                  </a:lnTo>
                  <a:lnTo>
                    <a:pt x="8853" y="2809"/>
                  </a:lnTo>
                  <a:cubicBezTo>
                    <a:pt x="9015" y="2878"/>
                    <a:pt x="9959" y="3046"/>
                    <a:pt x="10443" y="3046"/>
                  </a:cubicBezTo>
                  <a:cubicBezTo>
                    <a:pt x="10644" y="3046"/>
                    <a:pt x="10765" y="3017"/>
                    <a:pt x="10717" y="2940"/>
                  </a:cubicBezTo>
                  <a:cubicBezTo>
                    <a:pt x="10405" y="2454"/>
                    <a:pt x="10083" y="1978"/>
                    <a:pt x="9753" y="1506"/>
                  </a:cubicBezTo>
                  <a:close/>
                  <a:moveTo>
                    <a:pt x="7133" y="0"/>
                  </a:moveTo>
                  <a:cubicBezTo>
                    <a:pt x="6959" y="0"/>
                    <a:pt x="6856" y="18"/>
                    <a:pt x="6891" y="63"/>
                  </a:cubicBezTo>
                  <a:cubicBezTo>
                    <a:pt x="7262" y="564"/>
                    <a:pt x="7623" y="1065"/>
                    <a:pt x="7973" y="1572"/>
                  </a:cubicBezTo>
                  <a:lnTo>
                    <a:pt x="7973" y="1572"/>
                  </a:lnTo>
                  <a:lnTo>
                    <a:pt x="7120" y="1142"/>
                  </a:lnTo>
                  <a:cubicBezTo>
                    <a:pt x="6956" y="1071"/>
                    <a:pt x="6002" y="934"/>
                    <a:pt x="5523" y="934"/>
                  </a:cubicBezTo>
                  <a:cubicBezTo>
                    <a:pt x="5334" y="934"/>
                    <a:pt x="5219" y="955"/>
                    <a:pt x="5256" y="1011"/>
                  </a:cubicBezTo>
                  <a:cubicBezTo>
                    <a:pt x="6211" y="2250"/>
                    <a:pt x="7084" y="3550"/>
                    <a:pt x="7876" y="4911"/>
                  </a:cubicBezTo>
                  <a:lnTo>
                    <a:pt x="7876" y="4911"/>
                  </a:lnTo>
                  <a:lnTo>
                    <a:pt x="4177" y="3071"/>
                  </a:lnTo>
                  <a:cubicBezTo>
                    <a:pt x="4010" y="2975"/>
                    <a:pt x="3008" y="2845"/>
                    <a:pt x="2541" y="2845"/>
                  </a:cubicBezTo>
                  <a:cubicBezTo>
                    <a:pt x="2368" y="2845"/>
                    <a:pt x="2269" y="2863"/>
                    <a:pt x="2313" y="2907"/>
                  </a:cubicBezTo>
                  <a:cubicBezTo>
                    <a:pt x="4007" y="5136"/>
                    <a:pt x="5458" y="7554"/>
                    <a:pt x="6642" y="10088"/>
                  </a:cubicBezTo>
                  <a:lnTo>
                    <a:pt x="6642" y="10088"/>
                  </a:lnTo>
                  <a:lnTo>
                    <a:pt x="1757" y="8139"/>
                  </a:lnTo>
                  <a:cubicBezTo>
                    <a:pt x="1629" y="8075"/>
                    <a:pt x="865" y="7996"/>
                    <a:pt x="402" y="7996"/>
                  </a:cubicBezTo>
                  <a:cubicBezTo>
                    <a:pt x="161" y="7996"/>
                    <a:pt x="1" y="8017"/>
                    <a:pt x="57" y="8074"/>
                  </a:cubicBezTo>
                  <a:cubicBezTo>
                    <a:pt x="8297" y="16902"/>
                    <a:pt x="9899" y="29393"/>
                    <a:pt x="8297" y="40968"/>
                  </a:cubicBezTo>
                  <a:cubicBezTo>
                    <a:pt x="7970" y="43518"/>
                    <a:pt x="7316" y="46069"/>
                    <a:pt x="6760" y="48587"/>
                  </a:cubicBezTo>
                  <a:cubicBezTo>
                    <a:pt x="6401" y="50091"/>
                    <a:pt x="6074" y="51595"/>
                    <a:pt x="5714" y="53099"/>
                  </a:cubicBezTo>
                  <a:cubicBezTo>
                    <a:pt x="5651" y="53383"/>
                    <a:pt x="5436" y="55035"/>
                    <a:pt x="5156" y="55299"/>
                  </a:cubicBezTo>
                  <a:lnTo>
                    <a:pt x="5156" y="55299"/>
                  </a:lnTo>
                  <a:lnTo>
                    <a:pt x="5125" y="55290"/>
                  </a:lnTo>
                  <a:lnTo>
                    <a:pt x="5125" y="55290"/>
                  </a:lnTo>
                  <a:cubicBezTo>
                    <a:pt x="4962" y="55453"/>
                    <a:pt x="5452" y="55584"/>
                    <a:pt x="5518" y="55617"/>
                  </a:cubicBezTo>
                  <a:cubicBezTo>
                    <a:pt x="16177" y="59148"/>
                    <a:pt x="26902" y="62451"/>
                    <a:pt x="37725" y="65492"/>
                  </a:cubicBezTo>
                  <a:cubicBezTo>
                    <a:pt x="43251" y="67061"/>
                    <a:pt x="48810" y="68565"/>
                    <a:pt x="54434" y="69808"/>
                  </a:cubicBezTo>
                  <a:cubicBezTo>
                    <a:pt x="56494" y="70233"/>
                    <a:pt x="58554" y="70658"/>
                    <a:pt x="60647" y="70952"/>
                  </a:cubicBezTo>
                  <a:cubicBezTo>
                    <a:pt x="61276" y="71022"/>
                    <a:pt x="61848" y="71129"/>
                    <a:pt x="62405" y="71129"/>
                  </a:cubicBezTo>
                  <a:cubicBezTo>
                    <a:pt x="62891" y="71129"/>
                    <a:pt x="63364" y="71048"/>
                    <a:pt x="63851" y="70789"/>
                  </a:cubicBezTo>
                  <a:cubicBezTo>
                    <a:pt x="66925" y="69285"/>
                    <a:pt x="69901" y="67453"/>
                    <a:pt x="72909" y="65786"/>
                  </a:cubicBezTo>
                  <a:cubicBezTo>
                    <a:pt x="72932" y="65774"/>
                    <a:pt x="72944" y="65761"/>
                    <a:pt x="72946" y="65747"/>
                  </a:cubicBezTo>
                  <a:lnTo>
                    <a:pt x="72946" y="65747"/>
                  </a:lnTo>
                  <a:cubicBezTo>
                    <a:pt x="74316" y="64144"/>
                    <a:pt x="74970" y="61500"/>
                    <a:pt x="75819" y="59540"/>
                  </a:cubicBezTo>
                  <a:cubicBezTo>
                    <a:pt x="76636" y="57611"/>
                    <a:pt x="77519" y="55617"/>
                    <a:pt x="78467" y="53720"/>
                  </a:cubicBezTo>
                  <a:cubicBezTo>
                    <a:pt x="80462" y="49829"/>
                    <a:pt x="82914" y="46200"/>
                    <a:pt x="85759" y="42897"/>
                  </a:cubicBezTo>
                  <a:cubicBezTo>
                    <a:pt x="91056" y="36488"/>
                    <a:pt x="97236" y="30374"/>
                    <a:pt x="105509" y="28150"/>
                  </a:cubicBezTo>
                  <a:cubicBezTo>
                    <a:pt x="105901" y="28019"/>
                    <a:pt x="105313" y="27823"/>
                    <a:pt x="105182" y="27791"/>
                  </a:cubicBezTo>
                  <a:cubicBezTo>
                    <a:pt x="89487" y="22493"/>
                    <a:pt x="73922" y="16673"/>
                    <a:pt x="58325" y="11115"/>
                  </a:cubicBezTo>
                  <a:lnTo>
                    <a:pt x="52113" y="8924"/>
                  </a:lnTo>
                  <a:cubicBezTo>
                    <a:pt x="51996" y="8877"/>
                    <a:pt x="51669" y="8834"/>
                    <a:pt x="51335" y="8812"/>
                  </a:cubicBezTo>
                  <a:lnTo>
                    <a:pt x="51335" y="8812"/>
                  </a:lnTo>
                  <a:cubicBezTo>
                    <a:pt x="51097" y="8743"/>
                    <a:pt x="50854" y="8691"/>
                    <a:pt x="50655" y="8691"/>
                  </a:cubicBezTo>
                  <a:cubicBezTo>
                    <a:pt x="50563" y="8691"/>
                    <a:pt x="50481" y="8702"/>
                    <a:pt x="50412" y="8728"/>
                  </a:cubicBezTo>
                  <a:cubicBezTo>
                    <a:pt x="50190" y="8779"/>
                    <a:pt x="49977" y="8857"/>
                    <a:pt x="49777" y="8962"/>
                  </a:cubicBezTo>
                  <a:lnTo>
                    <a:pt x="49777" y="8962"/>
                  </a:lnTo>
                  <a:cubicBezTo>
                    <a:pt x="48754" y="8494"/>
                    <a:pt x="47719" y="8030"/>
                    <a:pt x="46685" y="7583"/>
                  </a:cubicBezTo>
                  <a:cubicBezTo>
                    <a:pt x="46030" y="7301"/>
                    <a:pt x="45536" y="7159"/>
                    <a:pt x="45087" y="7159"/>
                  </a:cubicBezTo>
                  <a:cubicBezTo>
                    <a:pt x="44527" y="7159"/>
                    <a:pt x="44037" y="7379"/>
                    <a:pt x="43389" y="7818"/>
                  </a:cubicBezTo>
                  <a:lnTo>
                    <a:pt x="43389" y="7818"/>
                  </a:lnTo>
                  <a:cubicBezTo>
                    <a:pt x="42225" y="7263"/>
                    <a:pt x="41031" y="6673"/>
                    <a:pt x="39818" y="6406"/>
                  </a:cubicBezTo>
                  <a:cubicBezTo>
                    <a:pt x="39600" y="6354"/>
                    <a:pt x="39400" y="6330"/>
                    <a:pt x="39213" y="6330"/>
                  </a:cubicBezTo>
                  <a:cubicBezTo>
                    <a:pt x="38227" y="6330"/>
                    <a:pt x="37625" y="6999"/>
                    <a:pt x="36744" y="7714"/>
                  </a:cubicBezTo>
                  <a:cubicBezTo>
                    <a:pt x="35186" y="9037"/>
                    <a:pt x="33734" y="10465"/>
                    <a:pt x="32411" y="12023"/>
                  </a:cubicBezTo>
                  <a:lnTo>
                    <a:pt x="32411" y="12023"/>
                  </a:lnTo>
                  <a:lnTo>
                    <a:pt x="8872" y="284"/>
                  </a:lnTo>
                  <a:lnTo>
                    <a:pt x="8872" y="284"/>
                  </a:lnTo>
                  <a:cubicBezTo>
                    <a:pt x="8866" y="276"/>
                    <a:pt x="8859" y="267"/>
                    <a:pt x="8853" y="259"/>
                  </a:cubicBezTo>
                  <a:lnTo>
                    <a:pt x="8815" y="256"/>
                  </a:lnTo>
                  <a:lnTo>
                    <a:pt x="8815" y="256"/>
                  </a:lnTo>
                  <a:lnTo>
                    <a:pt x="8755" y="226"/>
                  </a:lnTo>
                  <a:cubicBezTo>
                    <a:pt x="8588" y="131"/>
                    <a:pt x="7603" y="0"/>
                    <a:pt x="7133"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2" name="Google Shape;821;p12">
              <a:extLst>
                <a:ext uri="{FF2B5EF4-FFF2-40B4-BE49-F238E27FC236}">
                  <a16:creationId xmlns:a16="http://schemas.microsoft.com/office/drawing/2014/main" id="{B73FFFCA-AC35-6738-CD47-7399F89766B0}"/>
                </a:ext>
              </a:extLst>
            </p:cNvPr>
            <p:cNvSpPr/>
            <p:nvPr/>
          </p:nvSpPr>
          <p:spPr>
            <a:xfrm>
              <a:off x="145827" y="4121002"/>
              <a:ext cx="831008" cy="737614"/>
            </a:xfrm>
            <a:custGeom>
              <a:avLst/>
              <a:gdLst/>
              <a:ahLst/>
              <a:cxnLst/>
              <a:rect l="l" t="t" r="r" b="b"/>
              <a:pathLst>
                <a:path w="70694" h="62749" extrusionOk="0">
                  <a:moveTo>
                    <a:pt x="5036" y="47348"/>
                  </a:moveTo>
                  <a:cubicBezTo>
                    <a:pt x="5036" y="47348"/>
                    <a:pt x="5036" y="47348"/>
                    <a:pt x="5036" y="47348"/>
                  </a:cubicBezTo>
                  <a:lnTo>
                    <a:pt x="5036" y="47348"/>
                  </a:lnTo>
                  <a:cubicBezTo>
                    <a:pt x="5036" y="47348"/>
                    <a:pt x="5036" y="47348"/>
                    <a:pt x="5036" y="47348"/>
                  </a:cubicBezTo>
                  <a:close/>
                  <a:moveTo>
                    <a:pt x="0" y="1"/>
                  </a:moveTo>
                  <a:lnTo>
                    <a:pt x="0" y="1"/>
                  </a:lnTo>
                  <a:cubicBezTo>
                    <a:pt x="4937" y="5167"/>
                    <a:pt x="7684" y="12164"/>
                    <a:pt x="8534" y="19260"/>
                  </a:cubicBezTo>
                  <a:cubicBezTo>
                    <a:pt x="9057" y="24067"/>
                    <a:pt x="8927" y="28939"/>
                    <a:pt x="8175" y="33712"/>
                  </a:cubicBezTo>
                  <a:cubicBezTo>
                    <a:pt x="7979" y="34887"/>
                    <a:pt x="5246" y="47348"/>
                    <a:pt x="5037" y="47348"/>
                  </a:cubicBezTo>
                  <a:cubicBezTo>
                    <a:pt x="5037" y="47348"/>
                    <a:pt x="5037" y="47348"/>
                    <a:pt x="5036" y="47348"/>
                  </a:cubicBezTo>
                  <a:lnTo>
                    <a:pt x="5036" y="47348"/>
                  </a:lnTo>
                  <a:cubicBezTo>
                    <a:pt x="5236" y="47403"/>
                    <a:pt x="40302" y="59095"/>
                    <a:pt x="61309" y="62748"/>
                  </a:cubicBezTo>
                  <a:lnTo>
                    <a:pt x="70694" y="57353"/>
                  </a:lnTo>
                  <a:lnTo>
                    <a:pt x="52873" y="39010"/>
                  </a:lnTo>
                  <a:cubicBezTo>
                    <a:pt x="51631" y="37734"/>
                    <a:pt x="50617" y="35969"/>
                    <a:pt x="49113" y="34988"/>
                  </a:cubicBezTo>
                  <a:cubicBezTo>
                    <a:pt x="47838" y="34105"/>
                    <a:pt x="46987" y="33843"/>
                    <a:pt x="47151" y="31881"/>
                  </a:cubicBezTo>
                  <a:cubicBezTo>
                    <a:pt x="47282" y="30802"/>
                    <a:pt x="47707" y="29756"/>
                    <a:pt x="47870" y="28677"/>
                  </a:cubicBezTo>
                  <a:cubicBezTo>
                    <a:pt x="48034" y="27467"/>
                    <a:pt x="47903" y="26257"/>
                    <a:pt x="47903" y="25080"/>
                  </a:cubicBezTo>
                  <a:cubicBezTo>
                    <a:pt x="47870" y="23184"/>
                    <a:pt x="48165" y="21320"/>
                    <a:pt x="48753" y="19521"/>
                  </a:cubicBezTo>
                  <a:lnTo>
                    <a:pt x="0" y="1"/>
                  </a:ln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3" name="Google Shape;822;p12">
              <a:extLst>
                <a:ext uri="{FF2B5EF4-FFF2-40B4-BE49-F238E27FC236}">
                  <a16:creationId xmlns:a16="http://schemas.microsoft.com/office/drawing/2014/main" id="{9E75E216-9F4A-61AD-AFDC-8F88A4DD5729}"/>
                </a:ext>
              </a:extLst>
            </p:cNvPr>
            <p:cNvSpPr/>
            <p:nvPr/>
          </p:nvSpPr>
          <p:spPr>
            <a:xfrm>
              <a:off x="172347" y="4060662"/>
              <a:ext cx="518137" cy="604995"/>
            </a:xfrm>
            <a:custGeom>
              <a:avLst/>
              <a:gdLst/>
              <a:ahLst/>
              <a:cxnLst/>
              <a:rect l="l" t="t" r="r" b="b"/>
              <a:pathLst>
                <a:path w="44078" h="51467" extrusionOk="0">
                  <a:moveTo>
                    <a:pt x="0" y="0"/>
                  </a:moveTo>
                  <a:lnTo>
                    <a:pt x="0" y="0"/>
                  </a:lnTo>
                  <a:cubicBezTo>
                    <a:pt x="15826" y="20436"/>
                    <a:pt x="4905" y="51467"/>
                    <a:pt x="4905" y="51467"/>
                  </a:cubicBezTo>
                  <a:lnTo>
                    <a:pt x="22006" y="47249"/>
                  </a:lnTo>
                  <a:lnTo>
                    <a:pt x="44077" y="21973"/>
                  </a:lnTo>
                  <a:lnTo>
                    <a:pt x="0" y="0"/>
                  </a:ln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4" name="Google Shape;823;p12">
              <a:extLst>
                <a:ext uri="{FF2B5EF4-FFF2-40B4-BE49-F238E27FC236}">
                  <a16:creationId xmlns:a16="http://schemas.microsoft.com/office/drawing/2014/main" id="{EE57F6E3-F9E4-DC11-12DD-969C0369DD37}"/>
                </a:ext>
              </a:extLst>
            </p:cNvPr>
            <p:cNvSpPr/>
            <p:nvPr/>
          </p:nvSpPr>
          <p:spPr>
            <a:xfrm>
              <a:off x="206942" y="4037975"/>
              <a:ext cx="518137" cy="624226"/>
            </a:xfrm>
            <a:custGeom>
              <a:avLst/>
              <a:gdLst/>
              <a:ahLst/>
              <a:cxnLst/>
              <a:rect l="l" t="t" r="r" b="b"/>
              <a:pathLst>
                <a:path w="44078" h="53103" extrusionOk="0">
                  <a:moveTo>
                    <a:pt x="0" y="1"/>
                  </a:moveTo>
                  <a:cubicBezTo>
                    <a:pt x="15826" y="20470"/>
                    <a:pt x="4120" y="53103"/>
                    <a:pt x="4120" y="53103"/>
                  </a:cubicBezTo>
                  <a:lnTo>
                    <a:pt x="22006" y="47282"/>
                  </a:lnTo>
                  <a:lnTo>
                    <a:pt x="44077" y="21974"/>
                  </a:lnTo>
                  <a:lnTo>
                    <a:pt x="0" y="1"/>
                  </a:ln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5" name="Google Shape;824;p12">
              <a:extLst>
                <a:ext uri="{FF2B5EF4-FFF2-40B4-BE49-F238E27FC236}">
                  <a16:creationId xmlns:a16="http://schemas.microsoft.com/office/drawing/2014/main" id="{EFD04233-A100-5D15-CB35-161F97B44D40}"/>
                </a:ext>
              </a:extLst>
            </p:cNvPr>
            <p:cNvSpPr/>
            <p:nvPr/>
          </p:nvSpPr>
          <p:spPr>
            <a:xfrm>
              <a:off x="226150" y="4027219"/>
              <a:ext cx="518149" cy="624226"/>
            </a:xfrm>
            <a:custGeom>
              <a:avLst/>
              <a:gdLst/>
              <a:ahLst/>
              <a:cxnLst/>
              <a:rect l="l" t="t" r="r" b="b"/>
              <a:pathLst>
                <a:path w="44079" h="53103" extrusionOk="0">
                  <a:moveTo>
                    <a:pt x="1" y="0"/>
                  </a:moveTo>
                  <a:cubicBezTo>
                    <a:pt x="15827" y="20437"/>
                    <a:pt x="4121" y="53102"/>
                    <a:pt x="4121" y="53102"/>
                  </a:cubicBezTo>
                  <a:lnTo>
                    <a:pt x="22007" y="47282"/>
                  </a:lnTo>
                  <a:lnTo>
                    <a:pt x="44078" y="22006"/>
                  </a:ln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6" name="Google Shape;825;p12">
              <a:extLst>
                <a:ext uri="{FF2B5EF4-FFF2-40B4-BE49-F238E27FC236}">
                  <a16:creationId xmlns:a16="http://schemas.microsoft.com/office/drawing/2014/main" id="{22D03A23-ADBF-5EFF-783D-7B4D215D5ED6}"/>
                </a:ext>
              </a:extLst>
            </p:cNvPr>
            <p:cNvSpPr/>
            <p:nvPr/>
          </p:nvSpPr>
          <p:spPr>
            <a:xfrm>
              <a:off x="378251" y="4186385"/>
              <a:ext cx="48172" cy="323803"/>
            </a:xfrm>
            <a:custGeom>
              <a:avLst/>
              <a:gdLst/>
              <a:ahLst/>
              <a:cxnLst/>
              <a:rect l="l" t="t" r="r" b="b"/>
              <a:pathLst>
                <a:path w="4098" h="27546" extrusionOk="0">
                  <a:moveTo>
                    <a:pt x="415" y="1"/>
                  </a:moveTo>
                  <a:cubicBezTo>
                    <a:pt x="210" y="1"/>
                    <a:pt x="52" y="71"/>
                    <a:pt x="109" y="226"/>
                  </a:cubicBezTo>
                  <a:cubicBezTo>
                    <a:pt x="3084" y="8989"/>
                    <a:pt x="1613" y="18210"/>
                    <a:pt x="43" y="27104"/>
                  </a:cubicBezTo>
                  <a:cubicBezTo>
                    <a:pt x="1" y="27359"/>
                    <a:pt x="401" y="27545"/>
                    <a:pt x="703" y="27545"/>
                  </a:cubicBezTo>
                  <a:cubicBezTo>
                    <a:pt x="866" y="27545"/>
                    <a:pt x="1001" y="27492"/>
                    <a:pt x="1024" y="27366"/>
                  </a:cubicBezTo>
                  <a:cubicBezTo>
                    <a:pt x="2626" y="18406"/>
                    <a:pt x="4098" y="9153"/>
                    <a:pt x="1089" y="324"/>
                  </a:cubicBezTo>
                  <a:cubicBezTo>
                    <a:pt x="1034" y="120"/>
                    <a:pt x="684" y="1"/>
                    <a:pt x="415"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7" name="Google Shape;826;p12">
              <a:extLst>
                <a:ext uri="{FF2B5EF4-FFF2-40B4-BE49-F238E27FC236}">
                  <a16:creationId xmlns:a16="http://schemas.microsoft.com/office/drawing/2014/main" id="{5C3771E3-A2AA-2A02-DA0D-555E22A407B1}"/>
                </a:ext>
              </a:extLst>
            </p:cNvPr>
            <p:cNvSpPr/>
            <p:nvPr/>
          </p:nvSpPr>
          <p:spPr>
            <a:xfrm>
              <a:off x="445526" y="4215714"/>
              <a:ext cx="48160" cy="323874"/>
            </a:xfrm>
            <a:custGeom>
              <a:avLst/>
              <a:gdLst/>
              <a:ahLst/>
              <a:cxnLst/>
              <a:rect l="l" t="t" r="r" b="b"/>
              <a:pathLst>
                <a:path w="4097" h="27552" extrusionOk="0">
                  <a:moveTo>
                    <a:pt x="395" y="1"/>
                  </a:moveTo>
                  <a:cubicBezTo>
                    <a:pt x="199" y="1"/>
                    <a:pt x="53" y="65"/>
                    <a:pt x="108" y="216"/>
                  </a:cubicBezTo>
                  <a:lnTo>
                    <a:pt x="108" y="249"/>
                  </a:lnTo>
                  <a:cubicBezTo>
                    <a:pt x="3083" y="9012"/>
                    <a:pt x="1612" y="18233"/>
                    <a:pt x="42" y="27127"/>
                  </a:cubicBezTo>
                  <a:cubicBezTo>
                    <a:pt x="0" y="27360"/>
                    <a:pt x="396" y="27551"/>
                    <a:pt x="698" y="27551"/>
                  </a:cubicBezTo>
                  <a:cubicBezTo>
                    <a:pt x="863" y="27551"/>
                    <a:pt x="1000" y="27494"/>
                    <a:pt x="1023" y="27356"/>
                  </a:cubicBezTo>
                  <a:cubicBezTo>
                    <a:pt x="2626" y="18429"/>
                    <a:pt x="4097" y="9176"/>
                    <a:pt x="1089" y="314"/>
                  </a:cubicBezTo>
                  <a:cubicBezTo>
                    <a:pt x="1032" y="125"/>
                    <a:pt x="666" y="1"/>
                    <a:pt x="395"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8" name="Google Shape;827;p12">
              <a:extLst>
                <a:ext uri="{FF2B5EF4-FFF2-40B4-BE49-F238E27FC236}">
                  <a16:creationId xmlns:a16="http://schemas.microsoft.com/office/drawing/2014/main" id="{FF255108-AFE5-B3B6-7691-318EBC56613D}"/>
                </a:ext>
              </a:extLst>
            </p:cNvPr>
            <p:cNvSpPr/>
            <p:nvPr/>
          </p:nvSpPr>
          <p:spPr>
            <a:xfrm>
              <a:off x="288805" y="4102170"/>
              <a:ext cx="559656" cy="563876"/>
            </a:xfrm>
            <a:custGeom>
              <a:avLst/>
              <a:gdLst/>
              <a:ahLst/>
              <a:cxnLst/>
              <a:rect l="l" t="t" r="r" b="b"/>
              <a:pathLst>
                <a:path w="47610" h="47969" extrusionOk="0">
                  <a:moveTo>
                    <a:pt x="26323" y="0"/>
                  </a:moveTo>
                  <a:cubicBezTo>
                    <a:pt x="10628" y="10725"/>
                    <a:pt x="1" y="46366"/>
                    <a:pt x="1" y="46366"/>
                  </a:cubicBezTo>
                  <a:lnTo>
                    <a:pt x="6573" y="47969"/>
                  </a:lnTo>
                  <a:lnTo>
                    <a:pt x="47609" y="8992"/>
                  </a:lnTo>
                  <a:lnTo>
                    <a:pt x="26323" y="0"/>
                  </a:ln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9" name="Google Shape;828;p12">
              <a:extLst>
                <a:ext uri="{FF2B5EF4-FFF2-40B4-BE49-F238E27FC236}">
                  <a16:creationId xmlns:a16="http://schemas.microsoft.com/office/drawing/2014/main" id="{AC668B36-BFFF-043A-F232-7C2B31229ED0}"/>
                </a:ext>
              </a:extLst>
            </p:cNvPr>
            <p:cNvSpPr/>
            <p:nvPr/>
          </p:nvSpPr>
          <p:spPr>
            <a:xfrm>
              <a:off x="312645" y="4111398"/>
              <a:ext cx="574631" cy="570411"/>
            </a:xfrm>
            <a:custGeom>
              <a:avLst/>
              <a:gdLst/>
              <a:ahLst/>
              <a:cxnLst/>
              <a:rect l="l" t="t" r="r" b="b"/>
              <a:pathLst>
                <a:path w="48884" h="48525" extrusionOk="0">
                  <a:moveTo>
                    <a:pt x="30082" y="0"/>
                  </a:moveTo>
                  <a:cubicBezTo>
                    <a:pt x="6474" y="16513"/>
                    <a:pt x="0" y="45287"/>
                    <a:pt x="0" y="45287"/>
                  </a:cubicBezTo>
                  <a:lnTo>
                    <a:pt x="6703" y="48524"/>
                  </a:lnTo>
                  <a:lnTo>
                    <a:pt x="48884" y="8338"/>
                  </a:lnTo>
                  <a:lnTo>
                    <a:pt x="30082" y="0"/>
                  </a:ln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0" name="Google Shape;829;p12">
              <a:extLst>
                <a:ext uri="{FF2B5EF4-FFF2-40B4-BE49-F238E27FC236}">
                  <a16:creationId xmlns:a16="http://schemas.microsoft.com/office/drawing/2014/main" id="{A81D0892-C78F-A8B6-8BC8-303776447F8C}"/>
                </a:ext>
              </a:extLst>
            </p:cNvPr>
            <p:cNvSpPr/>
            <p:nvPr/>
          </p:nvSpPr>
          <p:spPr>
            <a:xfrm>
              <a:off x="318793" y="4130230"/>
              <a:ext cx="1045102" cy="670270"/>
            </a:xfrm>
            <a:custGeom>
              <a:avLst/>
              <a:gdLst/>
              <a:ahLst/>
              <a:cxnLst/>
              <a:rect l="l" t="t" r="r" b="b"/>
              <a:pathLst>
                <a:path w="88907" h="57020" extrusionOk="0">
                  <a:moveTo>
                    <a:pt x="35609" y="0"/>
                  </a:moveTo>
                  <a:cubicBezTo>
                    <a:pt x="35184" y="99"/>
                    <a:pt x="34758" y="327"/>
                    <a:pt x="34431" y="622"/>
                  </a:cubicBezTo>
                  <a:cubicBezTo>
                    <a:pt x="27925" y="5428"/>
                    <a:pt x="21418" y="10300"/>
                    <a:pt x="15434" y="16251"/>
                  </a:cubicBezTo>
                  <a:cubicBezTo>
                    <a:pt x="10202" y="21450"/>
                    <a:pt x="5755" y="27205"/>
                    <a:pt x="2943" y="33843"/>
                  </a:cubicBezTo>
                  <a:cubicBezTo>
                    <a:pt x="2714" y="34399"/>
                    <a:pt x="0" y="41364"/>
                    <a:pt x="621" y="41527"/>
                  </a:cubicBezTo>
                  <a:cubicBezTo>
                    <a:pt x="3793" y="42410"/>
                    <a:pt x="6605" y="44012"/>
                    <a:pt x="9646" y="45287"/>
                  </a:cubicBezTo>
                  <a:cubicBezTo>
                    <a:pt x="12785" y="46563"/>
                    <a:pt x="15924" y="47772"/>
                    <a:pt x="19096" y="48950"/>
                  </a:cubicBezTo>
                  <a:cubicBezTo>
                    <a:pt x="29792" y="52957"/>
                    <a:pt x="40848" y="57019"/>
                    <a:pt x="52214" y="57019"/>
                  </a:cubicBezTo>
                  <a:cubicBezTo>
                    <a:pt x="53184" y="57019"/>
                    <a:pt x="54155" y="56990"/>
                    <a:pt x="55129" y="56928"/>
                  </a:cubicBezTo>
                  <a:cubicBezTo>
                    <a:pt x="55456" y="56928"/>
                    <a:pt x="55751" y="56863"/>
                    <a:pt x="56078" y="56732"/>
                  </a:cubicBezTo>
                  <a:cubicBezTo>
                    <a:pt x="56437" y="56437"/>
                    <a:pt x="56732" y="56045"/>
                    <a:pt x="56895" y="55587"/>
                  </a:cubicBezTo>
                  <a:cubicBezTo>
                    <a:pt x="57615" y="53887"/>
                    <a:pt x="58334" y="52154"/>
                    <a:pt x="59086" y="50421"/>
                  </a:cubicBezTo>
                  <a:cubicBezTo>
                    <a:pt x="60263" y="47642"/>
                    <a:pt x="61506" y="44895"/>
                    <a:pt x="62944" y="42246"/>
                  </a:cubicBezTo>
                  <a:cubicBezTo>
                    <a:pt x="65168" y="38225"/>
                    <a:pt x="68143" y="34759"/>
                    <a:pt x="71086" y="31293"/>
                  </a:cubicBezTo>
                  <a:cubicBezTo>
                    <a:pt x="75729" y="25832"/>
                    <a:pt x="82073" y="20666"/>
                    <a:pt x="88907" y="18933"/>
                  </a:cubicBezTo>
                  <a:cubicBezTo>
                    <a:pt x="85310" y="17690"/>
                    <a:pt x="81746" y="16480"/>
                    <a:pt x="78182" y="15107"/>
                  </a:cubicBezTo>
                  <a:lnTo>
                    <a:pt x="35609" y="0"/>
                  </a:ln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1" name="Google Shape;830;p12">
              <a:extLst>
                <a:ext uri="{FF2B5EF4-FFF2-40B4-BE49-F238E27FC236}">
                  <a16:creationId xmlns:a16="http://schemas.microsoft.com/office/drawing/2014/main" id="{CCAD319A-50F5-6C46-0AA0-42D718FB1C54}"/>
                </a:ext>
              </a:extLst>
            </p:cNvPr>
            <p:cNvSpPr/>
            <p:nvPr/>
          </p:nvSpPr>
          <p:spPr>
            <a:xfrm>
              <a:off x="205014" y="4618390"/>
              <a:ext cx="774513" cy="240237"/>
            </a:xfrm>
            <a:custGeom>
              <a:avLst/>
              <a:gdLst/>
              <a:ahLst/>
              <a:cxnLst/>
              <a:rect l="l" t="t" r="r" b="b"/>
              <a:pathLst>
                <a:path w="65888" h="20437" extrusionOk="0">
                  <a:moveTo>
                    <a:pt x="10300" y="0"/>
                  </a:moveTo>
                  <a:lnTo>
                    <a:pt x="1" y="5036"/>
                  </a:lnTo>
                  <a:cubicBezTo>
                    <a:pt x="1" y="5036"/>
                    <a:pt x="44078" y="19554"/>
                    <a:pt x="56274" y="20436"/>
                  </a:cubicBezTo>
                  <a:lnTo>
                    <a:pt x="65888" y="15107"/>
                  </a:lnTo>
                  <a:lnTo>
                    <a:pt x="10300" y="0"/>
                  </a:ln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2" name="Google Shape;831;p12">
              <a:extLst>
                <a:ext uri="{FF2B5EF4-FFF2-40B4-BE49-F238E27FC236}">
                  <a16:creationId xmlns:a16="http://schemas.microsoft.com/office/drawing/2014/main" id="{E1E3D624-5DAC-82F9-64A6-B06E97EFE3ED}"/>
                </a:ext>
              </a:extLst>
            </p:cNvPr>
            <p:cNvSpPr/>
            <p:nvPr/>
          </p:nvSpPr>
          <p:spPr>
            <a:xfrm>
              <a:off x="378498" y="4664717"/>
              <a:ext cx="463464" cy="121417"/>
            </a:xfrm>
            <a:custGeom>
              <a:avLst/>
              <a:gdLst/>
              <a:ahLst/>
              <a:cxnLst/>
              <a:rect l="l" t="t" r="r" b="b"/>
              <a:pathLst>
                <a:path w="39427" h="10329" extrusionOk="0">
                  <a:moveTo>
                    <a:pt x="982" y="1"/>
                  </a:moveTo>
                  <a:cubicBezTo>
                    <a:pt x="636" y="1"/>
                    <a:pt x="0" y="139"/>
                    <a:pt x="415" y="277"/>
                  </a:cubicBezTo>
                  <a:cubicBezTo>
                    <a:pt x="12971" y="3907"/>
                    <a:pt x="25756" y="6653"/>
                    <a:pt x="38312" y="10315"/>
                  </a:cubicBezTo>
                  <a:cubicBezTo>
                    <a:pt x="38343" y="10324"/>
                    <a:pt x="38388" y="10328"/>
                    <a:pt x="38441" y="10328"/>
                  </a:cubicBezTo>
                  <a:cubicBezTo>
                    <a:pt x="38774" y="10328"/>
                    <a:pt x="39426" y="10167"/>
                    <a:pt x="39031" y="10054"/>
                  </a:cubicBezTo>
                  <a:cubicBezTo>
                    <a:pt x="26475" y="6392"/>
                    <a:pt x="13690" y="3645"/>
                    <a:pt x="1134" y="16"/>
                  </a:cubicBezTo>
                  <a:cubicBezTo>
                    <a:pt x="1098" y="5"/>
                    <a:pt x="1045" y="1"/>
                    <a:pt x="982" y="1"/>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3" name="Google Shape;832;p12">
              <a:extLst>
                <a:ext uri="{FF2B5EF4-FFF2-40B4-BE49-F238E27FC236}">
                  <a16:creationId xmlns:a16="http://schemas.microsoft.com/office/drawing/2014/main" id="{5DDE6119-EA87-D455-E3B3-B396D0C3A3F4}"/>
                </a:ext>
              </a:extLst>
            </p:cNvPr>
            <p:cNvSpPr/>
            <p:nvPr/>
          </p:nvSpPr>
          <p:spPr>
            <a:xfrm>
              <a:off x="340058" y="4687017"/>
              <a:ext cx="460232" cy="134501"/>
            </a:xfrm>
            <a:custGeom>
              <a:avLst/>
              <a:gdLst/>
              <a:ahLst/>
              <a:cxnLst/>
              <a:rect l="l" t="t" r="r" b="b"/>
              <a:pathLst>
                <a:path w="39152" h="11442" extrusionOk="0">
                  <a:moveTo>
                    <a:pt x="982" y="0"/>
                  </a:moveTo>
                  <a:cubicBezTo>
                    <a:pt x="637" y="0"/>
                    <a:pt x="0" y="138"/>
                    <a:pt x="415" y="277"/>
                  </a:cubicBezTo>
                  <a:cubicBezTo>
                    <a:pt x="12873" y="4266"/>
                    <a:pt x="25560" y="7405"/>
                    <a:pt x="38018" y="11427"/>
                  </a:cubicBezTo>
                  <a:cubicBezTo>
                    <a:pt x="38053" y="11437"/>
                    <a:pt x="38107" y="11441"/>
                    <a:pt x="38170" y="11441"/>
                  </a:cubicBezTo>
                  <a:cubicBezTo>
                    <a:pt x="38515" y="11441"/>
                    <a:pt x="39152" y="11303"/>
                    <a:pt x="38737" y="11165"/>
                  </a:cubicBezTo>
                  <a:cubicBezTo>
                    <a:pt x="26279" y="7143"/>
                    <a:pt x="13592" y="4004"/>
                    <a:pt x="1134" y="15"/>
                  </a:cubicBezTo>
                  <a:cubicBezTo>
                    <a:pt x="1099" y="5"/>
                    <a:pt x="1045" y="0"/>
                    <a:pt x="982" y="0"/>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4" name="Google Shape;833;p12">
              <a:extLst>
                <a:ext uri="{FF2B5EF4-FFF2-40B4-BE49-F238E27FC236}">
                  <a16:creationId xmlns:a16="http://schemas.microsoft.com/office/drawing/2014/main" id="{8DD7FA62-0C2A-3F50-00B9-70D699100C1F}"/>
                </a:ext>
              </a:extLst>
            </p:cNvPr>
            <p:cNvSpPr/>
            <p:nvPr/>
          </p:nvSpPr>
          <p:spPr>
            <a:xfrm>
              <a:off x="539932" y="4290513"/>
              <a:ext cx="196144" cy="239226"/>
            </a:xfrm>
            <a:custGeom>
              <a:avLst/>
              <a:gdLst/>
              <a:ahLst/>
              <a:cxnLst/>
              <a:rect l="l" t="t" r="r" b="b"/>
              <a:pathLst>
                <a:path w="16686" h="20351" extrusionOk="0">
                  <a:moveTo>
                    <a:pt x="15848" y="1"/>
                  </a:moveTo>
                  <a:cubicBezTo>
                    <a:pt x="9014" y="5101"/>
                    <a:pt x="3587" y="11837"/>
                    <a:pt x="121" y="19619"/>
                  </a:cubicBezTo>
                  <a:cubicBezTo>
                    <a:pt x="0" y="19860"/>
                    <a:pt x="683" y="20350"/>
                    <a:pt x="818" y="20350"/>
                  </a:cubicBezTo>
                  <a:cubicBezTo>
                    <a:pt x="830" y="20350"/>
                    <a:pt x="837" y="20347"/>
                    <a:pt x="840" y="20339"/>
                  </a:cubicBezTo>
                  <a:cubicBezTo>
                    <a:pt x="4339" y="12557"/>
                    <a:pt x="9766" y="5821"/>
                    <a:pt x="16568" y="753"/>
                  </a:cubicBezTo>
                  <a:cubicBezTo>
                    <a:pt x="16686" y="635"/>
                    <a:pt x="16164" y="10"/>
                    <a:pt x="15917" y="10"/>
                  </a:cubicBezTo>
                  <a:cubicBezTo>
                    <a:pt x="15891" y="10"/>
                    <a:pt x="15867" y="17"/>
                    <a:pt x="15848" y="33"/>
                  </a:cubicBezTo>
                  <a:lnTo>
                    <a:pt x="15848" y="1"/>
                  </a:ln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5" name="Google Shape;834;p12">
              <a:extLst>
                <a:ext uri="{FF2B5EF4-FFF2-40B4-BE49-F238E27FC236}">
                  <a16:creationId xmlns:a16="http://schemas.microsoft.com/office/drawing/2014/main" id="{CA824789-2849-14C6-08E7-A19B7835B26E}"/>
                </a:ext>
              </a:extLst>
            </p:cNvPr>
            <p:cNvSpPr/>
            <p:nvPr/>
          </p:nvSpPr>
          <p:spPr>
            <a:xfrm>
              <a:off x="634585" y="4323909"/>
              <a:ext cx="179769" cy="235006"/>
            </a:xfrm>
            <a:custGeom>
              <a:avLst/>
              <a:gdLst/>
              <a:ahLst/>
              <a:cxnLst/>
              <a:rect l="l" t="t" r="r" b="b"/>
              <a:pathLst>
                <a:path w="15293" h="19992" extrusionOk="0">
                  <a:moveTo>
                    <a:pt x="14743" y="0"/>
                  </a:moveTo>
                  <a:cubicBezTo>
                    <a:pt x="14538" y="0"/>
                    <a:pt x="14320" y="34"/>
                    <a:pt x="14238" y="102"/>
                  </a:cubicBezTo>
                  <a:cubicBezTo>
                    <a:pt x="7633" y="5073"/>
                    <a:pt x="2695" y="11939"/>
                    <a:pt x="47" y="19787"/>
                  </a:cubicBezTo>
                  <a:cubicBezTo>
                    <a:pt x="1" y="19926"/>
                    <a:pt x="202" y="19992"/>
                    <a:pt x="438" y="19992"/>
                  </a:cubicBezTo>
                  <a:cubicBezTo>
                    <a:pt x="702" y="19992"/>
                    <a:pt x="1009" y="19909"/>
                    <a:pt x="1061" y="19754"/>
                  </a:cubicBezTo>
                  <a:cubicBezTo>
                    <a:pt x="3644" y="11939"/>
                    <a:pt x="8548" y="5138"/>
                    <a:pt x="15121" y="201"/>
                  </a:cubicBezTo>
                  <a:cubicBezTo>
                    <a:pt x="15292" y="67"/>
                    <a:pt x="15030" y="0"/>
                    <a:pt x="14743" y="0"/>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6" name="Google Shape;835;p12">
              <a:extLst>
                <a:ext uri="{FF2B5EF4-FFF2-40B4-BE49-F238E27FC236}">
                  <a16:creationId xmlns:a16="http://schemas.microsoft.com/office/drawing/2014/main" id="{88BE7ADD-CE4F-D528-9F27-559BAE5D908C}"/>
                </a:ext>
              </a:extLst>
            </p:cNvPr>
            <p:cNvSpPr/>
            <p:nvPr/>
          </p:nvSpPr>
          <p:spPr>
            <a:xfrm>
              <a:off x="698110" y="4163180"/>
              <a:ext cx="74127" cy="17585"/>
            </a:xfrm>
            <a:custGeom>
              <a:avLst/>
              <a:gdLst/>
              <a:ahLst/>
              <a:cxnLst/>
              <a:rect l="l" t="t" r="r" b="b"/>
              <a:pathLst>
                <a:path w="6306" h="1496" extrusionOk="0">
                  <a:moveTo>
                    <a:pt x="4121" y="1"/>
                  </a:moveTo>
                  <a:cubicBezTo>
                    <a:pt x="2848" y="1"/>
                    <a:pt x="1591" y="317"/>
                    <a:pt x="463" y="892"/>
                  </a:cubicBezTo>
                  <a:cubicBezTo>
                    <a:pt x="0" y="1137"/>
                    <a:pt x="489" y="1496"/>
                    <a:pt x="893" y="1496"/>
                  </a:cubicBezTo>
                  <a:cubicBezTo>
                    <a:pt x="974" y="1496"/>
                    <a:pt x="1051" y="1481"/>
                    <a:pt x="1117" y="1448"/>
                  </a:cubicBezTo>
                  <a:cubicBezTo>
                    <a:pt x="2079" y="944"/>
                    <a:pt x="3154" y="681"/>
                    <a:pt x="4239" y="681"/>
                  </a:cubicBezTo>
                  <a:cubicBezTo>
                    <a:pt x="4703" y="681"/>
                    <a:pt x="5169" y="729"/>
                    <a:pt x="5629" y="827"/>
                  </a:cubicBezTo>
                  <a:cubicBezTo>
                    <a:pt x="5673" y="834"/>
                    <a:pt x="5713" y="837"/>
                    <a:pt x="5751" y="837"/>
                  </a:cubicBezTo>
                  <a:cubicBezTo>
                    <a:pt x="6261" y="837"/>
                    <a:pt x="6306" y="262"/>
                    <a:pt x="5728" y="140"/>
                  </a:cubicBezTo>
                  <a:lnTo>
                    <a:pt x="5728" y="173"/>
                  </a:lnTo>
                  <a:cubicBezTo>
                    <a:pt x="5195" y="57"/>
                    <a:pt x="4657" y="1"/>
                    <a:pt x="4121" y="1"/>
                  </a:cubicBezTo>
                  <a:close/>
                </a:path>
              </a:pathLst>
            </a:custGeom>
            <a:solidFill>
              <a:srgbClr val="FFC8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7" name="Google Shape;836;p12">
              <a:extLst>
                <a:ext uri="{FF2B5EF4-FFF2-40B4-BE49-F238E27FC236}">
                  <a16:creationId xmlns:a16="http://schemas.microsoft.com/office/drawing/2014/main" id="{3BDE2801-FB80-B468-8969-96C4C95D5243}"/>
                </a:ext>
              </a:extLst>
            </p:cNvPr>
            <p:cNvSpPr/>
            <p:nvPr/>
          </p:nvSpPr>
          <p:spPr>
            <a:xfrm>
              <a:off x="932039" y="4727948"/>
              <a:ext cx="46632" cy="20736"/>
            </a:xfrm>
            <a:custGeom>
              <a:avLst/>
              <a:gdLst/>
              <a:ahLst/>
              <a:cxnLst/>
              <a:rect l="l" t="t" r="r" b="b"/>
              <a:pathLst>
                <a:path w="3967" h="1764" extrusionOk="0">
                  <a:moveTo>
                    <a:pt x="3186" y="1"/>
                  </a:moveTo>
                  <a:cubicBezTo>
                    <a:pt x="3063" y="1"/>
                    <a:pt x="2946" y="39"/>
                    <a:pt x="2863" y="130"/>
                  </a:cubicBezTo>
                  <a:cubicBezTo>
                    <a:pt x="2417" y="660"/>
                    <a:pt x="1756" y="976"/>
                    <a:pt x="1084" y="976"/>
                  </a:cubicBezTo>
                  <a:cubicBezTo>
                    <a:pt x="969" y="976"/>
                    <a:pt x="853" y="967"/>
                    <a:pt x="738" y="947"/>
                  </a:cubicBezTo>
                  <a:cubicBezTo>
                    <a:pt x="690" y="937"/>
                    <a:pt x="646" y="933"/>
                    <a:pt x="604" y="933"/>
                  </a:cubicBezTo>
                  <a:cubicBezTo>
                    <a:pt x="96" y="933"/>
                    <a:pt x="1" y="1609"/>
                    <a:pt x="575" y="1699"/>
                  </a:cubicBezTo>
                  <a:cubicBezTo>
                    <a:pt x="791" y="1743"/>
                    <a:pt x="1008" y="1764"/>
                    <a:pt x="1223" y="1764"/>
                  </a:cubicBezTo>
                  <a:cubicBezTo>
                    <a:pt x="2149" y="1764"/>
                    <a:pt x="3038" y="1375"/>
                    <a:pt x="3648" y="686"/>
                  </a:cubicBezTo>
                  <a:cubicBezTo>
                    <a:pt x="3966" y="343"/>
                    <a:pt x="3552" y="1"/>
                    <a:pt x="3186"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148" name="Google Shape;837;p12">
            <a:extLst>
              <a:ext uri="{FF2B5EF4-FFF2-40B4-BE49-F238E27FC236}">
                <a16:creationId xmlns:a16="http://schemas.microsoft.com/office/drawing/2014/main" id="{E03A0873-6CC1-67C3-5A5F-D73B9C9FEB7A}"/>
              </a:ext>
            </a:extLst>
          </p:cNvPr>
          <p:cNvSpPr txBox="1"/>
          <p:nvPr/>
        </p:nvSpPr>
        <p:spPr>
          <a:xfrm>
            <a:off x="2134579" y="2995055"/>
            <a:ext cx="1048000" cy="860400"/>
          </a:xfrm>
          <a:prstGeom prst="rect">
            <a:avLst/>
          </a:prstGeom>
          <a:solidFill>
            <a:srgbClr val="4DB3B5"/>
          </a:solidFill>
          <a:ln w="38100" cap="rnd" cmpd="sng">
            <a:solidFill>
              <a:srgbClr val="4DB3B5"/>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82867" rIns="121900" bIns="121900" anchor="ctr" anchorCtr="0">
            <a:noAutofit/>
          </a:bodyPr>
          <a:lstStyle/>
          <a:p>
            <a:pPr lvl="0" algn="ctr">
              <a:lnSpc>
                <a:spcPct val="115000"/>
              </a:lnSpc>
              <a:buClr>
                <a:srgbClr val="312F61"/>
              </a:buClr>
              <a:buSzPts val="3000"/>
            </a:pPr>
            <a:r>
              <a:rPr lang="en-US" sz="4800" b="1" kern="0">
                <a:latin typeface="UTM Avo" panose="02040603050506020204" pitchFamily="18" charset="0"/>
                <a:cs typeface="Arial"/>
                <a:sym typeface="Arial"/>
              </a:rPr>
              <a:t>03</a:t>
            </a:r>
            <a:endParaRPr lang="en-US" sz="4800" b="1" kern="0" dirty="0">
              <a:latin typeface="UTM Avo" panose="02040603050506020204" pitchFamily="18" charset="0"/>
              <a:cs typeface="Arial"/>
              <a:sym typeface="Arial"/>
            </a:endParaRPr>
          </a:p>
        </p:txBody>
      </p:sp>
      <p:sp>
        <p:nvSpPr>
          <p:cNvPr id="149" name="Google Shape;838;p12">
            <a:extLst>
              <a:ext uri="{FF2B5EF4-FFF2-40B4-BE49-F238E27FC236}">
                <a16:creationId xmlns:a16="http://schemas.microsoft.com/office/drawing/2014/main" id="{B4098F89-1B7B-79A5-62FE-45DF77C23590}"/>
              </a:ext>
            </a:extLst>
          </p:cNvPr>
          <p:cNvSpPr txBox="1"/>
          <p:nvPr/>
        </p:nvSpPr>
        <p:spPr>
          <a:xfrm>
            <a:off x="3585492" y="3362142"/>
            <a:ext cx="8657518" cy="555453"/>
          </a:xfrm>
          <a:prstGeom prst="rect">
            <a:avLst/>
          </a:prstGeom>
          <a:noFill/>
          <a:ln>
            <a:noFill/>
          </a:ln>
        </p:spPr>
        <p:txBody>
          <a:bodyPr spcFirstLastPara="1" wrap="square" lIns="121900" tIns="121900" rIns="121900" bIns="121900" anchor="b" anchorCtr="0">
            <a:noAutofit/>
          </a:bodyPr>
          <a:lstStyle/>
          <a:p>
            <a:pPr>
              <a:lnSpc>
                <a:spcPct val="115000"/>
              </a:lnSpc>
              <a:buClr>
                <a:srgbClr val="EFA329"/>
              </a:buClr>
              <a:buSzPts val="2400"/>
              <a:buFont typeface="Arial"/>
              <a:buNone/>
            </a:pPr>
            <a:r>
              <a:rPr lang="en-US" sz="4800" b="1" kern="0">
                <a:solidFill>
                  <a:srgbClr val="C00000"/>
                </a:solidFill>
                <a:latin typeface="UTM Avo" panose="02040603050506020204" pitchFamily="18" charset="0"/>
                <a:cs typeface="Arial"/>
                <a:sym typeface="Arial"/>
              </a:rPr>
              <a:t>HÁI HOA VÀ GIẢI CÂU ĐỐ</a:t>
            </a:r>
            <a:endParaRPr lang="en-US" sz="4800" b="1" kern="0" dirty="0">
              <a:solidFill>
                <a:srgbClr val="C00000"/>
              </a:solidFill>
              <a:latin typeface="UTM Avo" panose="02040603050506020204" pitchFamily="18" charset="0"/>
              <a:cs typeface="Arial"/>
              <a:sym typeface="Arial"/>
            </a:endParaRPr>
          </a:p>
        </p:txBody>
      </p:sp>
    </p:spTree>
    <p:extLst>
      <p:ext uri="{BB962C8B-B14F-4D97-AF65-F5344CB8AC3E}">
        <p14:creationId xmlns:p14="http://schemas.microsoft.com/office/powerpoint/2010/main" val="4108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500"/>
                                        <p:tgtEl>
                                          <p:spTgt spid="148"/>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49">
                                            <p:txEl>
                                              <p:pRg st="0" end="0"/>
                                            </p:txEl>
                                          </p:spTgt>
                                        </p:tgtEl>
                                        <p:attrNameLst>
                                          <p:attrName>style.visibility</p:attrName>
                                        </p:attrNameLst>
                                      </p:cBhvr>
                                      <p:to>
                                        <p:strVal val="visible"/>
                                      </p:to>
                                    </p:set>
                                    <p:anim calcmode="lin" valueType="num">
                                      <p:cBhvr additive="base">
                                        <p:cTn id="10" dur="500"/>
                                        <p:tgtEl>
                                          <p:spTgt spid="14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Google Shape;844;p13">
            <a:extLst>
              <a:ext uri="{FF2B5EF4-FFF2-40B4-BE49-F238E27FC236}">
                <a16:creationId xmlns:a16="http://schemas.microsoft.com/office/drawing/2014/main" id="{CCF054E8-1372-0DA7-9B80-8A180A1ADBE0}"/>
              </a:ext>
            </a:extLst>
          </p:cNvPr>
          <p:cNvSpPr/>
          <p:nvPr/>
        </p:nvSpPr>
        <p:spPr>
          <a:xfrm>
            <a:off x="167584" y="6235052"/>
            <a:ext cx="1696467" cy="463033"/>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 name="Google Shape;846;p13">
            <a:extLst>
              <a:ext uri="{FF2B5EF4-FFF2-40B4-BE49-F238E27FC236}">
                <a16:creationId xmlns:a16="http://schemas.microsoft.com/office/drawing/2014/main" id="{F7079424-AFA0-A876-F201-20FD8CD5CF59}"/>
              </a:ext>
            </a:extLst>
          </p:cNvPr>
          <p:cNvSpPr/>
          <p:nvPr/>
        </p:nvSpPr>
        <p:spPr>
          <a:xfrm>
            <a:off x="11431500" y="1078489"/>
            <a:ext cx="377979" cy="48057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 name="Google Shape;847;p13">
            <a:extLst>
              <a:ext uri="{FF2B5EF4-FFF2-40B4-BE49-F238E27FC236}">
                <a16:creationId xmlns:a16="http://schemas.microsoft.com/office/drawing/2014/main" id="{CB3C85C2-9839-A54F-985E-25132FCD07A6}"/>
              </a:ext>
            </a:extLst>
          </p:cNvPr>
          <p:cNvSpPr/>
          <p:nvPr/>
        </p:nvSpPr>
        <p:spPr>
          <a:xfrm>
            <a:off x="8751800" y="3306286"/>
            <a:ext cx="377979" cy="48057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 name="Google Shape;848;p13">
            <a:extLst>
              <a:ext uri="{FF2B5EF4-FFF2-40B4-BE49-F238E27FC236}">
                <a16:creationId xmlns:a16="http://schemas.microsoft.com/office/drawing/2014/main" id="{A44BEBF1-49A8-0025-3800-DCB320031FD3}"/>
              </a:ext>
            </a:extLst>
          </p:cNvPr>
          <p:cNvSpPr/>
          <p:nvPr/>
        </p:nvSpPr>
        <p:spPr>
          <a:xfrm flipH="1">
            <a:off x="10659494" y="1559062"/>
            <a:ext cx="257060" cy="32688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849;p13">
            <a:extLst>
              <a:ext uri="{FF2B5EF4-FFF2-40B4-BE49-F238E27FC236}">
                <a16:creationId xmlns:a16="http://schemas.microsoft.com/office/drawing/2014/main" id="{11BE18E0-404D-7A2E-36FF-4019C1FC8EC1}"/>
              </a:ext>
            </a:extLst>
          </p:cNvPr>
          <p:cNvSpPr txBox="1">
            <a:spLocks/>
          </p:cNvSpPr>
          <p:nvPr/>
        </p:nvSpPr>
        <p:spPr>
          <a:xfrm>
            <a:off x="2711130" y="921203"/>
            <a:ext cx="6769739" cy="127571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500"/>
              <a:buFont typeface="Kumbh Sans"/>
              <a:buNone/>
              <a:defRPr sz="3500" b="1" i="0" u="none" strike="noStrike" cap="none">
                <a:solidFill>
                  <a:schemeClr val="dk1"/>
                </a:solidFill>
                <a:latin typeface="Kumbh Sans"/>
                <a:ea typeface="Kumbh Sans"/>
                <a:cs typeface="Kumbh Sans"/>
                <a:sym typeface="Kumbh Sans"/>
              </a:defRPr>
            </a:lvl1pPr>
            <a:lvl2pPr marR="0" lvl="1" algn="l" rtl="0">
              <a:lnSpc>
                <a:spcPct val="115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15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15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15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15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15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15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15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algn="ctr">
              <a:lnSpc>
                <a:spcPct val="125000"/>
              </a:lnSpc>
            </a:pPr>
            <a:r>
              <a:rPr lang="vi-VN" sz="2800" kern="0">
                <a:solidFill>
                  <a:srgbClr val="C00000"/>
                </a:solidFill>
                <a:latin typeface="UTM Avo" panose="02040603050506020204" pitchFamily="18" charset="0"/>
                <a:ea typeface="Arial"/>
                <a:cs typeface="Arial"/>
                <a:sym typeface="Arial"/>
              </a:rPr>
              <a:t>TRÒ CHƠI </a:t>
            </a:r>
            <a:br>
              <a:rPr lang="vi-VN" sz="2800" kern="0">
                <a:solidFill>
                  <a:srgbClr val="C00000"/>
                </a:solidFill>
                <a:latin typeface="UTM Avo" panose="02040603050506020204" pitchFamily="18" charset="0"/>
                <a:ea typeface="Arial"/>
                <a:cs typeface="Arial"/>
                <a:sym typeface="Arial"/>
              </a:rPr>
            </a:br>
            <a:r>
              <a:rPr lang="vi-VN" sz="2800" kern="0">
                <a:solidFill>
                  <a:srgbClr val="C00000"/>
                </a:solidFill>
                <a:latin typeface="UTM Avo" panose="02040603050506020204" pitchFamily="18" charset="0"/>
                <a:ea typeface="Arial"/>
                <a:cs typeface="Arial"/>
                <a:sym typeface="Arial"/>
              </a:rPr>
              <a:t>HÁI HOA VÀ GIẢI CÂU ĐỐ</a:t>
            </a:r>
            <a:endParaRPr lang="vi-VN" sz="2800" kern="0" dirty="0">
              <a:solidFill>
                <a:srgbClr val="C00000"/>
              </a:solidFill>
              <a:latin typeface="UTM Avo" panose="02040603050506020204" pitchFamily="18" charset="0"/>
              <a:ea typeface="Arial"/>
              <a:cs typeface="Arial"/>
              <a:sym typeface="Arial"/>
            </a:endParaRPr>
          </a:p>
        </p:txBody>
      </p:sp>
      <p:sp>
        <p:nvSpPr>
          <p:cNvPr id="12" name="Google Shape;850;p13">
            <a:extLst>
              <a:ext uri="{FF2B5EF4-FFF2-40B4-BE49-F238E27FC236}">
                <a16:creationId xmlns:a16="http://schemas.microsoft.com/office/drawing/2014/main" id="{1A552A68-DCCF-0FC4-4135-36A0F5A79C5F}"/>
              </a:ext>
            </a:extLst>
          </p:cNvPr>
          <p:cNvSpPr txBox="1"/>
          <p:nvPr/>
        </p:nvSpPr>
        <p:spPr>
          <a:xfrm>
            <a:off x="503708" y="2340336"/>
            <a:ext cx="7394561" cy="2893045"/>
          </a:xfrm>
          <a:prstGeom prst="rect">
            <a:avLst/>
          </a:prstGeom>
          <a:noFill/>
          <a:ln>
            <a:noFill/>
          </a:ln>
        </p:spPr>
        <p:txBody>
          <a:bodyPr spcFirstLastPara="1" wrap="square" lIns="121900" tIns="60933" rIns="121900" bIns="60933" anchor="t" anchorCtr="0">
            <a:spAutoFit/>
          </a:bodyPr>
          <a:lstStyle/>
          <a:p>
            <a:pPr algn="just">
              <a:lnSpc>
                <a:spcPct val="125000"/>
              </a:lnSpc>
              <a:buClr>
                <a:srgbClr val="000000"/>
              </a:buClr>
              <a:buFont typeface="Arial"/>
              <a:buNone/>
            </a:pPr>
            <a:r>
              <a:rPr lang="vi-VN" sz="2400" b="1" kern="0" dirty="0">
                <a:solidFill>
                  <a:srgbClr val="000000"/>
                </a:solidFill>
                <a:latin typeface="UTM Avo" panose="02040603050506020204" pitchFamily="18" charset="0"/>
                <a:cs typeface="Arial"/>
                <a:sym typeface="Arial"/>
              </a:rPr>
              <a:t>LUẬT CHƠI</a:t>
            </a:r>
          </a:p>
          <a:p>
            <a:pPr marL="342900" indent="-342900" algn="just">
              <a:lnSpc>
                <a:spcPct val="125000"/>
              </a:lnSpc>
              <a:buClr>
                <a:srgbClr val="000000"/>
              </a:buClr>
              <a:buFont typeface="Arial" panose="020B0604020202020204" pitchFamily="34" charset="0"/>
              <a:buChar char="•"/>
            </a:pPr>
            <a:r>
              <a:rPr lang="vi-VN" sz="2400" kern="0" dirty="0">
                <a:solidFill>
                  <a:srgbClr val="000000"/>
                </a:solidFill>
                <a:latin typeface="UTM Avo" panose="02040603050506020204" pitchFamily="18" charset="0"/>
                <a:cs typeface="Arial"/>
                <a:sym typeface="Arial"/>
              </a:rPr>
              <a:t>Mỗi lượt HS hái một bông hoa, đọc to đoạn văn (thơ, câu hát, câu đố), sau đó, giải câu đố. </a:t>
            </a:r>
          </a:p>
          <a:p>
            <a:pPr marL="342900" indent="-342900" algn="just">
              <a:lnSpc>
                <a:spcPct val="125000"/>
              </a:lnSpc>
              <a:buClr>
                <a:srgbClr val="000000"/>
              </a:buClr>
              <a:buFont typeface="Arial" panose="020B0604020202020204" pitchFamily="34" charset="0"/>
              <a:buChar char="•"/>
            </a:pPr>
            <a:r>
              <a:rPr lang="vi-VN" sz="2400" kern="0" dirty="0">
                <a:solidFill>
                  <a:srgbClr val="000000"/>
                </a:solidFill>
                <a:latin typeface="UTM Avo" panose="02040603050506020204" pitchFamily="18" charset="0"/>
                <a:cs typeface="Arial"/>
                <a:sym typeface="Arial"/>
              </a:rPr>
              <a:t>Người giải đúng có quyền chỉ định người chơi tiếp sau mình.</a:t>
            </a:r>
          </a:p>
        </p:txBody>
      </p:sp>
      <p:pic>
        <p:nvPicPr>
          <p:cNvPr id="13" name="Google Shape;851;p13">
            <a:extLst>
              <a:ext uri="{FF2B5EF4-FFF2-40B4-BE49-F238E27FC236}">
                <a16:creationId xmlns:a16="http://schemas.microsoft.com/office/drawing/2014/main" id="{33ADB884-03B4-493E-B8AF-AEA5E4981224}"/>
              </a:ext>
            </a:extLst>
          </p:cNvPr>
          <p:cNvPicPr preferRelativeResize="0">
            <a:picLocks/>
          </p:cNvPicPr>
          <p:nvPr/>
        </p:nvPicPr>
        <p:blipFill rotWithShape="1">
          <a:blip r:embed="rId4">
            <a:alphaModFix/>
          </a:blip>
          <a:srcRect l="11254" r="11254"/>
          <a:stretch/>
        </p:blipFill>
        <p:spPr>
          <a:xfrm>
            <a:off x="7991012" y="1422400"/>
            <a:ext cx="4212167" cy="5435600"/>
          </a:xfrm>
          <a:prstGeom prst="rect">
            <a:avLst/>
          </a:prstGeom>
          <a:noFill/>
          <a:ln>
            <a:noFill/>
          </a:ln>
        </p:spPr>
      </p:pic>
    </p:spTree>
    <p:extLst>
      <p:ext uri="{BB962C8B-B14F-4D97-AF65-F5344CB8AC3E}">
        <p14:creationId xmlns:p14="http://schemas.microsoft.com/office/powerpoint/2010/main" val="354947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DA81F8-4AFE-05D0-A9D1-629ACDF2DAA8}"/>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96D7EE0B-A4A6-B011-E1C5-C53D4D45E28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D0577BFC-6F05-3DD3-0132-781A3C43A931}"/>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940220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1" name="Google Shape;1001;p15">
            <a:extLst>
              <a:ext uri="{FF2B5EF4-FFF2-40B4-BE49-F238E27FC236}">
                <a16:creationId xmlns:a16="http://schemas.microsoft.com/office/drawing/2014/main" id="{9F43EB42-4025-A0D0-B3A3-40CE68FC0C84}"/>
              </a:ext>
            </a:extLst>
          </p:cNvPr>
          <p:cNvGrpSpPr/>
          <p:nvPr/>
        </p:nvGrpSpPr>
        <p:grpSpPr>
          <a:xfrm>
            <a:off x="2176389" y="1624800"/>
            <a:ext cx="7839222" cy="5466868"/>
            <a:chOff x="1037196" y="903218"/>
            <a:chExt cx="5879417" cy="4100151"/>
          </a:xfrm>
        </p:grpSpPr>
        <p:sp>
          <p:nvSpPr>
            <p:cNvPr id="222" name="Google Shape;1002;p15">
              <a:extLst>
                <a:ext uri="{FF2B5EF4-FFF2-40B4-BE49-F238E27FC236}">
                  <a16:creationId xmlns:a16="http://schemas.microsoft.com/office/drawing/2014/main" id="{11B22577-D593-7AF9-846C-BE17CC96D549}"/>
                </a:ext>
              </a:extLst>
            </p:cNvPr>
            <p:cNvSpPr/>
            <p:nvPr/>
          </p:nvSpPr>
          <p:spPr>
            <a:xfrm rot="292407">
              <a:off x="1037196" y="903218"/>
              <a:ext cx="5879417" cy="4100151"/>
            </a:xfrm>
            <a:custGeom>
              <a:avLst/>
              <a:gdLst/>
              <a:ahLst/>
              <a:cxnLst/>
              <a:rect l="l" t="t" r="r" b="b"/>
              <a:pathLst>
                <a:path w="16217238" h="11210166" extrusionOk="0">
                  <a:moveTo>
                    <a:pt x="0" y="0"/>
                  </a:moveTo>
                  <a:lnTo>
                    <a:pt x="16217238" y="0"/>
                  </a:lnTo>
                  <a:lnTo>
                    <a:pt x="16217238" y="11210166"/>
                  </a:lnTo>
                  <a:lnTo>
                    <a:pt x="0" y="11210166"/>
                  </a:lnTo>
                  <a:lnTo>
                    <a:pt x="0" y="0"/>
                  </a:lnTo>
                  <a:close/>
                </a:path>
              </a:pathLst>
            </a:custGeom>
            <a:blipFill rotWithShape="1">
              <a:blip r:embed="rId3">
                <a:alphaModFix/>
              </a:blip>
              <a:stretch>
                <a:fillRect/>
              </a:stretch>
            </a:blipFill>
            <a:ln>
              <a:noFill/>
            </a:ln>
          </p:spPr>
          <p:txBody>
            <a:bodyPr spcFirstLastPara="1" wrap="square" lIns="121900" tIns="60933" rIns="121900" bIns="60933" anchor="t" anchorCtr="0">
              <a:noAutofit/>
            </a:bodyPr>
            <a:lstStyle/>
            <a:p>
              <a:pPr>
                <a:buClr>
                  <a:srgbClr val="000000"/>
                </a:buClr>
                <a:buFont typeface="Arial"/>
                <a:buNone/>
              </a:pPr>
              <a:endParaRPr sz="1867" kern="0" dirty="0">
                <a:solidFill>
                  <a:srgbClr val="000000"/>
                </a:solidFill>
                <a:latin typeface="UTM Avo" panose="02040603050506020204" pitchFamily="18" charset="0"/>
                <a:cs typeface="Arial"/>
                <a:sym typeface="Arial"/>
              </a:endParaRPr>
            </a:p>
          </p:txBody>
        </p:sp>
        <p:sp>
          <p:nvSpPr>
            <p:cNvPr id="223" name="Google Shape;1003;p15">
              <a:extLst>
                <a:ext uri="{FF2B5EF4-FFF2-40B4-BE49-F238E27FC236}">
                  <a16:creationId xmlns:a16="http://schemas.microsoft.com/office/drawing/2014/main" id="{FFF94FE8-2D5D-3D45-C87A-637793EAF2D2}"/>
                </a:ext>
              </a:extLst>
            </p:cNvPr>
            <p:cNvSpPr txBox="1"/>
            <p:nvPr/>
          </p:nvSpPr>
          <p:spPr>
            <a:xfrm>
              <a:off x="1808720" y="1858985"/>
              <a:ext cx="3207131" cy="1477286"/>
            </a:xfrm>
            <a:prstGeom prst="rect">
              <a:avLst/>
            </a:prstGeom>
            <a:noFill/>
            <a:ln>
              <a:noFill/>
            </a:ln>
          </p:spPr>
          <p:txBody>
            <a:bodyPr spcFirstLastPara="1" wrap="square" lIns="121900" tIns="60933" rIns="121900" bIns="60933" anchor="t" anchorCtr="0">
              <a:spAutoFit/>
            </a:bodyPr>
            <a:lstStyle/>
            <a:p>
              <a:pPr algn="just">
                <a:lnSpc>
                  <a:spcPct val="125000"/>
                </a:lnSpc>
                <a:buClr>
                  <a:srgbClr val="000000"/>
                </a:buClr>
                <a:buFont typeface="Arial"/>
                <a:buNone/>
              </a:pPr>
              <a:r>
                <a:rPr lang="en-US" sz="2400" b="1" kern="0" dirty="0">
                  <a:solidFill>
                    <a:srgbClr val="000000"/>
                  </a:solidFill>
                  <a:latin typeface="UTM Avo" panose="02040603050506020204" pitchFamily="18" charset="0"/>
                  <a:cs typeface="Arial"/>
                  <a:sym typeface="Arial"/>
                </a:rPr>
                <a:t>A. </a:t>
              </a:r>
              <a:r>
                <a:rPr lang="en-US" sz="2400" b="1" kern="0" dirty="0" err="1">
                  <a:solidFill>
                    <a:srgbClr val="000000"/>
                  </a:solidFill>
                  <a:latin typeface="UTM Avo" panose="02040603050506020204" pitchFamily="18" charset="0"/>
                  <a:cs typeface="Arial"/>
                  <a:sym typeface="Arial"/>
                </a:rPr>
                <a:t>Đọc</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và</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làm</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bài</a:t>
              </a:r>
              <a:r>
                <a:rPr lang="en-US" sz="2400" b="1" kern="0" dirty="0">
                  <a:solidFill>
                    <a:srgbClr val="000000"/>
                  </a:solidFill>
                  <a:latin typeface="UTM Avo" panose="02040603050506020204" pitchFamily="18" charset="0"/>
                  <a:cs typeface="Arial"/>
                  <a:sym typeface="Arial"/>
                </a:rPr>
                <a:t> </a:t>
              </a:r>
              <a:r>
                <a:rPr lang="en-US" sz="2400" b="1" kern="0" dirty="0" err="1">
                  <a:solidFill>
                    <a:srgbClr val="000000"/>
                  </a:solidFill>
                  <a:latin typeface="UTM Avo" panose="02040603050506020204" pitchFamily="18" charset="0"/>
                  <a:cs typeface="Arial"/>
                  <a:sym typeface="Arial"/>
                </a:rPr>
                <a:t>tập</a:t>
              </a:r>
              <a:endParaRPr lang="en-US" sz="2400" b="1" kern="0" dirty="0">
                <a:solidFill>
                  <a:srgbClr val="000000"/>
                </a:solidFill>
                <a:latin typeface="UTM Avo" panose="02040603050506020204" pitchFamily="18" charset="0"/>
                <a:cs typeface="Arial"/>
                <a:sym typeface="Arial"/>
              </a:endParaRPr>
            </a:p>
            <a:p>
              <a:pPr algn="just">
                <a:lnSpc>
                  <a:spcPct val="125000"/>
                </a:lnSpc>
                <a:buClr>
                  <a:srgbClr val="000000"/>
                </a:buClr>
                <a:buFont typeface="Arial"/>
                <a:buNone/>
              </a:pPr>
              <a:r>
                <a:rPr lang="en-US" sz="2400" kern="0" dirty="0">
                  <a:solidFill>
                    <a:srgbClr val="000000"/>
                  </a:solidFill>
                  <a:latin typeface="UTM Avo" panose="02040603050506020204" pitchFamily="18" charset="0"/>
                  <a:cs typeface="Arial"/>
                  <a:sym typeface="Arial"/>
                </a:rPr>
                <a:t>Em </a:t>
              </a:r>
              <a:r>
                <a:rPr lang="en-US" sz="2400" kern="0" dirty="0" err="1">
                  <a:solidFill>
                    <a:srgbClr val="000000"/>
                  </a:solidFill>
                  <a:latin typeface="UTM Avo" panose="02040603050506020204" pitchFamily="18" charset="0"/>
                  <a:cs typeface="Arial"/>
                  <a:sym typeface="Arial"/>
                </a:rPr>
                <a:t>hãy</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làm</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bài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tập</a:t>
              </a:r>
              <a:r>
                <a:rPr lang="en-US" sz="2400" kern="0" dirty="0">
                  <a:solidFill>
                    <a:srgbClr val="000000"/>
                  </a:solidFill>
                  <a:latin typeface="UTM Avo" panose="02040603050506020204" pitchFamily="18" charset="0"/>
                  <a:cs typeface="Arial"/>
                  <a:sym typeface="Arial"/>
                </a:rPr>
                <a:t> ở </a:t>
              </a:r>
              <a:r>
                <a:rPr lang="en-US" sz="2400" kern="0" dirty="0" err="1">
                  <a:solidFill>
                    <a:srgbClr val="000000"/>
                  </a:solidFill>
                  <a:latin typeface="UTM Avo" panose="02040603050506020204" pitchFamily="18" charset="0"/>
                  <a:cs typeface="Arial"/>
                  <a:sym typeface="Arial"/>
                </a:rPr>
                <a:t>mục</a:t>
              </a:r>
              <a:r>
                <a:rPr lang="en-US" sz="2400" kern="0" dirty="0">
                  <a:solidFill>
                    <a:srgbClr val="000000"/>
                  </a:solidFill>
                  <a:latin typeface="UTM Avo" panose="02040603050506020204" pitchFamily="18" charset="0"/>
                  <a:cs typeface="Arial"/>
                  <a:sym typeface="Arial"/>
                </a:rPr>
                <a:t> A </a:t>
              </a:r>
              <a:r>
                <a:rPr lang="en-US" sz="2400" kern="0" dirty="0" err="1">
                  <a:solidFill>
                    <a:srgbClr val="000000"/>
                  </a:solidFill>
                  <a:latin typeface="UTM Avo" panose="02040603050506020204" pitchFamily="18" charset="0"/>
                  <a:cs typeface="Arial"/>
                  <a:sym typeface="Arial"/>
                </a:rPr>
                <a:t>vào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vở</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bài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tập</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sau</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đó</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tự</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nhận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xét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mục</a:t>
              </a:r>
              <a:r>
                <a:rPr lang="en-US" sz="2400" kern="0" dirty="0">
                  <a:solidFill>
                    <a:srgbClr val="000000"/>
                  </a:solidFill>
                  <a:latin typeface="UTM Avo" panose="02040603050506020204" pitchFamily="18" charset="0"/>
                  <a:cs typeface="Arial"/>
                  <a:sym typeface="Arial"/>
                </a:rPr>
                <a:t> B)</a:t>
              </a:r>
            </a:p>
          </p:txBody>
        </p:sp>
      </p:grpSp>
      <p:pic>
        <p:nvPicPr>
          <p:cNvPr id="224" name="Google Shape;1004;p15">
            <a:extLst>
              <a:ext uri="{FF2B5EF4-FFF2-40B4-BE49-F238E27FC236}">
                <a16:creationId xmlns:a16="http://schemas.microsoft.com/office/drawing/2014/main" id="{1DEFB2D0-49EC-E7EB-3A0F-3718C032231D}"/>
              </a:ext>
            </a:extLst>
          </p:cNvPr>
          <p:cNvPicPr preferRelativeResize="0"/>
          <p:nvPr/>
        </p:nvPicPr>
        <p:blipFill rotWithShape="1">
          <a:blip r:embed="rId4">
            <a:alphaModFix/>
          </a:blip>
          <a:srcRect/>
          <a:stretch/>
        </p:blipFill>
        <p:spPr>
          <a:xfrm>
            <a:off x="7753984" y="4172290"/>
            <a:ext cx="1490213" cy="1490213"/>
          </a:xfrm>
          <a:prstGeom prst="rect">
            <a:avLst/>
          </a:prstGeom>
          <a:noFill/>
          <a:ln>
            <a:noFill/>
          </a:ln>
          <a:effectLst>
            <a:outerShdw blurRad="292100" dist="139700" dir="2700000" algn="tl" rotWithShape="0">
              <a:srgbClr val="333333">
                <a:alpha val="64705"/>
              </a:srgbClr>
            </a:outerShdw>
          </a:effectLst>
        </p:spPr>
      </p:pic>
      <p:grpSp>
        <p:nvGrpSpPr>
          <p:cNvPr id="225" name="Google Shape;739;p12">
            <a:extLst>
              <a:ext uri="{FF2B5EF4-FFF2-40B4-BE49-F238E27FC236}">
                <a16:creationId xmlns:a16="http://schemas.microsoft.com/office/drawing/2014/main" id="{DD4B72BE-F395-93AA-23A4-788DF4BC0FD1}"/>
              </a:ext>
            </a:extLst>
          </p:cNvPr>
          <p:cNvGrpSpPr/>
          <p:nvPr/>
        </p:nvGrpSpPr>
        <p:grpSpPr>
          <a:xfrm flipH="1">
            <a:off x="353157" y="4159767"/>
            <a:ext cx="1807983" cy="2459431"/>
            <a:chOff x="9898625" y="1841950"/>
            <a:chExt cx="2427040" cy="3301545"/>
          </a:xfrm>
        </p:grpSpPr>
        <p:sp>
          <p:nvSpPr>
            <p:cNvPr id="226" name="Google Shape;740;p12">
              <a:extLst>
                <a:ext uri="{FF2B5EF4-FFF2-40B4-BE49-F238E27FC236}">
                  <a16:creationId xmlns:a16="http://schemas.microsoft.com/office/drawing/2014/main" id="{EDA8272C-F222-068B-B27B-988FE6B4C3B9}"/>
                </a:ext>
              </a:extLst>
            </p:cNvPr>
            <p:cNvSpPr/>
            <p:nvPr/>
          </p:nvSpPr>
          <p:spPr>
            <a:xfrm>
              <a:off x="9926420" y="1865357"/>
              <a:ext cx="2368968" cy="3254668"/>
            </a:xfrm>
            <a:custGeom>
              <a:avLst/>
              <a:gdLst/>
              <a:ahLst/>
              <a:cxnLst/>
              <a:rect l="l" t="t" r="r" b="b"/>
              <a:pathLst>
                <a:path w="37245" h="51170" extrusionOk="0">
                  <a:moveTo>
                    <a:pt x="21505" y="1"/>
                  </a:moveTo>
                  <a:cubicBezTo>
                    <a:pt x="15199" y="2073"/>
                    <a:pt x="9035" y="4569"/>
                    <a:pt x="3064" y="7491"/>
                  </a:cubicBezTo>
                  <a:cubicBezTo>
                    <a:pt x="2240" y="8507"/>
                    <a:pt x="1931" y="9743"/>
                    <a:pt x="2214" y="10862"/>
                  </a:cubicBezTo>
                  <a:lnTo>
                    <a:pt x="2253" y="11030"/>
                  </a:lnTo>
                  <a:cubicBezTo>
                    <a:pt x="3038" y="12342"/>
                    <a:pt x="5058" y="14697"/>
                    <a:pt x="7401" y="17233"/>
                  </a:cubicBezTo>
                  <a:cubicBezTo>
                    <a:pt x="6912" y="17825"/>
                    <a:pt x="6423" y="18417"/>
                    <a:pt x="5921" y="19009"/>
                  </a:cubicBezTo>
                  <a:cubicBezTo>
                    <a:pt x="4930" y="19575"/>
                    <a:pt x="3926" y="20154"/>
                    <a:pt x="2935" y="20759"/>
                  </a:cubicBezTo>
                  <a:cubicBezTo>
                    <a:pt x="2510" y="21480"/>
                    <a:pt x="2330" y="22316"/>
                    <a:pt x="2433" y="23153"/>
                  </a:cubicBezTo>
                  <a:cubicBezTo>
                    <a:pt x="1609" y="24156"/>
                    <a:pt x="786" y="25134"/>
                    <a:pt x="1" y="26125"/>
                  </a:cubicBezTo>
                  <a:cubicBezTo>
                    <a:pt x="400" y="26190"/>
                    <a:pt x="799" y="26267"/>
                    <a:pt x="1198" y="26331"/>
                  </a:cubicBezTo>
                  <a:cubicBezTo>
                    <a:pt x="1558" y="27129"/>
                    <a:pt x="1751" y="27979"/>
                    <a:pt x="1777" y="28854"/>
                  </a:cubicBezTo>
                  <a:lnTo>
                    <a:pt x="400" y="30449"/>
                  </a:lnTo>
                  <a:cubicBezTo>
                    <a:pt x="400" y="30449"/>
                    <a:pt x="1017" y="30501"/>
                    <a:pt x="2291" y="30745"/>
                  </a:cubicBezTo>
                  <a:cubicBezTo>
                    <a:pt x="2291" y="31196"/>
                    <a:pt x="2356" y="31646"/>
                    <a:pt x="2485" y="32084"/>
                  </a:cubicBezTo>
                  <a:lnTo>
                    <a:pt x="2536" y="32264"/>
                  </a:lnTo>
                  <a:cubicBezTo>
                    <a:pt x="2626" y="32418"/>
                    <a:pt x="2729" y="32586"/>
                    <a:pt x="2858" y="32766"/>
                  </a:cubicBezTo>
                  <a:cubicBezTo>
                    <a:pt x="2613" y="33049"/>
                    <a:pt x="2382" y="33332"/>
                    <a:pt x="2137" y="33628"/>
                  </a:cubicBezTo>
                  <a:cubicBezTo>
                    <a:pt x="2497" y="33705"/>
                    <a:pt x="2871" y="33795"/>
                    <a:pt x="3244" y="33886"/>
                  </a:cubicBezTo>
                  <a:cubicBezTo>
                    <a:pt x="3488" y="34786"/>
                    <a:pt x="3566" y="35726"/>
                    <a:pt x="3463" y="36652"/>
                  </a:cubicBezTo>
                  <a:lnTo>
                    <a:pt x="1931" y="38377"/>
                  </a:lnTo>
                  <a:cubicBezTo>
                    <a:pt x="1931" y="38377"/>
                    <a:pt x="3089" y="38531"/>
                    <a:pt x="5483" y="39265"/>
                  </a:cubicBezTo>
                  <a:lnTo>
                    <a:pt x="5226" y="40784"/>
                  </a:lnTo>
                  <a:lnTo>
                    <a:pt x="5226" y="40784"/>
                  </a:lnTo>
                  <a:lnTo>
                    <a:pt x="6255" y="40320"/>
                  </a:lnTo>
                  <a:lnTo>
                    <a:pt x="7182" y="41581"/>
                  </a:lnTo>
                  <a:lnTo>
                    <a:pt x="7401" y="39908"/>
                  </a:lnTo>
                  <a:cubicBezTo>
                    <a:pt x="7967" y="40101"/>
                    <a:pt x="8572" y="40333"/>
                    <a:pt x="9228" y="40590"/>
                  </a:cubicBezTo>
                  <a:cubicBezTo>
                    <a:pt x="11828" y="43538"/>
                    <a:pt x="14607" y="46549"/>
                    <a:pt x="16512" y="48595"/>
                  </a:cubicBezTo>
                  <a:cubicBezTo>
                    <a:pt x="17992" y="50191"/>
                    <a:pt x="18931" y="51169"/>
                    <a:pt x="18931" y="51169"/>
                  </a:cubicBezTo>
                  <a:cubicBezTo>
                    <a:pt x="19807" y="50731"/>
                    <a:pt x="20643" y="50307"/>
                    <a:pt x="21441" y="49921"/>
                  </a:cubicBezTo>
                  <a:lnTo>
                    <a:pt x="21583" y="50474"/>
                  </a:lnTo>
                  <a:lnTo>
                    <a:pt x="23075" y="49612"/>
                  </a:lnTo>
                  <a:lnTo>
                    <a:pt x="22972" y="49187"/>
                  </a:lnTo>
                  <a:cubicBezTo>
                    <a:pt x="31981" y="44953"/>
                    <a:pt x="36228" y="44426"/>
                    <a:pt x="36228" y="44426"/>
                  </a:cubicBezTo>
                  <a:lnTo>
                    <a:pt x="34709" y="42701"/>
                  </a:lnTo>
                  <a:cubicBezTo>
                    <a:pt x="34606" y="41774"/>
                    <a:pt x="34684" y="40835"/>
                    <a:pt x="34915" y="39934"/>
                  </a:cubicBezTo>
                  <a:cubicBezTo>
                    <a:pt x="35288" y="39844"/>
                    <a:pt x="35662" y="39754"/>
                    <a:pt x="36035" y="39677"/>
                  </a:cubicBezTo>
                  <a:cubicBezTo>
                    <a:pt x="34593" y="37952"/>
                    <a:pt x="33101" y="36215"/>
                    <a:pt x="31582" y="34478"/>
                  </a:cubicBezTo>
                  <a:cubicBezTo>
                    <a:pt x="35378" y="32895"/>
                    <a:pt x="37244" y="32521"/>
                    <a:pt x="37244" y="32521"/>
                  </a:cubicBezTo>
                  <a:lnTo>
                    <a:pt x="35597" y="31093"/>
                  </a:lnTo>
                  <a:cubicBezTo>
                    <a:pt x="35430" y="30256"/>
                    <a:pt x="35430" y="29407"/>
                    <a:pt x="35610" y="28571"/>
                  </a:cubicBezTo>
                  <a:cubicBezTo>
                    <a:pt x="35970" y="28468"/>
                    <a:pt x="36331" y="28365"/>
                    <a:pt x="36704" y="28249"/>
                  </a:cubicBezTo>
                  <a:cubicBezTo>
                    <a:pt x="36202" y="27798"/>
                    <a:pt x="35700" y="27335"/>
                    <a:pt x="35185" y="26885"/>
                  </a:cubicBezTo>
                  <a:cubicBezTo>
                    <a:pt x="35353" y="26640"/>
                    <a:pt x="35507" y="26409"/>
                    <a:pt x="35623" y="26203"/>
                  </a:cubicBezTo>
                  <a:lnTo>
                    <a:pt x="35674" y="26022"/>
                  </a:lnTo>
                  <a:cubicBezTo>
                    <a:pt x="36061" y="24774"/>
                    <a:pt x="35880" y="23423"/>
                    <a:pt x="35185" y="22329"/>
                  </a:cubicBezTo>
                  <a:cubicBezTo>
                    <a:pt x="34799" y="22110"/>
                    <a:pt x="34413" y="21904"/>
                    <a:pt x="34040" y="21698"/>
                  </a:cubicBezTo>
                  <a:cubicBezTo>
                    <a:pt x="34761" y="21505"/>
                    <a:pt x="35507" y="21338"/>
                    <a:pt x="36254" y="21222"/>
                  </a:cubicBezTo>
                  <a:lnTo>
                    <a:pt x="34825" y="19678"/>
                  </a:lnTo>
                  <a:cubicBezTo>
                    <a:pt x="34799" y="18816"/>
                    <a:pt x="34954" y="17953"/>
                    <a:pt x="35288" y="17156"/>
                  </a:cubicBezTo>
                  <a:cubicBezTo>
                    <a:pt x="35674" y="17053"/>
                    <a:pt x="36073" y="16975"/>
                    <a:pt x="36472" y="16885"/>
                  </a:cubicBezTo>
                  <a:cubicBezTo>
                    <a:pt x="31569" y="11300"/>
                    <a:pt x="25958" y="5753"/>
                    <a:pt x="2150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7" name="Google Shape;741;p12">
              <a:extLst>
                <a:ext uri="{FF2B5EF4-FFF2-40B4-BE49-F238E27FC236}">
                  <a16:creationId xmlns:a16="http://schemas.microsoft.com/office/drawing/2014/main" id="{566405C5-557C-7E38-1AC3-28AED601327E}"/>
                </a:ext>
              </a:extLst>
            </p:cNvPr>
            <p:cNvSpPr/>
            <p:nvPr/>
          </p:nvSpPr>
          <p:spPr>
            <a:xfrm>
              <a:off x="9898625" y="1841950"/>
              <a:ext cx="2427040" cy="3301545"/>
            </a:xfrm>
            <a:custGeom>
              <a:avLst/>
              <a:gdLst/>
              <a:ahLst/>
              <a:cxnLst/>
              <a:rect l="l" t="t" r="r" b="b"/>
              <a:pathLst>
                <a:path w="38158" h="51907" extrusionOk="0">
                  <a:moveTo>
                    <a:pt x="21913" y="794"/>
                  </a:moveTo>
                  <a:cubicBezTo>
                    <a:pt x="26356" y="6491"/>
                    <a:pt x="31485" y="11582"/>
                    <a:pt x="36269" y="16976"/>
                  </a:cubicBezTo>
                  <a:lnTo>
                    <a:pt x="36269" y="16976"/>
                  </a:lnTo>
                  <a:cubicBezTo>
                    <a:pt x="35820" y="17048"/>
                    <a:pt x="35461" y="17137"/>
                    <a:pt x="35288" y="17626"/>
                  </a:cubicBezTo>
                  <a:cubicBezTo>
                    <a:pt x="35056" y="18296"/>
                    <a:pt x="34760" y="19338"/>
                    <a:pt x="34940" y="20007"/>
                  </a:cubicBezTo>
                  <a:cubicBezTo>
                    <a:pt x="35030" y="20329"/>
                    <a:pt x="35365" y="20586"/>
                    <a:pt x="35584" y="20831"/>
                  </a:cubicBezTo>
                  <a:lnTo>
                    <a:pt x="36036" y="21315"/>
                  </a:lnTo>
                  <a:lnTo>
                    <a:pt x="36036" y="21315"/>
                  </a:lnTo>
                  <a:cubicBezTo>
                    <a:pt x="35457" y="21422"/>
                    <a:pt x="34880" y="21556"/>
                    <a:pt x="34310" y="21706"/>
                  </a:cubicBezTo>
                  <a:cubicBezTo>
                    <a:pt x="33949" y="21796"/>
                    <a:pt x="34233" y="22311"/>
                    <a:pt x="34438" y="22427"/>
                  </a:cubicBezTo>
                  <a:cubicBezTo>
                    <a:pt x="34760" y="22594"/>
                    <a:pt x="35172" y="22748"/>
                    <a:pt x="35429" y="22993"/>
                  </a:cubicBezTo>
                  <a:cubicBezTo>
                    <a:pt x="35751" y="23315"/>
                    <a:pt x="35893" y="24010"/>
                    <a:pt x="35944" y="24434"/>
                  </a:cubicBezTo>
                  <a:cubicBezTo>
                    <a:pt x="36073" y="25322"/>
                    <a:pt x="35867" y="26223"/>
                    <a:pt x="35352" y="26957"/>
                  </a:cubicBezTo>
                  <a:cubicBezTo>
                    <a:pt x="35211" y="27163"/>
                    <a:pt x="35365" y="27420"/>
                    <a:pt x="35519" y="27549"/>
                  </a:cubicBezTo>
                  <a:cubicBezTo>
                    <a:pt x="35825" y="27823"/>
                    <a:pt x="36130" y="28102"/>
                    <a:pt x="36436" y="28382"/>
                  </a:cubicBezTo>
                  <a:lnTo>
                    <a:pt x="36436" y="28382"/>
                  </a:lnTo>
                  <a:cubicBezTo>
                    <a:pt x="36044" y="28472"/>
                    <a:pt x="35733" y="28590"/>
                    <a:pt x="35661" y="29067"/>
                  </a:cubicBezTo>
                  <a:cubicBezTo>
                    <a:pt x="35558" y="29736"/>
                    <a:pt x="35429" y="30856"/>
                    <a:pt x="35738" y="31500"/>
                  </a:cubicBezTo>
                  <a:cubicBezTo>
                    <a:pt x="35893" y="31834"/>
                    <a:pt x="36304" y="32092"/>
                    <a:pt x="36575" y="32323"/>
                  </a:cubicBezTo>
                  <a:lnTo>
                    <a:pt x="36954" y="32654"/>
                  </a:lnTo>
                  <a:lnTo>
                    <a:pt x="36954" y="32654"/>
                  </a:lnTo>
                  <a:cubicBezTo>
                    <a:pt x="35184" y="33075"/>
                    <a:pt x="33449" y="33813"/>
                    <a:pt x="31787" y="34498"/>
                  </a:cubicBezTo>
                  <a:cubicBezTo>
                    <a:pt x="31569" y="34588"/>
                    <a:pt x="31749" y="34961"/>
                    <a:pt x="31839" y="35064"/>
                  </a:cubicBezTo>
                  <a:cubicBezTo>
                    <a:pt x="33187" y="36622"/>
                    <a:pt x="34535" y="38179"/>
                    <a:pt x="35864" y="39755"/>
                  </a:cubicBezTo>
                  <a:lnTo>
                    <a:pt x="35864" y="39755"/>
                  </a:lnTo>
                  <a:cubicBezTo>
                    <a:pt x="35403" y="39832"/>
                    <a:pt x="35059" y="39912"/>
                    <a:pt x="34940" y="40444"/>
                  </a:cubicBezTo>
                  <a:cubicBezTo>
                    <a:pt x="34773" y="41293"/>
                    <a:pt x="34734" y="42155"/>
                    <a:pt x="34825" y="43018"/>
                  </a:cubicBezTo>
                  <a:cubicBezTo>
                    <a:pt x="34842" y="43145"/>
                    <a:pt x="34920" y="43257"/>
                    <a:pt x="35017" y="43331"/>
                  </a:cubicBezTo>
                  <a:lnTo>
                    <a:pt x="35017" y="43331"/>
                  </a:lnTo>
                  <a:lnTo>
                    <a:pt x="36034" y="44495"/>
                  </a:lnTo>
                  <a:lnTo>
                    <a:pt x="36034" y="44495"/>
                  </a:lnTo>
                  <a:cubicBezTo>
                    <a:pt x="35078" y="44663"/>
                    <a:pt x="34126" y="44958"/>
                    <a:pt x="33203" y="45244"/>
                  </a:cubicBezTo>
                  <a:cubicBezTo>
                    <a:pt x="29767" y="46286"/>
                    <a:pt x="26447" y="47689"/>
                    <a:pt x="23204" y="49208"/>
                  </a:cubicBezTo>
                  <a:cubicBezTo>
                    <a:pt x="23101" y="49259"/>
                    <a:pt x="23088" y="49414"/>
                    <a:pt x="23101" y="49504"/>
                  </a:cubicBezTo>
                  <a:lnTo>
                    <a:pt x="23159" y="49718"/>
                  </a:lnTo>
                  <a:lnTo>
                    <a:pt x="23159" y="49718"/>
                  </a:lnTo>
                  <a:lnTo>
                    <a:pt x="22171" y="50288"/>
                  </a:lnTo>
                  <a:lnTo>
                    <a:pt x="22171" y="50288"/>
                  </a:lnTo>
                  <a:cubicBezTo>
                    <a:pt x="22114" y="50120"/>
                    <a:pt x="21972" y="49912"/>
                    <a:pt x="21790" y="49912"/>
                  </a:cubicBezTo>
                  <a:cubicBezTo>
                    <a:pt x="21752" y="49912"/>
                    <a:pt x="21713" y="49921"/>
                    <a:pt x="21672" y="49941"/>
                  </a:cubicBezTo>
                  <a:cubicBezTo>
                    <a:pt x="20894" y="50324"/>
                    <a:pt x="20117" y="50707"/>
                    <a:pt x="19339" y="51110"/>
                  </a:cubicBezTo>
                  <a:lnTo>
                    <a:pt x="19339" y="51110"/>
                  </a:lnTo>
                  <a:cubicBezTo>
                    <a:pt x="17836" y="49518"/>
                    <a:pt x="16345" y="47915"/>
                    <a:pt x="14877" y="46299"/>
                  </a:cubicBezTo>
                  <a:cubicBezTo>
                    <a:pt x="13757" y="45090"/>
                    <a:pt x="12651" y="43880"/>
                    <a:pt x="11557" y="42657"/>
                  </a:cubicBezTo>
                  <a:cubicBezTo>
                    <a:pt x="11003" y="42040"/>
                    <a:pt x="10489" y="41229"/>
                    <a:pt x="9845" y="40727"/>
                  </a:cubicBezTo>
                  <a:cubicBezTo>
                    <a:pt x="9318" y="40315"/>
                    <a:pt x="8481" y="40148"/>
                    <a:pt x="7863" y="39929"/>
                  </a:cubicBezTo>
                  <a:cubicBezTo>
                    <a:pt x="7828" y="39911"/>
                    <a:pt x="7790" y="39903"/>
                    <a:pt x="7755" y="39903"/>
                  </a:cubicBezTo>
                  <a:cubicBezTo>
                    <a:pt x="7636" y="39903"/>
                    <a:pt x="7532" y="39993"/>
                    <a:pt x="7542" y="40122"/>
                  </a:cubicBezTo>
                  <a:lnTo>
                    <a:pt x="7395" y="41181"/>
                  </a:lnTo>
                  <a:lnTo>
                    <a:pt x="7395" y="41181"/>
                  </a:lnTo>
                  <a:lnTo>
                    <a:pt x="6924" y="40547"/>
                  </a:lnTo>
                  <a:cubicBezTo>
                    <a:pt x="6842" y="40434"/>
                    <a:pt x="6728" y="40314"/>
                    <a:pt x="6595" y="40314"/>
                  </a:cubicBezTo>
                  <a:cubicBezTo>
                    <a:pt x="6560" y="40314"/>
                    <a:pt x="6524" y="40322"/>
                    <a:pt x="6486" y="40341"/>
                  </a:cubicBezTo>
                  <a:lnTo>
                    <a:pt x="6105" y="40508"/>
                  </a:lnTo>
                  <a:lnTo>
                    <a:pt x="6105" y="40508"/>
                  </a:lnTo>
                  <a:lnTo>
                    <a:pt x="6216" y="39852"/>
                  </a:lnTo>
                  <a:cubicBezTo>
                    <a:pt x="6268" y="39594"/>
                    <a:pt x="6113" y="39337"/>
                    <a:pt x="5856" y="39260"/>
                  </a:cubicBezTo>
                  <a:cubicBezTo>
                    <a:pt x="4965" y="38992"/>
                    <a:pt x="4058" y="38702"/>
                    <a:pt x="3137" y="38512"/>
                  </a:cubicBezTo>
                  <a:lnTo>
                    <a:pt x="3137" y="38512"/>
                  </a:lnTo>
                  <a:cubicBezTo>
                    <a:pt x="3639" y="38024"/>
                    <a:pt x="4184" y="37473"/>
                    <a:pt x="4221" y="36853"/>
                  </a:cubicBezTo>
                  <a:cubicBezTo>
                    <a:pt x="4299" y="36042"/>
                    <a:pt x="4221" y="35219"/>
                    <a:pt x="4015" y="34434"/>
                  </a:cubicBezTo>
                  <a:cubicBezTo>
                    <a:pt x="3899" y="34006"/>
                    <a:pt x="3608" y="33851"/>
                    <a:pt x="3252" y="33761"/>
                  </a:cubicBezTo>
                  <a:lnTo>
                    <a:pt x="3252" y="33761"/>
                  </a:lnTo>
                  <a:lnTo>
                    <a:pt x="3539" y="33417"/>
                  </a:lnTo>
                  <a:cubicBezTo>
                    <a:pt x="3642" y="33301"/>
                    <a:pt x="3578" y="33095"/>
                    <a:pt x="3513" y="32980"/>
                  </a:cubicBezTo>
                  <a:cubicBezTo>
                    <a:pt x="3179" y="32465"/>
                    <a:pt x="3012" y="31860"/>
                    <a:pt x="3024" y="31255"/>
                  </a:cubicBezTo>
                  <a:cubicBezTo>
                    <a:pt x="3037" y="31011"/>
                    <a:pt x="2883" y="30805"/>
                    <a:pt x="2651" y="30740"/>
                  </a:cubicBezTo>
                  <a:cubicBezTo>
                    <a:pt x="2308" y="30676"/>
                    <a:pt x="1961" y="30608"/>
                    <a:pt x="1612" y="30549"/>
                  </a:cubicBezTo>
                  <a:lnTo>
                    <a:pt x="1612" y="30549"/>
                  </a:lnTo>
                  <a:cubicBezTo>
                    <a:pt x="2068" y="30084"/>
                    <a:pt x="2530" y="29563"/>
                    <a:pt x="2484" y="28977"/>
                  </a:cubicBezTo>
                  <a:cubicBezTo>
                    <a:pt x="2445" y="28218"/>
                    <a:pt x="2265" y="27484"/>
                    <a:pt x="1969" y="26789"/>
                  </a:cubicBezTo>
                  <a:cubicBezTo>
                    <a:pt x="1796" y="26420"/>
                    <a:pt x="1495" y="26294"/>
                    <a:pt x="1149" y="26232"/>
                  </a:cubicBezTo>
                  <a:lnTo>
                    <a:pt x="1149" y="26232"/>
                  </a:lnTo>
                  <a:cubicBezTo>
                    <a:pt x="1615" y="25658"/>
                    <a:pt x="2082" y="25085"/>
                    <a:pt x="2548" y="24512"/>
                  </a:cubicBezTo>
                  <a:cubicBezTo>
                    <a:pt x="2754" y="24254"/>
                    <a:pt x="3076" y="23997"/>
                    <a:pt x="3166" y="23675"/>
                  </a:cubicBezTo>
                  <a:cubicBezTo>
                    <a:pt x="3230" y="23456"/>
                    <a:pt x="3127" y="23096"/>
                    <a:pt x="3153" y="22864"/>
                  </a:cubicBezTo>
                  <a:cubicBezTo>
                    <a:pt x="3166" y="22568"/>
                    <a:pt x="3243" y="22272"/>
                    <a:pt x="3346" y="22002"/>
                  </a:cubicBezTo>
                  <a:cubicBezTo>
                    <a:pt x="3784" y="21024"/>
                    <a:pt x="5238" y="20483"/>
                    <a:pt x="6139" y="19969"/>
                  </a:cubicBezTo>
                  <a:cubicBezTo>
                    <a:pt x="6950" y="19505"/>
                    <a:pt x="7490" y="18630"/>
                    <a:pt x="8082" y="17910"/>
                  </a:cubicBezTo>
                  <a:cubicBezTo>
                    <a:pt x="8211" y="17768"/>
                    <a:pt x="8095" y="17511"/>
                    <a:pt x="7992" y="17395"/>
                  </a:cubicBezTo>
                  <a:cubicBezTo>
                    <a:pt x="6345" y="15606"/>
                    <a:pt x="4620" y="13804"/>
                    <a:pt x="3243" y="11797"/>
                  </a:cubicBezTo>
                  <a:cubicBezTo>
                    <a:pt x="2638" y="10896"/>
                    <a:pt x="2793" y="9776"/>
                    <a:pt x="3282" y="8837"/>
                  </a:cubicBezTo>
                  <a:cubicBezTo>
                    <a:pt x="3668" y="8129"/>
                    <a:pt x="4324" y="7884"/>
                    <a:pt x="5019" y="7563"/>
                  </a:cubicBezTo>
                  <a:cubicBezTo>
                    <a:pt x="5637" y="7267"/>
                    <a:pt x="6242" y="6984"/>
                    <a:pt x="6872" y="6700"/>
                  </a:cubicBezTo>
                  <a:cubicBezTo>
                    <a:pt x="11777" y="4459"/>
                    <a:pt x="16794" y="2494"/>
                    <a:pt x="21913" y="794"/>
                  </a:cubicBezTo>
                  <a:close/>
                  <a:moveTo>
                    <a:pt x="21850" y="0"/>
                  </a:moveTo>
                  <a:cubicBezTo>
                    <a:pt x="21833" y="0"/>
                    <a:pt x="21816" y="3"/>
                    <a:pt x="21801" y="8"/>
                  </a:cubicBezTo>
                  <a:cubicBezTo>
                    <a:pt x="16074" y="1900"/>
                    <a:pt x="10463" y="4127"/>
                    <a:pt x="5006" y="6688"/>
                  </a:cubicBezTo>
                  <a:cubicBezTo>
                    <a:pt x="4453" y="6945"/>
                    <a:pt x="3694" y="7164"/>
                    <a:pt x="3230" y="7563"/>
                  </a:cubicBezTo>
                  <a:cubicBezTo>
                    <a:pt x="2793" y="7923"/>
                    <a:pt x="2484" y="8747"/>
                    <a:pt x="2355" y="9274"/>
                  </a:cubicBezTo>
                  <a:cubicBezTo>
                    <a:pt x="2136" y="10149"/>
                    <a:pt x="2162" y="11115"/>
                    <a:pt x="2651" y="11861"/>
                  </a:cubicBezTo>
                  <a:cubicBezTo>
                    <a:pt x="3992" y="13921"/>
                    <a:pt x="5725" y="15738"/>
                    <a:pt x="7380" y="17542"/>
                  </a:cubicBezTo>
                  <a:lnTo>
                    <a:pt x="7380" y="17542"/>
                  </a:lnTo>
                  <a:lnTo>
                    <a:pt x="6551" y="18540"/>
                  </a:lnTo>
                  <a:cubicBezTo>
                    <a:pt x="6126" y="19042"/>
                    <a:pt x="5624" y="19351"/>
                    <a:pt x="5058" y="19673"/>
                  </a:cubicBezTo>
                  <a:cubicBezTo>
                    <a:pt x="4311" y="20097"/>
                    <a:pt x="3230" y="20471"/>
                    <a:pt x="2870" y="21294"/>
                  </a:cubicBezTo>
                  <a:cubicBezTo>
                    <a:pt x="2523" y="22079"/>
                    <a:pt x="2728" y="23019"/>
                    <a:pt x="2227" y="23688"/>
                  </a:cubicBezTo>
                  <a:cubicBezTo>
                    <a:pt x="1583" y="24550"/>
                    <a:pt x="850" y="25361"/>
                    <a:pt x="180" y="26197"/>
                  </a:cubicBezTo>
                  <a:cubicBezTo>
                    <a:pt x="0" y="26416"/>
                    <a:pt x="270" y="26828"/>
                    <a:pt x="502" y="26867"/>
                  </a:cubicBezTo>
                  <a:cubicBezTo>
                    <a:pt x="829" y="26919"/>
                    <a:pt x="1157" y="26972"/>
                    <a:pt x="1484" y="27032"/>
                  </a:cubicBezTo>
                  <a:lnTo>
                    <a:pt x="1484" y="27032"/>
                  </a:lnTo>
                  <a:cubicBezTo>
                    <a:pt x="1763" y="27661"/>
                    <a:pt x="2067" y="28595"/>
                    <a:pt x="1802" y="29093"/>
                  </a:cubicBezTo>
                  <a:cubicBezTo>
                    <a:pt x="1519" y="29608"/>
                    <a:pt x="965" y="30071"/>
                    <a:pt x="579" y="30521"/>
                  </a:cubicBezTo>
                  <a:cubicBezTo>
                    <a:pt x="399" y="30727"/>
                    <a:pt x="669" y="31165"/>
                    <a:pt x="901" y="31178"/>
                  </a:cubicBezTo>
                  <a:cubicBezTo>
                    <a:pt x="1417" y="31230"/>
                    <a:pt x="1932" y="31317"/>
                    <a:pt x="2441" y="31418"/>
                  </a:cubicBezTo>
                  <a:lnTo>
                    <a:pt x="2441" y="31418"/>
                  </a:lnTo>
                  <a:cubicBezTo>
                    <a:pt x="2489" y="31984"/>
                    <a:pt x="2621" y="32489"/>
                    <a:pt x="2898" y="32991"/>
                  </a:cubicBezTo>
                  <a:lnTo>
                    <a:pt x="2898" y="32991"/>
                  </a:lnTo>
                  <a:lnTo>
                    <a:pt x="2304" y="33713"/>
                  </a:lnTo>
                  <a:cubicBezTo>
                    <a:pt x="2111" y="33932"/>
                    <a:pt x="2394" y="34318"/>
                    <a:pt x="2626" y="34369"/>
                  </a:cubicBezTo>
                  <a:cubicBezTo>
                    <a:pt x="2911" y="34428"/>
                    <a:pt x="3188" y="34495"/>
                    <a:pt x="3470" y="34563"/>
                  </a:cubicBezTo>
                  <a:lnTo>
                    <a:pt x="3470" y="34563"/>
                  </a:lnTo>
                  <a:cubicBezTo>
                    <a:pt x="3664" y="35313"/>
                    <a:pt x="3825" y="36406"/>
                    <a:pt x="3423" y="36956"/>
                  </a:cubicBezTo>
                  <a:cubicBezTo>
                    <a:pt x="3024" y="37497"/>
                    <a:pt x="2535" y="37960"/>
                    <a:pt x="2098" y="38462"/>
                  </a:cubicBezTo>
                  <a:cubicBezTo>
                    <a:pt x="1918" y="38668"/>
                    <a:pt x="2188" y="39092"/>
                    <a:pt x="2420" y="39118"/>
                  </a:cubicBezTo>
                  <a:cubicBezTo>
                    <a:pt x="3477" y="39264"/>
                    <a:pt x="4515" y="39568"/>
                    <a:pt x="5533" y="39874"/>
                  </a:cubicBezTo>
                  <a:lnTo>
                    <a:pt x="5533" y="39874"/>
                  </a:lnTo>
                  <a:lnTo>
                    <a:pt x="5354" y="40933"/>
                  </a:lnTo>
                  <a:cubicBezTo>
                    <a:pt x="5309" y="41156"/>
                    <a:pt x="5478" y="41526"/>
                    <a:pt x="5734" y="41526"/>
                  </a:cubicBezTo>
                  <a:cubicBezTo>
                    <a:pt x="5773" y="41526"/>
                    <a:pt x="5814" y="41518"/>
                    <a:pt x="5856" y="41499"/>
                  </a:cubicBezTo>
                  <a:lnTo>
                    <a:pt x="6665" y="41135"/>
                  </a:lnTo>
                  <a:lnTo>
                    <a:pt x="6665" y="41135"/>
                  </a:lnTo>
                  <a:lnTo>
                    <a:pt x="7374" y="42091"/>
                  </a:lnTo>
                  <a:cubicBezTo>
                    <a:pt x="7455" y="42208"/>
                    <a:pt x="7602" y="42313"/>
                    <a:pt x="7723" y="42313"/>
                  </a:cubicBezTo>
                  <a:cubicBezTo>
                    <a:pt x="7815" y="42313"/>
                    <a:pt x="7893" y="42252"/>
                    <a:pt x="7915" y="42091"/>
                  </a:cubicBezTo>
                  <a:lnTo>
                    <a:pt x="8117" y="40710"/>
                  </a:lnTo>
                  <a:lnTo>
                    <a:pt x="8117" y="40710"/>
                  </a:lnTo>
                  <a:cubicBezTo>
                    <a:pt x="8768" y="40933"/>
                    <a:pt x="9439" y="41133"/>
                    <a:pt x="9922" y="41628"/>
                  </a:cubicBezTo>
                  <a:cubicBezTo>
                    <a:pt x="10514" y="42245"/>
                    <a:pt x="11068" y="42915"/>
                    <a:pt x="11634" y="43558"/>
                  </a:cubicBezTo>
                  <a:cubicBezTo>
                    <a:pt x="12689" y="44729"/>
                    <a:pt x="13745" y="45900"/>
                    <a:pt x="14813" y="47059"/>
                  </a:cubicBezTo>
                  <a:cubicBezTo>
                    <a:pt x="16254" y="48641"/>
                    <a:pt x="17721" y="50224"/>
                    <a:pt x="19214" y="51782"/>
                  </a:cubicBezTo>
                  <a:cubicBezTo>
                    <a:pt x="19269" y="51864"/>
                    <a:pt x="19362" y="51907"/>
                    <a:pt x="19462" y="51907"/>
                  </a:cubicBezTo>
                  <a:cubicBezTo>
                    <a:pt x="19504" y="51907"/>
                    <a:pt x="19546" y="51900"/>
                    <a:pt x="19587" y="51885"/>
                  </a:cubicBezTo>
                  <a:cubicBezTo>
                    <a:pt x="20291" y="51522"/>
                    <a:pt x="21005" y="51159"/>
                    <a:pt x="21727" y="50804"/>
                  </a:cubicBezTo>
                  <a:lnTo>
                    <a:pt x="21727" y="50804"/>
                  </a:lnTo>
                  <a:cubicBezTo>
                    <a:pt x="21775" y="50955"/>
                    <a:pt x="21930" y="51214"/>
                    <a:pt x="22117" y="51214"/>
                  </a:cubicBezTo>
                  <a:cubicBezTo>
                    <a:pt x="22156" y="51214"/>
                    <a:pt x="22197" y="51203"/>
                    <a:pt x="22238" y="51177"/>
                  </a:cubicBezTo>
                  <a:lnTo>
                    <a:pt x="23731" y="50327"/>
                  </a:lnTo>
                  <a:cubicBezTo>
                    <a:pt x="23821" y="50250"/>
                    <a:pt x="23860" y="50134"/>
                    <a:pt x="23821" y="50031"/>
                  </a:cubicBezTo>
                  <a:lnTo>
                    <a:pt x="23772" y="49830"/>
                  </a:lnTo>
                  <a:lnTo>
                    <a:pt x="23772" y="49830"/>
                  </a:lnTo>
                  <a:cubicBezTo>
                    <a:pt x="26978" y="48339"/>
                    <a:pt x="30247" y="46952"/>
                    <a:pt x="33628" y="45939"/>
                  </a:cubicBezTo>
                  <a:cubicBezTo>
                    <a:pt x="34657" y="45630"/>
                    <a:pt x="35738" y="45295"/>
                    <a:pt x="36806" y="45167"/>
                  </a:cubicBezTo>
                  <a:cubicBezTo>
                    <a:pt x="37102" y="45128"/>
                    <a:pt x="36948" y="44691"/>
                    <a:pt x="36832" y="44562"/>
                  </a:cubicBezTo>
                  <a:lnTo>
                    <a:pt x="35442" y="42983"/>
                  </a:lnTo>
                  <a:lnTo>
                    <a:pt x="35442" y="42983"/>
                  </a:lnTo>
                  <a:cubicBezTo>
                    <a:pt x="35383" y="42293"/>
                    <a:pt x="35425" y="41583"/>
                    <a:pt x="35558" y="40907"/>
                  </a:cubicBezTo>
                  <a:cubicBezTo>
                    <a:pt x="35571" y="40843"/>
                    <a:pt x="35597" y="40598"/>
                    <a:pt x="35648" y="40547"/>
                  </a:cubicBezTo>
                  <a:cubicBezTo>
                    <a:pt x="35706" y="40592"/>
                    <a:pt x="35777" y="40614"/>
                    <a:pt x="35849" y="40614"/>
                  </a:cubicBezTo>
                  <a:cubicBezTo>
                    <a:pt x="35922" y="40614"/>
                    <a:pt x="35996" y="40592"/>
                    <a:pt x="36060" y="40547"/>
                  </a:cubicBezTo>
                  <a:lnTo>
                    <a:pt x="36613" y="40418"/>
                  </a:lnTo>
                  <a:cubicBezTo>
                    <a:pt x="36909" y="40354"/>
                    <a:pt x="36768" y="39968"/>
                    <a:pt x="36639" y="39826"/>
                  </a:cubicBezTo>
                  <a:cubicBezTo>
                    <a:pt x="35293" y="38221"/>
                    <a:pt x="33926" y="36637"/>
                    <a:pt x="32557" y="35055"/>
                  </a:cubicBezTo>
                  <a:lnTo>
                    <a:pt x="32557" y="35055"/>
                  </a:lnTo>
                  <a:cubicBezTo>
                    <a:pt x="34257" y="34350"/>
                    <a:pt x="36023" y="33625"/>
                    <a:pt x="37823" y="33263"/>
                  </a:cubicBezTo>
                  <a:cubicBezTo>
                    <a:pt x="38158" y="33198"/>
                    <a:pt x="37926" y="32735"/>
                    <a:pt x="37772" y="32606"/>
                  </a:cubicBezTo>
                  <a:cubicBezTo>
                    <a:pt x="37295" y="32182"/>
                    <a:pt x="36626" y="31783"/>
                    <a:pt x="36253" y="31281"/>
                  </a:cubicBezTo>
                  <a:cubicBezTo>
                    <a:pt x="36214" y="31233"/>
                    <a:pt x="36192" y="31211"/>
                    <a:pt x="36181" y="31201"/>
                  </a:cubicBezTo>
                  <a:lnTo>
                    <a:pt x="36181" y="31201"/>
                  </a:lnTo>
                  <a:cubicBezTo>
                    <a:pt x="36185" y="31203"/>
                    <a:pt x="36190" y="31205"/>
                    <a:pt x="36196" y="31205"/>
                  </a:cubicBezTo>
                  <a:cubicBezTo>
                    <a:pt x="36218" y="31205"/>
                    <a:pt x="36250" y="31183"/>
                    <a:pt x="36266" y="31075"/>
                  </a:cubicBezTo>
                  <a:cubicBezTo>
                    <a:pt x="36330" y="30689"/>
                    <a:pt x="36214" y="30238"/>
                    <a:pt x="36240" y="29827"/>
                  </a:cubicBezTo>
                  <a:cubicBezTo>
                    <a:pt x="36253" y="29698"/>
                    <a:pt x="36240" y="29350"/>
                    <a:pt x="36317" y="29247"/>
                  </a:cubicBezTo>
                  <a:cubicBezTo>
                    <a:pt x="36407" y="29144"/>
                    <a:pt x="37102" y="29054"/>
                    <a:pt x="37283" y="29003"/>
                  </a:cubicBezTo>
                  <a:cubicBezTo>
                    <a:pt x="37604" y="28900"/>
                    <a:pt x="37386" y="28475"/>
                    <a:pt x="37231" y="28334"/>
                  </a:cubicBezTo>
                  <a:cubicBezTo>
                    <a:pt x="36843" y="27976"/>
                    <a:pt x="36456" y="27626"/>
                    <a:pt x="36068" y="27271"/>
                  </a:cubicBezTo>
                  <a:lnTo>
                    <a:pt x="36068" y="27271"/>
                  </a:lnTo>
                  <a:cubicBezTo>
                    <a:pt x="36589" y="26374"/>
                    <a:pt x="36757" y="25318"/>
                    <a:pt x="36536" y="24293"/>
                  </a:cubicBezTo>
                  <a:cubicBezTo>
                    <a:pt x="36433" y="23727"/>
                    <a:pt x="36227" y="23173"/>
                    <a:pt x="35918" y="22671"/>
                  </a:cubicBezTo>
                  <a:cubicBezTo>
                    <a:pt x="35801" y="22491"/>
                    <a:pt x="35638" y="22351"/>
                    <a:pt x="35454" y="22233"/>
                  </a:cubicBezTo>
                  <a:lnTo>
                    <a:pt x="35454" y="22233"/>
                  </a:lnTo>
                  <a:cubicBezTo>
                    <a:pt x="35912" y="22127"/>
                    <a:pt x="36374" y="22035"/>
                    <a:pt x="36845" y="21963"/>
                  </a:cubicBezTo>
                  <a:cubicBezTo>
                    <a:pt x="37128" y="21925"/>
                    <a:pt x="36987" y="21500"/>
                    <a:pt x="36871" y="21371"/>
                  </a:cubicBezTo>
                  <a:lnTo>
                    <a:pt x="36317" y="20767"/>
                  </a:lnTo>
                  <a:cubicBezTo>
                    <a:pt x="36099" y="20548"/>
                    <a:pt x="35622" y="20187"/>
                    <a:pt x="35494" y="19904"/>
                  </a:cubicBezTo>
                  <a:cubicBezTo>
                    <a:pt x="35479" y="19860"/>
                    <a:pt x="35477" y="19848"/>
                    <a:pt x="35481" y="19848"/>
                  </a:cubicBezTo>
                  <a:cubicBezTo>
                    <a:pt x="35486" y="19848"/>
                    <a:pt x="35499" y="19870"/>
                    <a:pt x="35505" y="19870"/>
                  </a:cubicBezTo>
                  <a:cubicBezTo>
                    <a:pt x="35506" y="19870"/>
                    <a:pt x="35507" y="19869"/>
                    <a:pt x="35507" y="19866"/>
                  </a:cubicBezTo>
                  <a:cubicBezTo>
                    <a:pt x="35508" y="19881"/>
                    <a:pt x="35511" y="19888"/>
                    <a:pt x="35514" y="19888"/>
                  </a:cubicBezTo>
                  <a:cubicBezTo>
                    <a:pt x="35537" y="19888"/>
                    <a:pt x="35597" y="19525"/>
                    <a:pt x="35597" y="19480"/>
                  </a:cubicBezTo>
                  <a:cubicBezTo>
                    <a:pt x="35635" y="19081"/>
                    <a:pt x="35712" y="18695"/>
                    <a:pt x="35828" y="18309"/>
                  </a:cubicBezTo>
                  <a:cubicBezTo>
                    <a:pt x="35867" y="18193"/>
                    <a:pt x="35906" y="17897"/>
                    <a:pt x="35996" y="17819"/>
                  </a:cubicBezTo>
                  <a:cubicBezTo>
                    <a:pt x="36073" y="17742"/>
                    <a:pt x="36845" y="17678"/>
                    <a:pt x="37051" y="17639"/>
                  </a:cubicBezTo>
                  <a:cubicBezTo>
                    <a:pt x="37334" y="17575"/>
                    <a:pt x="37205" y="17189"/>
                    <a:pt x="37077" y="17034"/>
                  </a:cubicBezTo>
                  <a:cubicBezTo>
                    <a:pt x="32109" y="11385"/>
                    <a:pt x="26717" y="6096"/>
                    <a:pt x="22110" y="150"/>
                  </a:cubicBezTo>
                  <a:cubicBezTo>
                    <a:pt x="22066" y="84"/>
                    <a:pt x="21948" y="0"/>
                    <a:pt x="21850"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8" name="Google Shape;742;p12">
              <a:extLst>
                <a:ext uri="{FF2B5EF4-FFF2-40B4-BE49-F238E27FC236}">
                  <a16:creationId xmlns:a16="http://schemas.microsoft.com/office/drawing/2014/main" id="{872424F8-95EB-182A-5089-5900594BD300}"/>
                </a:ext>
              </a:extLst>
            </p:cNvPr>
            <p:cNvSpPr/>
            <p:nvPr/>
          </p:nvSpPr>
          <p:spPr>
            <a:xfrm>
              <a:off x="10087658" y="3671092"/>
              <a:ext cx="2143870" cy="1450512"/>
            </a:xfrm>
            <a:custGeom>
              <a:avLst/>
              <a:gdLst/>
              <a:ahLst/>
              <a:cxnLst/>
              <a:rect l="l" t="t" r="r" b="b"/>
              <a:pathLst>
                <a:path w="33706" h="22805" extrusionOk="0">
                  <a:moveTo>
                    <a:pt x="439" y="0"/>
                  </a:moveTo>
                  <a:lnTo>
                    <a:pt x="1" y="3887"/>
                  </a:lnTo>
                  <a:cubicBezTo>
                    <a:pt x="5303" y="11158"/>
                    <a:pt x="16409" y="22805"/>
                    <a:pt x="16409" y="22805"/>
                  </a:cubicBezTo>
                  <a:cubicBezTo>
                    <a:pt x="28185" y="16743"/>
                    <a:pt x="33706" y="16048"/>
                    <a:pt x="33706" y="16048"/>
                  </a:cubicBezTo>
                  <a:lnTo>
                    <a:pt x="32136" y="14285"/>
                  </a:lnTo>
                  <a:lnTo>
                    <a:pt x="28404" y="12599"/>
                  </a:lnTo>
                  <a:lnTo>
                    <a:pt x="439" y="0"/>
                  </a:ln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9" name="Google Shape;743;p12">
              <a:extLst>
                <a:ext uri="{FF2B5EF4-FFF2-40B4-BE49-F238E27FC236}">
                  <a16:creationId xmlns:a16="http://schemas.microsoft.com/office/drawing/2014/main" id="{54D9DEEF-29DC-EC66-F387-5B190EAB07AC}"/>
                </a:ext>
              </a:extLst>
            </p:cNvPr>
            <p:cNvSpPr/>
            <p:nvPr/>
          </p:nvSpPr>
          <p:spPr>
            <a:xfrm>
              <a:off x="11073211" y="4405343"/>
              <a:ext cx="1074861" cy="690878"/>
            </a:xfrm>
            <a:custGeom>
              <a:avLst/>
              <a:gdLst/>
              <a:ahLst/>
              <a:cxnLst/>
              <a:rect l="l" t="t" r="r" b="b"/>
              <a:pathLst>
                <a:path w="16899" h="10862" extrusionOk="0">
                  <a:moveTo>
                    <a:pt x="16898" y="0"/>
                  </a:moveTo>
                  <a:cubicBezTo>
                    <a:pt x="7799" y="1673"/>
                    <a:pt x="1" y="7065"/>
                    <a:pt x="1" y="7065"/>
                  </a:cubicBezTo>
                  <a:lnTo>
                    <a:pt x="541" y="10862"/>
                  </a:lnTo>
                  <a:cubicBezTo>
                    <a:pt x="5457" y="7413"/>
                    <a:pt x="16834" y="3707"/>
                    <a:pt x="16834" y="3707"/>
                  </a:cubicBezTo>
                  <a:cubicBezTo>
                    <a:pt x="16551" y="2484"/>
                    <a:pt x="16563" y="1210"/>
                    <a:pt x="16898" y="0"/>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0" name="Google Shape;744;p12">
              <a:extLst>
                <a:ext uri="{FF2B5EF4-FFF2-40B4-BE49-F238E27FC236}">
                  <a16:creationId xmlns:a16="http://schemas.microsoft.com/office/drawing/2014/main" id="{59D2C561-8458-0D6B-A873-207D595F43D7}"/>
                </a:ext>
              </a:extLst>
            </p:cNvPr>
            <p:cNvSpPr/>
            <p:nvPr/>
          </p:nvSpPr>
          <p:spPr>
            <a:xfrm>
              <a:off x="10115517" y="3180764"/>
              <a:ext cx="2102909" cy="1674020"/>
            </a:xfrm>
            <a:custGeom>
              <a:avLst/>
              <a:gdLst/>
              <a:ahLst/>
              <a:cxnLst/>
              <a:rect l="l" t="t" r="r" b="b"/>
              <a:pathLst>
                <a:path w="33062" h="26319" extrusionOk="0">
                  <a:moveTo>
                    <a:pt x="17091" y="1"/>
                  </a:moveTo>
                  <a:cubicBezTo>
                    <a:pt x="11197" y="2098"/>
                    <a:pt x="5483" y="4672"/>
                    <a:pt x="1" y="7697"/>
                  </a:cubicBezTo>
                  <a:cubicBezTo>
                    <a:pt x="5341" y="13861"/>
                    <a:pt x="10759" y="20167"/>
                    <a:pt x="16100" y="26318"/>
                  </a:cubicBezTo>
                  <a:cubicBezTo>
                    <a:pt x="20875" y="22960"/>
                    <a:pt x="26807" y="20347"/>
                    <a:pt x="33062" y="18996"/>
                  </a:cubicBezTo>
                  <a:cubicBezTo>
                    <a:pt x="27837" y="12716"/>
                    <a:pt x="21917" y="6461"/>
                    <a:pt x="17091" y="1"/>
                  </a:cubicBezTo>
                  <a:close/>
                </a:path>
              </a:pathLst>
            </a:custGeom>
            <a:solidFill>
              <a:srgbClr val="8DCED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1" name="Google Shape;745;p12">
              <a:extLst>
                <a:ext uri="{FF2B5EF4-FFF2-40B4-BE49-F238E27FC236}">
                  <a16:creationId xmlns:a16="http://schemas.microsoft.com/office/drawing/2014/main" id="{273D8D44-22CA-A80C-6B6C-BD25DEAD5E8A}"/>
                </a:ext>
              </a:extLst>
            </p:cNvPr>
            <p:cNvSpPr/>
            <p:nvPr/>
          </p:nvSpPr>
          <p:spPr>
            <a:xfrm>
              <a:off x="10170026" y="3646795"/>
              <a:ext cx="743797" cy="833862"/>
            </a:xfrm>
            <a:custGeom>
              <a:avLst/>
              <a:gdLst/>
              <a:ahLst/>
              <a:cxnLst/>
              <a:rect l="l" t="t" r="r" b="b"/>
              <a:pathLst>
                <a:path w="11694" h="13110" extrusionOk="0">
                  <a:moveTo>
                    <a:pt x="106" y="0"/>
                  </a:moveTo>
                  <a:cubicBezTo>
                    <a:pt x="34" y="0"/>
                    <a:pt x="1" y="92"/>
                    <a:pt x="83" y="215"/>
                  </a:cubicBezTo>
                  <a:lnTo>
                    <a:pt x="96" y="215"/>
                  </a:lnTo>
                  <a:cubicBezTo>
                    <a:pt x="1679" y="2467"/>
                    <a:pt x="3635" y="4436"/>
                    <a:pt x="5488" y="6457"/>
                  </a:cubicBezTo>
                  <a:lnTo>
                    <a:pt x="11511" y="13033"/>
                  </a:lnTo>
                  <a:cubicBezTo>
                    <a:pt x="11559" y="13088"/>
                    <a:pt x="11596" y="13110"/>
                    <a:pt x="11622" y="13110"/>
                  </a:cubicBezTo>
                  <a:cubicBezTo>
                    <a:pt x="11694" y="13110"/>
                    <a:pt x="11683" y="12944"/>
                    <a:pt x="11588" y="12840"/>
                  </a:cubicBezTo>
                  <a:lnTo>
                    <a:pt x="5784" y="6495"/>
                  </a:lnTo>
                  <a:cubicBezTo>
                    <a:pt x="3892" y="4423"/>
                    <a:pt x="1872" y="2416"/>
                    <a:pt x="250" y="99"/>
                  </a:cubicBezTo>
                  <a:cubicBezTo>
                    <a:pt x="199" y="29"/>
                    <a:pt x="146" y="0"/>
                    <a:pt x="106" y="0"/>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2" name="Google Shape;746;p12">
              <a:extLst>
                <a:ext uri="{FF2B5EF4-FFF2-40B4-BE49-F238E27FC236}">
                  <a16:creationId xmlns:a16="http://schemas.microsoft.com/office/drawing/2014/main" id="{76B5625F-2661-4B57-929B-38B1EA6D9B5C}"/>
                </a:ext>
              </a:extLst>
            </p:cNvPr>
            <p:cNvSpPr/>
            <p:nvPr/>
          </p:nvSpPr>
          <p:spPr>
            <a:xfrm>
              <a:off x="10941804" y="4516015"/>
              <a:ext cx="254992" cy="285650"/>
            </a:xfrm>
            <a:custGeom>
              <a:avLst/>
              <a:gdLst/>
              <a:ahLst/>
              <a:cxnLst/>
              <a:rect l="l" t="t" r="r" b="b"/>
              <a:pathLst>
                <a:path w="4009" h="4491" extrusionOk="0">
                  <a:moveTo>
                    <a:pt x="92" y="1"/>
                  </a:moveTo>
                  <a:cubicBezTo>
                    <a:pt x="19" y="1"/>
                    <a:pt x="0" y="97"/>
                    <a:pt x="110" y="216"/>
                  </a:cubicBezTo>
                  <a:cubicBezTo>
                    <a:pt x="1372" y="1555"/>
                    <a:pt x="2569" y="2945"/>
                    <a:pt x="3714" y="4386"/>
                  </a:cubicBezTo>
                  <a:cubicBezTo>
                    <a:pt x="3769" y="4453"/>
                    <a:pt x="3855" y="4491"/>
                    <a:pt x="3913" y="4491"/>
                  </a:cubicBezTo>
                  <a:cubicBezTo>
                    <a:pt x="3978" y="4491"/>
                    <a:pt x="4008" y="4443"/>
                    <a:pt x="3920" y="4334"/>
                  </a:cubicBezTo>
                  <a:cubicBezTo>
                    <a:pt x="2749" y="2867"/>
                    <a:pt x="1526" y="1452"/>
                    <a:pt x="239" y="88"/>
                  </a:cubicBezTo>
                  <a:cubicBezTo>
                    <a:pt x="182" y="26"/>
                    <a:pt x="130" y="1"/>
                    <a:pt x="92" y="1"/>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3" name="Google Shape;747;p12">
              <a:extLst>
                <a:ext uri="{FF2B5EF4-FFF2-40B4-BE49-F238E27FC236}">
                  <a16:creationId xmlns:a16="http://schemas.microsoft.com/office/drawing/2014/main" id="{8B029C16-5D64-0069-5C6D-0A4907725316}"/>
                </a:ext>
              </a:extLst>
            </p:cNvPr>
            <p:cNvSpPr/>
            <p:nvPr/>
          </p:nvSpPr>
          <p:spPr>
            <a:xfrm>
              <a:off x="11384111" y="4580383"/>
              <a:ext cx="590064" cy="238264"/>
            </a:xfrm>
            <a:custGeom>
              <a:avLst/>
              <a:gdLst/>
              <a:ahLst/>
              <a:cxnLst/>
              <a:rect l="l" t="t" r="r" b="b"/>
              <a:pathLst>
                <a:path w="9277" h="3746" extrusionOk="0">
                  <a:moveTo>
                    <a:pt x="8962" y="1"/>
                  </a:moveTo>
                  <a:cubicBezTo>
                    <a:pt x="8957" y="1"/>
                    <a:pt x="8952" y="1"/>
                    <a:pt x="8947" y="2"/>
                  </a:cubicBezTo>
                  <a:cubicBezTo>
                    <a:pt x="5846" y="697"/>
                    <a:pt x="2860" y="1842"/>
                    <a:pt x="93" y="3413"/>
                  </a:cubicBezTo>
                  <a:cubicBezTo>
                    <a:pt x="1" y="3470"/>
                    <a:pt x="178" y="3746"/>
                    <a:pt x="308" y="3746"/>
                  </a:cubicBezTo>
                  <a:cubicBezTo>
                    <a:pt x="323" y="3746"/>
                    <a:pt x="337" y="3742"/>
                    <a:pt x="350" y="3734"/>
                  </a:cubicBezTo>
                  <a:cubicBezTo>
                    <a:pt x="3092" y="2164"/>
                    <a:pt x="6064" y="1019"/>
                    <a:pt x="9140" y="337"/>
                  </a:cubicBezTo>
                  <a:cubicBezTo>
                    <a:pt x="9276" y="312"/>
                    <a:pt x="9091" y="1"/>
                    <a:pt x="896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4" name="Google Shape;748;p12">
              <a:extLst>
                <a:ext uri="{FF2B5EF4-FFF2-40B4-BE49-F238E27FC236}">
                  <a16:creationId xmlns:a16="http://schemas.microsoft.com/office/drawing/2014/main" id="{B1D9C264-90A9-8501-1457-3334791D10AA}"/>
                </a:ext>
              </a:extLst>
            </p:cNvPr>
            <p:cNvSpPr/>
            <p:nvPr/>
          </p:nvSpPr>
          <p:spPr>
            <a:xfrm>
              <a:off x="11579250" y="4521167"/>
              <a:ext cx="475575" cy="150998"/>
            </a:xfrm>
            <a:custGeom>
              <a:avLst/>
              <a:gdLst/>
              <a:ahLst/>
              <a:cxnLst/>
              <a:rect l="l" t="t" r="r" b="b"/>
              <a:pathLst>
                <a:path w="7477" h="2374" extrusionOk="0">
                  <a:moveTo>
                    <a:pt x="7313" y="0"/>
                  </a:moveTo>
                  <a:cubicBezTo>
                    <a:pt x="7297" y="0"/>
                    <a:pt x="7278" y="2"/>
                    <a:pt x="7256" y="7"/>
                  </a:cubicBezTo>
                  <a:cubicBezTo>
                    <a:pt x="4811" y="418"/>
                    <a:pt x="2443" y="1139"/>
                    <a:pt x="178" y="2156"/>
                  </a:cubicBezTo>
                  <a:cubicBezTo>
                    <a:pt x="1" y="2239"/>
                    <a:pt x="26" y="2373"/>
                    <a:pt x="159" y="2373"/>
                  </a:cubicBezTo>
                  <a:cubicBezTo>
                    <a:pt x="190" y="2373"/>
                    <a:pt x="227" y="2366"/>
                    <a:pt x="268" y="2349"/>
                  </a:cubicBezTo>
                  <a:lnTo>
                    <a:pt x="255" y="2349"/>
                  </a:lnTo>
                  <a:cubicBezTo>
                    <a:pt x="2456" y="1358"/>
                    <a:pt x="4772" y="650"/>
                    <a:pt x="7140" y="251"/>
                  </a:cubicBezTo>
                  <a:cubicBezTo>
                    <a:pt x="7281" y="228"/>
                    <a:pt x="7476" y="0"/>
                    <a:pt x="731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5" name="Google Shape;749;p12">
              <a:extLst>
                <a:ext uri="{FF2B5EF4-FFF2-40B4-BE49-F238E27FC236}">
                  <a16:creationId xmlns:a16="http://schemas.microsoft.com/office/drawing/2014/main" id="{C2F79C7B-CBA1-FBA0-F921-A69BE413655F}"/>
                </a:ext>
              </a:extLst>
            </p:cNvPr>
            <p:cNvSpPr/>
            <p:nvPr/>
          </p:nvSpPr>
          <p:spPr>
            <a:xfrm>
              <a:off x="10059863" y="3670265"/>
              <a:ext cx="1079758" cy="1450512"/>
            </a:xfrm>
            <a:custGeom>
              <a:avLst/>
              <a:gdLst/>
              <a:ahLst/>
              <a:cxnLst/>
              <a:rect l="l" t="t" r="r" b="b"/>
              <a:pathLst>
                <a:path w="16976" h="22805" extrusionOk="0">
                  <a:moveTo>
                    <a:pt x="876" y="1"/>
                  </a:moveTo>
                  <a:cubicBezTo>
                    <a:pt x="181" y="1107"/>
                    <a:pt x="0" y="2459"/>
                    <a:pt x="374" y="3707"/>
                  </a:cubicBezTo>
                  <a:lnTo>
                    <a:pt x="438" y="3887"/>
                  </a:lnTo>
                  <a:cubicBezTo>
                    <a:pt x="3012" y="8224"/>
                    <a:pt x="16846" y="22805"/>
                    <a:pt x="16846" y="22805"/>
                  </a:cubicBezTo>
                  <a:cubicBezTo>
                    <a:pt x="16512" y="22097"/>
                    <a:pt x="16344" y="21325"/>
                    <a:pt x="16344" y="20540"/>
                  </a:cubicBezTo>
                  <a:cubicBezTo>
                    <a:pt x="16370" y="19858"/>
                    <a:pt x="16589" y="19189"/>
                    <a:pt x="16975" y="18622"/>
                  </a:cubicBezTo>
                  <a:lnTo>
                    <a:pt x="876" y="1"/>
                  </a:ln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6" name="Google Shape;750;p12">
              <a:extLst>
                <a:ext uri="{FF2B5EF4-FFF2-40B4-BE49-F238E27FC236}">
                  <a16:creationId xmlns:a16="http://schemas.microsoft.com/office/drawing/2014/main" id="{4948DA24-F016-EA07-850E-F925B73326AB}"/>
                </a:ext>
              </a:extLst>
            </p:cNvPr>
            <p:cNvSpPr/>
            <p:nvPr/>
          </p:nvSpPr>
          <p:spPr>
            <a:xfrm>
              <a:off x="11245962" y="4812159"/>
              <a:ext cx="149027" cy="263643"/>
            </a:xfrm>
            <a:custGeom>
              <a:avLst/>
              <a:gdLst/>
              <a:ahLst/>
              <a:cxnLst/>
              <a:rect l="l" t="t" r="r" b="b"/>
              <a:pathLst>
                <a:path w="2343" h="4145" extrusionOk="0">
                  <a:moveTo>
                    <a:pt x="1493" y="0"/>
                  </a:moveTo>
                  <a:lnTo>
                    <a:pt x="0" y="850"/>
                  </a:lnTo>
                  <a:lnTo>
                    <a:pt x="849" y="4144"/>
                  </a:lnTo>
                  <a:lnTo>
                    <a:pt x="2342" y="3282"/>
                  </a:lnTo>
                  <a:lnTo>
                    <a:pt x="1493" y="0"/>
                  </a:lnTo>
                  <a:close/>
                </a:path>
              </a:pathLst>
            </a:custGeom>
            <a:solidFill>
              <a:srgbClr val="8DCED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7" name="Google Shape;751;p12">
              <a:extLst>
                <a:ext uri="{FF2B5EF4-FFF2-40B4-BE49-F238E27FC236}">
                  <a16:creationId xmlns:a16="http://schemas.microsoft.com/office/drawing/2014/main" id="{708535FF-BCA8-B2C8-281F-F003E89527DC}"/>
                </a:ext>
              </a:extLst>
            </p:cNvPr>
            <p:cNvSpPr/>
            <p:nvPr/>
          </p:nvSpPr>
          <p:spPr>
            <a:xfrm>
              <a:off x="11698890" y="4329145"/>
              <a:ext cx="320506" cy="115697"/>
            </a:xfrm>
            <a:custGeom>
              <a:avLst/>
              <a:gdLst/>
              <a:ahLst/>
              <a:cxnLst/>
              <a:rect l="l" t="t" r="r" b="b"/>
              <a:pathLst>
                <a:path w="5039" h="1819" extrusionOk="0">
                  <a:moveTo>
                    <a:pt x="4906" y="1"/>
                  </a:moveTo>
                  <a:cubicBezTo>
                    <a:pt x="4903" y="1"/>
                    <a:pt x="4901" y="1"/>
                    <a:pt x="4899" y="1"/>
                  </a:cubicBezTo>
                  <a:cubicBezTo>
                    <a:pt x="3239" y="413"/>
                    <a:pt x="1630" y="966"/>
                    <a:pt x="60" y="1636"/>
                  </a:cubicBezTo>
                  <a:cubicBezTo>
                    <a:pt x="0" y="1660"/>
                    <a:pt x="75" y="1818"/>
                    <a:pt x="127" y="1818"/>
                  </a:cubicBezTo>
                  <a:cubicBezTo>
                    <a:pt x="130" y="1818"/>
                    <a:pt x="134" y="1818"/>
                    <a:pt x="137" y="1816"/>
                  </a:cubicBezTo>
                  <a:cubicBezTo>
                    <a:pt x="1707" y="1147"/>
                    <a:pt x="3329" y="593"/>
                    <a:pt x="4989" y="194"/>
                  </a:cubicBezTo>
                  <a:cubicBezTo>
                    <a:pt x="5039" y="169"/>
                    <a:pt x="4968" y="1"/>
                    <a:pt x="4906" y="1"/>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8" name="Google Shape;752;p12">
              <a:extLst>
                <a:ext uri="{FF2B5EF4-FFF2-40B4-BE49-F238E27FC236}">
                  <a16:creationId xmlns:a16="http://schemas.microsoft.com/office/drawing/2014/main" id="{B3DCE9FE-701B-9CD5-52E4-BE4CC34891B0}"/>
                </a:ext>
              </a:extLst>
            </p:cNvPr>
            <p:cNvSpPr/>
            <p:nvPr/>
          </p:nvSpPr>
          <p:spPr>
            <a:xfrm>
              <a:off x="11923542" y="4235837"/>
              <a:ext cx="98270" cy="97316"/>
            </a:xfrm>
            <a:custGeom>
              <a:avLst/>
              <a:gdLst/>
              <a:ahLst/>
              <a:cxnLst/>
              <a:rect l="l" t="t" r="r" b="b"/>
              <a:pathLst>
                <a:path w="1545" h="1530" extrusionOk="0">
                  <a:moveTo>
                    <a:pt x="105" y="0"/>
                  </a:moveTo>
                  <a:cubicBezTo>
                    <a:pt x="47" y="0"/>
                    <a:pt x="1" y="29"/>
                    <a:pt x="67" y="78"/>
                  </a:cubicBezTo>
                  <a:cubicBezTo>
                    <a:pt x="569" y="477"/>
                    <a:pt x="994" y="954"/>
                    <a:pt x="1341" y="1481"/>
                  </a:cubicBezTo>
                  <a:cubicBezTo>
                    <a:pt x="1362" y="1509"/>
                    <a:pt x="1430" y="1530"/>
                    <a:pt x="1478" y="1530"/>
                  </a:cubicBezTo>
                  <a:cubicBezTo>
                    <a:pt x="1518" y="1530"/>
                    <a:pt x="1545" y="1516"/>
                    <a:pt x="1521" y="1481"/>
                  </a:cubicBezTo>
                  <a:lnTo>
                    <a:pt x="1521" y="1468"/>
                  </a:lnTo>
                  <a:cubicBezTo>
                    <a:pt x="1161" y="928"/>
                    <a:pt x="711" y="439"/>
                    <a:pt x="196" y="27"/>
                  </a:cubicBezTo>
                  <a:cubicBezTo>
                    <a:pt x="173" y="9"/>
                    <a:pt x="137" y="0"/>
                    <a:pt x="105" y="0"/>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9" name="Google Shape;753;p12">
              <a:extLst>
                <a:ext uri="{FF2B5EF4-FFF2-40B4-BE49-F238E27FC236}">
                  <a16:creationId xmlns:a16="http://schemas.microsoft.com/office/drawing/2014/main" id="{8C6C9FDB-594F-7C11-AF7E-C982A47D0CC9}"/>
                </a:ext>
              </a:extLst>
            </p:cNvPr>
            <p:cNvSpPr/>
            <p:nvPr/>
          </p:nvSpPr>
          <p:spPr>
            <a:xfrm>
              <a:off x="11624409" y="4231576"/>
              <a:ext cx="317453" cy="117924"/>
            </a:xfrm>
            <a:custGeom>
              <a:avLst/>
              <a:gdLst/>
              <a:ahLst/>
              <a:cxnLst/>
              <a:rect l="l" t="t" r="r" b="b"/>
              <a:pathLst>
                <a:path w="4991" h="1854" extrusionOk="0">
                  <a:moveTo>
                    <a:pt x="4795" y="0"/>
                  </a:moveTo>
                  <a:cubicBezTo>
                    <a:pt x="4786" y="0"/>
                    <a:pt x="4778" y="1"/>
                    <a:pt x="4770" y="4"/>
                  </a:cubicBezTo>
                  <a:cubicBezTo>
                    <a:pt x="3136" y="377"/>
                    <a:pt x="1566" y="969"/>
                    <a:pt x="86" y="1741"/>
                  </a:cubicBezTo>
                  <a:cubicBezTo>
                    <a:pt x="0" y="1784"/>
                    <a:pt x="110" y="1854"/>
                    <a:pt x="187" y="1854"/>
                  </a:cubicBezTo>
                  <a:cubicBezTo>
                    <a:pt x="202" y="1854"/>
                    <a:pt x="216" y="1851"/>
                    <a:pt x="227" y="1844"/>
                  </a:cubicBezTo>
                  <a:cubicBezTo>
                    <a:pt x="1707" y="1085"/>
                    <a:pt x="3264" y="506"/>
                    <a:pt x="4886" y="120"/>
                  </a:cubicBezTo>
                  <a:cubicBezTo>
                    <a:pt x="4990" y="96"/>
                    <a:pt x="4875" y="0"/>
                    <a:pt x="4795" y="0"/>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0" name="Google Shape;754;p12">
              <a:extLst>
                <a:ext uri="{FF2B5EF4-FFF2-40B4-BE49-F238E27FC236}">
                  <a16:creationId xmlns:a16="http://schemas.microsoft.com/office/drawing/2014/main" id="{A17A3F8E-8AF3-A10B-0523-2F59FC7387D8}"/>
                </a:ext>
              </a:extLst>
            </p:cNvPr>
            <p:cNvSpPr/>
            <p:nvPr/>
          </p:nvSpPr>
          <p:spPr>
            <a:xfrm>
              <a:off x="11617095" y="4344156"/>
              <a:ext cx="94835" cy="99987"/>
            </a:xfrm>
            <a:custGeom>
              <a:avLst/>
              <a:gdLst/>
              <a:ahLst/>
              <a:cxnLst/>
              <a:rect l="l" t="t" r="r" b="b"/>
              <a:pathLst>
                <a:path w="1491" h="1572" extrusionOk="0">
                  <a:moveTo>
                    <a:pt x="86" y="0"/>
                  </a:moveTo>
                  <a:cubicBezTo>
                    <a:pt x="27" y="0"/>
                    <a:pt x="0" y="103"/>
                    <a:pt x="72" y="164"/>
                  </a:cubicBezTo>
                  <a:cubicBezTo>
                    <a:pt x="535" y="563"/>
                    <a:pt x="960" y="1026"/>
                    <a:pt x="1333" y="1528"/>
                  </a:cubicBezTo>
                  <a:cubicBezTo>
                    <a:pt x="1352" y="1559"/>
                    <a:pt x="1376" y="1571"/>
                    <a:pt x="1398" y="1571"/>
                  </a:cubicBezTo>
                  <a:cubicBezTo>
                    <a:pt x="1449" y="1571"/>
                    <a:pt x="1491" y="1502"/>
                    <a:pt x="1436" y="1438"/>
                  </a:cubicBezTo>
                  <a:lnTo>
                    <a:pt x="1449" y="1438"/>
                  </a:lnTo>
                  <a:cubicBezTo>
                    <a:pt x="1063" y="911"/>
                    <a:pt x="625" y="447"/>
                    <a:pt x="136" y="23"/>
                  </a:cubicBezTo>
                  <a:cubicBezTo>
                    <a:pt x="118" y="7"/>
                    <a:pt x="101" y="0"/>
                    <a:pt x="86" y="0"/>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1" name="Google Shape;755;p12">
              <a:extLst>
                <a:ext uri="{FF2B5EF4-FFF2-40B4-BE49-F238E27FC236}">
                  <a16:creationId xmlns:a16="http://schemas.microsoft.com/office/drawing/2014/main" id="{AFD0ED6A-0474-C2B9-7DBE-861AB59284AF}"/>
                </a:ext>
              </a:extLst>
            </p:cNvPr>
            <p:cNvSpPr/>
            <p:nvPr/>
          </p:nvSpPr>
          <p:spPr>
            <a:xfrm>
              <a:off x="10049241" y="3286347"/>
              <a:ext cx="2143807" cy="1450576"/>
            </a:xfrm>
            <a:custGeom>
              <a:avLst/>
              <a:gdLst/>
              <a:ahLst/>
              <a:cxnLst/>
              <a:rect l="l" t="t" r="r" b="b"/>
              <a:pathLst>
                <a:path w="33705" h="22806" extrusionOk="0">
                  <a:moveTo>
                    <a:pt x="33254" y="1"/>
                  </a:moveTo>
                  <a:lnTo>
                    <a:pt x="5289" y="12574"/>
                  </a:lnTo>
                  <a:lnTo>
                    <a:pt x="1557" y="14273"/>
                  </a:lnTo>
                  <a:lnTo>
                    <a:pt x="0" y="16049"/>
                  </a:lnTo>
                  <a:cubicBezTo>
                    <a:pt x="0" y="16049"/>
                    <a:pt x="5508" y="16731"/>
                    <a:pt x="17296" y="22805"/>
                  </a:cubicBezTo>
                  <a:cubicBezTo>
                    <a:pt x="17296" y="22805"/>
                    <a:pt x="28390" y="11146"/>
                    <a:pt x="33705" y="3887"/>
                  </a:cubicBezTo>
                  <a:lnTo>
                    <a:pt x="33254" y="1"/>
                  </a:ln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2" name="Google Shape;756;p12">
              <a:extLst>
                <a:ext uri="{FF2B5EF4-FFF2-40B4-BE49-F238E27FC236}">
                  <a16:creationId xmlns:a16="http://schemas.microsoft.com/office/drawing/2014/main" id="{F1A4DB3E-A5C0-BFF8-3215-DADEC729C6DA}"/>
                </a:ext>
              </a:extLst>
            </p:cNvPr>
            <p:cNvSpPr/>
            <p:nvPr/>
          </p:nvSpPr>
          <p:spPr>
            <a:xfrm>
              <a:off x="10132690" y="4020599"/>
              <a:ext cx="1074034" cy="690941"/>
            </a:xfrm>
            <a:custGeom>
              <a:avLst/>
              <a:gdLst/>
              <a:ahLst/>
              <a:cxnLst/>
              <a:rect l="l" t="t" r="r" b="b"/>
              <a:pathLst>
                <a:path w="16886" h="10863" extrusionOk="0">
                  <a:moveTo>
                    <a:pt x="1" y="1"/>
                  </a:moveTo>
                  <a:lnTo>
                    <a:pt x="1" y="1"/>
                  </a:lnTo>
                  <a:cubicBezTo>
                    <a:pt x="323" y="1210"/>
                    <a:pt x="335" y="2471"/>
                    <a:pt x="52" y="3694"/>
                  </a:cubicBezTo>
                  <a:cubicBezTo>
                    <a:pt x="52" y="3694"/>
                    <a:pt x="11429" y="7413"/>
                    <a:pt x="16345" y="10862"/>
                  </a:cubicBezTo>
                  <a:lnTo>
                    <a:pt x="16885" y="7066"/>
                  </a:lnTo>
                  <a:cubicBezTo>
                    <a:pt x="16885" y="7066"/>
                    <a:pt x="9099" y="1661"/>
                    <a:pt x="1"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3" name="Google Shape;757;p12">
              <a:extLst>
                <a:ext uri="{FF2B5EF4-FFF2-40B4-BE49-F238E27FC236}">
                  <a16:creationId xmlns:a16="http://schemas.microsoft.com/office/drawing/2014/main" id="{5B6AA87C-A568-6865-8E93-672A49050D8F}"/>
                </a:ext>
              </a:extLst>
            </p:cNvPr>
            <p:cNvSpPr/>
            <p:nvPr/>
          </p:nvSpPr>
          <p:spPr>
            <a:xfrm>
              <a:off x="10061516" y="2795256"/>
              <a:ext cx="2102909" cy="1674783"/>
            </a:xfrm>
            <a:custGeom>
              <a:avLst/>
              <a:gdLst/>
              <a:ahLst/>
              <a:cxnLst/>
              <a:rect l="l" t="t" r="r" b="b"/>
              <a:pathLst>
                <a:path w="33062" h="26331" extrusionOk="0">
                  <a:moveTo>
                    <a:pt x="15971" y="0"/>
                  </a:moveTo>
                  <a:cubicBezTo>
                    <a:pt x="11145" y="6474"/>
                    <a:pt x="5225" y="12728"/>
                    <a:pt x="0" y="19008"/>
                  </a:cubicBezTo>
                  <a:cubicBezTo>
                    <a:pt x="6268" y="20359"/>
                    <a:pt x="12200" y="22959"/>
                    <a:pt x="16962" y="26331"/>
                  </a:cubicBezTo>
                  <a:cubicBezTo>
                    <a:pt x="22303" y="20166"/>
                    <a:pt x="27721" y="13860"/>
                    <a:pt x="33061" y="7709"/>
                  </a:cubicBezTo>
                  <a:cubicBezTo>
                    <a:pt x="27579" y="4685"/>
                    <a:pt x="21865" y="2111"/>
                    <a:pt x="15971" y="0"/>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4" name="Google Shape;758;p12">
              <a:extLst>
                <a:ext uri="{FF2B5EF4-FFF2-40B4-BE49-F238E27FC236}">
                  <a16:creationId xmlns:a16="http://schemas.microsoft.com/office/drawing/2014/main" id="{05ACC596-E65E-C105-3323-10ADCCD850DF}"/>
                </a:ext>
              </a:extLst>
            </p:cNvPr>
            <p:cNvSpPr/>
            <p:nvPr/>
          </p:nvSpPr>
          <p:spPr>
            <a:xfrm>
              <a:off x="10300606" y="4199710"/>
              <a:ext cx="599986" cy="229550"/>
            </a:xfrm>
            <a:custGeom>
              <a:avLst/>
              <a:gdLst/>
              <a:ahLst/>
              <a:cxnLst/>
              <a:rect l="l" t="t" r="r" b="b"/>
              <a:pathLst>
                <a:path w="9433" h="3609" extrusionOk="0">
                  <a:moveTo>
                    <a:pt x="411" y="0"/>
                  </a:moveTo>
                  <a:cubicBezTo>
                    <a:pt x="279" y="0"/>
                    <a:pt x="1" y="161"/>
                    <a:pt x="205" y="209"/>
                  </a:cubicBezTo>
                  <a:cubicBezTo>
                    <a:pt x="3281" y="891"/>
                    <a:pt x="6241" y="2036"/>
                    <a:pt x="8982" y="3593"/>
                  </a:cubicBezTo>
                  <a:cubicBezTo>
                    <a:pt x="9001" y="3604"/>
                    <a:pt x="9027" y="3609"/>
                    <a:pt x="9055" y="3609"/>
                  </a:cubicBezTo>
                  <a:cubicBezTo>
                    <a:pt x="9202" y="3609"/>
                    <a:pt x="9433" y="3489"/>
                    <a:pt x="9304" y="3413"/>
                  </a:cubicBezTo>
                  <a:lnTo>
                    <a:pt x="9291" y="3413"/>
                  </a:lnTo>
                  <a:cubicBezTo>
                    <a:pt x="6524" y="1843"/>
                    <a:pt x="3551" y="698"/>
                    <a:pt x="437" y="3"/>
                  </a:cubicBezTo>
                  <a:cubicBezTo>
                    <a:pt x="429" y="1"/>
                    <a:pt x="420" y="0"/>
                    <a:pt x="41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5" name="Google Shape;759;p12">
              <a:extLst>
                <a:ext uri="{FF2B5EF4-FFF2-40B4-BE49-F238E27FC236}">
                  <a16:creationId xmlns:a16="http://schemas.microsoft.com/office/drawing/2014/main" id="{B33981DA-E601-5BD9-8BAD-3870EE285EED}"/>
                </a:ext>
              </a:extLst>
            </p:cNvPr>
            <p:cNvSpPr/>
            <p:nvPr/>
          </p:nvSpPr>
          <p:spPr>
            <a:xfrm>
              <a:off x="10229115" y="4135151"/>
              <a:ext cx="470613" cy="153161"/>
            </a:xfrm>
            <a:custGeom>
              <a:avLst/>
              <a:gdLst/>
              <a:ahLst/>
              <a:cxnLst/>
              <a:rect l="l" t="t" r="r" b="b"/>
              <a:pathLst>
                <a:path w="7399" h="2408" extrusionOk="0">
                  <a:moveTo>
                    <a:pt x="99" y="1"/>
                  </a:moveTo>
                  <a:cubicBezTo>
                    <a:pt x="1" y="1"/>
                    <a:pt x="224" y="272"/>
                    <a:pt x="325" y="284"/>
                  </a:cubicBezTo>
                  <a:cubicBezTo>
                    <a:pt x="2719" y="683"/>
                    <a:pt x="5061" y="1404"/>
                    <a:pt x="7275" y="2395"/>
                  </a:cubicBezTo>
                  <a:cubicBezTo>
                    <a:pt x="7295" y="2404"/>
                    <a:pt x="7310" y="2408"/>
                    <a:pt x="7320" y="2408"/>
                  </a:cubicBezTo>
                  <a:cubicBezTo>
                    <a:pt x="7398" y="2408"/>
                    <a:pt x="7188" y="2172"/>
                    <a:pt x="7120" y="2138"/>
                  </a:cubicBezTo>
                  <a:cubicBezTo>
                    <a:pt x="4881" y="1134"/>
                    <a:pt x="2526" y="413"/>
                    <a:pt x="106" y="1"/>
                  </a:cubicBezTo>
                  <a:cubicBezTo>
                    <a:pt x="104" y="1"/>
                    <a:pt x="101" y="1"/>
                    <a:pt x="9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6" name="Google Shape;760;p12">
              <a:extLst>
                <a:ext uri="{FF2B5EF4-FFF2-40B4-BE49-F238E27FC236}">
                  <a16:creationId xmlns:a16="http://schemas.microsoft.com/office/drawing/2014/main" id="{71FBBA23-3854-32E2-98A3-2D75EAEB32D6}"/>
                </a:ext>
              </a:extLst>
            </p:cNvPr>
            <p:cNvSpPr/>
            <p:nvPr/>
          </p:nvSpPr>
          <p:spPr>
            <a:xfrm>
              <a:off x="11140314" y="3285520"/>
              <a:ext cx="1079758" cy="1450576"/>
            </a:xfrm>
            <a:custGeom>
              <a:avLst/>
              <a:gdLst/>
              <a:ahLst/>
              <a:cxnLst/>
              <a:rect l="l" t="t" r="r" b="b"/>
              <a:pathLst>
                <a:path w="16976" h="22806" extrusionOk="0">
                  <a:moveTo>
                    <a:pt x="16100" y="1"/>
                  </a:moveTo>
                  <a:lnTo>
                    <a:pt x="1" y="18623"/>
                  </a:lnTo>
                  <a:cubicBezTo>
                    <a:pt x="387" y="19189"/>
                    <a:pt x="606" y="19845"/>
                    <a:pt x="632" y="20540"/>
                  </a:cubicBezTo>
                  <a:cubicBezTo>
                    <a:pt x="632" y="21313"/>
                    <a:pt x="464" y="22085"/>
                    <a:pt x="142" y="22805"/>
                  </a:cubicBezTo>
                  <a:cubicBezTo>
                    <a:pt x="142" y="22805"/>
                    <a:pt x="13977" y="8212"/>
                    <a:pt x="16551" y="3887"/>
                  </a:cubicBezTo>
                  <a:lnTo>
                    <a:pt x="16602" y="3694"/>
                  </a:lnTo>
                  <a:cubicBezTo>
                    <a:pt x="16976" y="2446"/>
                    <a:pt x="16795" y="1108"/>
                    <a:pt x="16100" y="1"/>
                  </a:cubicBez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7" name="Google Shape;761;p12">
              <a:extLst>
                <a:ext uri="{FF2B5EF4-FFF2-40B4-BE49-F238E27FC236}">
                  <a16:creationId xmlns:a16="http://schemas.microsoft.com/office/drawing/2014/main" id="{85C94680-0B09-C3D2-279B-EBE8687621E6}"/>
                </a:ext>
              </a:extLst>
            </p:cNvPr>
            <p:cNvSpPr/>
            <p:nvPr/>
          </p:nvSpPr>
          <p:spPr>
            <a:xfrm>
              <a:off x="10258754" y="4134388"/>
              <a:ext cx="170334" cy="375778"/>
            </a:xfrm>
            <a:custGeom>
              <a:avLst/>
              <a:gdLst/>
              <a:ahLst/>
              <a:cxnLst/>
              <a:rect l="l" t="t" r="r" b="b"/>
              <a:pathLst>
                <a:path w="2678" h="5908" extrusionOk="0">
                  <a:moveTo>
                    <a:pt x="876" y="0"/>
                  </a:moveTo>
                  <a:lnTo>
                    <a:pt x="1" y="5110"/>
                  </a:lnTo>
                  <a:lnTo>
                    <a:pt x="1" y="5110"/>
                  </a:lnTo>
                  <a:lnTo>
                    <a:pt x="1030" y="4646"/>
                  </a:lnTo>
                  <a:lnTo>
                    <a:pt x="1957" y="5907"/>
                  </a:lnTo>
                  <a:lnTo>
                    <a:pt x="2677" y="644"/>
                  </a:lnTo>
                  <a:lnTo>
                    <a:pt x="876" y="0"/>
                  </a:ln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8" name="Google Shape;762;p12">
              <a:extLst>
                <a:ext uri="{FF2B5EF4-FFF2-40B4-BE49-F238E27FC236}">
                  <a16:creationId xmlns:a16="http://schemas.microsoft.com/office/drawing/2014/main" id="{D0B505AF-3E16-77F2-0637-9B5E6BC58DCF}"/>
                </a:ext>
              </a:extLst>
            </p:cNvPr>
            <p:cNvSpPr/>
            <p:nvPr/>
          </p:nvSpPr>
          <p:spPr>
            <a:xfrm>
              <a:off x="11213396" y="4396248"/>
              <a:ext cx="186935" cy="198257"/>
            </a:xfrm>
            <a:custGeom>
              <a:avLst/>
              <a:gdLst/>
              <a:ahLst/>
              <a:cxnLst/>
              <a:rect l="l" t="t" r="r" b="b"/>
              <a:pathLst>
                <a:path w="2939" h="3117" extrusionOk="0">
                  <a:moveTo>
                    <a:pt x="2643" y="1"/>
                  </a:moveTo>
                  <a:cubicBezTo>
                    <a:pt x="2621" y="1"/>
                    <a:pt x="2600" y="9"/>
                    <a:pt x="2584" y="27"/>
                  </a:cubicBezTo>
                  <a:cubicBezTo>
                    <a:pt x="1735" y="928"/>
                    <a:pt x="898" y="1842"/>
                    <a:pt x="87" y="2781"/>
                  </a:cubicBezTo>
                  <a:cubicBezTo>
                    <a:pt x="1" y="2890"/>
                    <a:pt x="178" y="3117"/>
                    <a:pt x="291" y="3117"/>
                  </a:cubicBezTo>
                  <a:cubicBezTo>
                    <a:pt x="312" y="3117"/>
                    <a:pt x="330" y="3109"/>
                    <a:pt x="345" y="3090"/>
                  </a:cubicBezTo>
                  <a:cubicBezTo>
                    <a:pt x="1156" y="2151"/>
                    <a:pt x="1992" y="1237"/>
                    <a:pt x="2841" y="323"/>
                  </a:cubicBezTo>
                  <a:cubicBezTo>
                    <a:pt x="2939" y="226"/>
                    <a:pt x="2763" y="1"/>
                    <a:pt x="2643"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9" name="Google Shape;763;p12">
              <a:extLst>
                <a:ext uri="{FF2B5EF4-FFF2-40B4-BE49-F238E27FC236}">
                  <a16:creationId xmlns:a16="http://schemas.microsoft.com/office/drawing/2014/main" id="{6EC97573-D11D-A7D2-0E58-531BCD5DB68B}"/>
                </a:ext>
              </a:extLst>
            </p:cNvPr>
            <p:cNvSpPr/>
            <p:nvPr/>
          </p:nvSpPr>
          <p:spPr>
            <a:xfrm>
              <a:off x="11478118" y="3509536"/>
              <a:ext cx="681846" cy="793981"/>
            </a:xfrm>
            <a:custGeom>
              <a:avLst/>
              <a:gdLst/>
              <a:ahLst/>
              <a:cxnLst/>
              <a:rect l="l" t="t" r="r" b="b"/>
              <a:pathLst>
                <a:path w="10720" h="12483" extrusionOk="0">
                  <a:moveTo>
                    <a:pt x="10701" y="1"/>
                  </a:moveTo>
                  <a:cubicBezTo>
                    <a:pt x="10643" y="1"/>
                    <a:pt x="10432" y="97"/>
                    <a:pt x="10390" y="160"/>
                  </a:cubicBezTo>
                  <a:cubicBezTo>
                    <a:pt x="7315" y="4587"/>
                    <a:pt x="3505" y="8409"/>
                    <a:pt x="5" y="12475"/>
                  </a:cubicBezTo>
                  <a:cubicBezTo>
                    <a:pt x="0" y="12480"/>
                    <a:pt x="1" y="12483"/>
                    <a:pt x="5" y="12483"/>
                  </a:cubicBezTo>
                  <a:cubicBezTo>
                    <a:pt x="37" y="12483"/>
                    <a:pt x="270" y="12377"/>
                    <a:pt x="327" y="12321"/>
                  </a:cubicBezTo>
                  <a:cubicBezTo>
                    <a:pt x="3840" y="8254"/>
                    <a:pt x="7636" y="4445"/>
                    <a:pt x="10712" y="18"/>
                  </a:cubicBezTo>
                  <a:cubicBezTo>
                    <a:pt x="10720" y="6"/>
                    <a:pt x="10714" y="1"/>
                    <a:pt x="10701" y="1"/>
                  </a:cubicBezTo>
                  <a:close/>
                </a:path>
              </a:pathLst>
            </a:custGeom>
            <a:solidFill>
              <a:srgbClr val="FE594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0" name="Google Shape;764;p12">
              <a:extLst>
                <a:ext uri="{FF2B5EF4-FFF2-40B4-BE49-F238E27FC236}">
                  <a16:creationId xmlns:a16="http://schemas.microsoft.com/office/drawing/2014/main" id="{82C4A73F-9981-EA21-3256-7E3215FF7970}"/>
                </a:ext>
              </a:extLst>
            </p:cNvPr>
            <p:cNvSpPr/>
            <p:nvPr/>
          </p:nvSpPr>
          <p:spPr>
            <a:xfrm>
              <a:off x="10102414" y="3186488"/>
              <a:ext cx="2192973" cy="1223824"/>
            </a:xfrm>
            <a:custGeom>
              <a:avLst/>
              <a:gdLst/>
              <a:ahLst/>
              <a:cxnLst/>
              <a:rect l="l" t="t" r="r" b="b"/>
              <a:pathLst>
                <a:path w="34478" h="19241" extrusionOk="0">
                  <a:moveTo>
                    <a:pt x="155" y="1"/>
                  </a:moveTo>
                  <a:lnTo>
                    <a:pt x="1" y="3540"/>
                  </a:lnTo>
                  <a:cubicBezTo>
                    <a:pt x="5818" y="9653"/>
                    <a:pt x="17735" y="19240"/>
                    <a:pt x="17735" y="19240"/>
                  </a:cubicBezTo>
                  <a:cubicBezTo>
                    <a:pt x="29034" y="12819"/>
                    <a:pt x="34477" y="11750"/>
                    <a:pt x="34477" y="11750"/>
                  </a:cubicBezTo>
                  <a:lnTo>
                    <a:pt x="32792" y="10296"/>
                  </a:lnTo>
                  <a:lnTo>
                    <a:pt x="28957" y="9061"/>
                  </a:lnTo>
                  <a:lnTo>
                    <a:pt x="155" y="1"/>
                  </a:ln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1" name="Google Shape;765;p12">
              <a:extLst>
                <a:ext uri="{FF2B5EF4-FFF2-40B4-BE49-F238E27FC236}">
                  <a16:creationId xmlns:a16="http://schemas.microsoft.com/office/drawing/2014/main" id="{B7AF799A-5CC7-6A35-730B-631FBCD3B4BB}"/>
                </a:ext>
              </a:extLst>
            </p:cNvPr>
            <p:cNvSpPr/>
            <p:nvPr/>
          </p:nvSpPr>
          <p:spPr>
            <a:xfrm>
              <a:off x="11152590" y="3683367"/>
              <a:ext cx="1052726" cy="706461"/>
            </a:xfrm>
            <a:custGeom>
              <a:avLst/>
              <a:gdLst/>
              <a:ahLst/>
              <a:cxnLst/>
              <a:rect l="l" t="t" r="r" b="b"/>
              <a:pathLst>
                <a:path w="16551" h="11107" extrusionOk="0">
                  <a:moveTo>
                    <a:pt x="16332" y="0"/>
                  </a:moveTo>
                  <a:lnTo>
                    <a:pt x="16332" y="0"/>
                  </a:lnTo>
                  <a:cubicBezTo>
                    <a:pt x="7388" y="2240"/>
                    <a:pt x="1" y="7735"/>
                    <a:pt x="1" y="7735"/>
                  </a:cubicBezTo>
                  <a:lnTo>
                    <a:pt x="837" y="11107"/>
                  </a:lnTo>
                  <a:cubicBezTo>
                    <a:pt x="5483" y="7606"/>
                    <a:pt x="16551" y="3334"/>
                    <a:pt x="16551" y="3334"/>
                  </a:cubicBezTo>
                  <a:cubicBezTo>
                    <a:pt x="16165" y="2265"/>
                    <a:pt x="16100" y="1107"/>
                    <a:pt x="16332" y="0"/>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2" name="Google Shape;766;p12">
              <a:extLst>
                <a:ext uri="{FF2B5EF4-FFF2-40B4-BE49-F238E27FC236}">
                  <a16:creationId xmlns:a16="http://schemas.microsoft.com/office/drawing/2014/main" id="{D79DFB4A-503D-E745-2EDF-57D6752F64F9}"/>
                </a:ext>
              </a:extLst>
            </p:cNvPr>
            <p:cNvSpPr/>
            <p:nvPr/>
          </p:nvSpPr>
          <p:spPr>
            <a:xfrm>
              <a:off x="10112273" y="2656916"/>
              <a:ext cx="2148704" cy="1513545"/>
            </a:xfrm>
            <a:custGeom>
              <a:avLst/>
              <a:gdLst/>
              <a:ahLst/>
              <a:cxnLst/>
              <a:rect l="l" t="t" r="r" b="b"/>
              <a:pathLst>
                <a:path w="33782" h="23796" extrusionOk="0">
                  <a:moveTo>
                    <a:pt x="16460" y="0"/>
                  </a:moveTo>
                  <a:cubicBezTo>
                    <a:pt x="10772" y="2355"/>
                    <a:pt x="5264" y="5135"/>
                    <a:pt x="0" y="8327"/>
                  </a:cubicBezTo>
                  <a:cubicBezTo>
                    <a:pt x="5766" y="13436"/>
                    <a:pt x="11634" y="18687"/>
                    <a:pt x="17412" y="23796"/>
                  </a:cubicBezTo>
                  <a:cubicBezTo>
                    <a:pt x="21916" y="20372"/>
                    <a:pt x="27630" y="17541"/>
                    <a:pt x="33782" y="15817"/>
                  </a:cubicBezTo>
                  <a:cubicBezTo>
                    <a:pt x="28107" y="10592"/>
                    <a:pt x="21749" y="5431"/>
                    <a:pt x="16460" y="0"/>
                  </a:cubicBezTo>
                  <a:close/>
                </a:path>
              </a:pathLst>
            </a:custGeom>
            <a:solidFill>
              <a:srgbClr val="8DCED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3" name="Google Shape;767;p12">
              <a:extLst>
                <a:ext uri="{FF2B5EF4-FFF2-40B4-BE49-F238E27FC236}">
                  <a16:creationId xmlns:a16="http://schemas.microsoft.com/office/drawing/2014/main" id="{DA9CFCD1-90D5-461B-4A6C-E4230F394474}"/>
                </a:ext>
              </a:extLst>
            </p:cNvPr>
            <p:cNvSpPr/>
            <p:nvPr/>
          </p:nvSpPr>
          <p:spPr>
            <a:xfrm>
              <a:off x="11454776" y="3857262"/>
              <a:ext cx="582813" cy="258554"/>
            </a:xfrm>
            <a:custGeom>
              <a:avLst/>
              <a:gdLst/>
              <a:ahLst/>
              <a:cxnLst/>
              <a:rect l="l" t="t" r="r" b="b"/>
              <a:pathLst>
                <a:path w="9163" h="4065" extrusionOk="0">
                  <a:moveTo>
                    <a:pt x="8805" y="0"/>
                  </a:moveTo>
                  <a:cubicBezTo>
                    <a:pt x="8786" y="0"/>
                    <a:pt x="8768" y="3"/>
                    <a:pt x="8750" y="8"/>
                  </a:cubicBezTo>
                  <a:cubicBezTo>
                    <a:pt x="5726" y="870"/>
                    <a:pt x="2843" y="2157"/>
                    <a:pt x="166" y="3817"/>
                  </a:cubicBezTo>
                  <a:cubicBezTo>
                    <a:pt x="1" y="3920"/>
                    <a:pt x="175" y="4065"/>
                    <a:pt x="330" y="4065"/>
                  </a:cubicBezTo>
                  <a:cubicBezTo>
                    <a:pt x="369" y="4065"/>
                    <a:pt x="406" y="4056"/>
                    <a:pt x="436" y="4036"/>
                  </a:cubicBezTo>
                  <a:cubicBezTo>
                    <a:pt x="3074" y="2388"/>
                    <a:pt x="5944" y="1127"/>
                    <a:pt x="8930" y="265"/>
                  </a:cubicBezTo>
                  <a:cubicBezTo>
                    <a:pt x="9162" y="195"/>
                    <a:pt x="8976" y="0"/>
                    <a:pt x="880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4" name="Google Shape;768;p12">
              <a:extLst>
                <a:ext uri="{FF2B5EF4-FFF2-40B4-BE49-F238E27FC236}">
                  <a16:creationId xmlns:a16="http://schemas.microsoft.com/office/drawing/2014/main" id="{8F21E2F3-55AC-FFF4-072E-DAA3F765B28D}"/>
                </a:ext>
              </a:extLst>
            </p:cNvPr>
            <p:cNvSpPr/>
            <p:nvPr/>
          </p:nvSpPr>
          <p:spPr>
            <a:xfrm>
              <a:off x="11645717" y="3793785"/>
              <a:ext cx="457066" cy="178094"/>
            </a:xfrm>
            <a:custGeom>
              <a:avLst/>
              <a:gdLst/>
              <a:ahLst/>
              <a:cxnLst/>
              <a:rect l="l" t="t" r="r" b="b"/>
              <a:pathLst>
                <a:path w="7186" h="2800" extrusionOk="0">
                  <a:moveTo>
                    <a:pt x="6893" y="0"/>
                  </a:moveTo>
                  <a:cubicBezTo>
                    <a:pt x="6888" y="0"/>
                    <a:pt x="6884" y="1"/>
                    <a:pt x="6880" y="2"/>
                  </a:cubicBezTo>
                  <a:cubicBezTo>
                    <a:pt x="4512" y="555"/>
                    <a:pt x="2222" y="1392"/>
                    <a:pt x="60" y="2486"/>
                  </a:cubicBezTo>
                  <a:cubicBezTo>
                    <a:pt x="0" y="2521"/>
                    <a:pt x="183" y="2800"/>
                    <a:pt x="292" y="2800"/>
                  </a:cubicBezTo>
                  <a:cubicBezTo>
                    <a:pt x="301" y="2800"/>
                    <a:pt x="309" y="2798"/>
                    <a:pt x="317" y="2794"/>
                  </a:cubicBezTo>
                  <a:lnTo>
                    <a:pt x="304" y="2794"/>
                  </a:lnTo>
                  <a:cubicBezTo>
                    <a:pt x="2466" y="1701"/>
                    <a:pt x="4744" y="877"/>
                    <a:pt x="7099" y="324"/>
                  </a:cubicBezTo>
                  <a:cubicBezTo>
                    <a:pt x="7186" y="299"/>
                    <a:pt x="6999" y="0"/>
                    <a:pt x="689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5" name="Google Shape;769;p12">
              <a:extLst>
                <a:ext uri="{FF2B5EF4-FFF2-40B4-BE49-F238E27FC236}">
                  <a16:creationId xmlns:a16="http://schemas.microsoft.com/office/drawing/2014/main" id="{200F4103-3806-5048-1AA7-B5D81CC781AC}"/>
                </a:ext>
              </a:extLst>
            </p:cNvPr>
            <p:cNvSpPr/>
            <p:nvPr/>
          </p:nvSpPr>
          <p:spPr>
            <a:xfrm>
              <a:off x="10068068" y="3186488"/>
              <a:ext cx="1162381" cy="1222997"/>
            </a:xfrm>
            <a:custGeom>
              <a:avLst/>
              <a:gdLst/>
              <a:ahLst/>
              <a:cxnLst/>
              <a:rect l="l" t="t" r="r" b="b"/>
              <a:pathLst>
                <a:path w="18275" h="19228" extrusionOk="0">
                  <a:moveTo>
                    <a:pt x="695" y="1"/>
                  </a:moveTo>
                  <a:cubicBezTo>
                    <a:pt x="77" y="1017"/>
                    <a:pt x="0" y="2279"/>
                    <a:pt x="463" y="3373"/>
                  </a:cubicBezTo>
                  <a:lnTo>
                    <a:pt x="541" y="3540"/>
                  </a:lnTo>
                  <a:cubicBezTo>
                    <a:pt x="3423" y="7233"/>
                    <a:pt x="18275" y="19227"/>
                    <a:pt x="18275" y="19227"/>
                  </a:cubicBezTo>
                  <a:cubicBezTo>
                    <a:pt x="17901" y="18623"/>
                    <a:pt x="17683" y="17941"/>
                    <a:pt x="17618" y="17233"/>
                  </a:cubicBezTo>
                  <a:cubicBezTo>
                    <a:pt x="17605" y="16602"/>
                    <a:pt x="17773" y="15984"/>
                    <a:pt x="18107" y="15470"/>
                  </a:cubicBezTo>
                  <a:lnTo>
                    <a:pt x="695" y="1"/>
                  </a:ln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6" name="Google Shape;770;p12">
              <a:extLst>
                <a:ext uri="{FF2B5EF4-FFF2-40B4-BE49-F238E27FC236}">
                  <a16:creationId xmlns:a16="http://schemas.microsoft.com/office/drawing/2014/main" id="{8364AFF0-33A4-3CFE-2869-ADBFC6214E64}"/>
                </a:ext>
              </a:extLst>
            </p:cNvPr>
            <p:cNvSpPr/>
            <p:nvPr/>
          </p:nvSpPr>
          <p:spPr>
            <a:xfrm>
              <a:off x="11342513" y="3114424"/>
              <a:ext cx="463362" cy="458592"/>
            </a:xfrm>
            <a:custGeom>
              <a:avLst/>
              <a:gdLst/>
              <a:ahLst/>
              <a:cxnLst/>
              <a:rect l="l" t="t" r="r" b="b"/>
              <a:pathLst>
                <a:path w="7285" h="7210" extrusionOk="0">
                  <a:moveTo>
                    <a:pt x="165" y="0"/>
                  </a:moveTo>
                  <a:cubicBezTo>
                    <a:pt x="139" y="0"/>
                    <a:pt x="1" y="104"/>
                    <a:pt x="1" y="104"/>
                  </a:cubicBezTo>
                  <a:lnTo>
                    <a:pt x="7104" y="7208"/>
                  </a:lnTo>
                  <a:cubicBezTo>
                    <a:pt x="7106" y="7209"/>
                    <a:pt x="7108" y="7209"/>
                    <a:pt x="7110" y="7209"/>
                  </a:cubicBezTo>
                  <a:cubicBezTo>
                    <a:pt x="7146" y="7209"/>
                    <a:pt x="7285" y="7105"/>
                    <a:pt x="7285" y="7105"/>
                  </a:cubicBezTo>
                  <a:lnTo>
                    <a:pt x="168" y="1"/>
                  </a:lnTo>
                  <a:cubicBezTo>
                    <a:pt x="167" y="1"/>
                    <a:pt x="166" y="0"/>
                    <a:pt x="165" y="0"/>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7" name="Google Shape;771;p12">
              <a:extLst>
                <a:ext uri="{FF2B5EF4-FFF2-40B4-BE49-F238E27FC236}">
                  <a16:creationId xmlns:a16="http://schemas.microsoft.com/office/drawing/2014/main" id="{55B69570-0D99-B112-EE2C-23BBBAB7D266}"/>
                </a:ext>
              </a:extLst>
            </p:cNvPr>
            <p:cNvSpPr/>
            <p:nvPr/>
          </p:nvSpPr>
          <p:spPr>
            <a:xfrm>
              <a:off x="11060109" y="3250920"/>
              <a:ext cx="463362" cy="457956"/>
            </a:xfrm>
            <a:custGeom>
              <a:avLst/>
              <a:gdLst/>
              <a:ahLst/>
              <a:cxnLst/>
              <a:rect l="l" t="t" r="r" b="b"/>
              <a:pathLst>
                <a:path w="7285" h="7200" extrusionOk="0">
                  <a:moveTo>
                    <a:pt x="160" y="1"/>
                  </a:moveTo>
                  <a:cubicBezTo>
                    <a:pt x="126" y="1"/>
                    <a:pt x="1" y="95"/>
                    <a:pt x="1" y="95"/>
                  </a:cubicBezTo>
                  <a:lnTo>
                    <a:pt x="7117" y="7198"/>
                  </a:lnTo>
                  <a:cubicBezTo>
                    <a:pt x="7118" y="7199"/>
                    <a:pt x="7119" y="7199"/>
                    <a:pt x="7121" y="7199"/>
                  </a:cubicBezTo>
                  <a:cubicBezTo>
                    <a:pt x="7146" y="7199"/>
                    <a:pt x="7285" y="7095"/>
                    <a:pt x="7285" y="7095"/>
                  </a:cubicBezTo>
                  <a:lnTo>
                    <a:pt x="168" y="4"/>
                  </a:lnTo>
                  <a:cubicBezTo>
                    <a:pt x="167" y="2"/>
                    <a:pt x="164" y="1"/>
                    <a:pt x="160" y="1"/>
                  </a:cubicBezTo>
                  <a:close/>
                </a:path>
              </a:pathLst>
            </a:custGeom>
            <a:solidFill>
              <a:srgbClr val="34A3A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8" name="Google Shape;772;p12">
              <a:extLst>
                <a:ext uri="{FF2B5EF4-FFF2-40B4-BE49-F238E27FC236}">
                  <a16:creationId xmlns:a16="http://schemas.microsoft.com/office/drawing/2014/main" id="{802509B4-70F8-71CF-8031-B8C9C6FE7898}"/>
                </a:ext>
              </a:extLst>
            </p:cNvPr>
            <p:cNvSpPr/>
            <p:nvPr/>
          </p:nvSpPr>
          <p:spPr>
            <a:xfrm>
              <a:off x="11514755" y="3561183"/>
              <a:ext cx="292329" cy="148263"/>
            </a:xfrm>
            <a:custGeom>
              <a:avLst/>
              <a:gdLst/>
              <a:ahLst/>
              <a:cxnLst/>
              <a:rect l="l" t="t" r="r" b="b"/>
              <a:pathLst>
                <a:path w="4596" h="2331" extrusionOk="0">
                  <a:moveTo>
                    <a:pt x="4492" y="1"/>
                  </a:moveTo>
                  <a:cubicBezTo>
                    <a:pt x="4483" y="1"/>
                    <a:pt x="4473" y="2"/>
                    <a:pt x="4461" y="4"/>
                  </a:cubicBezTo>
                  <a:lnTo>
                    <a:pt x="4474" y="4"/>
                  </a:lnTo>
                  <a:cubicBezTo>
                    <a:pt x="2826" y="351"/>
                    <a:pt x="1321" y="1124"/>
                    <a:pt x="72" y="2230"/>
                  </a:cubicBezTo>
                  <a:cubicBezTo>
                    <a:pt x="1" y="2293"/>
                    <a:pt x="60" y="2331"/>
                    <a:pt x="124" y="2331"/>
                  </a:cubicBezTo>
                  <a:cubicBezTo>
                    <a:pt x="152" y="2331"/>
                    <a:pt x="181" y="2323"/>
                    <a:pt x="201" y="2308"/>
                  </a:cubicBezTo>
                  <a:cubicBezTo>
                    <a:pt x="1411" y="1226"/>
                    <a:pt x="2878" y="480"/>
                    <a:pt x="4461" y="145"/>
                  </a:cubicBezTo>
                  <a:cubicBezTo>
                    <a:pt x="4555" y="122"/>
                    <a:pt x="4596" y="1"/>
                    <a:pt x="4492" y="1"/>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9" name="Google Shape;773;p12">
              <a:extLst>
                <a:ext uri="{FF2B5EF4-FFF2-40B4-BE49-F238E27FC236}">
                  <a16:creationId xmlns:a16="http://schemas.microsoft.com/office/drawing/2014/main" id="{1645F09D-CB29-B93C-A44C-13E71FC22AF6}"/>
                </a:ext>
              </a:extLst>
            </p:cNvPr>
            <p:cNvSpPr/>
            <p:nvPr/>
          </p:nvSpPr>
          <p:spPr>
            <a:xfrm>
              <a:off x="11058264" y="3107746"/>
              <a:ext cx="292901" cy="156405"/>
            </a:xfrm>
            <a:custGeom>
              <a:avLst/>
              <a:gdLst/>
              <a:ahLst/>
              <a:cxnLst/>
              <a:rect l="l" t="t" r="r" b="b"/>
              <a:pathLst>
                <a:path w="4605" h="2459" extrusionOk="0">
                  <a:moveTo>
                    <a:pt x="4424" y="0"/>
                  </a:moveTo>
                  <a:cubicBezTo>
                    <a:pt x="4417" y="0"/>
                    <a:pt x="4411" y="1"/>
                    <a:pt x="4405" y="3"/>
                  </a:cubicBezTo>
                  <a:cubicBezTo>
                    <a:pt x="2874" y="595"/>
                    <a:pt x="1407" y="1367"/>
                    <a:pt x="55" y="2307"/>
                  </a:cubicBezTo>
                  <a:cubicBezTo>
                    <a:pt x="0" y="2340"/>
                    <a:pt x="87" y="2459"/>
                    <a:pt x="162" y="2459"/>
                  </a:cubicBezTo>
                  <a:cubicBezTo>
                    <a:pt x="174" y="2459"/>
                    <a:pt x="186" y="2456"/>
                    <a:pt x="197" y="2448"/>
                  </a:cubicBezTo>
                  <a:cubicBezTo>
                    <a:pt x="1535" y="1522"/>
                    <a:pt x="2990" y="750"/>
                    <a:pt x="4521" y="171"/>
                  </a:cubicBezTo>
                  <a:cubicBezTo>
                    <a:pt x="4604" y="135"/>
                    <a:pt x="4501" y="0"/>
                    <a:pt x="4424" y="0"/>
                  </a:cubicBezTo>
                  <a:close/>
                </a:path>
              </a:pathLst>
            </a:custGeom>
            <a:solidFill>
              <a:srgbClr val="34A3A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0" name="Google Shape;774;p12">
              <a:extLst>
                <a:ext uri="{FF2B5EF4-FFF2-40B4-BE49-F238E27FC236}">
                  <a16:creationId xmlns:a16="http://schemas.microsoft.com/office/drawing/2014/main" id="{2C8843A5-D835-9C23-7BBD-735959B7E37D}"/>
                </a:ext>
              </a:extLst>
            </p:cNvPr>
            <p:cNvSpPr/>
            <p:nvPr/>
          </p:nvSpPr>
          <p:spPr>
            <a:xfrm>
              <a:off x="10927302" y="2966798"/>
              <a:ext cx="292011" cy="155832"/>
            </a:xfrm>
            <a:custGeom>
              <a:avLst/>
              <a:gdLst/>
              <a:ahLst/>
              <a:cxnLst/>
              <a:rect l="l" t="t" r="r" b="b"/>
              <a:pathLst>
                <a:path w="4591" h="2450" extrusionOk="0">
                  <a:moveTo>
                    <a:pt x="4430" y="0"/>
                  </a:moveTo>
                  <a:cubicBezTo>
                    <a:pt x="4421" y="0"/>
                    <a:pt x="4413" y="2"/>
                    <a:pt x="4405" y="6"/>
                  </a:cubicBezTo>
                  <a:cubicBezTo>
                    <a:pt x="2861" y="598"/>
                    <a:pt x="1407" y="1370"/>
                    <a:pt x="55" y="2297"/>
                  </a:cubicBezTo>
                  <a:cubicBezTo>
                    <a:pt x="1" y="2340"/>
                    <a:pt x="85" y="2449"/>
                    <a:pt x="160" y="2449"/>
                  </a:cubicBezTo>
                  <a:cubicBezTo>
                    <a:pt x="173" y="2449"/>
                    <a:pt x="185" y="2446"/>
                    <a:pt x="197" y="2438"/>
                  </a:cubicBezTo>
                  <a:cubicBezTo>
                    <a:pt x="1535" y="1512"/>
                    <a:pt x="2990" y="752"/>
                    <a:pt x="4521" y="160"/>
                  </a:cubicBezTo>
                  <a:cubicBezTo>
                    <a:pt x="4590" y="137"/>
                    <a:pt x="4504" y="0"/>
                    <a:pt x="4430" y="0"/>
                  </a:cubicBezTo>
                  <a:close/>
                </a:path>
              </a:pathLst>
            </a:custGeom>
            <a:solidFill>
              <a:srgbClr val="34A3A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1" name="Google Shape;775;p12">
              <a:extLst>
                <a:ext uri="{FF2B5EF4-FFF2-40B4-BE49-F238E27FC236}">
                  <a16:creationId xmlns:a16="http://schemas.microsoft.com/office/drawing/2014/main" id="{6C8D76EA-1366-DFE7-DBB6-6C0B24CB7B5C}"/>
                </a:ext>
              </a:extLst>
            </p:cNvPr>
            <p:cNvSpPr/>
            <p:nvPr/>
          </p:nvSpPr>
          <p:spPr>
            <a:xfrm>
              <a:off x="10836475" y="2868529"/>
              <a:ext cx="292710" cy="155832"/>
            </a:xfrm>
            <a:custGeom>
              <a:avLst/>
              <a:gdLst/>
              <a:ahLst/>
              <a:cxnLst/>
              <a:rect l="l" t="t" r="r" b="b"/>
              <a:pathLst>
                <a:path w="4602" h="2450" extrusionOk="0">
                  <a:moveTo>
                    <a:pt x="4439" y="1"/>
                  </a:moveTo>
                  <a:cubicBezTo>
                    <a:pt x="4431" y="1"/>
                    <a:pt x="4424" y="3"/>
                    <a:pt x="4418" y="6"/>
                  </a:cubicBezTo>
                  <a:lnTo>
                    <a:pt x="4405" y="6"/>
                  </a:lnTo>
                  <a:cubicBezTo>
                    <a:pt x="2873" y="598"/>
                    <a:pt x="1406" y="1371"/>
                    <a:pt x="55" y="2297"/>
                  </a:cubicBezTo>
                  <a:cubicBezTo>
                    <a:pt x="0" y="2341"/>
                    <a:pt x="94" y="2450"/>
                    <a:pt x="163" y="2450"/>
                  </a:cubicBezTo>
                  <a:cubicBezTo>
                    <a:pt x="175" y="2450"/>
                    <a:pt x="187" y="2446"/>
                    <a:pt x="196" y="2439"/>
                  </a:cubicBezTo>
                  <a:cubicBezTo>
                    <a:pt x="1548" y="1512"/>
                    <a:pt x="3002" y="753"/>
                    <a:pt x="4521" y="161"/>
                  </a:cubicBezTo>
                  <a:cubicBezTo>
                    <a:pt x="4601" y="138"/>
                    <a:pt x="4506" y="1"/>
                    <a:pt x="4439" y="1"/>
                  </a:cubicBezTo>
                  <a:close/>
                </a:path>
              </a:pathLst>
            </a:custGeom>
            <a:solidFill>
              <a:srgbClr val="34A3A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2" name="Google Shape;776;p12">
              <a:extLst>
                <a:ext uri="{FF2B5EF4-FFF2-40B4-BE49-F238E27FC236}">
                  <a16:creationId xmlns:a16="http://schemas.microsoft.com/office/drawing/2014/main" id="{3D95E95D-DEBA-7D95-E38A-FAA79C716233}"/>
                </a:ext>
              </a:extLst>
            </p:cNvPr>
            <p:cNvSpPr/>
            <p:nvPr/>
          </p:nvSpPr>
          <p:spPr>
            <a:xfrm>
              <a:off x="9951798" y="2832910"/>
              <a:ext cx="2131594" cy="1335896"/>
            </a:xfrm>
            <a:custGeom>
              <a:avLst/>
              <a:gdLst/>
              <a:ahLst/>
              <a:cxnLst/>
              <a:rect l="l" t="t" r="r" b="b"/>
              <a:pathLst>
                <a:path w="33513" h="21003" extrusionOk="0">
                  <a:moveTo>
                    <a:pt x="32547" y="0"/>
                  </a:moveTo>
                  <a:lnTo>
                    <a:pt x="5071" y="11982"/>
                  </a:lnTo>
                  <a:lnTo>
                    <a:pt x="1403" y="13603"/>
                  </a:lnTo>
                  <a:lnTo>
                    <a:pt x="1" y="15237"/>
                  </a:lnTo>
                  <a:cubicBezTo>
                    <a:pt x="1" y="15237"/>
                    <a:pt x="5830" y="15752"/>
                    <a:pt x="18867" y="21003"/>
                  </a:cubicBezTo>
                  <a:cubicBezTo>
                    <a:pt x="18867" y="21003"/>
                    <a:pt x="28931" y="10218"/>
                    <a:pt x="33512" y="3514"/>
                  </a:cubicBezTo>
                  <a:lnTo>
                    <a:pt x="32547" y="0"/>
                  </a:ln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3" name="Google Shape;777;p12">
              <a:extLst>
                <a:ext uri="{FF2B5EF4-FFF2-40B4-BE49-F238E27FC236}">
                  <a16:creationId xmlns:a16="http://schemas.microsoft.com/office/drawing/2014/main" id="{07BB7981-45BA-5E45-278E-47DAE55F7256}"/>
                </a:ext>
              </a:extLst>
            </p:cNvPr>
            <p:cNvSpPr/>
            <p:nvPr/>
          </p:nvSpPr>
          <p:spPr>
            <a:xfrm>
              <a:off x="10002555" y="3540957"/>
              <a:ext cx="1176311" cy="605774"/>
            </a:xfrm>
            <a:custGeom>
              <a:avLst/>
              <a:gdLst/>
              <a:ahLst/>
              <a:cxnLst/>
              <a:rect l="l" t="t" r="r" b="b"/>
              <a:pathLst>
                <a:path w="18494" h="9524" extrusionOk="0">
                  <a:moveTo>
                    <a:pt x="1" y="0"/>
                  </a:moveTo>
                  <a:lnTo>
                    <a:pt x="1" y="0"/>
                  </a:lnTo>
                  <a:cubicBezTo>
                    <a:pt x="477" y="1043"/>
                    <a:pt x="657" y="2201"/>
                    <a:pt x="528" y="3346"/>
                  </a:cubicBezTo>
                  <a:cubicBezTo>
                    <a:pt x="528" y="3346"/>
                    <a:pt x="12844" y="6486"/>
                    <a:pt x="18404" y="9523"/>
                  </a:cubicBezTo>
                  <a:lnTo>
                    <a:pt x="18494" y="6062"/>
                  </a:lnTo>
                  <a:cubicBezTo>
                    <a:pt x="18494" y="6062"/>
                    <a:pt x="9678" y="1326"/>
                    <a:pt x="1" y="0"/>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4" name="Google Shape;778;p12">
              <a:extLst>
                <a:ext uri="{FF2B5EF4-FFF2-40B4-BE49-F238E27FC236}">
                  <a16:creationId xmlns:a16="http://schemas.microsoft.com/office/drawing/2014/main" id="{0F2116EC-DEDB-0644-BF05-00403DD99AD9}"/>
                </a:ext>
              </a:extLst>
            </p:cNvPr>
            <p:cNvSpPr/>
            <p:nvPr/>
          </p:nvSpPr>
          <p:spPr>
            <a:xfrm>
              <a:off x="9926420" y="2410512"/>
              <a:ext cx="2096421" cy="1516852"/>
            </a:xfrm>
            <a:custGeom>
              <a:avLst/>
              <a:gdLst/>
              <a:ahLst/>
              <a:cxnLst/>
              <a:rect l="l" t="t" r="r" b="b"/>
              <a:pathLst>
                <a:path w="32960" h="23848" extrusionOk="0">
                  <a:moveTo>
                    <a:pt x="14183" y="1"/>
                  </a:moveTo>
                  <a:cubicBezTo>
                    <a:pt x="10000" y="5959"/>
                    <a:pt x="4634" y="11763"/>
                    <a:pt x="1" y="17554"/>
                  </a:cubicBezTo>
                  <a:cubicBezTo>
                    <a:pt x="6693" y="18661"/>
                    <a:pt x="13192" y="20913"/>
                    <a:pt x="18597" y="23847"/>
                  </a:cubicBezTo>
                  <a:cubicBezTo>
                    <a:pt x="23359" y="18159"/>
                    <a:pt x="28197" y="12329"/>
                    <a:pt x="32959" y="6641"/>
                  </a:cubicBezTo>
                  <a:cubicBezTo>
                    <a:pt x="26859" y="4003"/>
                    <a:pt x="20592" y="1777"/>
                    <a:pt x="14183" y="1"/>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5" name="Google Shape;779;p12">
              <a:extLst>
                <a:ext uri="{FF2B5EF4-FFF2-40B4-BE49-F238E27FC236}">
                  <a16:creationId xmlns:a16="http://schemas.microsoft.com/office/drawing/2014/main" id="{45828F80-6BDC-97FE-B626-0CDDE8A3EBAE}"/>
                </a:ext>
              </a:extLst>
            </p:cNvPr>
            <p:cNvSpPr/>
            <p:nvPr/>
          </p:nvSpPr>
          <p:spPr>
            <a:xfrm>
              <a:off x="10207616" y="3696343"/>
              <a:ext cx="639739" cy="203727"/>
            </a:xfrm>
            <a:custGeom>
              <a:avLst/>
              <a:gdLst/>
              <a:ahLst/>
              <a:cxnLst/>
              <a:rect l="l" t="t" r="r" b="b"/>
              <a:pathLst>
                <a:path w="10058" h="3203" extrusionOk="0">
                  <a:moveTo>
                    <a:pt x="107" y="1"/>
                  </a:moveTo>
                  <a:cubicBezTo>
                    <a:pt x="0" y="1"/>
                    <a:pt x="218" y="273"/>
                    <a:pt x="329" y="285"/>
                  </a:cubicBezTo>
                  <a:cubicBezTo>
                    <a:pt x="3623" y="852"/>
                    <a:pt x="6828" y="1817"/>
                    <a:pt x="9865" y="3181"/>
                  </a:cubicBezTo>
                  <a:cubicBezTo>
                    <a:pt x="9900" y="3196"/>
                    <a:pt x="9927" y="3203"/>
                    <a:pt x="9946" y="3203"/>
                  </a:cubicBezTo>
                  <a:cubicBezTo>
                    <a:pt x="10058" y="3203"/>
                    <a:pt x="9912" y="2980"/>
                    <a:pt x="9813" y="2937"/>
                  </a:cubicBezTo>
                  <a:cubicBezTo>
                    <a:pt x="6725" y="1547"/>
                    <a:pt x="3469" y="569"/>
                    <a:pt x="123" y="2"/>
                  </a:cubicBezTo>
                  <a:cubicBezTo>
                    <a:pt x="117" y="1"/>
                    <a:pt x="111" y="1"/>
                    <a:pt x="1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6" name="Google Shape;780;p12">
              <a:extLst>
                <a:ext uri="{FF2B5EF4-FFF2-40B4-BE49-F238E27FC236}">
                  <a16:creationId xmlns:a16="http://schemas.microsoft.com/office/drawing/2014/main" id="{445EB2DB-D98E-D0EB-A8A5-5189ACF5695B}"/>
                </a:ext>
              </a:extLst>
            </p:cNvPr>
            <p:cNvSpPr/>
            <p:nvPr/>
          </p:nvSpPr>
          <p:spPr>
            <a:xfrm>
              <a:off x="10118633" y="3647113"/>
              <a:ext cx="511321" cy="120913"/>
            </a:xfrm>
            <a:custGeom>
              <a:avLst/>
              <a:gdLst/>
              <a:ahLst/>
              <a:cxnLst/>
              <a:rect l="l" t="t" r="r" b="b"/>
              <a:pathLst>
                <a:path w="8039" h="1901" extrusionOk="0">
                  <a:moveTo>
                    <a:pt x="166" y="0"/>
                  </a:moveTo>
                  <a:cubicBezTo>
                    <a:pt x="1" y="0"/>
                    <a:pt x="4" y="86"/>
                    <a:pt x="222" y="120"/>
                  </a:cubicBezTo>
                  <a:cubicBezTo>
                    <a:pt x="2757" y="429"/>
                    <a:pt x="5254" y="1034"/>
                    <a:pt x="7660" y="1883"/>
                  </a:cubicBezTo>
                  <a:cubicBezTo>
                    <a:pt x="7692" y="1895"/>
                    <a:pt x="7747" y="1901"/>
                    <a:pt x="7802" y="1901"/>
                  </a:cubicBezTo>
                  <a:cubicBezTo>
                    <a:pt x="7923" y="1901"/>
                    <a:pt x="8039" y="1872"/>
                    <a:pt x="7879" y="1819"/>
                  </a:cubicBezTo>
                  <a:lnTo>
                    <a:pt x="7879" y="1806"/>
                  </a:lnTo>
                  <a:cubicBezTo>
                    <a:pt x="5408" y="931"/>
                    <a:pt x="2834" y="326"/>
                    <a:pt x="235" y="4"/>
                  </a:cubicBezTo>
                  <a:cubicBezTo>
                    <a:pt x="209" y="1"/>
                    <a:pt x="187" y="0"/>
                    <a:pt x="16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7" name="Google Shape;781;p12">
              <a:extLst>
                <a:ext uri="{FF2B5EF4-FFF2-40B4-BE49-F238E27FC236}">
                  <a16:creationId xmlns:a16="http://schemas.microsoft.com/office/drawing/2014/main" id="{08F0C1F7-7F36-0BA7-C005-BCFFF10B49FC}"/>
                </a:ext>
              </a:extLst>
            </p:cNvPr>
            <p:cNvSpPr/>
            <p:nvPr/>
          </p:nvSpPr>
          <p:spPr>
            <a:xfrm>
              <a:off x="11109212" y="2832910"/>
              <a:ext cx="991348" cy="1335896"/>
            </a:xfrm>
            <a:custGeom>
              <a:avLst/>
              <a:gdLst/>
              <a:ahLst/>
              <a:cxnLst/>
              <a:rect l="l" t="t" r="r" b="b"/>
              <a:pathLst>
                <a:path w="15586" h="21003" extrusionOk="0">
                  <a:moveTo>
                    <a:pt x="14350" y="0"/>
                  </a:moveTo>
                  <a:cubicBezTo>
                    <a:pt x="14352" y="3"/>
                    <a:pt x="14355" y="5"/>
                    <a:pt x="14357" y="8"/>
                  </a:cubicBezTo>
                  <a:lnTo>
                    <a:pt x="14357" y="8"/>
                  </a:lnTo>
                  <a:lnTo>
                    <a:pt x="14363" y="0"/>
                  </a:lnTo>
                  <a:close/>
                  <a:moveTo>
                    <a:pt x="14357" y="8"/>
                  </a:moveTo>
                  <a:lnTo>
                    <a:pt x="1" y="17219"/>
                  </a:lnTo>
                  <a:cubicBezTo>
                    <a:pt x="1" y="17219"/>
                    <a:pt x="747" y="17966"/>
                    <a:pt x="889" y="18944"/>
                  </a:cubicBezTo>
                  <a:cubicBezTo>
                    <a:pt x="1005" y="19639"/>
                    <a:pt x="927" y="20347"/>
                    <a:pt x="670" y="21003"/>
                  </a:cubicBezTo>
                  <a:cubicBezTo>
                    <a:pt x="670" y="21003"/>
                    <a:pt x="13192" y="7490"/>
                    <a:pt x="15315" y="3514"/>
                  </a:cubicBezTo>
                  <a:lnTo>
                    <a:pt x="15354" y="3346"/>
                  </a:lnTo>
                  <a:cubicBezTo>
                    <a:pt x="15585" y="2204"/>
                    <a:pt x="15227" y="997"/>
                    <a:pt x="14357" y="8"/>
                  </a:cubicBez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8" name="Google Shape;782;p12">
              <a:extLst>
                <a:ext uri="{FF2B5EF4-FFF2-40B4-BE49-F238E27FC236}">
                  <a16:creationId xmlns:a16="http://schemas.microsoft.com/office/drawing/2014/main" id="{08A1EA40-1724-ADB2-A2D8-C864173DEF9E}"/>
                </a:ext>
              </a:extLst>
            </p:cNvPr>
            <p:cNvSpPr/>
            <p:nvPr/>
          </p:nvSpPr>
          <p:spPr>
            <a:xfrm>
              <a:off x="10853839" y="3876535"/>
              <a:ext cx="162956" cy="276745"/>
            </a:xfrm>
            <a:custGeom>
              <a:avLst/>
              <a:gdLst/>
              <a:ahLst/>
              <a:cxnLst/>
              <a:rect l="l" t="t" r="r" b="b"/>
              <a:pathLst>
                <a:path w="2562" h="4351" extrusionOk="0">
                  <a:moveTo>
                    <a:pt x="1043" y="1"/>
                  </a:moveTo>
                  <a:lnTo>
                    <a:pt x="1" y="3643"/>
                  </a:lnTo>
                  <a:lnTo>
                    <a:pt x="1558" y="4350"/>
                  </a:lnTo>
                  <a:lnTo>
                    <a:pt x="2562" y="631"/>
                  </a:lnTo>
                  <a:lnTo>
                    <a:pt x="1043" y="1"/>
                  </a:ln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9" name="Google Shape;783;p12">
              <a:extLst>
                <a:ext uri="{FF2B5EF4-FFF2-40B4-BE49-F238E27FC236}">
                  <a16:creationId xmlns:a16="http://schemas.microsoft.com/office/drawing/2014/main" id="{0241E935-42CA-8319-0C47-C7C45247C936}"/>
                </a:ext>
              </a:extLst>
            </p:cNvPr>
            <p:cNvSpPr/>
            <p:nvPr/>
          </p:nvSpPr>
          <p:spPr>
            <a:xfrm>
              <a:off x="11996751" y="2926154"/>
              <a:ext cx="59598" cy="134270"/>
            </a:xfrm>
            <a:custGeom>
              <a:avLst/>
              <a:gdLst/>
              <a:ahLst/>
              <a:cxnLst/>
              <a:rect l="l" t="t" r="r" b="b"/>
              <a:pathLst>
                <a:path w="937" h="2111" extrusionOk="0">
                  <a:moveTo>
                    <a:pt x="16" y="1"/>
                  </a:moveTo>
                  <a:cubicBezTo>
                    <a:pt x="4" y="1"/>
                    <a:pt x="0" y="5"/>
                    <a:pt x="10" y="14"/>
                  </a:cubicBezTo>
                  <a:cubicBezTo>
                    <a:pt x="499" y="580"/>
                    <a:pt x="756" y="1275"/>
                    <a:pt x="589" y="2022"/>
                  </a:cubicBezTo>
                  <a:cubicBezTo>
                    <a:pt x="579" y="2062"/>
                    <a:pt x="696" y="2111"/>
                    <a:pt x="753" y="2111"/>
                  </a:cubicBezTo>
                  <a:cubicBezTo>
                    <a:pt x="769" y="2111"/>
                    <a:pt x="779" y="2107"/>
                    <a:pt x="782" y="2099"/>
                  </a:cubicBezTo>
                  <a:cubicBezTo>
                    <a:pt x="937" y="1353"/>
                    <a:pt x="679" y="632"/>
                    <a:pt x="177" y="66"/>
                  </a:cubicBezTo>
                  <a:cubicBezTo>
                    <a:pt x="158" y="37"/>
                    <a:pt x="52" y="1"/>
                    <a:pt x="16" y="1"/>
                  </a:cubicBezTo>
                  <a:close/>
                </a:path>
              </a:pathLst>
            </a:custGeom>
            <a:solidFill>
              <a:srgbClr val="FD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0" name="Google Shape;784;p12">
              <a:extLst>
                <a:ext uri="{FF2B5EF4-FFF2-40B4-BE49-F238E27FC236}">
                  <a16:creationId xmlns:a16="http://schemas.microsoft.com/office/drawing/2014/main" id="{798D7AA3-9291-45B9-393A-69F5AB35C8F9}"/>
                </a:ext>
              </a:extLst>
            </p:cNvPr>
            <p:cNvSpPr/>
            <p:nvPr/>
          </p:nvSpPr>
          <p:spPr>
            <a:xfrm>
              <a:off x="11962340" y="2976911"/>
              <a:ext cx="59661" cy="134270"/>
            </a:xfrm>
            <a:custGeom>
              <a:avLst/>
              <a:gdLst/>
              <a:ahLst/>
              <a:cxnLst/>
              <a:rect l="l" t="t" r="r" b="b"/>
              <a:pathLst>
                <a:path w="938" h="2111" extrusionOk="0">
                  <a:moveTo>
                    <a:pt x="16" y="0"/>
                  </a:moveTo>
                  <a:cubicBezTo>
                    <a:pt x="4" y="0"/>
                    <a:pt x="1" y="4"/>
                    <a:pt x="11" y="14"/>
                  </a:cubicBezTo>
                  <a:cubicBezTo>
                    <a:pt x="500" y="567"/>
                    <a:pt x="757" y="1275"/>
                    <a:pt x="590" y="2022"/>
                  </a:cubicBezTo>
                  <a:cubicBezTo>
                    <a:pt x="580" y="2062"/>
                    <a:pt x="697" y="2111"/>
                    <a:pt x="747" y="2111"/>
                  </a:cubicBezTo>
                  <a:cubicBezTo>
                    <a:pt x="761" y="2111"/>
                    <a:pt x="770" y="2107"/>
                    <a:pt x="770" y="2099"/>
                  </a:cubicBezTo>
                  <a:cubicBezTo>
                    <a:pt x="937" y="1353"/>
                    <a:pt x="680" y="619"/>
                    <a:pt x="178" y="53"/>
                  </a:cubicBezTo>
                  <a:cubicBezTo>
                    <a:pt x="149" y="34"/>
                    <a:pt x="49" y="0"/>
                    <a:pt x="16" y="0"/>
                  </a:cubicBezTo>
                  <a:close/>
                </a:path>
              </a:pathLst>
            </a:custGeom>
            <a:solidFill>
              <a:srgbClr val="FD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1" name="Google Shape;785;p12">
              <a:extLst>
                <a:ext uri="{FF2B5EF4-FFF2-40B4-BE49-F238E27FC236}">
                  <a16:creationId xmlns:a16="http://schemas.microsoft.com/office/drawing/2014/main" id="{04085032-DF6C-F821-F7B8-97C5ED0C9456}"/>
                </a:ext>
              </a:extLst>
            </p:cNvPr>
            <p:cNvSpPr/>
            <p:nvPr/>
          </p:nvSpPr>
          <p:spPr>
            <a:xfrm>
              <a:off x="11206209" y="3868266"/>
              <a:ext cx="59407" cy="134334"/>
            </a:xfrm>
            <a:custGeom>
              <a:avLst/>
              <a:gdLst/>
              <a:ahLst/>
              <a:cxnLst/>
              <a:rect l="l" t="t" r="r" b="b"/>
              <a:pathLst>
                <a:path w="934" h="2112" extrusionOk="0">
                  <a:moveTo>
                    <a:pt x="20" y="1"/>
                  </a:moveTo>
                  <a:cubicBezTo>
                    <a:pt x="7" y="1"/>
                    <a:pt x="1" y="5"/>
                    <a:pt x="7" y="15"/>
                  </a:cubicBezTo>
                  <a:cubicBezTo>
                    <a:pt x="509" y="568"/>
                    <a:pt x="754" y="1276"/>
                    <a:pt x="599" y="2022"/>
                  </a:cubicBezTo>
                  <a:cubicBezTo>
                    <a:pt x="589" y="2063"/>
                    <a:pt x="707" y="2111"/>
                    <a:pt x="757" y="2111"/>
                  </a:cubicBezTo>
                  <a:cubicBezTo>
                    <a:pt x="771" y="2111"/>
                    <a:pt x="779" y="2108"/>
                    <a:pt x="779" y="2100"/>
                  </a:cubicBezTo>
                  <a:cubicBezTo>
                    <a:pt x="934" y="1353"/>
                    <a:pt x="689" y="620"/>
                    <a:pt x="175" y="53"/>
                  </a:cubicBezTo>
                  <a:cubicBezTo>
                    <a:pt x="155" y="34"/>
                    <a:pt x="58" y="1"/>
                    <a:pt x="20" y="1"/>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2" name="Google Shape;786;p12">
              <a:extLst>
                <a:ext uri="{FF2B5EF4-FFF2-40B4-BE49-F238E27FC236}">
                  <a16:creationId xmlns:a16="http://schemas.microsoft.com/office/drawing/2014/main" id="{E202B387-6CF2-476F-E108-39C3A6A1A4C9}"/>
                </a:ext>
              </a:extLst>
            </p:cNvPr>
            <p:cNvSpPr/>
            <p:nvPr/>
          </p:nvSpPr>
          <p:spPr>
            <a:xfrm>
              <a:off x="11171544" y="3918895"/>
              <a:ext cx="59725" cy="134079"/>
            </a:xfrm>
            <a:custGeom>
              <a:avLst/>
              <a:gdLst/>
              <a:ahLst/>
              <a:cxnLst/>
              <a:rect l="l" t="t" r="r" b="b"/>
              <a:pathLst>
                <a:path w="939" h="2108" extrusionOk="0">
                  <a:moveTo>
                    <a:pt x="25" y="1"/>
                  </a:moveTo>
                  <a:cubicBezTo>
                    <a:pt x="8" y="1"/>
                    <a:pt x="1" y="5"/>
                    <a:pt x="12" y="17"/>
                  </a:cubicBezTo>
                  <a:cubicBezTo>
                    <a:pt x="501" y="570"/>
                    <a:pt x="758" y="1278"/>
                    <a:pt x="591" y="2024"/>
                  </a:cubicBezTo>
                  <a:cubicBezTo>
                    <a:pt x="580" y="2057"/>
                    <a:pt x="715" y="2107"/>
                    <a:pt x="766" y="2107"/>
                  </a:cubicBezTo>
                  <a:cubicBezTo>
                    <a:pt x="775" y="2107"/>
                    <a:pt x="782" y="2106"/>
                    <a:pt x="784" y="2101"/>
                  </a:cubicBezTo>
                  <a:cubicBezTo>
                    <a:pt x="938" y="1342"/>
                    <a:pt x="681" y="622"/>
                    <a:pt x="179" y="55"/>
                  </a:cubicBezTo>
                  <a:cubicBezTo>
                    <a:pt x="161" y="28"/>
                    <a:pt x="65" y="1"/>
                    <a:pt x="25" y="1"/>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3" name="Google Shape;787;p12">
              <a:extLst>
                <a:ext uri="{FF2B5EF4-FFF2-40B4-BE49-F238E27FC236}">
                  <a16:creationId xmlns:a16="http://schemas.microsoft.com/office/drawing/2014/main" id="{AC06BAAA-DC5D-5937-5B76-54ED4229837D}"/>
                </a:ext>
              </a:extLst>
            </p:cNvPr>
            <p:cNvSpPr/>
            <p:nvPr/>
          </p:nvSpPr>
          <p:spPr>
            <a:xfrm>
              <a:off x="10346338" y="3255753"/>
              <a:ext cx="741698" cy="385446"/>
            </a:xfrm>
            <a:custGeom>
              <a:avLst/>
              <a:gdLst/>
              <a:ahLst/>
              <a:cxnLst/>
              <a:rect l="l" t="t" r="r" b="b"/>
              <a:pathLst>
                <a:path w="11661" h="6060" extrusionOk="0">
                  <a:moveTo>
                    <a:pt x="1942" y="116"/>
                  </a:moveTo>
                  <a:cubicBezTo>
                    <a:pt x="2139" y="116"/>
                    <a:pt x="2805" y="407"/>
                    <a:pt x="2961" y="443"/>
                  </a:cubicBezTo>
                  <a:cubicBezTo>
                    <a:pt x="5889" y="1296"/>
                    <a:pt x="8717" y="2427"/>
                    <a:pt x="11432" y="3822"/>
                  </a:cubicBezTo>
                  <a:lnTo>
                    <a:pt x="11432" y="3822"/>
                  </a:lnTo>
                  <a:lnTo>
                    <a:pt x="10425" y="5115"/>
                  </a:lnTo>
                  <a:cubicBezTo>
                    <a:pt x="10283" y="5295"/>
                    <a:pt x="10039" y="5758"/>
                    <a:pt x="9833" y="5861"/>
                  </a:cubicBezTo>
                  <a:cubicBezTo>
                    <a:pt x="9823" y="5866"/>
                    <a:pt x="9809" y="5869"/>
                    <a:pt x="9793" y="5869"/>
                  </a:cubicBezTo>
                  <a:cubicBezTo>
                    <a:pt x="9569" y="5869"/>
                    <a:pt x="8812" y="5389"/>
                    <a:pt x="8572" y="5256"/>
                  </a:cubicBezTo>
                  <a:cubicBezTo>
                    <a:pt x="7298" y="4651"/>
                    <a:pt x="6011" y="4111"/>
                    <a:pt x="4698" y="3609"/>
                  </a:cubicBezTo>
                  <a:cubicBezTo>
                    <a:pt x="3398" y="3133"/>
                    <a:pt x="1957" y="2489"/>
                    <a:pt x="580" y="2284"/>
                  </a:cubicBezTo>
                  <a:cubicBezTo>
                    <a:pt x="547" y="2279"/>
                    <a:pt x="516" y="2278"/>
                    <a:pt x="488" y="2278"/>
                  </a:cubicBezTo>
                  <a:cubicBezTo>
                    <a:pt x="439" y="2278"/>
                    <a:pt x="397" y="2282"/>
                    <a:pt x="364" y="2282"/>
                  </a:cubicBezTo>
                  <a:cubicBezTo>
                    <a:pt x="306" y="2282"/>
                    <a:pt x="277" y="2269"/>
                    <a:pt x="284" y="2193"/>
                  </a:cubicBezTo>
                  <a:cubicBezTo>
                    <a:pt x="284" y="2129"/>
                    <a:pt x="477" y="1949"/>
                    <a:pt x="515" y="1897"/>
                  </a:cubicBezTo>
                  <a:lnTo>
                    <a:pt x="1159" y="1074"/>
                  </a:lnTo>
                  <a:cubicBezTo>
                    <a:pt x="1326" y="855"/>
                    <a:pt x="1571" y="392"/>
                    <a:pt x="1802" y="250"/>
                  </a:cubicBezTo>
                  <a:cubicBezTo>
                    <a:pt x="1841" y="224"/>
                    <a:pt x="1867" y="134"/>
                    <a:pt x="1905" y="121"/>
                  </a:cubicBezTo>
                  <a:cubicBezTo>
                    <a:pt x="1914" y="118"/>
                    <a:pt x="1927" y="116"/>
                    <a:pt x="1942" y="116"/>
                  </a:cubicBezTo>
                  <a:close/>
                  <a:moveTo>
                    <a:pt x="1810" y="1"/>
                  </a:moveTo>
                  <a:cubicBezTo>
                    <a:pt x="1783" y="1"/>
                    <a:pt x="1757" y="13"/>
                    <a:pt x="1738" y="31"/>
                  </a:cubicBezTo>
                  <a:lnTo>
                    <a:pt x="39" y="2193"/>
                  </a:lnTo>
                  <a:cubicBezTo>
                    <a:pt x="1" y="2245"/>
                    <a:pt x="65" y="2296"/>
                    <a:pt x="117" y="2296"/>
                  </a:cubicBezTo>
                  <a:cubicBezTo>
                    <a:pt x="3475" y="3197"/>
                    <a:pt x="6731" y="4446"/>
                    <a:pt x="9820" y="6041"/>
                  </a:cubicBezTo>
                  <a:cubicBezTo>
                    <a:pt x="9837" y="6053"/>
                    <a:pt x="9857" y="6059"/>
                    <a:pt x="9877" y="6059"/>
                  </a:cubicBezTo>
                  <a:cubicBezTo>
                    <a:pt x="9902" y="6059"/>
                    <a:pt x="9927" y="6050"/>
                    <a:pt x="9949" y="6028"/>
                  </a:cubicBezTo>
                  <a:lnTo>
                    <a:pt x="11647" y="3866"/>
                  </a:lnTo>
                  <a:cubicBezTo>
                    <a:pt x="11661" y="3846"/>
                    <a:pt x="11659" y="3825"/>
                    <a:pt x="11647" y="3807"/>
                  </a:cubicBezTo>
                  <a:lnTo>
                    <a:pt x="11647" y="3807"/>
                  </a:lnTo>
                  <a:cubicBezTo>
                    <a:pt x="11639" y="3792"/>
                    <a:pt x="11623" y="3777"/>
                    <a:pt x="11596" y="3763"/>
                  </a:cubicBezTo>
                  <a:cubicBezTo>
                    <a:pt x="8494" y="2168"/>
                    <a:pt x="5226" y="907"/>
                    <a:pt x="1841" y="6"/>
                  </a:cubicBezTo>
                  <a:cubicBezTo>
                    <a:pt x="1831" y="2"/>
                    <a:pt x="1820" y="1"/>
                    <a:pt x="181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4" name="Google Shape;788;p12">
              <a:extLst>
                <a:ext uri="{FF2B5EF4-FFF2-40B4-BE49-F238E27FC236}">
                  <a16:creationId xmlns:a16="http://schemas.microsoft.com/office/drawing/2014/main" id="{028C4873-66EB-B5E9-48F9-61C5C6C36AE5}"/>
                </a:ext>
              </a:extLst>
            </p:cNvPr>
            <p:cNvSpPr/>
            <p:nvPr/>
          </p:nvSpPr>
          <p:spPr>
            <a:xfrm>
              <a:off x="10069658" y="2341755"/>
              <a:ext cx="2163524" cy="1294998"/>
            </a:xfrm>
            <a:custGeom>
              <a:avLst/>
              <a:gdLst/>
              <a:ahLst/>
              <a:cxnLst/>
              <a:rect l="l" t="t" r="r" b="b"/>
              <a:pathLst>
                <a:path w="34015" h="20360" extrusionOk="0">
                  <a:moveTo>
                    <a:pt x="799" y="1"/>
                  </a:moveTo>
                  <a:lnTo>
                    <a:pt x="1" y="3553"/>
                  </a:lnTo>
                  <a:cubicBezTo>
                    <a:pt x="4891" y="10039"/>
                    <a:pt x="15418" y="20360"/>
                    <a:pt x="15418" y="20360"/>
                  </a:cubicBezTo>
                  <a:cubicBezTo>
                    <a:pt x="28223" y="14517"/>
                    <a:pt x="34014" y="13732"/>
                    <a:pt x="34014" y="13732"/>
                  </a:cubicBezTo>
                  <a:lnTo>
                    <a:pt x="32534" y="12162"/>
                  </a:lnTo>
                  <a:lnTo>
                    <a:pt x="28802" y="10734"/>
                  </a:lnTo>
                  <a:lnTo>
                    <a:pt x="799" y="1"/>
                  </a:ln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5" name="Google Shape;789;p12">
              <a:extLst>
                <a:ext uri="{FF2B5EF4-FFF2-40B4-BE49-F238E27FC236}">
                  <a16:creationId xmlns:a16="http://schemas.microsoft.com/office/drawing/2014/main" id="{6440E841-00E4-0832-DF32-C3AB08CD2F85}"/>
                </a:ext>
              </a:extLst>
            </p:cNvPr>
            <p:cNvSpPr/>
            <p:nvPr/>
          </p:nvSpPr>
          <p:spPr>
            <a:xfrm>
              <a:off x="11013487" y="2956494"/>
              <a:ext cx="1157484" cy="658185"/>
            </a:xfrm>
            <a:custGeom>
              <a:avLst/>
              <a:gdLst/>
              <a:ahLst/>
              <a:cxnLst/>
              <a:rect l="l" t="t" r="r" b="b"/>
              <a:pathLst>
                <a:path w="18198" h="10348" extrusionOk="0">
                  <a:moveTo>
                    <a:pt x="18197" y="1"/>
                  </a:moveTo>
                  <a:lnTo>
                    <a:pt x="18197" y="1"/>
                  </a:lnTo>
                  <a:cubicBezTo>
                    <a:pt x="8584" y="1776"/>
                    <a:pt x="0" y="6911"/>
                    <a:pt x="0" y="6911"/>
                  </a:cubicBezTo>
                  <a:lnTo>
                    <a:pt x="245" y="10347"/>
                  </a:lnTo>
                  <a:cubicBezTo>
                    <a:pt x="5663" y="7079"/>
                    <a:pt x="17824" y="3372"/>
                    <a:pt x="17824" y="3372"/>
                  </a:cubicBezTo>
                  <a:cubicBezTo>
                    <a:pt x="17631" y="2240"/>
                    <a:pt x="17760" y="1069"/>
                    <a:pt x="18197"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6" name="Google Shape;790;p12">
              <a:extLst>
                <a:ext uri="{FF2B5EF4-FFF2-40B4-BE49-F238E27FC236}">
                  <a16:creationId xmlns:a16="http://schemas.microsoft.com/office/drawing/2014/main" id="{7042F943-1F52-052D-515C-CA1FFDF7C21F}"/>
                </a:ext>
              </a:extLst>
            </p:cNvPr>
            <p:cNvSpPr/>
            <p:nvPr/>
          </p:nvSpPr>
          <p:spPr>
            <a:xfrm>
              <a:off x="10121241" y="1865357"/>
              <a:ext cx="2125043" cy="1528301"/>
            </a:xfrm>
            <a:custGeom>
              <a:avLst/>
              <a:gdLst/>
              <a:ahLst/>
              <a:cxnLst/>
              <a:rect l="l" t="t" r="r" b="b"/>
              <a:pathLst>
                <a:path w="33410" h="24028" extrusionOk="0">
                  <a:moveTo>
                    <a:pt x="18442" y="1"/>
                  </a:moveTo>
                  <a:cubicBezTo>
                    <a:pt x="12124" y="2073"/>
                    <a:pt x="5959" y="4569"/>
                    <a:pt x="1" y="7491"/>
                  </a:cubicBezTo>
                  <a:cubicBezTo>
                    <a:pt x="5020" y="12960"/>
                    <a:pt x="10103" y="18558"/>
                    <a:pt x="15122" y="24028"/>
                  </a:cubicBezTo>
                  <a:cubicBezTo>
                    <a:pt x="20386" y="20836"/>
                    <a:pt x="26782" y="18301"/>
                    <a:pt x="33409" y="16898"/>
                  </a:cubicBezTo>
                  <a:cubicBezTo>
                    <a:pt x="28506" y="11313"/>
                    <a:pt x="22895" y="5766"/>
                    <a:pt x="18442" y="1"/>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7" name="Google Shape;791;p12">
              <a:extLst>
                <a:ext uri="{FF2B5EF4-FFF2-40B4-BE49-F238E27FC236}">
                  <a16:creationId xmlns:a16="http://schemas.microsoft.com/office/drawing/2014/main" id="{667AB37E-8076-954A-2E54-C02BC8B3F7EB}"/>
                </a:ext>
              </a:extLst>
            </p:cNvPr>
            <p:cNvSpPr/>
            <p:nvPr/>
          </p:nvSpPr>
          <p:spPr>
            <a:xfrm>
              <a:off x="11337552" y="3120784"/>
              <a:ext cx="640948" cy="233621"/>
            </a:xfrm>
            <a:custGeom>
              <a:avLst/>
              <a:gdLst/>
              <a:ahLst/>
              <a:cxnLst/>
              <a:rect l="l" t="t" r="r" b="b"/>
              <a:pathLst>
                <a:path w="10077" h="3673" extrusionOk="0">
                  <a:moveTo>
                    <a:pt x="9713" y="1"/>
                  </a:moveTo>
                  <a:cubicBezTo>
                    <a:pt x="9702" y="1"/>
                    <a:pt x="9690" y="2"/>
                    <a:pt x="9679" y="4"/>
                  </a:cubicBezTo>
                  <a:cubicBezTo>
                    <a:pt x="6385" y="725"/>
                    <a:pt x="3193" y="1845"/>
                    <a:pt x="182" y="3363"/>
                  </a:cubicBezTo>
                  <a:cubicBezTo>
                    <a:pt x="1" y="3453"/>
                    <a:pt x="187" y="3673"/>
                    <a:pt x="348" y="3673"/>
                  </a:cubicBezTo>
                  <a:cubicBezTo>
                    <a:pt x="371" y="3673"/>
                    <a:pt x="393" y="3669"/>
                    <a:pt x="413" y="3659"/>
                  </a:cubicBezTo>
                  <a:cubicBezTo>
                    <a:pt x="3399" y="2153"/>
                    <a:pt x="6578" y="1034"/>
                    <a:pt x="9846" y="326"/>
                  </a:cubicBezTo>
                  <a:cubicBezTo>
                    <a:pt x="10077" y="278"/>
                    <a:pt x="9896" y="1"/>
                    <a:pt x="971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8" name="Google Shape;792;p12">
              <a:extLst>
                <a:ext uri="{FF2B5EF4-FFF2-40B4-BE49-F238E27FC236}">
                  <a16:creationId xmlns:a16="http://schemas.microsoft.com/office/drawing/2014/main" id="{BC3CE8E3-E933-691B-5857-30437674E883}"/>
                </a:ext>
              </a:extLst>
            </p:cNvPr>
            <p:cNvSpPr/>
            <p:nvPr/>
          </p:nvSpPr>
          <p:spPr>
            <a:xfrm>
              <a:off x="11551327" y="3066021"/>
              <a:ext cx="514628" cy="148963"/>
            </a:xfrm>
            <a:custGeom>
              <a:avLst/>
              <a:gdLst/>
              <a:ahLst/>
              <a:cxnLst/>
              <a:rect l="l" t="t" r="r" b="b"/>
              <a:pathLst>
                <a:path w="8091" h="2342" extrusionOk="0">
                  <a:moveTo>
                    <a:pt x="7712" y="1"/>
                  </a:moveTo>
                  <a:cubicBezTo>
                    <a:pt x="7702" y="1"/>
                    <a:pt x="7692" y="1"/>
                    <a:pt x="7682" y="3"/>
                  </a:cubicBezTo>
                  <a:cubicBezTo>
                    <a:pt x="5108" y="441"/>
                    <a:pt x="2599" y="1148"/>
                    <a:pt x="179" y="2139"/>
                  </a:cubicBezTo>
                  <a:cubicBezTo>
                    <a:pt x="0" y="2207"/>
                    <a:pt x="231" y="2342"/>
                    <a:pt x="378" y="2342"/>
                  </a:cubicBezTo>
                  <a:cubicBezTo>
                    <a:pt x="400" y="2342"/>
                    <a:pt x="420" y="2339"/>
                    <a:pt x="437" y="2332"/>
                  </a:cubicBezTo>
                  <a:cubicBezTo>
                    <a:pt x="2831" y="1354"/>
                    <a:pt x="5314" y="646"/>
                    <a:pt x="7850" y="209"/>
                  </a:cubicBezTo>
                  <a:cubicBezTo>
                    <a:pt x="8091" y="173"/>
                    <a:pt x="7868" y="1"/>
                    <a:pt x="771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9" name="Google Shape;793;p12">
              <a:extLst>
                <a:ext uri="{FF2B5EF4-FFF2-40B4-BE49-F238E27FC236}">
                  <a16:creationId xmlns:a16="http://schemas.microsoft.com/office/drawing/2014/main" id="{7105ADA9-3EEA-3767-E970-E4C9C5B50D31}"/>
                </a:ext>
              </a:extLst>
            </p:cNvPr>
            <p:cNvSpPr/>
            <p:nvPr/>
          </p:nvSpPr>
          <p:spPr>
            <a:xfrm>
              <a:off x="10049241" y="2341755"/>
              <a:ext cx="1033899" cy="1294998"/>
            </a:xfrm>
            <a:custGeom>
              <a:avLst/>
              <a:gdLst/>
              <a:ahLst/>
              <a:cxnLst/>
              <a:rect l="l" t="t" r="r" b="b"/>
              <a:pathLst>
                <a:path w="16255" h="20360" extrusionOk="0">
                  <a:moveTo>
                    <a:pt x="1133" y="1"/>
                  </a:moveTo>
                  <a:lnTo>
                    <a:pt x="1120" y="14"/>
                  </a:lnTo>
                  <a:cubicBezTo>
                    <a:pt x="309" y="1030"/>
                    <a:pt x="0" y="2266"/>
                    <a:pt x="283" y="3385"/>
                  </a:cubicBezTo>
                  <a:lnTo>
                    <a:pt x="322" y="3553"/>
                  </a:lnTo>
                  <a:cubicBezTo>
                    <a:pt x="2625" y="7426"/>
                    <a:pt x="15752" y="20360"/>
                    <a:pt x="15752" y="20360"/>
                  </a:cubicBezTo>
                  <a:cubicBezTo>
                    <a:pt x="15469" y="19716"/>
                    <a:pt x="15353" y="19009"/>
                    <a:pt x="15430" y="18314"/>
                  </a:cubicBezTo>
                  <a:cubicBezTo>
                    <a:pt x="15533" y="17323"/>
                    <a:pt x="16254" y="16538"/>
                    <a:pt x="16254" y="16538"/>
                  </a:cubicBezTo>
                  <a:lnTo>
                    <a:pt x="1133" y="1"/>
                  </a:ln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0" name="Google Shape;794;p12">
              <a:extLst>
                <a:ext uri="{FF2B5EF4-FFF2-40B4-BE49-F238E27FC236}">
                  <a16:creationId xmlns:a16="http://schemas.microsoft.com/office/drawing/2014/main" id="{AD12994A-E6B5-AB16-8265-909497CE8104}"/>
                </a:ext>
              </a:extLst>
            </p:cNvPr>
            <p:cNvSpPr/>
            <p:nvPr/>
          </p:nvSpPr>
          <p:spPr>
            <a:xfrm>
              <a:off x="11161622" y="3333860"/>
              <a:ext cx="144956" cy="150680"/>
            </a:xfrm>
            <a:custGeom>
              <a:avLst/>
              <a:gdLst/>
              <a:ahLst/>
              <a:cxnLst/>
              <a:rect l="l" t="t" r="r" b="b"/>
              <a:pathLst>
                <a:path w="2279" h="2369" extrusionOk="0">
                  <a:moveTo>
                    <a:pt x="1699" y="0"/>
                  </a:moveTo>
                  <a:lnTo>
                    <a:pt x="1" y="914"/>
                  </a:lnTo>
                  <a:lnTo>
                    <a:pt x="387" y="2368"/>
                  </a:lnTo>
                  <a:lnTo>
                    <a:pt x="2278" y="1454"/>
                  </a:lnTo>
                  <a:lnTo>
                    <a:pt x="1699" y="0"/>
                  </a:ln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1" name="Google Shape;795;p12">
              <a:extLst>
                <a:ext uri="{FF2B5EF4-FFF2-40B4-BE49-F238E27FC236}">
                  <a16:creationId xmlns:a16="http://schemas.microsoft.com/office/drawing/2014/main" id="{E1D62A93-36D1-788C-8170-5AE0C5390B4C}"/>
                </a:ext>
              </a:extLst>
            </p:cNvPr>
            <p:cNvSpPr/>
            <p:nvPr/>
          </p:nvSpPr>
          <p:spPr>
            <a:xfrm>
              <a:off x="10094209" y="2432901"/>
              <a:ext cx="57245" cy="136178"/>
            </a:xfrm>
            <a:custGeom>
              <a:avLst/>
              <a:gdLst/>
              <a:ahLst/>
              <a:cxnLst/>
              <a:rect l="l" t="t" r="r" b="b"/>
              <a:pathLst>
                <a:path w="900" h="2141" extrusionOk="0">
                  <a:moveTo>
                    <a:pt x="722" y="0"/>
                  </a:moveTo>
                  <a:cubicBezTo>
                    <a:pt x="711" y="0"/>
                    <a:pt x="702" y="3"/>
                    <a:pt x="696" y="9"/>
                  </a:cubicBezTo>
                  <a:cubicBezTo>
                    <a:pt x="220" y="601"/>
                    <a:pt x="1" y="1322"/>
                    <a:pt x="207" y="2068"/>
                  </a:cubicBezTo>
                  <a:cubicBezTo>
                    <a:pt x="217" y="2108"/>
                    <a:pt x="329" y="2141"/>
                    <a:pt x="371" y="2141"/>
                  </a:cubicBezTo>
                  <a:cubicBezTo>
                    <a:pt x="383" y="2141"/>
                    <a:pt x="390" y="2138"/>
                    <a:pt x="387" y="2132"/>
                  </a:cubicBezTo>
                  <a:cubicBezTo>
                    <a:pt x="181" y="1399"/>
                    <a:pt x="413" y="665"/>
                    <a:pt x="889" y="86"/>
                  </a:cubicBezTo>
                  <a:cubicBezTo>
                    <a:pt x="900" y="75"/>
                    <a:pt x="782" y="0"/>
                    <a:pt x="722" y="0"/>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2" name="Google Shape;796;p12">
              <a:extLst>
                <a:ext uri="{FF2B5EF4-FFF2-40B4-BE49-F238E27FC236}">
                  <a16:creationId xmlns:a16="http://schemas.microsoft.com/office/drawing/2014/main" id="{E7CA1AFA-3091-4CC8-AD6D-35AE21861C6D}"/>
                </a:ext>
              </a:extLst>
            </p:cNvPr>
            <p:cNvSpPr/>
            <p:nvPr/>
          </p:nvSpPr>
          <p:spPr>
            <a:xfrm>
              <a:off x="10131100" y="2481940"/>
              <a:ext cx="57181" cy="136242"/>
            </a:xfrm>
            <a:custGeom>
              <a:avLst/>
              <a:gdLst/>
              <a:ahLst/>
              <a:cxnLst/>
              <a:rect l="l" t="t" r="r" b="b"/>
              <a:pathLst>
                <a:path w="899" h="2142" extrusionOk="0">
                  <a:moveTo>
                    <a:pt x="725" y="1"/>
                  </a:moveTo>
                  <a:cubicBezTo>
                    <a:pt x="712" y="1"/>
                    <a:pt x="702" y="4"/>
                    <a:pt x="695" y="10"/>
                  </a:cubicBezTo>
                  <a:cubicBezTo>
                    <a:pt x="219" y="589"/>
                    <a:pt x="0" y="1323"/>
                    <a:pt x="206" y="2069"/>
                  </a:cubicBezTo>
                  <a:cubicBezTo>
                    <a:pt x="216" y="2109"/>
                    <a:pt x="328" y="2142"/>
                    <a:pt x="371" y="2142"/>
                  </a:cubicBezTo>
                  <a:cubicBezTo>
                    <a:pt x="383" y="2142"/>
                    <a:pt x="389" y="2139"/>
                    <a:pt x="386" y="2134"/>
                  </a:cubicBezTo>
                  <a:cubicBezTo>
                    <a:pt x="180" y="1387"/>
                    <a:pt x="412" y="667"/>
                    <a:pt x="888" y="87"/>
                  </a:cubicBezTo>
                  <a:cubicBezTo>
                    <a:pt x="899" y="66"/>
                    <a:pt x="786" y="1"/>
                    <a:pt x="725" y="1"/>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3" name="Google Shape;797;p12">
              <a:extLst>
                <a:ext uri="{FF2B5EF4-FFF2-40B4-BE49-F238E27FC236}">
                  <a16:creationId xmlns:a16="http://schemas.microsoft.com/office/drawing/2014/main" id="{3649C4D1-C779-CB3F-077D-5577550EFF72}"/>
                </a:ext>
              </a:extLst>
            </p:cNvPr>
            <p:cNvSpPr/>
            <p:nvPr/>
          </p:nvSpPr>
          <p:spPr>
            <a:xfrm>
              <a:off x="10926730" y="3338185"/>
              <a:ext cx="57181" cy="136242"/>
            </a:xfrm>
            <a:custGeom>
              <a:avLst/>
              <a:gdLst/>
              <a:ahLst/>
              <a:cxnLst/>
              <a:rect l="l" t="t" r="r" b="b"/>
              <a:pathLst>
                <a:path w="899" h="2142" extrusionOk="0">
                  <a:moveTo>
                    <a:pt x="721" y="1"/>
                  </a:moveTo>
                  <a:cubicBezTo>
                    <a:pt x="710" y="1"/>
                    <a:pt x="701" y="3"/>
                    <a:pt x="695" y="9"/>
                  </a:cubicBezTo>
                  <a:cubicBezTo>
                    <a:pt x="219" y="601"/>
                    <a:pt x="0" y="1322"/>
                    <a:pt x="193" y="2069"/>
                  </a:cubicBezTo>
                  <a:cubicBezTo>
                    <a:pt x="203" y="2109"/>
                    <a:pt x="315" y="2141"/>
                    <a:pt x="364" y="2141"/>
                  </a:cubicBezTo>
                  <a:cubicBezTo>
                    <a:pt x="377" y="2141"/>
                    <a:pt x="386" y="2139"/>
                    <a:pt x="386" y="2133"/>
                  </a:cubicBezTo>
                  <a:cubicBezTo>
                    <a:pt x="180" y="1386"/>
                    <a:pt x="412" y="666"/>
                    <a:pt x="888" y="87"/>
                  </a:cubicBezTo>
                  <a:cubicBezTo>
                    <a:pt x="899" y="76"/>
                    <a:pt x="781" y="1"/>
                    <a:pt x="721" y="1"/>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4" name="Google Shape;798;p12">
              <a:extLst>
                <a:ext uri="{FF2B5EF4-FFF2-40B4-BE49-F238E27FC236}">
                  <a16:creationId xmlns:a16="http://schemas.microsoft.com/office/drawing/2014/main" id="{30AB82BC-3548-98D3-730C-EA6ADDC751BB}"/>
                </a:ext>
              </a:extLst>
            </p:cNvPr>
            <p:cNvSpPr/>
            <p:nvPr/>
          </p:nvSpPr>
          <p:spPr>
            <a:xfrm>
              <a:off x="10963557" y="3387288"/>
              <a:ext cx="57181" cy="135733"/>
            </a:xfrm>
            <a:custGeom>
              <a:avLst/>
              <a:gdLst/>
              <a:ahLst/>
              <a:cxnLst/>
              <a:rect l="l" t="t" r="r" b="b"/>
              <a:pathLst>
                <a:path w="899" h="2134" extrusionOk="0">
                  <a:moveTo>
                    <a:pt x="725" y="0"/>
                  </a:moveTo>
                  <a:cubicBezTo>
                    <a:pt x="712" y="0"/>
                    <a:pt x="702" y="3"/>
                    <a:pt x="695" y="10"/>
                  </a:cubicBezTo>
                  <a:cubicBezTo>
                    <a:pt x="219" y="589"/>
                    <a:pt x="0" y="1322"/>
                    <a:pt x="206" y="2069"/>
                  </a:cubicBezTo>
                  <a:cubicBezTo>
                    <a:pt x="216" y="2098"/>
                    <a:pt x="319" y="2134"/>
                    <a:pt x="365" y="2134"/>
                  </a:cubicBezTo>
                  <a:cubicBezTo>
                    <a:pt x="381" y="2134"/>
                    <a:pt x="389" y="2130"/>
                    <a:pt x="386" y="2120"/>
                  </a:cubicBezTo>
                  <a:cubicBezTo>
                    <a:pt x="180" y="1387"/>
                    <a:pt x="412" y="666"/>
                    <a:pt x="888" y="87"/>
                  </a:cubicBezTo>
                  <a:cubicBezTo>
                    <a:pt x="899" y="66"/>
                    <a:pt x="786" y="0"/>
                    <a:pt x="725" y="0"/>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5" name="Google Shape;799;p12">
              <a:extLst>
                <a:ext uri="{FF2B5EF4-FFF2-40B4-BE49-F238E27FC236}">
                  <a16:creationId xmlns:a16="http://schemas.microsoft.com/office/drawing/2014/main" id="{60DF2EE5-F25D-06F9-A448-251D3D5C81E6}"/>
                </a:ext>
              </a:extLst>
            </p:cNvPr>
            <p:cNvSpPr/>
            <p:nvPr/>
          </p:nvSpPr>
          <p:spPr>
            <a:xfrm>
              <a:off x="10429914" y="2059796"/>
              <a:ext cx="847155" cy="359877"/>
            </a:xfrm>
            <a:custGeom>
              <a:avLst/>
              <a:gdLst/>
              <a:ahLst/>
              <a:cxnLst/>
              <a:rect l="l" t="t" r="r" b="b"/>
              <a:pathLst>
                <a:path w="13319" h="5658" extrusionOk="0">
                  <a:moveTo>
                    <a:pt x="12689" y="0"/>
                  </a:moveTo>
                  <a:cubicBezTo>
                    <a:pt x="12675" y="0"/>
                    <a:pt x="12662" y="2"/>
                    <a:pt x="12650" y="7"/>
                  </a:cubicBezTo>
                  <a:cubicBezTo>
                    <a:pt x="8364" y="1358"/>
                    <a:pt x="4195" y="3044"/>
                    <a:pt x="154" y="5026"/>
                  </a:cubicBezTo>
                  <a:cubicBezTo>
                    <a:pt x="0" y="5108"/>
                    <a:pt x="367" y="5657"/>
                    <a:pt x="617" y="5657"/>
                  </a:cubicBezTo>
                  <a:cubicBezTo>
                    <a:pt x="640" y="5657"/>
                    <a:pt x="661" y="5653"/>
                    <a:pt x="681" y="5643"/>
                  </a:cubicBezTo>
                  <a:cubicBezTo>
                    <a:pt x="4684" y="3674"/>
                    <a:pt x="8828" y="2001"/>
                    <a:pt x="13087" y="650"/>
                  </a:cubicBezTo>
                  <a:cubicBezTo>
                    <a:pt x="13318" y="577"/>
                    <a:pt x="12919" y="0"/>
                    <a:pt x="12689" y="0"/>
                  </a:cubicBez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6" name="Google Shape;800;p12">
              <a:extLst>
                <a:ext uri="{FF2B5EF4-FFF2-40B4-BE49-F238E27FC236}">
                  <a16:creationId xmlns:a16="http://schemas.microsoft.com/office/drawing/2014/main" id="{DFAFA2F2-DE97-1E19-8995-3FEFB8D747F4}"/>
                </a:ext>
              </a:extLst>
            </p:cNvPr>
            <p:cNvSpPr/>
            <p:nvPr/>
          </p:nvSpPr>
          <p:spPr>
            <a:xfrm>
              <a:off x="10594205" y="2291062"/>
              <a:ext cx="815162" cy="342195"/>
            </a:xfrm>
            <a:custGeom>
              <a:avLst/>
              <a:gdLst/>
              <a:ahLst/>
              <a:cxnLst/>
              <a:rect l="l" t="t" r="r" b="b"/>
              <a:pathLst>
                <a:path w="12816" h="5380" extrusionOk="0">
                  <a:moveTo>
                    <a:pt x="12022" y="1"/>
                  </a:moveTo>
                  <a:cubicBezTo>
                    <a:pt x="11989" y="1"/>
                    <a:pt x="11959" y="5"/>
                    <a:pt x="11933" y="13"/>
                  </a:cubicBezTo>
                  <a:cubicBezTo>
                    <a:pt x="7905" y="1312"/>
                    <a:pt x="3993" y="2985"/>
                    <a:pt x="260" y="5006"/>
                  </a:cubicBezTo>
                  <a:cubicBezTo>
                    <a:pt x="0" y="5147"/>
                    <a:pt x="472" y="5380"/>
                    <a:pt x="757" y="5380"/>
                  </a:cubicBezTo>
                  <a:cubicBezTo>
                    <a:pt x="810" y="5380"/>
                    <a:pt x="857" y="5372"/>
                    <a:pt x="891" y="5353"/>
                  </a:cubicBezTo>
                  <a:cubicBezTo>
                    <a:pt x="4585" y="3346"/>
                    <a:pt x="8445" y="1699"/>
                    <a:pt x="12435" y="399"/>
                  </a:cubicBezTo>
                  <a:cubicBezTo>
                    <a:pt x="12815" y="272"/>
                    <a:pt x="12308" y="1"/>
                    <a:pt x="12022" y="1"/>
                  </a:cubicBez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287" name="Google Shape;801;p12">
            <a:extLst>
              <a:ext uri="{FF2B5EF4-FFF2-40B4-BE49-F238E27FC236}">
                <a16:creationId xmlns:a16="http://schemas.microsoft.com/office/drawing/2014/main" id="{B8D063AF-37B3-D4F9-5F69-43A46F358C58}"/>
              </a:ext>
            </a:extLst>
          </p:cNvPr>
          <p:cNvGrpSpPr/>
          <p:nvPr/>
        </p:nvGrpSpPr>
        <p:grpSpPr>
          <a:xfrm rot="-2700000">
            <a:off x="852459" y="2197996"/>
            <a:ext cx="1198276" cy="1021724"/>
            <a:chOff x="10024450" y="2274100"/>
            <a:chExt cx="762700" cy="650325"/>
          </a:xfrm>
        </p:grpSpPr>
        <p:sp>
          <p:nvSpPr>
            <p:cNvPr id="288" name="Google Shape;802;p12">
              <a:extLst>
                <a:ext uri="{FF2B5EF4-FFF2-40B4-BE49-F238E27FC236}">
                  <a16:creationId xmlns:a16="http://schemas.microsoft.com/office/drawing/2014/main" id="{40E2EE50-CBEA-3A85-9F25-CAEEE8DAC88E}"/>
                </a:ext>
              </a:extLst>
            </p:cNvPr>
            <p:cNvSpPr/>
            <p:nvPr/>
          </p:nvSpPr>
          <p:spPr>
            <a:xfrm>
              <a:off x="10051950" y="2294750"/>
              <a:ext cx="706375" cy="609625"/>
            </a:xfrm>
            <a:custGeom>
              <a:avLst/>
              <a:gdLst/>
              <a:ahLst/>
              <a:cxnLst/>
              <a:rect l="l" t="t" r="r" b="b"/>
              <a:pathLst>
                <a:path w="28255" h="24385" extrusionOk="0">
                  <a:moveTo>
                    <a:pt x="8240" y="1"/>
                  </a:moveTo>
                  <a:cubicBezTo>
                    <a:pt x="8107" y="835"/>
                    <a:pt x="7940" y="1602"/>
                    <a:pt x="7706" y="2402"/>
                  </a:cubicBezTo>
                  <a:cubicBezTo>
                    <a:pt x="6639" y="6505"/>
                    <a:pt x="4971" y="10408"/>
                    <a:pt x="2803" y="14044"/>
                  </a:cubicBezTo>
                  <a:cubicBezTo>
                    <a:pt x="2803" y="14044"/>
                    <a:pt x="1235" y="16746"/>
                    <a:pt x="1" y="18714"/>
                  </a:cubicBezTo>
                  <a:cubicBezTo>
                    <a:pt x="1002" y="19715"/>
                    <a:pt x="5605" y="23784"/>
                    <a:pt x="13911" y="24385"/>
                  </a:cubicBezTo>
                  <a:lnTo>
                    <a:pt x="17380" y="23284"/>
                  </a:lnTo>
                  <a:lnTo>
                    <a:pt x="20782" y="22183"/>
                  </a:lnTo>
                  <a:cubicBezTo>
                    <a:pt x="22917" y="17547"/>
                    <a:pt x="24852" y="12810"/>
                    <a:pt x="26520" y="8006"/>
                  </a:cubicBezTo>
                  <a:cubicBezTo>
                    <a:pt x="27354" y="5605"/>
                    <a:pt x="28254" y="2169"/>
                    <a:pt x="28254" y="2169"/>
                  </a:cubicBezTo>
                  <a:lnTo>
                    <a:pt x="28254" y="2169"/>
                  </a:lnTo>
                  <a:cubicBezTo>
                    <a:pt x="26720" y="2407"/>
                    <a:pt x="25144" y="2506"/>
                    <a:pt x="23582" y="2506"/>
                  </a:cubicBezTo>
                  <a:cubicBezTo>
                    <a:pt x="15734" y="2506"/>
                    <a:pt x="8240" y="1"/>
                    <a:pt x="8240" y="1"/>
                  </a:cubicBezTo>
                  <a:close/>
                </a:path>
              </a:pathLst>
            </a:custGeom>
            <a:solidFill>
              <a:srgbClr val="302D5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9" name="Google Shape;803;p12">
              <a:extLst>
                <a:ext uri="{FF2B5EF4-FFF2-40B4-BE49-F238E27FC236}">
                  <a16:creationId xmlns:a16="http://schemas.microsoft.com/office/drawing/2014/main" id="{31BBE467-7B2C-11AA-0CDB-BB7B4C22C42B}"/>
                </a:ext>
              </a:extLst>
            </p:cNvPr>
            <p:cNvSpPr/>
            <p:nvPr/>
          </p:nvSpPr>
          <p:spPr>
            <a:xfrm>
              <a:off x="10024450" y="2274100"/>
              <a:ext cx="762700" cy="650325"/>
            </a:xfrm>
            <a:custGeom>
              <a:avLst/>
              <a:gdLst/>
              <a:ahLst/>
              <a:cxnLst/>
              <a:rect l="l" t="t" r="r" b="b"/>
              <a:pathLst>
                <a:path w="30508" h="26013" extrusionOk="0">
                  <a:moveTo>
                    <a:pt x="2783" y="14640"/>
                  </a:moveTo>
                  <a:cubicBezTo>
                    <a:pt x="2750" y="14640"/>
                    <a:pt x="2723" y="14703"/>
                    <a:pt x="2785" y="14864"/>
                  </a:cubicBezTo>
                  <a:lnTo>
                    <a:pt x="2785" y="14864"/>
                  </a:lnTo>
                  <a:cubicBezTo>
                    <a:pt x="2876" y="14736"/>
                    <a:pt x="2825" y="14640"/>
                    <a:pt x="2783" y="14640"/>
                  </a:cubicBezTo>
                  <a:close/>
                  <a:moveTo>
                    <a:pt x="10200" y="1949"/>
                  </a:moveTo>
                  <a:cubicBezTo>
                    <a:pt x="14694" y="3316"/>
                    <a:pt x="19526" y="4155"/>
                    <a:pt x="24289" y="4155"/>
                  </a:cubicBezTo>
                  <a:cubicBezTo>
                    <a:pt x="25520" y="4155"/>
                    <a:pt x="26746" y="4099"/>
                    <a:pt x="27961" y="3981"/>
                  </a:cubicBezTo>
                  <a:lnTo>
                    <a:pt x="27961" y="3981"/>
                  </a:lnTo>
                  <a:cubicBezTo>
                    <a:pt x="26216" y="10325"/>
                    <a:pt x="23868" y="16492"/>
                    <a:pt x="20999" y="22399"/>
                  </a:cubicBezTo>
                  <a:lnTo>
                    <a:pt x="20999" y="22399"/>
                  </a:lnTo>
                  <a:lnTo>
                    <a:pt x="14854" y="24388"/>
                  </a:lnTo>
                  <a:lnTo>
                    <a:pt x="14854" y="24388"/>
                  </a:lnTo>
                  <a:cubicBezTo>
                    <a:pt x="10361" y="23971"/>
                    <a:pt x="5747" y="22512"/>
                    <a:pt x="2343" y="19482"/>
                  </a:cubicBezTo>
                  <a:lnTo>
                    <a:pt x="2343" y="19482"/>
                  </a:lnTo>
                  <a:cubicBezTo>
                    <a:pt x="3225" y="18045"/>
                    <a:pt x="4078" y="16607"/>
                    <a:pt x="4904" y="15170"/>
                  </a:cubicBezTo>
                  <a:cubicBezTo>
                    <a:pt x="4970" y="14970"/>
                    <a:pt x="4970" y="14737"/>
                    <a:pt x="4837" y="14537"/>
                  </a:cubicBezTo>
                  <a:lnTo>
                    <a:pt x="4837" y="14537"/>
                  </a:lnTo>
                  <a:cubicBezTo>
                    <a:pt x="4866" y="14581"/>
                    <a:pt x="4903" y="14601"/>
                    <a:pt x="4945" y="14601"/>
                  </a:cubicBezTo>
                  <a:cubicBezTo>
                    <a:pt x="5380" y="14601"/>
                    <a:pt x="6422" y="12433"/>
                    <a:pt x="6605" y="12068"/>
                  </a:cubicBezTo>
                  <a:cubicBezTo>
                    <a:pt x="7205" y="10867"/>
                    <a:pt x="7739" y="9633"/>
                    <a:pt x="8273" y="8399"/>
                  </a:cubicBezTo>
                  <a:cubicBezTo>
                    <a:pt x="9078" y="6299"/>
                    <a:pt x="9735" y="4149"/>
                    <a:pt x="10200" y="1949"/>
                  </a:cubicBezTo>
                  <a:close/>
                  <a:moveTo>
                    <a:pt x="9275" y="0"/>
                  </a:moveTo>
                  <a:cubicBezTo>
                    <a:pt x="9006" y="0"/>
                    <a:pt x="8770" y="99"/>
                    <a:pt x="8600" y="248"/>
                  </a:cubicBezTo>
                  <a:lnTo>
                    <a:pt x="8600" y="248"/>
                  </a:lnTo>
                  <a:cubicBezTo>
                    <a:pt x="8452" y="363"/>
                    <a:pt x="8345" y="521"/>
                    <a:pt x="8306" y="727"/>
                  </a:cubicBezTo>
                  <a:cubicBezTo>
                    <a:pt x="7405" y="5630"/>
                    <a:pt x="5437" y="10267"/>
                    <a:pt x="2902" y="14570"/>
                  </a:cubicBezTo>
                  <a:cubicBezTo>
                    <a:pt x="2837" y="14766"/>
                    <a:pt x="2836" y="14994"/>
                    <a:pt x="2961" y="15191"/>
                  </a:cubicBezTo>
                  <a:lnTo>
                    <a:pt x="2961" y="15191"/>
                  </a:lnTo>
                  <a:cubicBezTo>
                    <a:pt x="2872" y="15054"/>
                    <a:pt x="2817" y="14946"/>
                    <a:pt x="2785" y="14864"/>
                  </a:cubicBezTo>
                  <a:lnTo>
                    <a:pt x="2785" y="14864"/>
                  </a:lnTo>
                  <a:cubicBezTo>
                    <a:pt x="2754" y="14908"/>
                    <a:pt x="2706" y="14955"/>
                    <a:pt x="2635" y="15004"/>
                  </a:cubicBezTo>
                  <a:cubicBezTo>
                    <a:pt x="2369" y="15370"/>
                    <a:pt x="2168" y="15771"/>
                    <a:pt x="1968" y="16171"/>
                  </a:cubicBezTo>
                  <a:cubicBezTo>
                    <a:pt x="1368" y="17205"/>
                    <a:pt x="767" y="18239"/>
                    <a:pt x="134" y="19240"/>
                  </a:cubicBezTo>
                  <a:cubicBezTo>
                    <a:pt x="0" y="19540"/>
                    <a:pt x="100" y="19874"/>
                    <a:pt x="334" y="20074"/>
                  </a:cubicBezTo>
                  <a:cubicBezTo>
                    <a:pt x="4170" y="23810"/>
                    <a:pt x="9707" y="25578"/>
                    <a:pt x="14944" y="26011"/>
                  </a:cubicBezTo>
                  <a:lnTo>
                    <a:pt x="14931" y="25979"/>
                  </a:lnTo>
                  <a:lnTo>
                    <a:pt x="14931" y="25979"/>
                  </a:lnTo>
                  <a:cubicBezTo>
                    <a:pt x="15028" y="26001"/>
                    <a:pt x="15125" y="26013"/>
                    <a:pt x="15218" y="26013"/>
                  </a:cubicBezTo>
                  <a:cubicBezTo>
                    <a:pt x="15309" y="26013"/>
                    <a:pt x="15397" y="26002"/>
                    <a:pt x="15478" y="25978"/>
                  </a:cubicBezTo>
                  <a:lnTo>
                    <a:pt x="22349" y="23743"/>
                  </a:lnTo>
                  <a:cubicBezTo>
                    <a:pt x="22474" y="23715"/>
                    <a:pt x="22581" y="23653"/>
                    <a:pt x="22669" y="23568"/>
                  </a:cubicBezTo>
                  <a:lnTo>
                    <a:pt x="22669" y="23568"/>
                  </a:lnTo>
                  <a:cubicBezTo>
                    <a:pt x="22787" y="23475"/>
                    <a:pt x="22854" y="23365"/>
                    <a:pt x="22880" y="23247"/>
                  </a:cubicBezTo>
                  <a:lnTo>
                    <a:pt x="22880" y="23247"/>
                  </a:lnTo>
                  <a:cubicBezTo>
                    <a:pt x="26002" y="16795"/>
                    <a:pt x="28526" y="10044"/>
                    <a:pt x="30355" y="3095"/>
                  </a:cubicBezTo>
                  <a:cubicBezTo>
                    <a:pt x="30508" y="2515"/>
                    <a:pt x="29681" y="2186"/>
                    <a:pt x="29208" y="2186"/>
                  </a:cubicBezTo>
                  <a:cubicBezTo>
                    <a:pt x="29165" y="2186"/>
                    <a:pt x="29124" y="2189"/>
                    <a:pt x="29087" y="2194"/>
                  </a:cubicBezTo>
                  <a:cubicBezTo>
                    <a:pt x="27478" y="2421"/>
                    <a:pt x="25838" y="2527"/>
                    <a:pt x="24186" y="2527"/>
                  </a:cubicBezTo>
                  <a:cubicBezTo>
                    <a:pt x="19411" y="2527"/>
                    <a:pt x="14541" y="1640"/>
                    <a:pt x="10060" y="197"/>
                  </a:cubicBezTo>
                  <a:lnTo>
                    <a:pt x="10060" y="197"/>
                  </a:lnTo>
                  <a:cubicBezTo>
                    <a:pt x="9901" y="100"/>
                    <a:pt x="9703" y="41"/>
                    <a:pt x="9497" y="22"/>
                  </a:cubicBezTo>
                  <a:lnTo>
                    <a:pt x="9497" y="22"/>
                  </a:lnTo>
                  <a:cubicBezTo>
                    <a:pt x="9421" y="7"/>
                    <a:pt x="9347" y="0"/>
                    <a:pt x="9275" y="0"/>
                  </a:cubicBezTo>
                  <a:close/>
                </a:path>
              </a:pathLst>
            </a:custGeom>
            <a:solidFill>
              <a:srgbClr val="FFFFFF"/>
            </a:solidFill>
            <a:ln>
              <a:noFill/>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0" name="Google Shape;804;p12">
              <a:extLst>
                <a:ext uri="{FF2B5EF4-FFF2-40B4-BE49-F238E27FC236}">
                  <a16:creationId xmlns:a16="http://schemas.microsoft.com/office/drawing/2014/main" id="{B5F89AC4-9EC0-0302-ABE6-887431EFA129}"/>
                </a:ext>
              </a:extLst>
            </p:cNvPr>
            <p:cNvSpPr/>
            <p:nvPr/>
          </p:nvSpPr>
          <p:spPr>
            <a:xfrm>
              <a:off x="10045400" y="2294038"/>
              <a:ext cx="706375" cy="610450"/>
            </a:xfrm>
            <a:custGeom>
              <a:avLst/>
              <a:gdLst/>
              <a:ahLst/>
              <a:cxnLst/>
              <a:rect l="l" t="t" r="r" b="b"/>
              <a:pathLst>
                <a:path w="28255" h="24418" extrusionOk="0">
                  <a:moveTo>
                    <a:pt x="8240" y="0"/>
                  </a:moveTo>
                  <a:cubicBezTo>
                    <a:pt x="8107" y="834"/>
                    <a:pt x="7907" y="1635"/>
                    <a:pt x="7706" y="2435"/>
                  </a:cubicBezTo>
                  <a:cubicBezTo>
                    <a:pt x="6639" y="6505"/>
                    <a:pt x="4971" y="10441"/>
                    <a:pt x="2803" y="14077"/>
                  </a:cubicBezTo>
                  <a:cubicBezTo>
                    <a:pt x="2803" y="14077"/>
                    <a:pt x="1235" y="16779"/>
                    <a:pt x="1" y="18747"/>
                  </a:cubicBezTo>
                  <a:cubicBezTo>
                    <a:pt x="1002" y="19748"/>
                    <a:pt x="5605" y="23851"/>
                    <a:pt x="13911" y="24418"/>
                  </a:cubicBezTo>
                  <a:lnTo>
                    <a:pt x="20782" y="22216"/>
                  </a:lnTo>
                  <a:cubicBezTo>
                    <a:pt x="22917" y="17580"/>
                    <a:pt x="24852" y="12876"/>
                    <a:pt x="26520" y="8039"/>
                  </a:cubicBezTo>
                  <a:cubicBezTo>
                    <a:pt x="27354" y="5671"/>
                    <a:pt x="28254" y="2202"/>
                    <a:pt x="28254" y="2202"/>
                  </a:cubicBezTo>
                  <a:lnTo>
                    <a:pt x="28254" y="2202"/>
                  </a:lnTo>
                  <a:cubicBezTo>
                    <a:pt x="26756" y="2430"/>
                    <a:pt x="25214" y="2526"/>
                    <a:pt x="23684" y="2526"/>
                  </a:cubicBezTo>
                  <a:cubicBezTo>
                    <a:pt x="15815" y="2526"/>
                    <a:pt x="8240" y="0"/>
                    <a:pt x="8240" y="0"/>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1" name="Google Shape;805;p12">
              <a:extLst>
                <a:ext uri="{FF2B5EF4-FFF2-40B4-BE49-F238E27FC236}">
                  <a16:creationId xmlns:a16="http://schemas.microsoft.com/office/drawing/2014/main" id="{8E8C5D7A-833B-8838-0EF1-4F6B6037841B}"/>
                </a:ext>
              </a:extLst>
            </p:cNvPr>
            <p:cNvSpPr/>
            <p:nvPr/>
          </p:nvSpPr>
          <p:spPr>
            <a:xfrm>
              <a:off x="10399700" y="2814300"/>
              <a:ext cx="171825" cy="90075"/>
            </a:xfrm>
            <a:custGeom>
              <a:avLst/>
              <a:gdLst/>
              <a:ahLst/>
              <a:cxnLst/>
              <a:rect l="l" t="t" r="r" b="b"/>
              <a:pathLst>
                <a:path w="6873" h="3603" extrusionOk="0">
                  <a:moveTo>
                    <a:pt x="3103" y="0"/>
                  </a:moveTo>
                  <a:cubicBezTo>
                    <a:pt x="3103" y="0"/>
                    <a:pt x="2836" y="2135"/>
                    <a:pt x="1" y="3603"/>
                  </a:cubicBezTo>
                  <a:lnTo>
                    <a:pt x="6872" y="1401"/>
                  </a:lnTo>
                  <a:lnTo>
                    <a:pt x="6872" y="1401"/>
                  </a:lnTo>
                  <a:cubicBezTo>
                    <a:pt x="6872" y="1401"/>
                    <a:pt x="6528" y="1453"/>
                    <a:pt x="6043" y="1453"/>
                  </a:cubicBezTo>
                  <a:cubicBezTo>
                    <a:pt x="5075" y="1453"/>
                    <a:pt x="3548" y="1246"/>
                    <a:pt x="31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2" name="Google Shape;806;p12">
              <a:extLst>
                <a:ext uri="{FF2B5EF4-FFF2-40B4-BE49-F238E27FC236}">
                  <a16:creationId xmlns:a16="http://schemas.microsoft.com/office/drawing/2014/main" id="{AA4F8E9F-BBBE-DF3C-1071-39C34A4E5C19}"/>
                </a:ext>
              </a:extLst>
            </p:cNvPr>
            <p:cNvSpPr/>
            <p:nvPr/>
          </p:nvSpPr>
          <p:spPr>
            <a:xfrm>
              <a:off x="10286450" y="2434750"/>
              <a:ext cx="330925" cy="81850"/>
            </a:xfrm>
            <a:custGeom>
              <a:avLst/>
              <a:gdLst/>
              <a:ahLst/>
              <a:cxnLst/>
              <a:rect l="l" t="t" r="r" b="b"/>
              <a:pathLst>
                <a:path w="13237" h="3274" extrusionOk="0">
                  <a:moveTo>
                    <a:pt x="863" y="0"/>
                  </a:moveTo>
                  <a:cubicBezTo>
                    <a:pt x="630" y="0"/>
                    <a:pt x="1" y="607"/>
                    <a:pt x="128" y="639"/>
                  </a:cubicBezTo>
                  <a:cubicBezTo>
                    <a:pt x="4030" y="2240"/>
                    <a:pt x="8167" y="3140"/>
                    <a:pt x="12403" y="3274"/>
                  </a:cubicBezTo>
                  <a:cubicBezTo>
                    <a:pt x="12670" y="3274"/>
                    <a:pt x="13237" y="2640"/>
                    <a:pt x="13204" y="2640"/>
                  </a:cubicBezTo>
                  <a:cubicBezTo>
                    <a:pt x="8967" y="2507"/>
                    <a:pt x="4798" y="1606"/>
                    <a:pt x="895" y="5"/>
                  </a:cubicBezTo>
                  <a:cubicBezTo>
                    <a:pt x="885" y="2"/>
                    <a:pt x="875" y="0"/>
                    <a:pt x="8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3" name="Google Shape;807;p12">
              <a:extLst>
                <a:ext uri="{FF2B5EF4-FFF2-40B4-BE49-F238E27FC236}">
                  <a16:creationId xmlns:a16="http://schemas.microsoft.com/office/drawing/2014/main" id="{199281E9-2AF7-894C-70D6-4F0F3EBBEF49}"/>
                </a:ext>
              </a:extLst>
            </p:cNvPr>
            <p:cNvSpPr/>
            <p:nvPr/>
          </p:nvSpPr>
          <p:spPr>
            <a:xfrm>
              <a:off x="10233150" y="2558850"/>
              <a:ext cx="330875" cy="81175"/>
            </a:xfrm>
            <a:custGeom>
              <a:avLst/>
              <a:gdLst/>
              <a:ahLst/>
              <a:cxnLst/>
              <a:rect l="l" t="t" r="r" b="b"/>
              <a:pathLst>
                <a:path w="13235" h="3247" extrusionOk="0">
                  <a:moveTo>
                    <a:pt x="870" y="1"/>
                  </a:moveTo>
                  <a:cubicBezTo>
                    <a:pt x="599" y="1"/>
                    <a:pt x="1" y="583"/>
                    <a:pt x="125" y="645"/>
                  </a:cubicBezTo>
                  <a:cubicBezTo>
                    <a:pt x="4028" y="2246"/>
                    <a:pt x="8197" y="3113"/>
                    <a:pt x="12400" y="3247"/>
                  </a:cubicBezTo>
                  <a:cubicBezTo>
                    <a:pt x="12700" y="3247"/>
                    <a:pt x="13234" y="2613"/>
                    <a:pt x="13201" y="2613"/>
                  </a:cubicBezTo>
                  <a:cubicBezTo>
                    <a:pt x="8964" y="2479"/>
                    <a:pt x="4828" y="1612"/>
                    <a:pt x="925" y="11"/>
                  </a:cubicBezTo>
                  <a:cubicBezTo>
                    <a:pt x="909" y="4"/>
                    <a:pt x="891" y="1"/>
                    <a:pt x="8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4" name="Google Shape;808;p12">
              <a:extLst>
                <a:ext uri="{FF2B5EF4-FFF2-40B4-BE49-F238E27FC236}">
                  <a16:creationId xmlns:a16="http://schemas.microsoft.com/office/drawing/2014/main" id="{9EAF342B-37EA-2D73-6F00-2DBD930519E2}"/>
                </a:ext>
              </a:extLst>
            </p:cNvPr>
            <p:cNvSpPr/>
            <p:nvPr/>
          </p:nvSpPr>
          <p:spPr>
            <a:xfrm>
              <a:off x="10174775" y="2676450"/>
              <a:ext cx="330875" cy="81150"/>
            </a:xfrm>
            <a:custGeom>
              <a:avLst/>
              <a:gdLst/>
              <a:ahLst/>
              <a:cxnLst/>
              <a:rect l="l" t="t" r="r" b="b"/>
              <a:pathLst>
                <a:path w="13235" h="3246" extrusionOk="0">
                  <a:moveTo>
                    <a:pt x="843" y="0"/>
                  </a:moveTo>
                  <a:cubicBezTo>
                    <a:pt x="599" y="0"/>
                    <a:pt x="1" y="582"/>
                    <a:pt x="125" y="644"/>
                  </a:cubicBezTo>
                  <a:cubicBezTo>
                    <a:pt x="4028" y="2245"/>
                    <a:pt x="8197" y="3113"/>
                    <a:pt x="12400" y="3246"/>
                  </a:cubicBezTo>
                  <a:cubicBezTo>
                    <a:pt x="12700" y="3246"/>
                    <a:pt x="13234" y="2612"/>
                    <a:pt x="13201" y="2612"/>
                  </a:cubicBezTo>
                  <a:cubicBezTo>
                    <a:pt x="8964" y="2479"/>
                    <a:pt x="4795" y="1611"/>
                    <a:pt x="892" y="10"/>
                  </a:cubicBezTo>
                  <a:cubicBezTo>
                    <a:pt x="878" y="3"/>
                    <a:pt x="862" y="0"/>
                    <a:pt x="84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295" name="Google Shape;809;p12">
            <a:extLst>
              <a:ext uri="{FF2B5EF4-FFF2-40B4-BE49-F238E27FC236}">
                <a16:creationId xmlns:a16="http://schemas.microsoft.com/office/drawing/2014/main" id="{2DE4EF45-FD89-FED7-04D7-50A01F799C56}"/>
              </a:ext>
            </a:extLst>
          </p:cNvPr>
          <p:cNvGrpSpPr/>
          <p:nvPr/>
        </p:nvGrpSpPr>
        <p:grpSpPr>
          <a:xfrm rot="-2700000" flipH="1">
            <a:off x="10743535" y="4338700"/>
            <a:ext cx="1090528" cy="1084773"/>
            <a:chOff x="10440625" y="1291025"/>
            <a:chExt cx="630000" cy="626675"/>
          </a:xfrm>
        </p:grpSpPr>
        <p:sp>
          <p:nvSpPr>
            <p:cNvPr id="296" name="Google Shape;810;p12">
              <a:extLst>
                <a:ext uri="{FF2B5EF4-FFF2-40B4-BE49-F238E27FC236}">
                  <a16:creationId xmlns:a16="http://schemas.microsoft.com/office/drawing/2014/main" id="{D20FFA1E-AC38-3097-70F4-14F09C93F0EB}"/>
                </a:ext>
              </a:extLst>
            </p:cNvPr>
            <p:cNvSpPr/>
            <p:nvPr/>
          </p:nvSpPr>
          <p:spPr>
            <a:xfrm>
              <a:off x="10465650" y="1310625"/>
              <a:ext cx="580450" cy="589725"/>
            </a:xfrm>
            <a:custGeom>
              <a:avLst/>
              <a:gdLst/>
              <a:ahLst/>
              <a:cxnLst/>
              <a:rect l="l" t="t" r="r" b="b"/>
              <a:pathLst>
                <a:path w="23218" h="23589" extrusionOk="0">
                  <a:moveTo>
                    <a:pt x="12610" y="0"/>
                  </a:moveTo>
                  <a:cubicBezTo>
                    <a:pt x="6906" y="4003"/>
                    <a:pt x="1" y="6138"/>
                    <a:pt x="1" y="6138"/>
                  </a:cubicBezTo>
                  <a:cubicBezTo>
                    <a:pt x="434" y="6772"/>
                    <a:pt x="768" y="7439"/>
                    <a:pt x="1135" y="8073"/>
                  </a:cubicBezTo>
                  <a:cubicBezTo>
                    <a:pt x="2803" y="11442"/>
                    <a:pt x="4003" y="15044"/>
                    <a:pt x="4671" y="18747"/>
                  </a:cubicBezTo>
                  <a:cubicBezTo>
                    <a:pt x="4671" y="18747"/>
                    <a:pt x="5171" y="21482"/>
                    <a:pt x="5505" y="23484"/>
                  </a:cubicBezTo>
                  <a:cubicBezTo>
                    <a:pt x="5841" y="23527"/>
                    <a:pt x="6482" y="23588"/>
                    <a:pt x="7358" y="23588"/>
                  </a:cubicBezTo>
                  <a:cubicBezTo>
                    <a:pt x="10563" y="23588"/>
                    <a:pt x="16913" y="22766"/>
                    <a:pt x="23017" y="17213"/>
                  </a:cubicBezTo>
                  <a:lnTo>
                    <a:pt x="23217" y="17012"/>
                  </a:lnTo>
                  <a:cubicBezTo>
                    <a:pt x="22817" y="14511"/>
                    <a:pt x="20348" y="7172"/>
                    <a:pt x="18280" y="2168"/>
                  </a:cubicBezTo>
                  <a:cubicBezTo>
                    <a:pt x="18113" y="1735"/>
                    <a:pt x="17913" y="1301"/>
                    <a:pt x="17713" y="868"/>
                  </a:cubicBezTo>
                  <a:lnTo>
                    <a:pt x="17680" y="734"/>
                  </a:lnTo>
                  <a:cubicBezTo>
                    <a:pt x="17546" y="501"/>
                    <a:pt x="17446" y="234"/>
                    <a:pt x="17313" y="0"/>
                  </a:cubicBezTo>
                  <a:close/>
                </a:path>
              </a:pathLst>
            </a:custGeom>
            <a:solidFill>
              <a:srgbClr val="302D5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7" name="Google Shape;811;p12">
              <a:extLst>
                <a:ext uri="{FF2B5EF4-FFF2-40B4-BE49-F238E27FC236}">
                  <a16:creationId xmlns:a16="http://schemas.microsoft.com/office/drawing/2014/main" id="{DB13805B-883B-5D0F-B14F-45B6D731F721}"/>
                </a:ext>
              </a:extLst>
            </p:cNvPr>
            <p:cNvSpPr/>
            <p:nvPr/>
          </p:nvSpPr>
          <p:spPr>
            <a:xfrm>
              <a:off x="10440625" y="1291025"/>
              <a:ext cx="630000" cy="626675"/>
            </a:xfrm>
            <a:custGeom>
              <a:avLst/>
              <a:gdLst/>
              <a:ahLst/>
              <a:cxnLst/>
              <a:rect l="l" t="t" r="r" b="b"/>
              <a:pathLst>
                <a:path w="25200" h="25067" extrusionOk="0">
                  <a:moveTo>
                    <a:pt x="17914" y="1485"/>
                  </a:moveTo>
                  <a:cubicBezTo>
                    <a:pt x="20117" y="6418"/>
                    <a:pt x="22353" y="11902"/>
                    <a:pt x="23310" y="17266"/>
                  </a:cubicBezTo>
                  <a:lnTo>
                    <a:pt x="23310" y="17266"/>
                  </a:lnTo>
                  <a:cubicBezTo>
                    <a:pt x="19197" y="20977"/>
                    <a:pt x="13681" y="23649"/>
                    <a:pt x="8065" y="23649"/>
                  </a:cubicBezTo>
                  <a:cubicBezTo>
                    <a:pt x="7800" y="23649"/>
                    <a:pt x="7535" y="23643"/>
                    <a:pt x="7270" y="23631"/>
                  </a:cubicBezTo>
                  <a:lnTo>
                    <a:pt x="7270" y="23631"/>
                  </a:lnTo>
                  <a:cubicBezTo>
                    <a:pt x="7158" y="22363"/>
                    <a:pt x="7069" y="20721"/>
                    <a:pt x="6420" y="19697"/>
                  </a:cubicBezTo>
                  <a:lnTo>
                    <a:pt x="6420" y="19697"/>
                  </a:lnTo>
                  <a:lnTo>
                    <a:pt x="6539" y="19798"/>
                  </a:lnTo>
                  <a:cubicBezTo>
                    <a:pt x="5769" y="15469"/>
                    <a:pt x="4260" y="11294"/>
                    <a:pt x="2099" y="7451"/>
                  </a:cubicBezTo>
                  <a:lnTo>
                    <a:pt x="2099" y="7451"/>
                  </a:lnTo>
                  <a:cubicBezTo>
                    <a:pt x="6410" y="6064"/>
                    <a:pt x="10500" y="4055"/>
                    <a:pt x="14247" y="1485"/>
                  </a:cubicBezTo>
                  <a:close/>
                  <a:moveTo>
                    <a:pt x="13099" y="1"/>
                  </a:moveTo>
                  <a:cubicBezTo>
                    <a:pt x="12993" y="1"/>
                    <a:pt x="12894" y="26"/>
                    <a:pt x="12810" y="84"/>
                  </a:cubicBezTo>
                  <a:cubicBezTo>
                    <a:pt x="8941" y="2752"/>
                    <a:pt x="4704" y="4820"/>
                    <a:pt x="268" y="6221"/>
                  </a:cubicBezTo>
                  <a:cubicBezTo>
                    <a:pt x="1" y="6288"/>
                    <a:pt x="101" y="6622"/>
                    <a:pt x="201" y="6789"/>
                  </a:cubicBezTo>
                  <a:cubicBezTo>
                    <a:pt x="1902" y="9624"/>
                    <a:pt x="3170" y="12693"/>
                    <a:pt x="4004" y="15895"/>
                  </a:cubicBezTo>
                  <a:cubicBezTo>
                    <a:pt x="4287" y="16911"/>
                    <a:pt x="4286" y="18329"/>
                    <a:pt x="4831" y="19283"/>
                  </a:cubicBezTo>
                  <a:lnTo>
                    <a:pt x="4831" y="19283"/>
                  </a:lnTo>
                  <a:lnTo>
                    <a:pt x="4771" y="19231"/>
                  </a:lnTo>
                  <a:lnTo>
                    <a:pt x="4771" y="19231"/>
                  </a:lnTo>
                  <a:cubicBezTo>
                    <a:pt x="5071" y="20799"/>
                    <a:pt x="5338" y="22366"/>
                    <a:pt x="5605" y="23968"/>
                  </a:cubicBezTo>
                  <a:cubicBezTo>
                    <a:pt x="5672" y="24468"/>
                    <a:pt x="6439" y="24902"/>
                    <a:pt x="6906" y="24935"/>
                  </a:cubicBezTo>
                  <a:cubicBezTo>
                    <a:pt x="7646" y="25024"/>
                    <a:pt x="8385" y="25066"/>
                    <a:pt x="9121" y="25066"/>
                  </a:cubicBezTo>
                  <a:cubicBezTo>
                    <a:pt x="15027" y="25066"/>
                    <a:pt x="20755" y="22312"/>
                    <a:pt x="25085" y="18397"/>
                  </a:cubicBezTo>
                  <a:cubicBezTo>
                    <a:pt x="25200" y="18291"/>
                    <a:pt x="25188" y="18136"/>
                    <a:pt x="25097" y="17971"/>
                  </a:cubicBezTo>
                  <a:lnTo>
                    <a:pt x="25097" y="17971"/>
                  </a:lnTo>
                  <a:cubicBezTo>
                    <a:pt x="24116" y="12473"/>
                    <a:pt x="21799" y="6817"/>
                    <a:pt x="19548" y="1752"/>
                  </a:cubicBezTo>
                  <a:lnTo>
                    <a:pt x="19114" y="884"/>
                  </a:lnTo>
                  <a:cubicBezTo>
                    <a:pt x="18814" y="351"/>
                    <a:pt x="18281" y="50"/>
                    <a:pt x="17680" y="50"/>
                  </a:cubicBezTo>
                  <a:lnTo>
                    <a:pt x="13381" y="50"/>
                  </a:lnTo>
                  <a:cubicBezTo>
                    <a:pt x="13284" y="18"/>
                    <a:pt x="13189" y="1"/>
                    <a:pt x="13099" y="1"/>
                  </a:cubicBezTo>
                  <a:close/>
                </a:path>
              </a:pathLst>
            </a:custGeom>
            <a:solidFill>
              <a:srgbClr val="FFFFFF"/>
            </a:solidFill>
            <a:ln w="1905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8" name="Google Shape;812;p12">
              <a:extLst>
                <a:ext uri="{FF2B5EF4-FFF2-40B4-BE49-F238E27FC236}">
                  <a16:creationId xmlns:a16="http://schemas.microsoft.com/office/drawing/2014/main" id="{2AB40E2B-3697-483F-2B73-69F82822002A}"/>
                </a:ext>
              </a:extLst>
            </p:cNvPr>
            <p:cNvSpPr/>
            <p:nvPr/>
          </p:nvSpPr>
          <p:spPr>
            <a:xfrm>
              <a:off x="10465650" y="1310625"/>
              <a:ext cx="580450" cy="589725"/>
            </a:xfrm>
            <a:custGeom>
              <a:avLst/>
              <a:gdLst/>
              <a:ahLst/>
              <a:cxnLst/>
              <a:rect l="l" t="t" r="r" b="b"/>
              <a:pathLst>
                <a:path w="23218" h="23589" extrusionOk="0">
                  <a:moveTo>
                    <a:pt x="12576" y="0"/>
                  </a:moveTo>
                  <a:cubicBezTo>
                    <a:pt x="6906" y="4003"/>
                    <a:pt x="1" y="6138"/>
                    <a:pt x="1" y="6138"/>
                  </a:cubicBezTo>
                  <a:cubicBezTo>
                    <a:pt x="434" y="6772"/>
                    <a:pt x="768" y="7406"/>
                    <a:pt x="1135" y="8073"/>
                  </a:cubicBezTo>
                  <a:cubicBezTo>
                    <a:pt x="2803" y="11442"/>
                    <a:pt x="4003" y="15044"/>
                    <a:pt x="4637" y="18747"/>
                  </a:cubicBezTo>
                  <a:cubicBezTo>
                    <a:pt x="4637" y="18747"/>
                    <a:pt x="5171" y="21482"/>
                    <a:pt x="5471" y="23484"/>
                  </a:cubicBezTo>
                  <a:cubicBezTo>
                    <a:pt x="5815" y="23527"/>
                    <a:pt x="6460" y="23588"/>
                    <a:pt x="7338" y="23588"/>
                  </a:cubicBezTo>
                  <a:cubicBezTo>
                    <a:pt x="10550" y="23588"/>
                    <a:pt x="16880" y="22766"/>
                    <a:pt x="22984" y="17213"/>
                  </a:cubicBezTo>
                  <a:lnTo>
                    <a:pt x="23217" y="17046"/>
                  </a:lnTo>
                  <a:cubicBezTo>
                    <a:pt x="22817" y="14511"/>
                    <a:pt x="20348" y="7172"/>
                    <a:pt x="18280" y="2168"/>
                  </a:cubicBezTo>
                  <a:cubicBezTo>
                    <a:pt x="18013" y="1468"/>
                    <a:pt x="17646" y="701"/>
                    <a:pt x="17313" y="0"/>
                  </a:cubicBezTo>
                  <a:close/>
                </a:path>
              </a:pathLst>
            </a:custGeom>
            <a:solidFill>
              <a:srgbClr val="8DCED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9" name="Google Shape;813;p12">
              <a:extLst>
                <a:ext uri="{FF2B5EF4-FFF2-40B4-BE49-F238E27FC236}">
                  <a16:creationId xmlns:a16="http://schemas.microsoft.com/office/drawing/2014/main" id="{7E0E41B8-F69E-3116-52EF-4D58B05B068C}"/>
                </a:ext>
              </a:extLst>
            </p:cNvPr>
            <p:cNvSpPr/>
            <p:nvPr/>
          </p:nvSpPr>
          <p:spPr>
            <a:xfrm>
              <a:off x="10780050" y="1309775"/>
              <a:ext cx="118425" cy="69250"/>
            </a:xfrm>
            <a:custGeom>
              <a:avLst/>
              <a:gdLst/>
              <a:ahLst/>
              <a:cxnLst/>
              <a:rect l="l" t="t" r="r" b="b"/>
              <a:pathLst>
                <a:path w="4737" h="2770" extrusionOk="0">
                  <a:moveTo>
                    <a:pt x="0" y="1"/>
                  </a:moveTo>
                  <a:cubicBezTo>
                    <a:pt x="1868" y="368"/>
                    <a:pt x="3569" y="2770"/>
                    <a:pt x="3569" y="2770"/>
                  </a:cubicBezTo>
                  <a:lnTo>
                    <a:pt x="4737"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0" name="Google Shape;814;p12">
              <a:extLst>
                <a:ext uri="{FF2B5EF4-FFF2-40B4-BE49-F238E27FC236}">
                  <a16:creationId xmlns:a16="http://schemas.microsoft.com/office/drawing/2014/main" id="{BA153E51-2366-1609-7BA7-6E4B9AE8131A}"/>
                </a:ext>
              </a:extLst>
            </p:cNvPr>
            <p:cNvSpPr/>
            <p:nvPr/>
          </p:nvSpPr>
          <p:spPr>
            <a:xfrm>
              <a:off x="10585125" y="1404925"/>
              <a:ext cx="291075" cy="135350"/>
            </a:xfrm>
            <a:custGeom>
              <a:avLst/>
              <a:gdLst/>
              <a:ahLst/>
              <a:cxnLst/>
              <a:rect l="l" t="t" r="r" b="b"/>
              <a:pathLst>
                <a:path w="11643" h="5414" extrusionOk="0">
                  <a:moveTo>
                    <a:pt x="10959" y="0"/>
                  </a:moveTo>
                  <a:cubicBezTo>
                    <a:pt x="10848" y="0"/>
                    <a:pt x="10733" y="48"/>
                    <a:pt x="10633" y="164"/>
                  </a:cubicBezTo>
                  <a:cubicBezTo>
                    <a:pt x="7831" y="2633"/>
                    <a:pt x="4328" y="4167"/>
                    <a:pt x="625" y="4534"/>
                  </a:cubicBezTo>
                  <a:cubicBezTo>
                    <a:pt x="0" y="4534"/>
                    <a:pt x="49" y="5414"/>
                    <a:pt x="607" y="5414"/>
                  </a:cubicBezTo>
                  <a:cubicBezTo>
                    <a:pt x="644" y="5414"/>
                    <a:pt x="684" y="5410"/>
                    <a:pt x="726" y="5401"/>
                  </a:cubicBezTo>
                  <a:lnTo>
                    <a:pt x="692" y="5401"/>
                  </a:lnTo>
                  <a:cubicBezTo>
                    <a:pt x="4595" y="5035"/>
                    <a:pt x="8298" y="3433"/>
                    <a:pt x="11233" y="832"/>
                  </a:cubicBezTo>
                  <a:cubicBezTo>
                    <a:pt x="11643" y="524"/>
                    <a:pt x="11325" y="0"/>
                    <a:pt x="1095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1" name="Google Shape;815;p12">
              <a:extLst>
                <a:ext uri="{FF2B5EF4-FFF2-40B4-BE49-F238E27FC236}">
                  <a16:creationId xmlns:a16="http://schemas.microsoft.com/office/drawing/2014/main" id="{2D2FFCBC-0F7E-9A0A-7FF8-CB60FC123697}"/>
                </a:ext>
              </a:extLst>
            </p:cNvPr>
            <p:cNvSpPr/>
            <p:nvPr/>
          </p:nvSpPr>
          <p:spPr>
            <a:xfrm>
              <a:off x="10610050" y="1479250"/>
              <a:ext cx="291050" cy="136075"/>
            </a:xfrm>
            <a:custGeom>
              <a:avLst/>
              <a:gdLst/>
              <a:ahLst/>
              <a:cxnLst/>
              <a:rect l="l" t="t" r="r" b="b"/>
              <a:pathLst>
                <a:path w="11642" h="5443" extrusionOk="0">
                  <a:moveTo>
                    <a:pt x="10939" y="0"/>
                  </a:moveTo>
                  <a:cubicBezTo>
                    <a:pt x="10826" y="0"/>
                    <a:pt x="10709" y="47"/>
                    <a:pt x="10603" y="160"/>
                  </a:cubicBezTo>
                  <a:cubicBezTo>
                    <a:pt x="7834" y="2662"/>
                    <a:pt x="4332" y="4196"/>
                    <a:pt x="596" y="4530"/>
                  </a:cubicBezTo>
                  <a:cubicBezTo>
                    <a:pt x="0" y="4530"/>
                    <a:pt x="53" y="5443"/>
                    <a:pt x="587" y="5443"/>
                  </a:cubicBezTo>
                  <a:cubicBezTo>
                    <a:pt x="621" y="5443"/>
                    <a:pt x="657" y="5439"/>
                    <a:pt x="696" y="5431"/>
                  </a:cubicBezTo>
                  <a:cubicBezTo>
                    <a:pt x="4599" y="5064"/>
                    <a:pt x="8268" y="3429"/>
                    <a:pt x="11203" y="827"/>
                  </a:cubicBezTo>
                  <a:cubicBezTo>
                    <a:pt x="11642" y="544"/>
                    <a:pt x="11322" y="0"/>
                    <a:pt x="1093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2" name="Google Shape;816;p12">
              <a:extLst>
                <a:ext uri="{FF2B5EF4-FFF2-40B4-BE49-F238E27FC236}">
                  <a16:creationId xmlns:a16="http://schemas.microsoft.com/office/drawing/2014/main" id="{28EECF3C-CE7F-46CF-6EF0-2EE68501B033}"/>
                </a:ext>
              </a:extLst>
            </p:cNvPr>
            <p:cNvSpPr/>
            <p:nvPr/>
          </p:nvSpPr>
          <p:spPr>
            <a:xfrm>
              <a:off x="10634075" y="1554200"/>
              <a:ext cx="291325" cy="136050"/>
            </a:xfrm>
            <a:custGeom>
              <a:avLst/>
              <a:gdLst/>
              <a:ahLst/>
              <a:cxnLst/>
              <a:rect l="l" t="t" r="r" b="b"/>
              <a:pathLst>
                <a:path w="11653" h="5442" extrusionOk="0">
                  <a:moveTo>
                    <a:pt x="10969" y="0"/>
                  </a:moveTo>
                  <a:cubicBezTo>
                    <a:pt x="10858" y="0"/>
                    <a:pt x="10743" y="48"/>
                    <a:pt x="10643" y="164"/>
                  </a:cubicBezTo>
                  <a:cubicBezTo>
                    <a:pt x="7841" y="2666"/>
                    <a:pt x="4338" y="4167"/>
                    <a:pt x="636" y="4534"/>
                  </a:cubicBezTo>
                  <a:cubicBezTo>
                    <a:pt x="0" y="4534"/>
                    <a:pt x="61" y="5442"/>
                    <a:pt x="644" y="5442"/>
                  </a:cubicBezTo>
                  <a:cubicBezTo>
                    <a:pt x="673" y="5442"/>
                    <a:pt x="704" y="5440"/>
                    <a:pt x="736" y="5435"/>
                  </a:cubicBezTo>
                  <a:lnTo>
                    <a:pt x="702" y="5401"/>
                  </a:lnTo>
                  <a:cubicBezTo>
                    <a:pt x="4605" y="5035"/>
                    <a:pt x="8308" y="3433"/>
                    <a:pt x="11243" y="832"/>
                  </a:cubicBezTo>
                  <a:cubicBezTo>
                    <a:pt x="11653" y="524"/>
                    <a:pt x="11335" y="0"/>
                    <a:pt x="109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3" name="Google Shape;817;p12">
              <a:extLst>
                <a:ext uri="{FF2B5EF4-FFF2-40B4-BE49-F238E27FC236}">
                  <a16:creationId xmlns:a16="http://schemas.microsoft.com/office/drawing/2014/main" id="{B36B5BA8-8FFD-1C2A-BC30-D18A218EEFA5}"/>
                </a:ext>
              </a:extLst>
            </p:cNvPr>
            <p:cNvSpPr/>
            <p:nvPr/>
          </p:nvSpPr>
          <p:spPr>
            <a:xfrm>
              <a:off x="10659325" y="1628900"/>
              <a:ext cx="291050" cy="135700"/>
            </a:xfrm>
            <a:custGeom>
              <a:avLst/>
              <a:gdLst/>
              <a:ahLst/>
              <a:cxnLst/>
              <a:rect l="l" t="t" r="r" b="b"/>
              <a:pathLst>
                <a:path w="11642" h="5428" extrusionOk="0">
                  <a:moveTo>
                    <a:pt x="10966" y="1"/>
                  </a:moveTo>
                  <a:cubicBezTo>
                    <a:pt x="10853" y="1"/>
                    <a:pt x="10736" y="52"/>
                    <a:pt x="10633" y="179"/>
                  </a:cubicBezTo>
                  <a:cubicBezTo>
                    <a:pt x="7831" y="2647"/>
                    <a:pt x="4329" y="4181"/>
                    <a:pt x="626" y="4548"/>
                  </a:cubicBezTo>
                  <a:cubicBezTo>
                    <a:pt x="1" y="4548"/>
                    <a:pt x="50" y="5428"/>
                    <a:pt x="608" y="5428"/>
                  </a:cubicBezTo>
                  <a:cubicBezTo>
                    <a:pt x="645" y="5428"/>
                    <a:pt x="685" y="5424"/>
                    <a:pt x="726" y="5416"/>
                  </a:cubicBezTo>
                  <a:lnTo>
                    <a:pt x="693" y="5416"/>
                  </a:lnTo>
                  <a:cubicBezTo>
                    <a:pt x="4596" y="5049"/>
                    <a:pt x="8298" y="3448"/>
                    <a:pt x="11234" y="846"/>
                  </a:cubicBezTo>
                  <a:cubicBezTo>
                    <a:pt x="11641" y="540"/>
                    <a:pt x="11329" y="1"/>
                    <a:pt x="109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304" name="Google Shape;818;p12">
            <a:extLst>
              <a:ext uri="{FF2B5EF4-FFF2-40B4-BE49-F238E27FC236}">
                <a16:creationId xmlns:a16="http://schemas.microsoft.com/office/drawing/2014/main" id="{DDA3E4E9-810C-B8E2-69D8-99E4FB77EDD1}"/>
              </a:ext>
            </a:extLst>
          </p:cNvPr>
          <p:cNvGrpSpPr/>
          <p:nvPr/>
        </p:nvGrpSpPr>
        <p:grpSpPr>
          <a:xfrm rot="2700000">
            <a:off x="11032109" y="1278260"/>
            <a:ext cx="1161241" cy="779957"/>
            <a:chOff x="133625" y="4024950"/>
            <a:chExt cx="1244878" cy="836133"/>
          </a:xfrm>
        </p:grpSpPr>
        <p:sp>
          <p:nvSpPr>
            <p:cNvPr id="305" name="Google Shape;819;p12">
              <a:extLst>
                <a:ext uri="{FF2B5EF4-FFF2-40B4-BE49-F238E27FC236}">
                  <a16:creationId xmlns:a16="http://schemas.microsoft.com/office/drawing/2014/main" id="{8D4EA8BD-3755-1A64-32DB-1CA6C3235226}"/>
                </a:ext>
              </a:extLst>
            </p:cNvPr>
            <p:cNvSpPr/>
            <p:nvPr/>
          </p:nvSpPr>
          <p:spPr>
            <a:xfrm>
              <a:off x="145827" y="4027219"/>
              <a:ext cx="1217689" cy="831396"/>
            </a:xfrm>
            <a:custGeom>
              <a:avLst/>
              <a:gdLst/>
              <a:ahLst/>
              <a:cxnLst/>
              <a:rect l="l" t="t" r="r" b="b"/>
              <a:pathLst>
                <a:path w="103589" h="70727" extrusionOk="0">
                  <a:moveTo>
                    <a:pt x="6834" y="0"/>
                  </a:moveTo>
                  <a:lnTo>
                    <a:pt x="6834" y="0"/>
                  </a:lnTo>
                  <a:cubicBezTo>
                    <a:pt x="7521" y="850"/>
                    <a:pt x="8142" y="1766"/>
                    <a:pt x="8698" y="2682"/>
                  </a:cubicBezTo>
                  <a:lnTo>
                    <a:pt x="5199" y="916"/>
                  </a:lnTo>
                  <a:lnTo>
                    <a:pt x="5199" y="916"/>
                  </a:lnTo>
                  <a:cubicBezTo>
                    <a:pt x="6409" y="2485"/>
                    <a:pt x="7488" y="4153"/>
                    <a:pt x="8436" y="5919"/>
                  </a:cubicBezTo>
                  <a:lnTo>
                    <a:pt x="2256" y="2845"/>
                  </a:lnTo>
                  <a:lnTo>
                    <a:pt x="2256" y="2845"/>
                  </a:lnTo>
                  <a:cubicBezTo>
                    <a:pt x="4120" y="5265"/>
                    <a:pt x="5690" y="7946"/>
                    <a:pt x="6932" y="10758"/>
                  </a:cubicBezTo>
                  <a:lnTo>
                    <a:pt x="0" y="7979"/>
                  </a:lnTo>
                  <a:lnTo>
                    <a:pt x="0" y="7979"/>
                  </a:lnTo>
                  <a:cubicBezTo>
                    <a:pt x="4937" y="13145"/>
                    <a:pt x="7684" y="20142"/>
                    <a:pt x="8534" y="27238"/>
                  </a:cubicBezTo>
                  <a:cubicBezTo>
                    <a:pt x="9057" y="32045"/>
                    <a:pt x="8927" y="36917"/>
                    <a:pt x="8175" y="41690"/>
                  </a:cubicBezTo>
                  <a:cubicBezTo>
                    <a:pt x="7979" y="42865"/>
                    <a:pt x="5246" y="55326"/>
                    <a:pt x="5037" y="55326"/>
                  </a:cubicBezTo>
                  <a:cubicBezTo>
                    <a:pt x="5037" y="55326"/>
                    <a:pt x="5036" y="55326"/>
                    <a:pt x="5036" y="55326"/>
                  </a:cubicBezTo>
                  <a:lnTo>
                    <a:pt x="5036" y="55326"/>
                  </a:lnTo>
                  <a:cubicBezTo>
                    <a:pt x="5037" y="55326"/>
                    <a:pt x="8045" y="56339"/>
                    <a:pt x="12818" y="57843"/>
                  </a:cubicBezTo>
                  <a:cubicBezTo>
                    <a:pt x="26028" y="62061"/>
                    <a:pt x="52317" y="70072"/>
                    <a:pt x="61309" y="70726"/>
                  </a:cubicBezTo>
                  <a:lnTo>
                    <a:pt x="70694" y="65527"/>
                  </a:lnTo>
                  <a:lnTo>
                    <a:pt x="70726" y="65495"/>
                  </a:lnTo>
                  <a:lnTo>
                    <a:pt x="70759" y="65495"/>
                  </a:lnTo>
                  <a:lnTo>
                    <a:pt x="70890" y="65429"/>
                  </a:lnTo>
                  <a:lnTo>
                    <a:pt x="70857" y="65429"/>
                  </a:lnTo>
                  <a:cubicBezTo>
                    <a:pt x="71184" y="65135"/>
                    <a:pt x="71413" y="64775"/>
                    <a:pt x="71576" y="64383"/>
                  </a:cubicBezTo>
                  <a:cubicBezTo>
                    <a:pt x="72296" y="62650"/>
                    <a:pt x="73015" y="60950"/>
                    <a:pt x="73735" y="59217"/>
                  </a:cubicBezTo>
                  <a:cubicBezTo>
                    <a:pt x="74944" y="56437"/>
                    <a:pt x="76187" y="53691"/>
                    <a:pt x="77626" y="51042"/>
                  </a:cubicBezTo>
                  <a:cubicBezTo>
                    <a:pt x="79849" y="47020"/>
                    <a:pt x="82825" y="43554"/>
                    <a:pt x="85768" y="40088"/>
                  </a:cubicBezTo>
                  <a:cubicBezTo>
                    <a:pt x="90411" y="34628"/>
                    <a:pt x="96754" y="29461"/>
                    <a:pt x="103588" y="27728"/>
                  </a:cubicBezTo>
                  <a:cubicBezTo>
                    <a:pt x="99991" y="26519"/>
                    <a:pt x="96394" y="25276"/>
                    <a:pt x="92863" y="23935"/>
                  </a:cubicBezTo>
                  <a:lnTo>
                    <a:pt x="50323" y="8763"/>
                  </a:lnTo>
                  <a:cubicBezTo>
                    <a:pt x="49930" y="8862"/>
                    <a:pt x="49538" y="9058"/>
                    <a:pt x="49211" y="9352"/>
                  </a:cubicBezTo>
                  <a:lnTo>
                    <a:pt x="44273" y="7161"/>
                  </a:lnTo>
                  <a:cubicBezTo>
                    <a:pt x="43783" y="7488"/>
                    <a:pt x="43325" y="7848"/>
                    <a:pt x="42835" y="8208"/>
                  </a:cubicBezTo>
                  <a:lnTo>
                    <a:pt x="38486" y="6344"/>
                  </a:lnTo>
                  <a:cubicBezTo>
                    <a:pt x="36066" y="8109"/>
                    <a:pt x="33843" y="10169"/>
                    <a:pt x="31946" y="12491"/>
                  </a:cubicBezTo>
                  <a:lnTo>
                    <a:pt x="6834" y="0"/>
                  </a:lnTo>
                  <a:close/>
                </a:path>
              </a:pathLst>
            </a:custGeom>
            <a:solidFill>
              <a:srgbClr val="EF433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6" name="Google Shape;820;p12">
              <a:extLst>
                <a:ext uri="{FF2B5EF4-FFF2-40B4-BE49-F238E27FC236}">
                  <a16:creationId xmlns:a16="http://schemas.microsoft.com/office/drawing/2014/main" id="{48864096-BA05-D6D7-9E63-EDF6D17A5073}"/>
                </a:ext>
              </a:extLst>
            </p:cNvPr>
            <p:cNvSpPr/>
            <p:nvPr/>
          </p:nvSpPr>
          <p:spPr>
            <a:xfrm>
              <a:off x="133625" y="4024950"/>
              <a:ext cx="1244878" cy="836133"/>
            </a:xfrm>
            <a:custGeom>
              <a:avLst/>
              <a:gdLst/>
              <a:ahLst/>
              <a:cxnLst/>
              <a:rect l="l" t="t" r="r" b="b"/>
              <a:pathLst>
                <a:path w="105902" h="71130" extrusionOk="0">
                  <a:moveTo>
                    <a:pt x="52342" y="9153"/>
                  </a:moveTo>
                  <a:cubicBezTo>
                    <a:pt x="52341" y="9153"/>
                    <a:pt x="52340" y="9153"/>
                    <a:pt x="52340" y="9153"/>
                  </a:cubicBezTo>
                  <a:lnTo>
                    <a:pt x="52340" y="9153"/>
                  </a:lnTo>
                  <a:cubicBezTo>
                    <a:pt x="52340" y="9153"/>
                    <a:pt x="52341" y="9153"/>
                    <a:pt x="52342" y="9153"/>
                  </a:cubicBezTo>
                  <a:close/>
                  <a:moveTo>
                    <a:pt x="9753" y="1506"/>
                  </a:moveTo>
                  <a:lnTo>
                    <a:pt x="32101" y="12651"/>
                  </a:lnTo>
                  <a:cubicBezTo>
                    <a:pt x="32332" y="12790"/>
                    <a:pt x="33021" y="13027"/>
                    <a:pt x="33520" y="13027"/>
                  </a:cubicBezTo>
                  <a:cubicBezTo>
                    <a:pt x="33727" y="13027"/>
                    <a:pt x="33902" y="12986"/>
                    <a:pt x="33998" y="12880"/>
                  </a:cubicBezTo>
                  <a:cubicBezTo>
                    <a:pt x="35772" y="10708"/>
                    <a:pt x="37804" y="8794"/>
                    <a:pt x="40040" y="7110"/>
                  </a:cubicBezTo>
                  <a:lnTo>
                    <a:pt x="40040" y="7110"/>
                  </a:lnTo>
                  <a:cubicBezTo>
                    <a:pt x="40919" y="7493"/>
                    <a:pt x="41807" y="7871"/>
                    <a:pt x="42696" y="8204"/>
                  </a:cubicBezTo>
                  <a:cubicBezTo>
                    <a:pt x="43285" y="8440"/>
                    <a:pt x="43726" y="8553"/>
                    <a:pt x="44117" y="8553"/>
                  </a:cubicBezTo>
                  <a:cubicBezTo>
                    <a:pt x="44680" y="8553"/>
                    <a:pt x="45142" y="8320"/>
                    <a:pt x="45798" y="7886"/>
                  </a:cubicBezTo>
                  <a:lnTo>
                    <a:pt x="45798" y="7886"/>
                  </a:lnTo>
                  <a:lnTo>
                    <a:pt x="48745" y="9185"/>
                  </a:lnTo>
                  <a:cubicBezTo>
                    <a:pt x="49137" y="9382"/>
                    <a:pt x="49530" y="9545"/>
                    <a:pt x="49955" y="9676"/>
                  </a:cubicBezTo>
                  <a:cubicBezTo>
                    <a:pt x="50178" y="9723"/>
                    <a:pt x="50367" y="9744"/>
                    <a:pt x="50536" y="9744"/>
                  </a:cubicBezTo>
                  <a:cubicBezTo>
                    <a:pt x="51006" y="9744"/>
                    <a:pt x="51320" y="9584"/>
                    <a:pt x="51763" y="9387"/>
                  </a:cubicBezTo>
                  <a:lnTo>
                    <a:pt x="51763" y="9387"/>
                  </a:lnTo>
                  <a:lnTo>
                    <a:pt x="78369" y="18831"/>
                  </a:lnTo>
                  <a:lnTo>
                    <a:pt x="92103" y="23736"/>
                  </a:lnTo>
                  <a:cubicBezTo>
                    <a:pt x="94620" y="24619"/>
                    <a:pt x="97105" y="25600"/>
                    <a:pt x="99623" y="26450"/>
                  </a:cubicBezTo>
                  <a:cubicBezTo>
                    <a:pt x="99950" y="26581"/>
                    <a:pt x="103416" y="27660"/>
                    <a:pt x="103416" y="27758"/>
                  </a:cubicBezTo>
                  <a:cubicBezTo>
                    <a:pt x="103416" y="27856"/>
                    <a:pt x="100800" y="28641"/>
                    <a:pt x="100637" y="28706"/>
                  </a:cubicBezTo>
                  <a:cubicBezTo>
                    <a:pt x="97956" y="29818"/>
                    <a:pt x="95438" y="31289"/>
                    <a:pt x="93149" y="33088"/>
                  </a:cubicBezTo>
                  <a:cubicBezTo>
                    <a:pt x="88244" y="36848"/>
                    <a:pt x="84059" y="41785"/>
                    <a:pt x="80429" y="46788"/>
                  </a:cubicBezTo>
                  <a:cubicBezTo>
                    <a:pt x="78435" y="49633"/>
                    <a:pt x="76734" y="52641"/>
                    <a:pt x="75361" y="55780"/>
                  </a:cubicBezTo>
                  <a:cubicBezTo>
                    <a:pt x="74609" y="57415"/>
                    <a:pt x="73890" y="59050"/>
                    <a:pt x="73203" y="60685"/>
                  </a:cubicBezTo>
                  <a:cubicBezTo>
                    <a:pt x="72553" y="62246"/>
                    <a:pt x="72064" y="64130"/>
                    <a:pt x="70965" y="65405"/>
                  </a:cubicBezTo>
                  <a:lnTo>
                    <a:pt x="70965" y="65405"/>
                  </a:lnTo>
                  <a:lnTo>
                    <a:pt x="63753" y="69415"/>
                  </a:lnTo>
                  <a:cubicBezTo>
                    <a:pt x="63165" y="69742"/>
                    <a:pt x="62347" y="70037"/>
                    <a:pt x="61824" y="70462"/>
                  </a:cubicBezTo>
                  <a:cubicBezTo>
                    <a:pt x="61738" y="70526"/>
                    <a:pt x="61667" y="70576"/>
                    <a:pt x="61590" y="70622"/>
                  </a:cubicBezTo>
                  <a:lnTo>
                    <a:pt x="61590" y="70622"/>
                  </a:lnTo>
                  <a:cubicBezTo>
                    <a:pt x="61397" y="70613"/>
                    <a:pt x="61191" y="70586"/>
                    <a:pt x="61007" y="70560"/>
                  </a:cubicBezTo>
                  <a:cubicBezTo>
                    <a:pt x="58947" y="70331"/>
                    <a:pt x="56919" y="69906"/>
                    <a:pt x="54859" y="69448"/>
                  </a:cubicBezTo>
                  <a:cubicBezTo>
                    <a:pt x="43709" y="66996"/>
                    <a:pt x="32723" y="63628"/>
                    <a:pt x="21801" y="60260"/>
                  </a:cubicBezTo>
                  <a:cubicBezTo>
                    <a:pt x="16921" y="58748"/>
                    <a:pt x="12040" y="57207"/>
                    <a:pt x="7188" y="55605"/>
                  </a:cubicBezTo>
                  <a:lnTo>
                    <a:pt x="7188" y="55605"/>
                  </a:lnTo>
                  <a:cubicBezTo>
                    <a:pt x="7411" y="55228"/>
                    <a:pt x="7494" y="54292"/>
                    <a:pt x="7578" y="54014"/>
                  </a:cubicBezTo>
                  <a:cubicBezTo>
                    <a:pt x="7937" y="52543"/>
                    <a:pt x="8264" y="51039"/>
                    <a:pt x="8624" y="49535"/>
                  </a:cubicBezTo>
                  <a:cubicBezTo>
                    <a:pt x="9213" y="46821"/>
                    <a:pt x="9932" y="44074"/>
                    <a:pt x="10324" y="41295"/>
                  </a:cubicBezTo>
                  <a:cubicBezTo>
                    <a:pt x="11869" y="30106"/>
                    <a:pt x="10405" y="18036"/>
                    <a:pt x="2888" y="9243"/>
                  </a:cubicBezTo>
                  <a:lnTo>
                    <a:pt x="2888" y="9243"/>
                  </a:lnTo>
                  <a:lnTo>
                    <a:pt x="7251" y="10984"/>
                  </a:lnTo>
                  <a:cubicBezTo>
                    <a:pt x="7361" y="11028"/>
                    <a:pt x="8176" y="11192"/>
                    <a:pt x="8641" y="11192"/>
                  </a:cubicBezTo>
                  <a:cubicBezTo>
                    <a:pt x="8862" y="11192"/>
                    <a:pt x="9004" y="11155"/>
                    <a:pt x="8951" y="11049"/>
                  </a:cubicBezTo>
                  <a:cubicBezTo>
                    <a:pt x="7909" y="8690"/>
                    <a:pt x="6636" y="6446"/>
                    <a:pt x="5152" y="4336"/>
                  </a:cubicBezTo>
                  <a:lnTo>
                    <a:pt x="5152" y="4336"/>
                  </a:lnTo>
                  <a:lnTo>
                    <a:pt x="8481" y="5992"/>
                  </a:lnTo>
                  <a:lnTo>
                    <a:pt x="8481" y="5992"/>
                  </a:lnTo>
                  <a:cubicBezTo>
                    <a:pt x="8485" y="5999"/>
                    <a:pt x="8489" y="6006"/>
                    <a:pt x="8493" y="6014"/>
                  </a:cubicBezTo>
                  <a:lnTo>
                    <a:pt x="8531" y="6016"/>
                  </a:lnTo>
                  <a:lnTo>
                    <a:pt x="8531" y="6016"/>
                  </a:lnTo>
                  <a:lnTo>
                    <a:pt x="8591" y="6046"/>
                  </a:lnTo>
                  <a:cubicBezTo>
                    <a:pt x="8734" y="6117"/>
                    <a:pt x="9719" y="6309"/>
                    <a:pt x="10200" y="6309"/>
                  </a:cubicBezTo>
                  <a:cubicBezTo>
                    <a:pt x="10381" y="6309"/>
                    <a:pt x="10491" y="6282"/>
                    <a:pt x="10455" y="6210"/>
                  </a:cubicBezTo>
                  <a:cubicBezTo>
                    <a:pt x="9752" y="4901"/>
                    <a:pt x="8977" y="3646"/>
                    <a:pt x="8131" y="2445"/>
                  </a:cubicBezTo>
                  <a:lnTo>
                    <a:pt x="8131" y="2445"/>
                  </a:lnTo>
                  <a:lnTo>
                    <a:pt x="8853" y="2809"/>
                  </a:lnTo>
                  <a:cubicBezTo>
                    <a:pt x="9015" y="2878"/>
                    <a:pt x="9959" y="3046"/>
                    <a:pt x="10443" y="3046"/>
                  </a:cubicBezTo>
                  <a:cubicBezTo>
                    <a:pt x="10644" y="3046"/>
                    <a:pt x="10765" y="3017"/>
                    <a:pt x="10717" y="2940"/>
                  </a:cubicBezTo>
                  <a:cubicBezTo>
                    <a:pt x="10405" y="2454"/>
                    <a:pt x="10083" y="1978"/>
                    <a:pt x="9753" y="1506"/>
                  </a:cubicBezTo>
                  <a:close/>
                  <a:moveTo>
                    <a:pt x="7133" y="0"/>
                  </a:moveTo>
                  <a:cubicBezTo>
                    <a:pt x="6959" y="0"/>
                    <a:pt x="6856" y="18"/>
                    <a:pt x="6891" y="63"/>
                  </a:cubicBezTo>
                  <a:cubicBezTo>
                    <a:pt x="7262" y="564"/>
                    <a:pt x="7623" y="1065"/>
                    <a:pt x="7973" y="1572"/>
                  </a:cubicBezTo>
                  <a:lnTo>
                    <a:pt x="7973" y="1572"/>
                  </a:lnTo>
                  <a:lnTo>
                    <a:pt x="7120" y="1142"/>
                  </a:lnTo>
                  <a:cubicBezTo>
                    <a:pt x="6956" y="1071"/>
                    <a:pt x="6002" y="934"/>
                    <a:pt x="5523" y="934"/>
                  </a:cubicBezTo>
                  <a:cubicBezTo>
                    <a:pt x="5334" y="934"/>
                    <a:pt x="5219" y="955"/>
                    <a:pt x="5256" y="1011"/>
                  </a:cubicBezTo>
                  <a:cubicBezTo>
                    <a:pt x="6211" y="2250"/>
                    <a:pt x="7084" y="3550"/>
                    <a:pt x="7876" y="4911"/>
                  </a:cubicBezTo>
                  <a:lnTo>
                    <a:pt x="7876" y="4911"/>
                  </a:lnTo>
                  <a:lnTo>
                    <a:pt x="4177" y="3071"/>
                  </a:lnTo>
                  <a:cubicBezTo>
                    <a:pt x="4010" y="2975"/>
                    <a:pt x="3008" y="2845"/>
                    <a:pt x="2541" y="2845"/>
                  </a:cubicBezTo>
                  <a:cubicBezTo>
                    <a:pt x="2368" y="2845"/>
                    <a:pt x="2269" y="2863"/>
                    <a:pt x="2313" y="2907"/>
                  </a:cubicBezTo>
                  <a:cubicBezTo>
                    <a:pt x="4007" y="5136"/>
                    <a:pt x="5458" y="7554"/>
                    <a:pt x="6642" y="10088"/>
                  </a:cubicBezTo>
                  <a:lnTo>
                    <a:pt x="6642" y="10088"/>
                  </a:lnTo>
                  <a:lnTo>
                    <a:pt x="1757" y="8139"/>
                  </a:lnTo>
                  <a:cubicBezTo>
                    <a:pt x="1629" y="8075"/>
                    <a:pt x="865" y="7996"/>
                    <a:pt x="402" y="7996"/>
                  </a:cubicBezTo>
                  <a:cubicBezTo>
                    <a:pt x="161" y="7996"/>
                    <a:pt x="1" y="8017"/>
                    <a:pt x="57" y="8074"/>
                  </a:cubicBezTo>
                  <a:cubicBezTo>
                    <a:pt x="8297" y="16902"/>
                    <a:pt x="9899" y="29393"/>
                    <a:pt x="8297" y="40968"/>
                  </a:cubicBezTo>
                  <a:cubicBezTo>
                    <a:pt x="7970" y="43518"/>
                    <a:pt x="7316" y="46069"/>
                    <a:pt x="6760" y="48587"/>
                  </a:cubicBezTo>
                  <a:cubicBezTo>
                    <a:pt x="6401" y="50091"/>
                    <a:pt x="6074" y="51595"/>
                    <a:pt x="5714" y="53099"/>
                  </a:cubicBezTo>
                  <a:cubicBezTo>
                    <a:pt x="5651" y="53383"/>
                    <a:pt x="5436" y="55035"/>
                    <a:pt x="5156" y="55299"/>
                  </a:cubicBezTo>
                  <a:lnTo>
                    <a:pt x="5156" y="55299"/>
                  </a:lnTo>
                  <a:lnTo>
                    <a:pt x="5125" y="55290"/>
                  </a:lnTo>
                  <a:lnTo>
                    <a:pt x="5125" y="55290"/>
                  </a:lnTo>
                  <a:cubicBezTo>
                    <a:pt x="4962" y="55453"/>
                    <a:pt x="5452" y="55584"/>
                    <a:pt x="5518" y="55617"/>
                  </a:cubicBezTo>
                  <a:cubicBezTo>
                    <a:pt x="16177" y="59148"/>
                    <a:pt x="26902" y="62451"/>
                    <a:pt x="37725" y="65492"/>
                  </a:cubicBezTo>
                  <a:cubicBezTo>
                    <a:pt x="43251" y="67061"/>
                    <a:pt x="48810" y="68565"/>
                    <a:pt x="54434" y="69808"/>
                  </a:cubicBezTo>
                  <a:cubicBezTo>
                    <a:pt x="56494" y="70233"/>
                    <a:pt x="58554" y="70658"/>
                    <a:pt x="60647" y="70952"/>
                  </a:cubicBezTo>
                  <a:cubicBezTo>
                    <a:pt x="61276" y="71022"/>
                    <a:pt x="61848" y="71129"/>
                    <a:pt x="62405" y="71129"/>
                  </a:cubicBezTo>
                  <a:cubicBezTo>
                    <a:pt x="62891" y="71129"/>
                    <a:pt x="63364" y="71048"/>
                    <a:pt x="63851" y="70789"/>
                  </a:cubicBezTo>
                  <a:cubicBezTo>
                    <a:pt x="66925" y="69285"/>
                    <a:pt x="69901" y="67453"/>
                    <a:pt x="72909" y="65786"/>
                  </a:cubicBezTo>
                  <a:cubicBezTo>
                    <a:pt x="72932" y="65774"/>
                    <a:pt x="72944" y="65761"/>
                    <a:pt x="72946" y="65747"/>
                  </a:cubicBezTo>
                  <a:lnTo>
                    <a:pt x="72946" y="65747"/>
                  </a:lnTo>
                  <a:cubicBezTo>
                    <a:pt x="74316" y="64144"/>
                    <a:pt x="74970" y="61500"/>
                    <a:pt x="75819" y="59540"/>
                  </a:cubicBezTo>
                  <a:cubicBezTo>
                    <a:pt x="76636" y="57611"/>
                    <a:pt x="77519" y="55617"/>
                    <a:pt x="78467" y="53720"/>
                  </a:cubicBezTo>
                  <a:cubicBezTo>
                    <a:pt x="80462" y="49829"/>
                    <a:pt x="82914" y="46200"/>
                    <a:pt x="85759" y="42897"/>
                  </a:cubicBezTo>
                  <a:cubicBezTo>
                    <a:pt x="91056" y="36488"/>
                    <a:pt x="97236" y="30374"/>
                    <a:pt x="105509" y="28150"/>
                  </a:cubicBezTo>
                  <a:cubicBezTo>
                    <a:pt x="105901" y="28019"/>
                    <a:pt x="105313" y="27823"/>
                    <a:pt x="105182" y="27791"/>
                  </a:cubicBezTo>
                  <a:cubicBezTo>
                    <a:pt x="89487" y="22493"/>
                    <a:pt x="73922" y="16673"/>
                    <a:pt x="58325" y="11115"/>
                  </a:cubicBezTo>
                  <a:lnTo>
                    <a:pt x="52113" y="8924"/>
                  </a:lnTo>
                  <a:cubicBezTo>
                    <a:pt x="51996" y="8877"/>
                    <a:pt x="51669" y="8834"/>
                    <a:pt x="51335" y="8812"/>
                  </a:cubicBezTo>
                  <a:lnTo>
                    <a:pt x="51335" y="8812"/>
                  </a:lnTo>
                  <a:cubicBezTo>
                    <a:pt x="51097" y="8743"/>
                    <a:pt x="50854" y="8691"/>
                    <a:pt x="50655" y="8691"/>
                  </a:cubicBezTo>
                  <a:cubicBezTo>
                    <a:pt x="50563" y="8691"/>
                    <a:pt x="50481" y="8702"/>
                    <a:pt x="50412" y="8728"/>
                  </a:cubicBezTo>
                  <a:cubicBezTo>
                    <a:pt x="50190" y="8779"/>
                    <a:pt x="49977" y="8857"/>
                    <a:pt x="49777" y="8962"/>
                  </a:cubicBezTo>
                  <a:lnTo>
                    <a:pt x="49777" y="8962"/>
                  </a:lnTo>
                  <a:cubicBezTo>
                    <a:pt x="48754" y="8494"/>
                    <a:pt x="47719" y="8030"/>
                    <a:pt x="46685" y="7583"/>
                  </a:cubicBezTo>
                  <a:cubicBezTo>
                    <a:pt x="46030" y="7301"/>
                    <a:pt x="45536" y="7159"/>
                    <a:pt x="45087" y="7159"/>
                  </a:cubicBezTo>
                  <a:cubicBezTo>
                    <a:pt x="44527" y="7159"/>
                    <a:pt x="44037" y="7379"/>
                    <a:pt x="43389" y="7818"/>
                  </a:cubicBezTo>
                  <a:lnTo>
                    <a:pt x="43389" y="7818"/>
                  </a:lnTo>
                  <a:cubicBezTo>
                    <a:pt x="42225" y="7263"/>
                    <a:pt x="41031" y="6673"/>
                    <a:pt x="39818" y="6406"/>
                  </a:cubicBezTo>
                  <a:cubicBezTo>
                    <a:pt x="39600" y="6354"/>
                    <a:pt x="39400" y="6330"/>
                    <a:pt x="39213" y="6330"/>
                  </a:cubicBezTo>
                  <a:cubicBezTo>
                    <a:pt x="38227" y="6330"/>
                    <a:pt x="37625" y="6999"/>
                    <a:pt x="36744" y="7714"/>
                  </a:cubicBezTo>
                  <a:cubicBezTo>
                    <a:pt x="35186" y="9037"/>
                    <a:pt x="33734" y="10465"/>
                    <a:pt x="32411" y="12023"/>
                  </a:cubicBezTo>
                  <a:lnTo>
                    <a:pt x="32411" y="12023"/>
                  </a:lnTo>
                  <a:lnTo>
                    <a:pt x="8872" y="284"/>
                  </a:lnTo>
                  <a:lnTo>
                    <a:pt x="8872" y="284"/>
                  </a:lnTo>
                  <a:cubicBezTo>
                    <a:pt x="8866" y="276"/>
                    <a:pt x="8859" y="267"/>
                    <a:pt x="8853" y="259"/>
                  </a:cubicBezTo>
                  <a:lnTo>
                    <a:pt x="8815" y="256"/>
                  </a:lnTo>
                  <a:lnTo>
                    <a:pt x="8815" y="256"/>
                  </a:lnTo>
                  <a:lnTo>
                    <a:pt x="8755" y="226"/>
                  </a:lnTo>
                  <a:cubicBezTo>
                    <a:pt x="8588" y="131"/>
                    <a:pt x="7603" y="0"/>
                    <a:pt x="7133"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7" name="Google Shape;821;p12">
              <a:extLst>
                <a:ext uri="{FF2B5EF4-FFF2-40B4-BE49-F238E27FC236}">
                  <a16:creationId xmlns:a16="http://schemas.microsoft.com/office/drawing/2014/main" id="{5B31EC33-BAF4-6CC8-875F-91D1560A5084}"/>
                </a:ext>
              </a:extLst>
            </p:cNvPr>
            <p:cNvSpPr/>
            <p:nvPr/>
          </p:nvSpPr>
          <p:spPr>
            <a:xfrm>
              <a:off x="145827" y="4121002"/>
              <a:ext cx="831008" cy="737614"/>
            </a:xfrm>
            <a:custGeom>
              <a:avLst/>
              <a:gdLst/>
              <a:ahLst/>
              <a:cxnLst/>
              <a:rect l="l" t="t" r="r" b="b"/>
              <a:pathLst>
                <a:path w="70694" h="62749" extrusionOk="0">
                  <a:moveTo>
                    <a:pt x="5036" y="47348"/>
                  </a:moveTo>
                  <a:cubicBezTo>
                    <a:pt x="5036" y="47348"/>
                    <a:pt x="5036" y="47348"/>
                    <a:pt x="5036" y="47348"/>
                  </a:cubicBezTo>
                  <a:lnTo>
                    <a:pt x="5036" y="47348"/>
                  </a:lnTo>
                  <a:cubicBezTo>
                    <a:pt x="5036" y="47348"/>
                    <a:pt x="5036" y="47348"/>
                    <a:pt x="5036" y="47348"/>
                  </a:cubicBezTo>
                  <a:close/>
                  <a:moveTo>
                    <a:pt x="0" y="1"/>
                  </a:moveTo>
                  <a:lnTo>
                    <a:pt x="0" y="1"/>
                  </a:lnTo>
                  <a:cubicBezTo>
                    <a:pt x="4937" y="5167"/>
                    <a:pt x="7684" y="12164"/>
                    <a:pt x="8534" y="19260"/>
                  </a:cubicBezTo>
                  <a:cubicBezTo>
                    <a:pt x="9057" y="24067"/>
                    <a:pt x="8927" y="28939"/>
                    <a:pt x="8175" y="33712"/>
                  </a:cubicBezTo>
                  <a:cubicBezTo>
                    <a:pt x="7979" y="34887"/>
                    <a:pt x="5246" y="47348"/>
                    <a:pt x="5037" y="47348"/>
                  </a:cubicBezTo>
                  <a:cubicBezTo>
                    <a:pt x="5037" y="47348"/>
                    <a:pt x="5037" y="47348"/>
                    <a:pt x="5036" y="47348"/>
                  </a:cubicBezTo>
                  <a:lnTo>
                    <a:pt x="5036" y="47348"/>
                  </a:lnTo>
                  <a:cubicBezTo>
                    <a:pt x="5236" y="47403"/>
                    <a:pt x="40302" y="59095"/>
                    <a:pt x="61309" y="62748"/>
                  </a:cubicBezTo>
                  <a:lnTo>
                    <a:pt x="70694" y="57353"/>
                  </a:lnTo>
                  <a:lnTo>
                    <a:pt x="52873" y="39010"/>
                  </a:lnTo>
                  <a:cubicBezTo>
                    <a:pt x="51631" y="37734"/>
                    <a:pt x="50617" y="35969"/>
                    <a:pt x="49113" y="34988"/>
                  </a:cubicBezTo>
                  <a:cubicBezTo>
                    <a:pt x="47838" y="34105"/>
                    <a:pt x="46987" y="33843"/>
                    <a:pt x="47151" y="31881"/>
                  </a:cubicBezTo>
                  <a:cubicBezTo>
                    <a:pt x="47282" y="30802"/>
                    <a:pt x="47707" y="29756"/>
                    <a:pt x="47870" y="28677"/>
                  </a:cubicBezTo>
                  <a:cubicBezTo>
                    <a:pt x="48034" y="27467"/>
                    <a:pt x="47903" y="26257"/>
                    <a:pt x="47903" y="25080"/>
                  </a:cubicBezTo>
                  <a:cubicBezTo>
                    <a:pt x="47870" y="23184"/>
                    <a:pt x="48165" y="21320"/>
                    <a:pt x="48753" y="19521"/>
                  </a:cubicBezTo>
                  <a:lnTo>
                    <a:pt x="0" y="1"/>
                  </a:ln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8" name="Google Shape;822;p12">
              <a:extLst>
                <a:ext uri="{FF2B5EF4-FFF2-40B4-BE49-F238E27FC236}">
                  <a16:creationId xmlns:a16="http://schemas.microsoft.com/office/drawing/2014/main" id="{569119B6-3112-36C7-6D02-05B2AAA7D50B}"/>
                </a:ext>
              </a:extLst>
            </p:cNvPr>
            <p:cNvSpPr/>
            <p:nvPr/>
          </p:nvSpPr>
          <p:spPr>
            <a:xfrm>
              <a:off x="172347" y="4060662"/>
              <a:ext cx="518137" cy="604995"/>
            </a:xfrm>
            <a:custGeom>
              <a:avLst/>
              <a:gdLst/>
              <a:ahLst/>
              <a:cxnLst/>
              <a:rect l="l" t="t" r="r" b="b"/>
              <a:pathLst>
                <a:path w="44078" h="51467" extrusionOk="0">
                  <a:moveTo>
                    <a:pt x="0" y="0"/>
                  </a:moveTo>
                  <a:lnTo>
                    <a:pt x="0" y="0"/>
                  </a:lnTo>
                  <a:cubicBezTo>
                    <a:pt x="15826" y="20436"/>
                    <a:pt x="4905" y="51467"/>
                    <a:pt x="4905" y="51467"/>
                  </a:cubicBezTo>
                  <a:lnTo>
                    <a:pt x="22006" y="47249"/>
                  </a:lnTo>
                  <a:lnTo>
                    <a:pt x="44077" y="21973"/>
                  </a:lnTo>
                  <a:lnTo>
                    <a:pt x="0" y="0"/>
                  </a:ln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9" name="Google Shape;823;p12">
              <a:extLst>
                <a:ext uri="{FF2B5EF4-FFF2-40B4-BE49-F238E27FC236}">
                  <a16:creationId xmlns:a16="http://schemas.microsoft.com/office/drawing/2014/main" id="{514D8236-8090-620C-3340-4C1D19DF998B}"/>
                </a:ext>
              </a:extLst>
            </p:cNvPr>
            <p:cNvSpPr/>
            <p:nvPr/>
          </p:nvSpPr>
          <p:spPr>
            <a:xfrm>
              <a:off x="206942" y="4037975"/>
              <a:ext cx="518137" cy="624226"/>
            </a:xfrm>
            <a:custGeom>
              <a:avLst/>
              <a:gdLst/>
              <a:ahLst/>
              <a:cxnLst/>
              <a:rect l="l" t="t" r="r" b="b"/>
              <a:pathLst>
                <a:path w="44078" h="53103" extrusionOk="0">
                  <a:moveTo>
                    <a:pt x="0" y="1"/>
                  </a:moveTo>
                  <a:cubicBezTo>
                    <a:pt x="15826" y="20470"/>
                    <a:pt x="4120" y="53103"/>
                    <a:pt x="4120" y="53103"/>
                  </a:cubicBezTo>
                  <a:lnTo>
                    <a:pt x="22006" y="47282"/>
                  </a:lnTo>
                  <a:lnTo>
                    <a:pt x="44077" y="21974"/>
                  </a:lnTo>
                  <a:lnTo>
                    <a:pt x="0" y="1"/>
                  </a:ln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0" name="Google Shape;824;p12">
              <a:extLst>
                <a:ext uri="{FF2B5EF4-FFF2-40B4-BE49-F238E27FC236}">
                  <a16:creationId xmlns:a16="http://schemas.microsoft.com/office/drawing/2014/main" id="{6F28B942-5CEF-782D-6F7A-722DDD5D0A16}"/>
                </a:ext>
              </a:extLst>
            </p:cNvPr>
            <p:cNvSpPr/>
            <p:nvPr/>
          </p:nvSpPr>
          <p:spPr>
            <a:xfrm>
              <a:off x="226150" y="4027219"/>
              <a:ext cx="518149" cy="624226"/>
            </a:xfrm>
            <a:custGeom>
              <a:avLst/>
              <a:gdLst/>
              <a:ahLst/>
              <a:cxnLst/>
              <a:rect l="l" t="t" r="r" b="b"/>
              <a:pathLst>
                <a:path w="44079" h="53103" extrusionOk="0">
                  <a:moveTo>
                    <a:pt x="1" y="0"/>
                  </a:moveTo>
                  <a:cubicBezTo>
                    <a:pt x="15827" y="20437"/>
                    <a:pt x="4121" y="53102"/>
                    <a:pt x="4121" y="53102"/>
                  </a:cubicBezTo>
                  <a:lnTo>
                    <a:pt x="22007" y="47282"/>
                  </a:lnTo>
                  <a:lnTo>
                    <a:pt x="44078" y="22006"/>
                  </a:ln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1" name="Google Shape;825;p12">
              <a:extLst>
                <a:ext uri="{FF2B5EF4-FFF2-40B4-BE49-F238E27FC236}">
                  <a16:creationId xmlns:a16="http://schemas.microsoft.com/office/drawing/2014/main" id="{81D6383A-037D-C703-0141-93E588D9EDCE}"/>
                </a:ext>
              </a:extLst>
            </p:cNvPr>
            <p:cNvSpPr/>
            <p:nvPr/>
          </p:nvSpPr>
          <p:spPr>
            <a:xfrm>
              <a:off x="378251" y="4186385"/>
              <a:ext cx="48172" cy="323803"/>
            </a:xfrm>
            <a:custGeom>
              <a:avLst/>
              <a:gdLst/>
              <a:ahLst/>
              <a:cxnLst/>
              <a:rect l="l" t="t" r="r" b="b"/>
              <a:pathLst>
                <a:path w="4098" h="27546" extrusionOk="0">
                  <a:moveTo>
                    <a:pt x="415" y="1"/>
                  </a:moveTo>
                  <a:cubicBezTo>
                    <a:pt x="210" y="1"/>
                    <a:pt x="52" y="71"/>
                    <a:pt x="109" y="226"/>
                  </a:cubicBezTo>
                  <a:cubicBezTo>
                    <a:pt x="3084" y="8989"/>
                    <a:pt x="1613" y="18210"/>
                    <a:pt x="43" y="27104"/>
                  </a:cubicBezTo>
                  <a:cubicBezTo>
                    <a:pt x="1" y="27359"/>
                    <a:pt x="401" y="27545"/>
                    <a:pt x="703" y="27545"/>
                  </a:cubicBezTo>
                  <a:cubicBezTo>
                    <a:pt x="866" y="27545"/>
                    <a:pt x="1001" y="27492"/>
                    <a:pt x="1024" y="27366"/>
                  </a:cubicBezTo>
                  <a:cubicBezTo>
                    <a:pt x="2626" y="18406"/>
                    <a:pt x="4098" y="9153"/>
                    <a:pt x="1089" y="324"/>
                  </a:cubicBezTo>
                  <a:cubicBezTo>
                    <a:pt x="1034" y="120"/>
                    <a:pt x="684" y="1"/>
                    <a:pt x="415"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2" name="Google Shape;826;p12">
              <a:extLst>
                <a:ext uri="{FF2B5EF4-FFF2-40B4-BE49-F238E27FC236}">
                  <a16:creationId xmlns:a16="http://schemas.microsoft.com/office/drawing/2014/main" id="{7C72A27C-2517-14B5-E749-2B8D3E4794D7}"/>
                </a:ext>
              </a:extLst>
            </p:cNvPr>
            <p:cNvSpPr/>
            <p:nvPr/>
          </p:nvSpPr>
          <p:spPr>
            <a:xfrm>
              <a:off x="445526" y="4215714"/>
              <a:ext cx="48160" cy="323874"/>
            </a:xfrm>
            <a:custGeom>
              <a:avLst/>
              <a:gdLst/>
              <a:ahLst/>
              <a:cxnLst/>
              <a:rect l="l" t="t" r="r" b="b"/>
              <a:pathLst>
                <a:path w="4097" h="27552" extrusionOk="0">
                  <a:moveTo>
                    <a:pt x="395" y="1"/>
                  </a:moveTo>
                  <a:cubicBezTo>
                    <a:pt x="199" y="1"/>
                    <a:pt x="53" y="65"/>
                    <a:pt x="108" y="216"/>
                  </a:cubicBezTo>
                  <a:lnTo>
                    <a:pt x="108" y="249"/>
                  </a:lnTo>
                  <a:cubicBezTo>
                    <a:pt x="3083" y="9012"/>
                    <a:pt x="1612" y="18233"/>
                    <a:pt x="42" y="27127"/>
                  </a:cubicBezTo>
                  <a:cubicBezTo>
                    <a:pt x="0" y="27360"/>
                    <a:pt x="396" y="27551"/>
                    <a:pt x="698" y="27551"/>
                  </a:cubicBezTo>
                  <a:cubicBezTo>
                    <a:pt x="863" y="27551"/>
                    <a:pt x="1000" y="27494"/>
                    <a:pt x="1023" y="27356"/>
                  </a:cubicBezTo>
                  <a:cubicBezTo>
                    <a:pt x="2626" y="18429"/>
                    <a:pt x="4097" y="9176"/>
                    <a:pt x="1089" y="314"/>
                  </a:cubicBezTo>
                  <a:cubicBezTo>
                    <a:pt x="1032" y="125"/>
                    <a:pt x="666" y="1"/>
                    <a:pt x="395"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3" name="Google Shape;827;p12">
              <a:extLst>
                <a:ext uri="{FF2B5EF4-FFF2-40B4-BE49-F238E27FC236}">
                  <a16:creationId xmlns:a16="http://schemas.microsoft.com/office/drawing/2014/main" id="{6721E30B-8E4D-BC18-72C4-9BFAD9799138}"/>
                </a:ext>
              </a:extLst>
            </p:cNvPr>
            <p:cNvSpPr/>
            <p:nvPr/>
          </p:nvSpPr>
          <p:spPr>
            <a:xfrm>
              <a:off x="288805" y="4102170"/>
              <a:ext cx="559656" cy="563876"/>
            </a:xfrm>
            <a:custGeom>
              <a:avLst/>
              <a:gdLst/>
              <a:ahLst/>
              <a:cxnLst/>
              <a:rect l="l" t="t" r="r" b="b"/>
              <a:pathLst>
                <a:path w="47610" h="47969" extrusionOk="0">
                  <a:moveTo>
                    <a:pt x="26323" y="0"/>
                  </a:moveTo>
                  <a:cubicBezTo>
                    <a:pt x="10628" y="10725"/>
                    <a:pt x="1" y="46366"/>
                    <a:pt x="1" y="46366"/>
                  </a:cubicBezTo>
                  <a:lnTo>
                    <a:pt x="6573" y="47969"/>
                  </a:lnTo>
                  <a:lnTo>
                    <a:pt x="47609" y="8992"/>
                  </a:lnTo>
                  <a:lnTo>
                    <a:pt x="26323" y="0"/>
                  </a:ln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4" name="Google Shape;828;p12">
              <a:extLst>
                <a:ext uri="{FF2B5EF4-FFF2-40B4-BE49-F238E27FC236}">
                  <a16:creationId xmlns:a16="http://schemas.microsoft.com/office/drawing/2014/main" id="{A8CA1921-DA53-25AE-8BFB-AEE03AD30713}"/>
                </a:ext>
              </a:extLst>
            </p:cNvPr>
            <p:cNvSpPr/>
            <p:nvPr/>
          </p:nvSpPr>
          <p:spPr>
            <a:xfrm>
              <a:off x="312645" y="4111398"/>
              <a:ext cx="574631" cy="570411"/>
            </a:xfrm>
            <a:custGeom>
              <a:avLst/>
              <a:gdLst/>
              <a:ahLst/>
              <a:cxnLst/>
              <a:rect l="l" t="t" r="r" b="b"/>
              <a:pathLst>
                <a:path w="48884" h="48525" extrusionOk="0">
                  <a:moveTo>
                    <a:pt x="30082" y="0"/>
                  </a:moveTo>
                  <a:cubicBezTo>
                    <a:pt x="6474" y="16513"/>
                    <a:pt x="0" y="45287"/>
                    <a:pt x="0" y="45287"/>
                  </a:cubicBezTo>
                  <a:lnTo>
                    <a:pt x="6703" y="48524"/>
                  </a:lnTo>
                  <a:lnTo>
                    <a:pt x="48884" y="8338"/>
                  </a:lnTo>
                  <a:lnTo>
                    <a:pt x="30082" y="0"/>
                  </a:ln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5" name="Google Shape;829;p12">
              <a:extLst>
                <a:ext uri="{FF2B5EF4-FFF2-40B4-BE49-F238E27FC236}">
                  <a16:creationId xmlns:a16="http://schemas.microsoft.com/office/drawing/2014/main" id="{B66F2D0E-8DB7-9BB8-686E-0B4F5A0122DB}"/>
                </a:ext>
              </a:extLst>
            </p:cNvPr>
            <p:cNvSpPr/>
            <p:nvPr/>
          </p:nvSpPr>
          <p:spPr>
            <a:xfrm>
              <a:off x="318793" y="4130230"/>
              <a:ext cx="1045102" cy="670270"/>
            </a:xfrm>
            <a:custGeom>
              <a:avLst/>
              <a:gdLst/>
              <a:ahLst/>
              <a:cxnLst/>
              <a:rect l="l" t="t" r="r" b="b"/>
              <a:pathLst>
                <a:path w="88907" h="57020" extrusionOk="0">
                  <a:moveTo>
                    <a:pt x="35609" y="0"/>
                  </a:moveTo>
                  <a:cubicBezTo>
                    <a:pt x="35184" y="99"/>
                    <a:pt x="34758" y="327"/>
                    <a:pt x="34431" y="622"/>
                  </a:cubicBezTo>
                  <a:cubicBezTo>
                    <a:pt x="27925" y="5428"/>
                    <a:pt x="21418" y="10300"/>
                    <a:pt x="15434" y="16251"/>
                  </a:cubicBezTo>
                  <a:cubicBezTo>
                    <a:pt x="10202" y="21450"/>
                    <a:pt x="5755" y="27205"/>
                    <a:pt x="2943" y="33843"/>
                  </a:cubicBezTo>
                  <a:cubicBezTo>
                    <a:pt x="2714" y="34399"/>
                    <a:pt x="0" y="41364"/>
                    <a:pt x="621" y="41527"/>
                  </a:cubicBezTo>
                  <a:cubicBezTo>
                    <a:pt x="3793" y="42410"/>
                    <a:pt x="6605" y="44012"/>
                    <a:pt x="9646" y="45287"/>
                  </a:cubicBezTo>
                  <a:cubicBezTo>
                    <a:pt x="12785" y="46563"/>
                    <a:pt x="15924" y="47772"/>
                    <a:pt x="19096" y="48950"/>
                  </a:cubicBezTo>
                  <a:cubicBezTo>
                    <a:pt x="29792" y="52957"/>
                    <a:pt x="40848" y="57019"/>
                    <a:pt x="52214" y="57019"/>
                  </a:cubicBezTo>
                  <a:cubicBezTo>
                    <a:pt x="53184" y="57019"/>
                    <a:pt x="54155" y="56990"/>
                    <a:pt x="55129" y="56928"/>
                  </a:cubicBezTo>
                  <a:cubicBezTo>
                    <a:pt x="55456" y="56928"/>
                    <a:pt x="55751" y="56863"/>
                    <a:pt x="56078" y="56732"/>
                  </a:cubicBezTo>
                  <a:cubicBezTo>
                    <a:pt x="56437" y="56437"/>
                    <a:pt x="56732" y="56045"/>
                    <a:pt x="56895" y="55587"/>
                  </a:cubicBezTo>
                  <a:cubicBezTo>
                    <a:pt x="57615" y="53887"/>
                    <a:pt x="58334" y="52154"/>
                    <a:pt x="59086" y="50421"/>
                  </a:cubicBezTo>
                  <a:cubicBezTo>
                    <a:pt x="60263" y="47642"/>
                    <a:pt x="61506" y="44895"/>
                    <a:pt x="62944" y="42246"/>
                  </a:cubicBezTo>
                  <a:cubicBezTo>
                    <a:pt x="65168" y="38225"/>
                    <a:pt x="68143" y="34759"/>
                    <a:pt x="71086" y="31293"/>
                  </a:cubicBezTo>
                  <a:cubicBezTo>
                    <a:pt x="75729" y="25832"/>
                    <a:pt x="82073" y="20666"/>
                    <a:pt x="88907" y="18933"/>
                  </a:cubicBezTo>
                  <a:cubicBezTo>
                    <a:pt x="85310" y="17690"/>
                    <a:pt x="81746" y="16480"/>
                    <a:pt x="78182" y="15107"/>
                  </a:cubicBezTo>
                  <a:lnTo>
                    <a:pt x="35609" y="0"/>
                  </a:ln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6" name="Google Shape;830;p12">
              <a:extLst>
                <a:ext uri="{FF2B5EF4-FFF2-40B4-BE49-F238E27FC236}">
                  <a16:creationId xmlns:a16="http://schemas.microsoft.com/office/drawing/2014/main" id="{BC251CE1-5867-F1B9-30FA-2C8BAEDBE032}"/>
                </a:ext>
              </a:extLst>
            </p:cNvPr>
            <p:cNvSpPr/>
            <p:nvPr/>
          </p:nvSpPr>
          <p:spPr>
            <a:xfrm>
              <a:off x="205014" y="4618390"/>
              <a:ext cx="774513" cy="240237"/>
            </a:xfrm>
            <a:custGeom>
              <a:avLst/>
              <a:gdLst/>
              <a:ahLst/>
              <a:cxnLst/>
              <a:rect l="l" t="t" r="r" b="b"/>
              <a:pathLst>
                <a:path w="65888" h="20437" extrusionOk="0">
                  <a:moveTo>
                    <a:pt x="10300" y="0"/>
                  </a:moveTo>
                  <a:lnTo>
                    <a:pt x="1" y="5036"/>
                  </a:lnTo>
                  <a:cubicBezTo>
                    <a:pt x="1" y="5036"/>
                    <a:pt x="44078" y="19554"/>
                    <a:pt x="56274" y="20436"/>
                  </a:cubicBezTo>
                  <a:lnTo>
                    <a:pt x="65888" y="15107"/>
                  </a:lnTo>
                  <a:lnTo>
                    <a:pt x="10300" y="0"/>
                  </a:ln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7" name="Google Shape;831;p12">
              <a:extLst>
                <a:ext uri="{FF2B5EF4-FFF2-40B4-BE49-F238E27FC236}">
                  <a16:creationId xmlns:a16="http://schemas.microsoft.com/office/drawing/2014/main" id="{7D36F42E-9326-1EE1-9360-B26A89B70B71}"/>
                </a:ext>
              </a:extLst>
            </p:cNvPr>
            <p:cNvSpPr/>
            <p:nvPr/>
          </p:nvSpPr>
          <p:spPr>
            <a:xfrm>
              <a:off x="378498" y="4664717"/>
              <a:ext cx="463464" cy="121417"/>
            </a:xfrm>
            <a:custGeom>
              <a:avLst/>
              <a:gdLst/>
              <a:ahLst/>
              <a:cxnLst/>
              <a:rect l="l" t="t" r="r" b="b"/>
              <a:pathLst>
                <a:path w="39427" h="10329" extrusionOk="0">
                  <a:moveTo>
                    <a:pt x="982" y="1"/>
                  </a:moveTo>
                  <a:cubicBezTo>
                    <a:pt x="636" y="1"/>
                    <a:pt x="0" y="139"/>
                    <a:pt x="415" y="277"/>
                  </a:cubicBezTo>
                  <a:cubicBezTo>
                    <a:pt x="12971" y="3907"/>
                    <a:pt x="25756" y="6653"/>
                    <a:pt x="38312" y="10315"/>
                  </a:cubicBezTo>
                  <a:cubicBezTo>
                    <a:pt x="38343" y="10324"/>
                    <a:pt x="38388" y="10328"/>
                    <a:pt x="38441" y="10328"/>
                  </a:cubicBezTo>
                  <a:cubicBezTo>
                    <a:pt x="38774" y="10328"/>
                    <a:pt x="39426" y="10167"/>
                    <a:pt x="39031" y="10054"/>
                  </a:cubicBezTo>
                  <a:cubicBezTo>
                    <a:pt x="26475" y="6392"/>
                    <a:pt x="13690" y="3645"/>
                    <a:pt x="1134" y="16"/>
                  </a:cubicBezTo>
                  <a:cubicBezTo>
                    <a:pt x="1098" y="5"/>
                    <a:pt x="1045" y="1"/>
                    <a:pt x="982" y="1"/>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8" name="Google Shape;832;p12">
              <a:extLst>
                <a:ext uri="{FF2B5EF4-FFF2-40B4-BE49-F238E27FC236}">
                  <a16:creationId xmlns:a16="http://schemas.microsoft.com/office/drawing/2014/main" id="{4047E368-957A-5196-AD16-8E948765E4BA}"/>
                </a:ext>
              </a:extLst>
            </p:cNvPr>
            <p:cNvSpPr/>
            <p:nvPr/>
          </p:nvSpPr>
          <p:spPr>
            <a:xfrm>
              <a:off x="340058" y="4687017"/>
              <a:ext cx="460232" cy="134501"/>
            </a:xfrm>
            <a:custGeom>
              <a:avLst/>
              <a:gdLst/>
              <a:ahLst/>
              <a:cxnLst/>
              <a:rect l="l" t="t" r="r" b="b"/>
              <a:pathLst>
                <a:path w="39152" h="11442" extrusionOk="0">
                  <a:moveTo>
                    <a:pt x="982" y="0"/>
                  </a:moveTo>
                  <a:cubicBezTo>
                    <a:pt x="637" y="0"/>
                    <a:pt x="0" y="138"/>
                    <a:pt x="415" y="277"/>
                  </a:cubicBezTo>
                  <a:cubicBezTo>
                    <a:pt x="12873" y="4266"/>
                    <a:pt x="25560" y="7405"/>
                    <a:pt x="38018" y="11427"/>
                  </a:cubicBezTo>
                  <a:cubicBezTo>
                    <a:pt x="38053" y="11437"/>
                    <a:pt x="38107" y="11441"/>
                    <a:pt x="38170" y="11441"/>
                  </a:cubicBezTo>
                  <a:cubicBezTo>
                    <a:pt x="38515" y="11441"/>
                    <a:pt x="39152" y="11303"/>
                    <a:pt x="38737" y="11165"/>
                  </a:cubicBezTo>
                  <a:cubicBezTo>
                    <a:pt x="26279" y="7143"/>
                    <a:pt x="13592" y="4004"/>
                    <a:pt x="1134" y="15"/>
                  </a:cubicBezTo>
                  <a:cubicBezTo>
                    <a:pt x="1099" y="5"/>
                    <a:pt x="1045" y="0"/>
                    <a:pt x="982" y="0"/>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9" name="Google Shape;833;p12">
              <a:extLst>
                <a:ext uri="{FF2B5EF4-FFF2-40B4-BE49-F238E27FC236}">
                  <a16:creationId xmlns:a16="http://schemas.microsoft.com/office/drawing/2014/main" id="{52B2A92B-AE29-7859-DF54-D460950E04AD}"/>
                </a:ext>
              </a:extLst>
            </p:cNvPr>
            <p:cNvSpPr/>
            <p:nvPr/>
          </p:nvSpPr>
          <p:spPr>
            <a:xfrm>
              <a:off x="539932" y="4290513"/>
              <a:ext cx="196144" cy="239226"/>
            </a:xfrm>
            <a:custGeom>
              <a:avLst/>
              <a:gdLst/>
              <a:ahLst/>
              <a:cxnLst/>
              <a:rect l="l" t="t" r="r" b="b"/>
              <a:pathLst>
                <a:path w="16686" h="20351" extrusionOk="0">
                  <a:moveTo>
                    <a:pt x="15848" y="1"/>
                  </a:moveTo>
                  <a:cubicBezTo>
                    <a:pt x="9014" y="5101"/>
                    <a:pt x="3587" y="11837"/>
                    <a:pt x="121" y="19619"/>
                  </a:cubicBezTo>
                  <a:cubicBezTo>
                    <a:pt x="0" y="19860"/>
                    <a:pt x="683" y="20350"/>
                    <a:pt x="818" y="20350"/>
                  </a:cubicBezTo>
                  <a:cubicBezTo>
                    <a:pt x="830" y="20350"/>
                    <a:pt x="837" y="20347"/>
                    <a:pt x="840" y="20339"/>
                  </a:cubicBezTo>
                  <a:cubicBezTo>
                    <a:pt x="4339" y="12557"/>
                    <a:pt x="9766" y="5821"/>
                    <a:pt x="16568" y="753"/>
                  </a:cubicBezTo>
                  <a:cubicBezTo>
                    <a:pt x="16686" y="635"/>
                    <a:pt x="16164" y="10"/>
                    <a:pt x="15917" y="10"/>
                  </a:cubicBezTo>
                  <a:cubicBezTo>
                    <a:pt x="15891" y="10"/>
                    <a:pt x="15867" y="17"/>
                    <a:pt x="15848" y="33"/>
                  </a:cubicBezTo>
                  <a:lnTo>
                    <a:pt x="15848" y="1"/>
                  </a:ln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20" name="Google Shape;834;p12">
              <a:extLst>
                <a:ext uri="{FF2B5EF4-FFF2-40B4-BE49-F238E27FC236}">
                  <a16:creationId xmlns:a16="http://schemas.microsoft.com/office/drawing/2014/main" id="{E9A37AFB-F40F-4769-7A26-3F0BE876FFF5}"/>
                </a:ext>
              </a:extLst>
            </p:cNvPr>
            <p:cNvSpPr/>
            <p:nvPr/>
          </p:nvSpPr>
          <p:spPr>
            <a:xfrm>
              <a:off x="634585" y="4323909"/>
              <a:ext cx="179769" cy="235006"/>
            </a:xfrm>
            <a:custGeom>
              <a:avLst/>
              <a:gdLst/>
              <a:ahLst/>
              <a:cxnLst/>
              <a:rect l="l" t="t" r="r" b="b"/>
              <a:pathLst>
                <a:path w="15293" h="19992" extrusionOk="0">
                  <a:moveTo>
                    <a:pt x="14743" y="0"/>
                  </a:moveTo>
                  <a:cubicBezTo>
                    <a:pt x="14538" y="0"/>
                    <a:pt x="14320" y="34"/>
                    <a:pt x="14238" y="102"/>
                  </a:cubicBezTo>
                  <a:cubicBezTo>
                    <a:pt x="7633" y="5073"/>
                    <a:pt x="2695" y="11939"/>
                    <a:pt x="47" y="19787"/>
                  </a:cubicBezTo>
                  <a:cubicBezTo>
                    <a:pt x="1" y="19926"/>
                    <a:pt x="202" y="19992"/>
                    <a:pt x="438" y="19992"/>
                  </a:cubicBezTo>
                  <a:cubicBezTo>
                    <a:pt x="702" y="19992"/>
                    <a:pt x="1009" y="19909"/>
                    <a:pt x="1061" y="19754"/>
                  </a:cubicBezTo>
                  <a:cubicBezTo>
                    <a:pt x="3644" y="11939"/>
                    <a:pt x="8548" y="5138"/>
                    <a:pt x="15121" y="201"/>
                  </a:cubicBezTo>
                  <a:cubicBezTo>
                    <a:pt x="15292" y="67"/>
                    <a:pt x="15030" y="0"/>
                    <a:pt x="14743" y="0"/>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21" name="Google Shape;835;p12">
              <a:extLst>
                <a:ext uri="{FF2B5EF4-FFF2-40B4-BE49-F238E27FC236}">
                  <a16:creationId xmlns:a16="http://schemas.microsoft.com/office/drawing/2014/main" id="{AC3C336B-75EB-7ACD-9682-4C04A36639BF}"/>
                </a:ext>
              </a:extLst>
            </p:cNvPr>
            <p:cNvSpPr/>
            <p:nvPr/>
          </p:nvSpPr>
          <p:spPr>
            <a:xfrm>
              <a:off x="698110" y="4163180"/>
              <a:ext cx="74127" cy="17585"/>
            </a:xfrm>
            <a:custGeom>
              <a:avLst/>
              <a:gdLst/>
              <a:ahLst/>
              <a:cxnLst/>
              <a:rect l="l" t="t" r="r" b="b"/>
              <a:pathLst>
                <a:path w="6306" h="1496" extrusionOk="0">
                  <a:moveTo>
                    <a:pt x="4121" y="1"/>
                  </a:moveTo>
                  <a:cubicBezTo>
                    <a:pt x="2848" y="1"/>
                    <a:pt x="1591" y="317"/>
                    <a:pt x="463" y="892"/>
                  </a:cubicBezTo>
                  <a:cubicBezTo>
                    <a:pt x="0" y="1137"/>
                    <a:pt x="489" y="1496"/>
                    <a:pt x="893" y="1496"/>
                  </a:cubicBezTo>
                  <a:cubicBezTo>
                    <a:pt x="974" y="1496"/>
                    <a:pt x="1051" y="1481"/>
                    <a:pt x="1117" y="1448"/>
                  </a:cubicBezTo>
                  <a:cubicBezTo>
                    <a:pt x="2079" y="944"/>
                    <a:pt x="3154" y="681"/>
                    <a:pt x="4239" y="681"/>
                  </a:cubicBezTo>
                  <a:cubicBezTo>
                    <a:pt x="4703" y="681"/>
                    <a:pt x="5169" y="729"/>
                    <a:pt x="5629" y="827"/>
                  </a:cubicBezTo>
                  <a:cubicBezTo>
                    <a:pt x="5673" y="834"/>
                    <a:pt x="5713" y="837"/>
                    <a:pt x="5751" y="837"/>
                  </a:cubicBezTo>
                  <a:cubicBezTo>
                    <a:pt x="6261" y="837"/>
                    <a:pt x="6306" y="262"/>
                    <a:pt x="5728" y="140"/>
                  </a:cubicBezTo>
                  <a:lnTo>
                    <a:pt x="5728" y="173"/>
                  </a:lnTo>
                  <a:cubicBezTo>
                    <a:pt x="5195" y="57"/>
                    <a:pt x="4657" y="1"/>
                    <a:pt x="4121" y="1"/>
                  </a:cubicBezTo>
                  <a:close/>
                </a:path>
              </a:pathLst>
            </a:custGeom>
            <a:solidFill>
              <a:srgbClr val="FFC8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22" name="Google Shape;836;p12">
              <a:extLst>
                <a:ext uri="{FF2B5EF4-FFF2-40B4-BE49-F238E27FC236}">
                  <a16:creationId xmlns:a16="http://schemas.microsoft.com/office/drawing/2014/main" id="{CD58C253-7FF4-9503-0A4A-00C4F3D59AA9}"/>
                </a:ext>
              </a:extLst>
            </p:cNvPr>
            <p:cNvSpPr/>
            <p:nvPr/>
          </p:nvSpPr>
          <p:spPr>
            <a:xfrm>
              <a:off x="932039" y="4727948"/>
              <a:ext cx="46632" cy="20736"/>
            </a:xfrm>
            <a:custGeom>
              <a:avLst/>
              <a:gdLst/>
              <a:ahLst/>
              <a:cxnLst/>
              <a:rect l="l" t="t" r="r" b="b"/>
              <a:pathLst>
                <a:path w="3967" h="1764" extrusionOk="0">
                  <a:moveTo>
                    <a:pt x="3186" y="1"/>
                  </a:moveTo>
                  <a:cubicBezTo>
                    <a:pt x="3063" y="1"/>
                    <a:pt x="2946" y="39"/>
                    <a:pt x="2863" y="130"/>
                  </a:cubicBezTo>
                  <a:cubicBezTo>
                    <a:pt x="2417" y="660"/>
                    <a:pt x="1756" y="976"/>
                    <a:pt x="1084" y="976"/>
                  </a:cubicBezTo>
                  <a:cubicBezTo>
                    <a:pt x="969" y="976"/>
                    <a:pt x="853" y="967"/>
                    <a:pt x="738" y="947"/>
                  </a:cubicBezTo>
                  <a:cubicBezTo>
                    <a:pt x="690" y="937"/>
                    <a:pt x="646" y="933"/>
                    <a:pt x="604" y="933"/>
                  </a:cubicBezTo>
                  <a:cubicBezTo>
                    <a:pt x="96" y="933"/>
                    <a:pt x="1" y="1609"/>
                    <a:pt x="575" y="1699"/>
                  </a:cubicBezTo>
                  <a:cubicBezTo>
                    <a:pt x="791" y="1743"/>
                    <a:pt x="1008" y="1764"/>
                    <a:pt x="1223" y="1764"/>
                  </a:cubicBezTo>
                  <a:cubicBezTo>
                    <a:pt x="2149" y="1764"/>
                    <a:pt x="3038" y="1375"/>
                    <a:pt x="3648" y="686"/>
                  </a:cubicBezTo>
                  <a:cubicBezTo>
                    <a:pt x="3966" y="343"/>
                    <a:pt x="3552" y="1"/>
                    <a:pt x="3186"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Tree>
    <p:extLst>
      <p:ext uri="{BB962C8B-B14F-4D97-AF65-F5344CB8AC3E}">
        <p14:creationId xmlns:p14="http://schemas.microsoft.com/office/powerpoint/2010/main" val="51549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010;p16">
            <a:extLst>
              <a:ext uri="{FF2B5EF4-FFF2-40B4-BE49-F238E27FC236}">
                <a16:creationId xmlns:a16="http://schemas.microsoft.com/office/drawing/2014/main" id="{859BAC95-EBF2-B221-9B03-93FCFF85C6D7}"/>
              </a:ext>
            </a:extLst>
          </p:cNvPr>
          <p:cNvSpPr/>
          <p:nvPr/>
        </p:nvSpPr>
        <p:spPr>
          <a:xfrm>
            <a:off x="1771850" y="4458435"/>
            <a:ext cx="2224237" cy="73160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4" name="Google Shape;1011;p16">
            <a:extLst>
              <a:ext uri="{FF2B5EF4-FFF2-40B4-BE49-F238E27FC236}">
                <a16:creationId xmlns:a16="http://schemas.microsoft.com/office/drawing/2014/main" id="{4B948B72-D6F2-B592-3177-EA236D5B7E58}"/>
              </a:ext>
            </a:extLst>
          </p:cNvPr>
          <p:cNvGrpSpPr/>
          <p:nvPr/>
        </p:nvGrpSpPr>
        <p:grpSpPr>
          <a:xfrm>
            <a:off x="228803" y="5162622"/>
            <a:ext cx="3075040" cy="1467933"/>
            <a:chOff x="2174906" y="4114344"/>
            <a:chExt cx="2243450" cy="907400"/>
          </a:xfrm>
        </p:grpSpPr>
        <p:sp>
          <p:nvSpPr>
            <p:cNvPr id="5" name="Google Shape;1012;p16">
              <a:extLst>
                <a:ext uri="{FF2B5EF4-FFF2-40B4-BE49-F238E27FC236}">
                  <a16:creationId xmlns:a16="http://schemas.microsoft.com/office/drawing/2014/main" id="{6D2C9EDD-96F1-A0E9-3482-2064BC147EF9}"/>
                </a:ext>
              </a:extLst>
            </p:cNvPr>
            <p:cNvSpPr/>
            <p:nvPr/>
          </p:nvSpPr>
          <p:spPr>
            <a:xfrm>
              <a:off x="2174906" y="4114344"/>
              <a:ext cx="2243450" cy="907400"/>
            </a:xfrm>
            <a:custGeom>
              <a:avLst/>
              <a:gdLst/>
              <a:ahLst/>
              <a:cxnLst/>
              <a:rect l="l" t="t" r="r" b="b"/>
              <a:pathLst>
                <a:path w="89738" h="36296" extrusionOk="0">
                  <a:moveTo>
                    <a:pt x="6667" y="8978"/>
                  </a:moveTo>
                  <a:cubicBezTo>
                    <a:pt x="6672" y="8978"/>
                    <a:pt x="6650" y="9005"/>
                    <a:pt x="6605" y="9034"/>
                  </a:cubicBezTo>
                  <a:lnTo>
                    <a:pt x="6605" y="9034"/>
                  </a:lnTo>
                  <a:cubicBezTo>
                    <a:pt x="6643" y="8993"/>
                    <a:pt x="6662" y="8978"/>
                    <a:pt x="6667" y="8978"/>
                  </a:cubicBezTo>
                  <a:close/>
                  <a:moveTo>
                    <a:pt x="85135" y="30196"/>
                  </a:moveTo>
                  <a:lnTo>
                    <a:pt x="85135" y="30196"/>
                  </a:lnTo>
                  <a:cubicBezTo>
                    <a:pt x="85134" y="30198"/>
                    <a:pt x="85134" y="30199"/>
                    <a:pt x="85134" y="30201"/>
                  </a:cubicBezTo>
                  <a:lnTo>
                    <a:pt x="85134" y="30201"/>
                  </a:lnTo>
                  <a:cubicBezTo>
                    <a:pt x="85134" y="30199"/>
                    <a:pt x="85134" y="30198"/>
                    <a:pt x="85135" y="30196"/>
                  </a:cubicBezTo>
                  <a:close/>
                  <a:moveTo>
                    <a:pt x="32239" y="1416"/>
                  </a:moveTo>
                  <a:cubicBezTo>
                    <a:pt x="32392" y="2995"/>
                    <a:pt x="33352" y="4641"/>
                    <a:pt x="34135" y="5835"/>
                  </a:cubicBezTo>
                  <a:cubicBezTo>
                    <a:pt x="37432" y="10935"/>
                    <a:pt x="43718" y="13758"/>
                    <a:pt x="45094" y="19996"/>
                  </a:cubicBezTo>
                  <a:cubicBezTo>
                    <a:pt x="45159" y="20338"/>
                    <a:pt x="45548" y="20624"/>
                    <a:pt x="45916" y="20624"/>
                  </a:cubicBezTo>
                  <a:cubicBezTo>
                    <a:pt x="46085" y="20624"/>
                    <a:pt x="46248" y="20565"/>
                    <a:pt x="46375" y="20423"/>
                  </a:cubicBezTo>
                  <a:cubicBezTo>
                    <a:pt x="50692" y="15750"/>
                    <a:pt x="57381" y="16414"/>
                    <a:pt x="62813" y="13805"/>
                  </a:cubicBezTo>
                  <a:cubicBezTo>
                    <a:pt x="64126" y="13169"/>
                    <a:pt x="65940" y="12198"/>
                    <a:pt x="66910" y="10867"/>
                  </a:cubicBezTo>
                  <a:lnTo>
                    <a:pt x="66910" y="10867"/>
                  </a:lnTo>
                  <a:lnTo>
                    <a:pt x="80444" y="23671"/>
                  </a:lnTo>
                  <a:lnTo>
                    <a:pt x="80444" y="23671"/>
                  </a:lnTo>
                  <a:cubicBezTo>
                    <a:pt x="79384" y="23466"/>
                    <a:pt x="78317" y="23285"/>
                    <a:pt x="77259" y="23104"/>
                  </a:cubicBezTo>
                  <a:cubicBezTo>
                    <a:pt x="77220" y="23098"/>
                    <a:pt x="77181" y="23095"/>
                    <a:pt x="77142" y="23095"/>
                  </a:cubicBezTo>
                  <a:cubicBezTo>
                    <a:pt x="76567" y="23095"/>
                    <a:pt x="76043" y="23725"/>
                    <a:pt x="76643" y="24147"/>
                  </a:cubicBezTo>
                  <a:lnTo>
                    <a:pt x="84589" y="29959"/>
                  </a:lnTo>
                  <a:cubicBezTo>
                    <a:pt x="84735" y="30064"/>
                    <a:pt x="84937" y="30297"/>
                    <a:pt x="85113" y="30383"/>
                  </a:cubicBezTo>
                  <a:lnTo>
                    <a:pt x="85113" y="30383"/>
                  </a:lnTo>
                  <a:cubicBezTo>
                    <a:pt x="85082" y="31094"/>
                    <a:pt x="85550" y="32200"/>
                    <a:pt x="85680" y="32829"/>
                  </a:cubicBezTo>
                  <a:cubicBezTo>
                    <a:pt x="85838" y="33605"/>
                    <a:pt x="86362" y="34251"/>
                    <a:pt x="86940" y="34850"/>
                  </a:cubicBezTo>
                  <a:lnTo>
                    <a:pt x="86940" y="34850"/>
                  </a:lnTo>
                  <a:cubicBezTo>
                    <a:pt x="82820" y="34402"/>
                    <a:pt x="78699" y="34040"/>
                    <a:pt x="74579" y="33731"/>
                  </a:cubicBezTo>
                  <a:cubicBezTo>
                    <a:pt x="69719" y="33382"/>
                    <a:pt x="64763" y="32996"/>
                    <a:pt x="59833" y="32996"/>
                  </a:cubicBezTo>
                  <a:cubicBezTo>
                    <a:pt x="57039" y="32996"/>
                    <a:pt x="54253" y="33120"/>
                    <a:pt x="51499" y="33446"/>
                  </a:cubicBezTo>
                  <a:cubicBezTo>
                    <a:pt x="50170" y="33541"/>
                    <a:pt x="48818" y="33826"/>
                    <a:pt x="47537" y="34229"/>
                  </a:cubicBezTo>
                  <a:cubicBezTo>
                    <a:pt x="47424" y="34274"/>
                    <a:pt x="47028" y="34515"/>
                    <a:pt x="46869" y="34515"/>
                  </a:cubicBezTo>
                  <a:cubicBezTo>
                    <a:pt x="46862" y="34515"/>
                    <a:pt x="46855" y="34515"/>
                    <a:pt x="46849" y="34513"/>
                  </a:cubicBezTo>
                  <a:cubicBezTo>
                    <a:pt x="46446" y="34442"/>
                    <a:pt x="46256" y="33802"/>
                    <a:pt x="46019" y="33517"/>
                  </a:cubicBezTo>
                  <a:cubicBezTo>
                    <a:pt x="45213" y="32473"/>
                    <a:pt x="43979" y="31928"/>
                    <a:pt x="42769" y="31525"/>
                  </a:cubicBezTo>
                  <a:cubicBezTo>
                    <a:pt x="42119" y="31331"/>
                    <a:pt x="41452" y="31234"/>
                    <a:pt x="40784" y="31234"/>
                  </a:cubicBezTo>
                  <a:cubicBezTo>
                    <a:pt x="40306" y="31234"/>
                    <a:pt x="39828" y="31283"/>
                    <a:pt x="39353" y="31382"/>
                  </a:cubicBezTo>
                  <a:cubicBezTo>
                    <a:pt x="38950" y="31477"/>
                    <a:pt x="38476" y="31857"/>
                    <a:pt x="38073" y="31904"/>
                  </a:cubicBezTo>
                  <a:cubicBezTo>
                    <a:pt x="37911" y="31932"/>
                    <a:pt x="37801" y="31945"/>
                    <a:pt x="37721" y="31945"/>
                  </a:cubicBezTo>
                  <a:cubicBezTo>
                    <a:pt x="37462" y="31945"/>
                    <a:pt x="37533" y="31802"/>
                    <a:pt x="37242" y="31548"/>
                  </a:cubicBezTo>
                  <a:cubicBezTo>
                    <a:pt x="36388" y="30766"/>
                    <a:pt x="35653" y="29912"/>
                    <a:pt x="34752" y="29200"/>
                  </a:cubicBezTo>
                  <a:cubicBezTo>
                    <a:pt x="32071" y="27089"/>
                    <a:pt x="29106" y="25334"/>
                    <a:pt x="26141" y="23649"/>
                  </a:cubicBezTo>
                  <a:cubicBezTo>
                    <a:pt x="19594" y="19925"/>
                    <a:pt x="12810" y="16604"/>
                    <a:pt x="5978" y="13449"/>
                  </a:cubicBezTo>
                  <a:cubicBezTo>
                    <a:pt x="4898" y="12942"/>
                    <a:pt x="3806" y="12446"/>
                    <a:pt x="2711" y="11953"/>
                  </a:cubicBezTo>
                  <a:lnTo>
                    <a:pt x="2711" y="11953"/>
                  </a:lnTo>
                  <a:lnTo>
                    <a:pt x="4058" y="11539"/>
                  </a:lnTo>
                  <a:lnTo>
                    <a:pt x="4058" y="11539"/>
                  </a:lnTo>
                  <a:cubicBezTo>
                    <a:pt x="4079" y="11540"/>
                    <a:pt x="4100" y="11541"/>
                    <a:pt x="4121" y="11541"/>
                  </a:cubicBezTo>
                  <a:cubicBezTo>
                    <a:pt x="4289" y="11541"/>
                    <a:pt x="4453" y="11481"/>
                    <a:pt x="4579" y="11338"/>
                  </a:cubicBezTo>
                  <a:lnTo>
                    <a:pt x="5765" y="10010"/>
                  </a:lnTo>
                  <a:cubicBezTo>
                    <a:pt x="6002" y="9773"/>
                    <a:pt x="6239" y="9512"/>
                    <a:pt x="6453" y="9227"/>
                  </a:cubicBezTo>
                  <a:cubicBezTo>
                    <a:pt x="6481" y="9189"/>
                    <a:pt x="6506" y="9156"/>
                    <a:pt x="6528" y="9127"/>
                  </a:cubicBezTo>
                  <a:lnTo>
                    <a:pt x="6528" y="9127"/>
                  </a:lnTo>
                  <a:cubicBezTo>
                    <a:pt x="6618" y="9137"/>
                    <a:pt x="6712" y="9142"/>
                    <a:pt x="6810" y="9142"/>
                  </a:cubicBezTo>
                  <a:cubicBezTo>
                    <a:pt x="7625" y="9142"/>
                    <a:pt x="8673" y="8834"/>
                    <a:pt x="9347" y="8776"/>
                  </a:cubicBezTo>
                  <a:lnTo>
                    <a:pt x="16985" y="7994"/>
                  </a:lnTo>
                  <a:cubicBezTo>
                    <a:pt x="17625" y="7922"/>
                    <a:pt x="17981" y="7092"/>
                    <a:pt x="17246" y="6808"/>
                  </a:cubicBezTo>
                  <a:cubicBezTo>
                    <a:pt x="16188" y="6399"/>
                    <a:pt x="15131" y="6006"/>
                    <a:pt x="14063" y="5636"/>
                  </a:cubicBezTo>
                  <a:lnTo>
                    <a:pt x="14063" y="5636"/>
                  </a:lnTo>
                  <a:lnTo>
                    <a:pt x="32239" y="1416"/>
                  </a:lnTo>
                  <a:close/>
                  <a:moveTo>
                    <a:pt x="32925" y="0"/>
                  </a:moveTo>
                  <a:cubicBezTo>
                    <a:pt x="32861" y="0"/>
                    <a:pt x="32797" y="8"/>
                    <a:pt x="32735" y="23"/>
                  </a:cubicBezTo>
                  <a:lnTo>
                    <a:pt x="11482" y="4934"/>
                  </a:lnTo>
                  <a:cubicBezTo>
                    <a:pt x="10699" y="5100"/>
                    <a:pt x="11007" y="5954"/>
                    <a:pt x="11600" y="6143"/>
                  </a:cubicBezTo>
                  <a:cubicBezTo>
                    <a:pt x="12462" y="6410"/>
                    <a:pt x="13324" y="6702"/>
                    <a:pt x="14180" y="7010"/>
                  </a:cubicBezTo>
                  <a:lnTo>
                    <a:pt x="14180" y="7010"/>
                  </a:lnTo>
                  <a:lnTo>
                    <a:pt x="8706" y="7567"/>
                  </a:lnTo>
                  <a:cubicBezTo>
                    <a:pt x="7900" y="7638"/>
                    <a:pt x="6737" y="7543"/>
                    <a:pt x="5955" y="7851"/>
                  </a:cubicBezTo>
                  <a:cubicBezTo>
                    <a:pt x="5026" y="8214"/>
                    <a:pt x="4205" y="9550"/>
                    <a:pt x="3555" y="10330"/>
                  </a:cubicBezTo>
                  <a:lnTo>
                    <a:pt x="3555" y="10330"/>
                  </a:lnTo>
                  <a:lnTo>
                    <a:pt x="665" y="11220"/>
                  </a:lnTo>
                  <a:cubicBezTo>
                    <a:pt x="72" y="11338"/>
                    <a:pt x="1" y="12192"/>
                    <a:pt x="594" y="12382"/>
                  </a:cubicBezTo>
                  <a:cubicBezTo>
                    <a:pt x="4935" y="14280"/>
                    <a:pt x="9228" y="16320"/>
                    <a:pt x="13474" y="18407"/>
                  </a:cubicBezTo>
                  <a:cubicBezTo>
                    <a:pt x="20282" y="21775"/>
                    <a:pt x="27374" y="25167"/>
                    <a:pt x="33423" y="29793"/>
                  </a:cubicBezTo>
                  <a:cubicBezTo>
                    <a:pt x="34467" y="30576"/>
                    <a:pt x="35416" y="31477"/>
                    <a:pt x="36270" y="32473"/>
                  </a:cubicBezTo>
                  <a:cubicBezTo>
                    <a:pt x="36701" y="32970"/>
                    <a:pt x="37172" y="33388"/>
                    <a:pt x="37843" y="33388"/>
                  </a:cubicBezTo>
                  <a:cubicBezTo>
                    <a:pt x="37910" y="33388"/>
                    <a:pt x="37978" y="33383"/>
                    <a:pt x="38049" y="33375"/>
                  </a:cubicBezTo>
                  <a:cubicBezTo>
                    <a:pt x="38523" y="33327"/>
                    <a:pt x="38855" y="32995"/>
                    <a:pt x="39282" y="32806"/>
                  </a:cubicBezTo>
                  <a:cubicBezTo>
                    <a:pt x="39765" y="32587"/>
                    <a:pt x="40298" y="32497"/>
                    <a:pt x="40835" y="32497"/>
                  </a:cubicBezTo>
                  <a:cubicBezTo>
                    <a:pt x="41406" y="32497"/>
                    <a:pt x="41983" y="32599"/>
                    <a:pt x="42508" y="32758"/>
                  </a:cubicBezTo>
                  <a:cubicBezTo>
                    <a:pt x="43362" y="33019"/>
                    <a:pt x="44240" y="33446"/>
                    <a:pt x="44809" y="34158"/>
                  </a:cubicBezTo>
                  <a:cubicBezTo>
                    <a:pt x="45070" y="34466"/>
                    <a:pt x="45165" y="34846"/>
                    <a:pt x="45402" y="35154"/>
                  </a:cubicBezTo>
                  <a:cubicBezTo>
                    <a:pt x="45761" y="35584"/>
                    <a:pt x="46295" y="35824"/>
                    <a:pt x="46841" y="35824"/>
                  </a:cubicBezTo>
                  <a:cubicBezTo>
                    <a:pt x="47019" y="35824"/>
                    <a:pt x="47197" y="35799"/>
                    <a:pt x="47371" y="35747"/>
                  </a:cubicBezTo>
                  <a:cubicBezTo>
                    <a:pt x="48391" y="35439"/>
                    <a:pt x="49316" y="35083"/>
                    <a:pt x="50384" y="34893"/>
                  </a:cubicBezTo>
                  <a:cubicBezTo>
                    <a:pt x="53132" y="34442"/>
                    <a:pt x="55961" y="34364"/>
                    <a:pt x="58764" y="34364"/>
                  </a:cubicBezTo>
                  <a:cubicBezTo>
                    <a:pt x="59348" y="34364"/>
                    <a:pt x="59931" y="34367"/>
                    <a:pt x="60512" y="34371"/>
                  </a:cubicBezTo>
                  <a:cubicBezTo>
                    <a:pt x="68127" y="34442"/>
                    <a:pt x="75741" y="35012"/>
                    <a:pt x="83332" y="35747"/>
                  </a:cubicBezTo>
                  <a:cubicBezTo>
                    <a:pt x="85063" y="35913"/>
                    <a:pt x="86795" y="36079"/>
                    <a:pt x="88550" y="36293"/>
                  </a:cubicBezTo>
                  <a:cubicBezTo>
                    <a:pt x="88573" y="36295"/>
                    <a:pt x="88597" y="36296"/>
                    <a:pt x="88621" y="36296"/>
                  </a:cubicBezTo>
                  <a:cubicBezTo>
                    <a:pt x="89093" y="36296"/>
                    <a:pt x="89737" y="35864"/>
                    <a:pt x="89286" y="35367"/>
                  </a:cubicBezTo>
                  <a:lnTo>
                    <a:pt x="87649" y="33565"/>
                  </a:lnTo>
                  <a:cubicBezTo>
                    <a:pt x="87545" y="33461"/>
                    <a:pt x="87239" y="33053"/>
                    <a:pt x="87173" y="33053"/>
                  </a:cubicBezTo>
                  <a:cubicBezTo>
                    <a:pt x="87169" y="33053"/>
                    <a:pt x="87166" y="33055"/>
                    <a:pt x="87164" y="33058"/>
                  </a:cubicBezTo>
                  <a:lnTo>
                    <a:pt x="87164" y="33058"/>
                  </a:lnTo>
                  <a:cubicBezTo>
                    <a:pt x="87079" y="32745"/>
                    <a:pt x="87024" y="32431"/>
                    <a:pt x="86985" y="32118"/>
                  </a:cubicBezTo>
                  <a:cubicBezTo>
                    <a:pt x="86724" y="30766"/>
                    <a:pt x="86724" y="29959"/>
                    <a:pt x="85633" y="29153"/>
                  </a:cubicBezTo>
                  <a:lnTo>
                    <a:pt x="79686" y="24807"/>
                  </a:lnTo>
                  <a:lnTo>
                    <a:pt x="79686" y="24807"/>
                  </a:lnTo>
                  <a:cubicBezTo>
                    <a:pt x="80601" y="24978"/>
                    <a:pt x="81516" y="25164"/>
                    <a:pt x="82430" y="25381"/>
                  </a:cubicBezTo>
                  <a:cubicBezTo>
                    <a:pt x="82500" y="25398"/>
                    <a:pt x="82567" y="25406"/>
                    <a:pt x="82630" y="25406"/>
                  </a:cubicBezTo>
                  <a:cubicBezTo>
                    <a:pt x="83195" y="25406"/>
                    <a:pt x="83493" y="24785"/>
                    <a:pt x="83023" y="24337"/>
                  </a:cubicBezTo>
                  <a:lnTo>
                    <a:pt x="67178" y="9346"/>
                  </a:lnTo>
                  <a:cubicBezTo>
                    <a:pt x="67057" y="9225"/>
                    <a:pt x="66839" y="9155"/>
                    <a:pt x="66623" y="9155"/>
                  </a:cubicBezTo>
                  <a:cubicBezTo>
                    <a:pt x="66374" y="9155"/>
                    <a:pt x="66128" y="9248"/>
                    <a:pt x="66039" y="9464"/>
                  </a:cubicBezTo>
                  <a:cubicBezTo>
                    <a:pt x="65304" y="11291"/>
                    <a:pt x="62742" y="12429"/>
                    <a:pt x="61105" y="13141"/>
                  </a:cubicBezTo>
                  <a:cubicBezTo>
                    <a:pt x="58212" y="14374"/>
                    <a:pt x="55175" y="14707"/>
                    <a:pt x="52163" y="15489"/>
                  </a:cubicBezTo>
                  <a:cubicBezTo>
                    <a:pt x="49952" y="16047"/>
                    <a:pt x="47908" y="17140"/>
                    <a:pt x="46201" y="18655"/>
                  </a:cubicBezTo>
                  <a:lnTo>
                    <a:pt x="46201" y="18655"/>
                  </a:lnTo>
                  <a:cubicBezTo>
                    <a:pt x="45548" y="16625"/>
                    <a:pt x="44436" y="14767"/>
                    <a:pt x="42959" y="13212"/>
                  </a:cubicBezTo>
                  <a:cubicBezTo>
                    <a:pt x="40777" y="10935"/>
                    <a:pt x="38262" y="9132"/>
                    <a:pt x="36341" y="6618"/>
                  </a:cubicBezTo>
                  <a:cubicBezTo>
                    <a:pt x="35321" y="5313"/>
                    <a:pt x="34396" y="3842"/>
                    <a:pt x="33921" y="2253"/>
                  </a:cubicBezTo>
                  <a:cubicBezTo>
                    <a:pt x="33803" y="1779"/>
                    <a:pt x="33732" y="1281"/>
                    <a:pt x="33708" y="782"/>
                  </a:cubicBezTo>
                  <a:cubicBezTo>
                    <a:pt x="33790" y="329"/>
                    <a:pt x="33353" y="0"/>
                    <a:pt x="32925"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 name="Google Shape;1013;p16">
              <a:extLst>
                <a:ext uri="{FF2B5EF4-FFF2-40B4-BE49-F238E27FC236}">
                  <a16:creationId xmlns:a16="http://schemas.microsoft.com/office/drawing/2014/main" id="{75715E89-0C74-A04B-E60A-CF83910E028C}"/>
                </a:ext>
              </a:extLst>
            </p:cNvPr>
            <p:cNvSpPr/>
            <p:nvPr/>
          </p:nvSpPr>
          <p:spPr>
            <a:xfrm>
              <a:off x="2174906" y="4114344"/>
              <a:ext cx="2243450" cy="907400"/>
            </a:xfrm>
            <a:custGeom>
              <a:avLst/>
              <a:gdLst/>
              <a:ahLst/>
              <a:cxnLst/>
              <a:rect l="l" t="t" r="r" b="b"/>
              <a:pathLst>
                <a:path w="89738" h="36296" extrusionOk="0">
                  <a:moveTo>
                    <a:pt x="6667" y="8978"/>
                  </a:moveTo>
                  <a:cubicBezTo>
                    <a:pt x="6672" y="8978"/>
                    <a:pt x="6650" y="9005"/>
                    <a:pt x="6605" y="9034"/>
                  </a:cubicBezTo>
                  <a:lnTo>
                    <a:pt x="6605" y="9034"/>
                  </a:lnTo>
                  <a:cubicBezTo>
                    <a:pt x="6643" y="8993"/>
                    <a:pt x="6662" y="8978"/>
                    <a:pt x="6667" y="8978"/>
                  </a:cubicBezTo>
                  <a:close/>
                  <a:moveTo>
                    <a:pt x="85135" y="30196"/>
                  </a:moveTo>
                  <a:lnTo>
                    <a:pt x="85135" y="30196"/>
                  </a:lnTo>
                  <a:cubicBezTo>
                    <a:pt x="85134" y="30198"/>
                    <a:pt x="85134" y="30199"/>
                    <a:pt x="85134" y="30201"/>
                  </a:cubicBezTo>
                  <a:lnTo>
                    <a:pt x="85134" y="30201"/>
                  </a:lnTo>
                  <a:cubicBezTo>
                    <a:pt x="85134" y="30199"/>
                    <a:pt x="85134" y="30198"/>
                    <a:pt x="85135" y="30196"/>
                  </a:cubicBezTo>
                  <a:close/>
                  <a:moveTo>
                    <a:pt x="32239" y="1416"/>
                  </a:moveTo>
                  <a:cubicBezTo>
                    <a:pt x="32392" y="2995"/>
                    <a:pt x="33352" y="4641"/>
                    <a:pt x="34135" y="5835"/>
                  </a:cubicBezTo>
                  <a:cubicBezTo>
                    <a:pt x="37432" y="10935"/>
                    <a:pt x="43718" y="13758"/>
                    <a:pt x="45094" y="19996"/>
                  </a:cubicBezTo>
                  <a:cubicBezTo>
                    <a:pt x="45159" y="20338"/>
                    <a:pt x="45548" y="20624"/>
                    <a:pt x="45916" y="20624"/>
                  </a:cubicBezTo>
                  <a:cubicBezTo>
                    <a:pt x="46085" y="20624"/>
                    <a:pt x="46248" y="20565"/>
                    <a:pt x="46375" y="20423"/>
                  </a:cubicBezTo>
                  <a:cubicBezTo>
                    <a:pt x="50692" y="15750"/>
                    <a:pt x="57381" y="16414"/>
                    <a:pt x="62813" y="13805"/>
                  </a:cubicBezTo>
                  <a:cubicBezTo>
                    <a:pt x="64126" y="13169"/>
                    <a:pt x="65940" y="12198"/>
                    <a:pt x="66910" y="10867"/>
                  </a:cubicBezTo>
                  <a:lnTo>
                    <a:pt x="66910" y="10867"/>
                  </a:lnTo>
                  <a:lnTo>
                    <a:pt x="80444" y="23671"/>
                  </a:lnTo>
                  <a:lnTo>
                    <a:pt x="80444" y="23671"/>
                  </a:lnTo>
                  <a:cubicBezTo>
                    <a:pt x="79384" y="23466"/>
                    <a:pt x="78317" y="23285"/>
                    <a:pt x="77259" y="23104"/>
                  </a:cubicBezTo>
                  <a:cubicBezTo>
                    <a:pt x="77220" y="23098"/>
                    <a:pt x="77181" y="23095"/>
                    <a:pt x="77142" y="23095"/>
                  </a:cubicBezTo>
                  <a:cubicBezTo>
                    <a:pt x="76567" y="23095"/>
                    <a:pt x="76043" y="23725"/>
                    <a:pt x="76643" y="24147"/>
                  </a:cubicBezTo>
                  <a:lnTo>
                    <a:pt x="84589" y="29959"/>
                  </a:lnTo>
                  <a:cubicBezTo>
                    <a:pt x="84735" y="30064"/>
                    <a:pt x="84937" y="30297"/>
                    <a:pt x="85113" y="30383"/>
                  </a:cubicBezTo>
                  <a:lnTo>
                    <a:pt x="85113" y="30383"/>
                  </a:lnTo>
                  <a:cubicBezTo>
                    <a:pt x="85082" y="31094"/>
                    <a:pt x="85550" y="32200"/>
                    <a:pt x="85680" y="32829"/>
                  </a:cubicBezTo>
                  <a:cubicBezTo>
                    <a:pt x="85838" y="33605"/>
                    <a:pt x="86362" y="34251"/>
                    <a:pt x="86940" y="34850"/>
                  </a:cubicBezTo>
                  <a:lnTo>
                    <a:pt x="86940" y="34850"/>
                  </a:lnTo>
                  <a:cubicBezTo>
                    <a:pt x="82820" y="34402"/>
                    <a:pt x="78699" y="34040"/>
                    <a:pt x="74579" y="33731"/>
                  </a:cubicBezTo>
                  <a:cubicBezTo>
                    <a:pt x="69719" y="33382"/>
                    <a:pt x="64763" y="32996"/>
                    <a:pt x="59833" y="32996"/>
                  </a:cubicBezTo>
                  <a:cubicBezTo>
                    <a:pt x="57039" y="32996"/>
                    <a:pt x="54253" y="33120"/>
                    <a:pt x="51499" y="33446"/>
                  </a:cubicBezTo>
                  <a:cubicBezTo>
                    <a:pt x="50170" y="33541"/>
                    <a:pt x="48818" y="33826"/>
                    <a:pt x="47537" y="34229"/>
                  </a:cubicBezTo>
                  <a:cubicBezTo>
                    <a:pt x="47424" y="34274"/>
                    <a:pt x="47028" y="34515"/>
                    <a:pt x="46869" y="34515"/>
                  </a:cubicBezTo>
                  <a:cubicBezTo>
                    <a:pt x="46862" y="34515"/>
                    <a:pt x="46855" y="34515"/>
                    <a:pt x="46849" y="34513"/>
                  </a:cubicBezTo>
                  <a:cubicBezTo>
                    <a:pt x="46446" y="34442"/>
                    <a:pt x="46256" y="33802"/>
                    <a:pt x="46019" y="33517"/>
                  </a:cubicBezTo>
                  <a:cubicBezTo>
                    <a:pt x="45213" y="32473"/>
                    <a:pt x="43979" y="31928"/>
                    <a:pt x="42769" y="31525"/>
                  </a:cubicBezTo>
                  <a:cubicBezTo>
                    <a:pt x="42119" y="31331"/>
                    <a:pt x="41452" y="31234"/>
                    <a:pt x="40784" y="31234"/>
                  </a:cubicBezTo>
                  <a:cubicBezTo>
                    <a:pt x="40306" y="31234"/>
                    <a:pt x="39828" y="31283"/>
                    <a:pt x="39353" y="31382"/>
                  </a:cubicBezTo>
                  <a:cubicBezTo>
                    <a:pt x="38950" y="31477"/>
                    <a:pt x="38476" y="31857"/>
                    <a:pt x="38073" y="31904"/>
                  </a:cubicBezTo>
                  <a:cubicBezTo>
                    <a:pt x="37911" y="31932"/>
                    <a:pt x="37801" y="31945"/>
                    <a:pt x="37721" y="31945"/>
                  </a:cubicBezTo>
                  <a:cubicBezTo>
                    <a:pt x="37462" y="31945"/>
                    <a:pt x="37533" y="31802"/>
                    <a:pt x="37242" y="31548"/>
                  </a:cubicBezTo>
                  <a:cubicBezTo>
                    <a:pt x="36388" y="30766"/>
                    <a:pt x="35653" y="29912"/>
                    <a:pt x="34752" y="29200"/>
                  </a:cubicBezTo>
                  <a:cubicBezTo>
                    <a:pt x="32071" y="27089"/>
                    <a:pt x="29106" y="25334"/>
                    <a:pt x="26141" y="23649"/>
                  </a:cubicBezTo>
                  <a:cubicBezTo>
                    <a:pt x="19594" y="19925"/>
                    <a:pt x="12810" y="16604"/>
                    <a:pt x="5978" y="13449"/>
                  </a:cubicBezTo>
                  <a:cubicBezTo>
                    <a:pt x="4898" y="12942"/>
                    <a:pt x="3806" y="12446"/>
                    <a:pt x="2711" y="11953"/>
                  </a:cubicBezTo>
                  <a:lnTo>
                    <a:pt x="2711" y="11953"/>
                  </a:lnTo>
                  <a:lnTo>
                    <a:pt x="4058" y="11539"/>
                  </a:lnTo>
                  <a:lnTo>
                    <a:pt x="4058" y="11539"/>
                  </a:lnTo>
                  <a:cubicBezTo>
                    <a:pt x="4079" y="11540"/>
                    <a:pt x="4100" y="11541"/>
                    <a:pt x="4121" y="11541"/>
                  </a:cubicBezTo>
                  <a:cubicBezTo>
                    <a:pt x="4289" y="11541"/>
                    <a:pt x="4453" y="11481"/>
                    <a:pt x="4579" y="11338"/>
                  </a:cubicBezTo>
                  <a:lnTo>
                    <a:pt x="5765" y="10010"/>
                  </a:lnTo>
                  <a:cubicBezTo>
                    <a:pt x="6002" y="9773"/>
                    <a:pt x="6239" y="9512"/>
                    <a:pt x="6453" y="9227"/>
                  </a:cubicBezTo>
                  <a:cubicBezTo>
                    <a:pt x="6481" y="9189"/>
                    <a:pt x="6506" y="9156"/>
                    <a:pt x="6528" y="9127"/>
                  </a:cubicBezTo>
                  <a:lnTo>
                    <a:pt x="6528" y="9127"/>
                  </a:lnTo>
                  <a:cubicBezTo>
                    <a:pt x="6618" y="9137"/>
                    <a:pt x="6712" y="9142"/>
                    <a:pt x="6810" y="9142"/>
                  </a:cubicBezTo>
                  <a:cubicBezTo>
                    <a:pt x="7625" y="9142"/>
                    <a:pt x="8673" y="8834"/>
                    <a:pt x="9347" y="8776"/>
                  </a:cubicBezTo>
                  <a:lnTo>
                    <a:pt x="16985" y="7994"/>
                  </a:lnTo>
                  <a:cubicBezTo>
                    <a:pt x="17625" y="7922"/>
                    <a:pt x="17981" y="7092"/>
                    <a:pt x="17246" y="6808"/>
                  </a:cubicBezTo>
                  <a:cubicBezTo>
                    <a:pt x="16188" y="6399"/>
                    <a:pt x="15131" y="6006"/>
                    <a:pt x="14063" y="5636"/>
                  </a:cubicBezTo>
                  <a:lnTo>
                    <a:pt x="14063" y="5636"/>
                  </a:lnTo>
                  <a:lnTo>
                    <a:pt x="32239" y="1416"/>
                  </a:lnTo>
                  <a:close/>
                  <a:moveTo>
                    <a:pt x="32925" y="0"/>
                  </a:moveTo>
                  <a:cubicBezTo>
                    <a:pt x="32861" y="0"/>
                    <a:pt x="32797" y="8"/>
                    <a:pt x="32735" y="23"/>
                  </a:cubicBezTo>
                  <a:lnTo>
                    <a:pt x="11482" y="4934"/>
                  </a:lnTo>
                  <a:cubicBezTo>
                    <a:pt x="10699" y="5100"/>
                    <a:pt x="11007" y="5954"/>
                    <a:pt x="11600" y="6143"/>
                  </a:cubicBezTo>
                  <a:cubicBezTo>
                    <a:pt x="12462" y="6410"/>
                    <a:pt x="13324" y="6702"/>
                    <a:pt x="14180" y="7010"/>
                  </a:cubicBezTo>
                  <a:lnTo>
                    <a:pt x="14180" y="7010"/>
                  </a:lnTo>
                  <a:lnTo>
                    <a:pt x="8706" y="7567"/>
                  </a:lnTo>
                  <a:cubicBezTo>
                    <a:pt x="7900" y="7638"/>
                    <a:pt x="6737" y="7543"/>
                    <a:pt x="5955" y="7851"/>
                  </a:cubicBezTo>
                  <a:cubicBezTo>
                    <a:pt x="5026" y="8214"/>
                    <a:pt x="4205" y="9550"/>
                    <a:pt x="3555" y="10330"/>
                  </a:cubicBezTo>
                  <a:lnTo>
                    <a:pt x="3555" y="10330"/>
                  </a:lnTo>
                  <a:lnTo>
                    <a:pt x="665" y="11220"/>
                  </a:lnTo>
                  <a:cubicBezTo>
                    <a:pt x="72" y="11338"/>
                    <a:pt x="1" y="12192"/>
                    <a:pt x="594" y="12382"/>
                  </a:cubicBezTo>
                  <a:cubicBezTo>
                    <a:pt x="4935" y="14280"/>
                    <a:pt x="9228" y="16320"/>
                    <a:pt x="13474" y="18407"/>
                  </a:cubicBezTo>
                  <a:cubicBezTo>
                    <a:pt x="20282" y="21775"/>
                    <a:pt x="27374" y="25167"/>
                    <a:pt x="33423" y="29793"/>
                  </a:cubicBezTo>
                  <a:cubicBezTo>
                    <a:pt x="34467" y="30576"/>
                    <a:pt x="35416" y="31477"/>
                    <a:pt x="36270" y="32473"/>
                  </a:cubicBezTo>
                  <a:cubicBezTo>
                    <a:pt x="36701" y="32970"/>
                    <a:pt x="37172" y="33388"/>
                    <a:pt x="37843" y="33388"/>
                  </a:cubicBezTo>
                  <a:cubicBezTo>
                    <a:pt x="37910" y="33388"/>
                    <a:pt x="37978" y="33383"/>
                    <a:pt x="38049" y="33375"/>
                  </a:cubicBezTo>
                  <a:cubicBezTo>
                    <a:pt x="38523" y="33327"/>
                    <a:pt x="38855" y="32995"/>
                    <a:pt x="39282" y="32806"/>
                  </a:cubicBezTo>
                  <a:cubicBezTo>
                    <a:pt x="39765" y="32587"/>
                    <a:pt x="40298" y="32497"/>
                    <a:pt x="40835" y="32497"/>
                  </a:cubicBezTo>
                  <a:cubicBezTo>
                    <a:pt x="41406" y="32497"/>
                    <a:pt x="41983" y="32599"/>
                    <a:pt x="42508" y="32758"/>
                  </a:cubicBezTo>
                  <a:cubicBezTo>
                    <a:pt x="43362" y="33019"/>
                    <a:pt x="44240" y="33446"/>
                    <a:pt x="44809" y="34158"/>
                  </a:cubicBezTo>
                  <a:cubicBezTo>
                    <a:pt x="45070" y="34466"/>
                    <a:pt x="45165" y="34846"/>
                    <a:pt x="45402" y="35154"/>
                  </a:cubicBezTo>
                  <a:cubicBezTo>
                    <a:pt x="45761" y="35584"/>
                    <a:pt x="46295" y="35824"/>
                    <a:pt x="46841" y="35824"/>
                  </a:cubicBezTo>
                  <a:cubicBezTo>
                    <a:pt x="47019" y="35824"/>
                    <a:pt x="47197" y="35799"/>
                    <a:pt x="47371" y="35747"/>
                  </a:cubicBezTo>
                  <a:cubicBezTo>
                    <a:pt x="48391" y="35439"/>
                    <a:pt x="49316" y="35083"/>
                    <a:pt x="50384" y="34893"/>
                  </a:cubicBezTo>
                  <a:cubicBezTo>
                    <a:pt x="53132" y="34442"/>
                    <a:pt x="55961" y="34364"/>
                    <a:pt x="58764" y="34364"/>
                  </a:cubicBezTo>
                  <a:cubicBezTo>
                    <a:pt x="59348" y="34364"/>
                    <a:pt x="59931" y="34367"/>
                    <a:pt x="60512" y="34371"/>
                  </a:cubicBezTo>
                  <a:cubicBezTo>
                    <a:pt x="68127" y="34442"/>
                    <a:pt x="75741" y="35012"/>
                    <a:pt x="83332" y="35747"/>
                  </a:cubicBezTo>
                  <a:cubicBezTo>
                    <a:pt x="85063" y="35913"/>
                    <a:pt x="86795" y="36079"/>
                    <a:pt x="88550" y="36293"/>
                  </a:cubicBezTo>
                  <a:cubicBezTo>
                    <a:pt x="88573" y="36295"/>
                    <a:pt x="88597" y="36296"/>
                    <a:pt x="88621" y="36296"/>
                  </a:cubicBezTo>
                  <a:cubicBezTo>
                    <a:pt x="89093" y="36296"/>
                    <a:pt x="89737" y="35864"/>
                    <a:pt x="89286" y="35367"/>
                  </a:cubicBezTo>
                  <a:lnTo>
                    <a:pt x="87649" y="33565"/>
                  </a:lnTo>
                  <a:cubicBezTo>
                    <a:pt x="87545" y="33461"/>
                    <a:pt x="87239" y="33053"/>
                    <a:pt x="87173" y="33053"/>
                  </a:cubicBezTo>
                  <a:cubicBezTo>
                    <a:pt x="87169" y="33053"/>
                    <a:pt x="87166" y="33055"/>
                    <a:pt x="87164" y="33058"/>
                  </a:cubicBezTo>
                  <a:lnTo>
                    <a:pt x="87164" y="33058"/>
                  </a:lnTo>
                  <a:cubicBezTo>
                    <a:pt x="87079" y="32745"/>
                    <a:pt x="87024" y="32431"/>
                    <a:pt x="86985" y="32118"/>
                  </a:cubicBezTo>
                  <a:cubicBezTo>
                    <a:pt x="86724" y="30766"/>
                    <a:pt x="86724" y="29959"/>
                    <a:pt x="85633" y="29153"/>
                  </a:cubicBezTo>
                  <a:lnTo>
                    <a:pt x="79686" y="24807"/>
                  </a:lnTo>
                  <a:lnTo>
                    <a:pt x="79686" y="24807"/>
                  </a:lnTo>
                  <a:cubicBezTo>
                    <a:pt x="80601" y="24978"/>
                    <a:pt x="81516" y="25164"/>
                    <a:pt x="82430" y="25381"/>
                  </a:cubicBezTo>
                  <a:cubicBezTo>
                    <a:pt x="82500" y="25398"/>
                    <a:pt x="82567" y="25406"/>
                    <a:pt x="82630" y="25406"/>
                  </a:cubicBezTo>
                  <a:cubicBezTo>
                    <a:pt x="83195" y="25406"/>
                    <a:pt x="83493" y="24785"/>
                    <a:pt x="83023" y="24337"/>
                  </a:cubicBezTo>
                  <a:lnTo>
                    <a:pt x="67178" y="9346"/>
                  </a:lnTo>
                  <a:cubicBezTo>
                    <a:pt x="67057" y="9225"/>
                    <a:pt x="66839" y="9155"/>
                    <a:pt x="66623" y="9155"/>
                  </a:cubicBezTo>
                  <a:cubicBezTo>
                    <a:pt x="66374" y="9155"/>
                    <a:pt x="66128" y="9248"/>
                    <a:pt x="66039" y="9464"/>
                  </a:cubicBezTo>
                  <a:cubicBezTo>
                    <a:pt x="65304" y="11291"/>
                    <a:pt x="62742" y="12429"/>
                    <a:pt x="61105" y="13141"/>
                  </a:cubicBezTo>
                  <a:cubicBezTo>
                    <a:pt x="58212" y="14374"/>
                    <a:pt x="55175" y="14707"/>
                    <a:pt x="52163" y="15489"/>
                  </a:cubicBezTo>
                  <a:cubicBezTo>
                    <a:pt x="49952" y="16047"/>
                    <a:pt x="47908" y="17140"/>
                    <a:pt x="46201" y="18655"/>
                  </a:cubicBezTo>
                  <a:lnTo>
                    <a:pt x="46201" y="18655"/>
                  </a:lnTo>
                  <a:cubicBezTo>
                    <a:pt x="45548" y="16625"/>
                    <a:pt x="44436" y="14767"/>
                    <a:pt x="42959" y="13212"/>
                  </a:cubicBezTo>
                  <a:cubicBezTo>
                    <a:pt x="40777" y="10935"/>
                    <a:pt x="38262" y="9132"/>
                    <a:pt x="36341" y="6618"/>
                  </a:cubicBezTo>
                  <a:cubicBezTo>
                    <a:pt x="35321" y="5313"/>
                    <a:pt x="34396" y="3842"/>
                    <a:pt x="33921" y="2253"/>
                  </a:cubicBezTo>
                  <a:cubicBezTo>
                    <a:pt x="33803" y="1779"/>
                    <a:pt x="33732" y="1281"/>
                    <a:pt x="33708" y="782"/>
                  </a:cubicBezTo>
                  <a:cubicBezTo>
                    <a:pt x="33790" y="329"/>
                    <a:pt x="33353" y="0"/>
                    <a:pt x="32925"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 name="Google Shape;1014;p16">
              <a:extLst>
                <a:ext uri="{FF2B5EF4-FFF2-40B4-BE49-F238E27FC236}">
                  <a16:creationId xmlns:a16="http://schemas.microsoft.com/office/drawing/2014/main" id="{42D22E70-6678-A743-E148-A3C0FA913CEC}"/>
                </a:ext>
              </a:extLst>
            </p:cNvPr>
            <p:cNvSpPr/>
            <p:nvPr/>
          </p:nvSpPr>
          <p:spPr>
            <a:xfrm>
              <a:off x="2198031" y="4129144"/>
              <a:ext cx="2193600" cy="876525"/>
            </a:xfrm>
            <a:custGeom>
              <a:avLst/>
              <a:gdLst/>
              <a:ahLst/>
              <a:cxnLst/>
              <a:rect l="l" t="t" r="r" b="b"/>
              <a:pathLst>
                <a:path w="87744" h="35061" extrusionOk="0">
                  <a:moveTo>
                    <a:pt x="32048" y="1"/>
                  </a:moveTo>
                  <a:lnTo>
                    <a:pt x="10794" y="4935"/>
                  </a:lnTo>
                  <a:cubicBezTo>
                    <a:pt x="10794" y="4935"/>
                    <a:pt x="12905" y="5575"/>
                    <a:pt x="15989" y="6761"/>
                  </a:cubicBezTo>
                  <a:lnTo>
                    <a:pt x="5267" y="7852"/>
                  </a:lnTo>
                  <a:lnTo>
                    <a:pt x="3061" y="10272"/>
                  </a:lnTo>
                  <a:lnTo>
                    <a:pt x="1" y="11244"/>
                  </a:lnTo>
                  <a:cubicBezTo>
                    <a:pt x="1" y="11244"/>
                    <a:pt x="30862" y="24836"/>
                    <a:pt x="35914" y="31502"/>
                  </a:cubicBezTo>
                  <a:cubicBezTo>
                    <a:pt x="35914" y="31502"/>
                    <a:pt x="36269" y="32173"/>
                    <a:pt x="36852" y="32173"/>
                  </a:cubicBezTo>
                  <a:cubicBezTo>
                    <a:pt x="37052" y="32173"/>
                    <a:pt x="37279" y="32094"/>
                    <a:pt x="37527" y="31881"/>
                  </a:cubicBezTo>
                  <a:lnTo>
                    <a:pt x="37622" y="31834"/>
                  </a:lnTo>
                  <a:cubicBezTo>
                    <a:pt x="38166" y="31467"/>
                    <a:pt x="38947" y="31263"/>
                    <a:pt x="39846" y="31263"/>
                  </a:cubicBezTo>
                  <a:cubicBezTo>
                    <a:pt x="40398" y="31263"/>
                    <a:pt x="40994" y="31340"/>
                    <a:pt x="41607" y="31502"/>
                  </a:cubicBezTo>
                  <a:lnTo>
                    <a:pt x="41726" y="31549"/>
                  </a:lnTo>
                  <a:cubicBezTo>
                    <a:pt x="43244" y="31976"/>
                    <a:pt x="44406" y="32854"/>
                    <a:pt x="44857" y="33779"/>
                  </a:cubicBezTo>
                  <a:lnTo>
                    <a:pt x="44928" y="33898"/>
                  </a:lnTo>
                  <a:cubicBezTo>
                    <a:pt x="45122" y="34437"/>
                    <a:pt x="45468" y="34584"/>
                    <a:pt x="45788" y="34584"/>
                  </a:cubicBezTo>
                  <a:cubicBezTo>
                    <a:pt x="46171" y="34584"/>
                    <a:pt x="46517" y="34372"/>
                    <a:pt x="46517" y="34372"/>
                  </a:cubicBezTo>
                  <a:cubicBezTo>
                    <a:pt x="48772" y="33438"/>
                    <a:pt x="53217" y="33108"/>
                    <a:pt x="58383" y="33108"/>
                  </a:cubicBezTo>
                  <a:cubicBezTo>
                    <a:pt x="70935" y="33108"/>
                    <a:pt x="87744" y="35060"/>
                    <a:pt x="87744" y="35060"/>
                  </a:cubicBezTo>
                  <a:lnTo>
                    <a:pt x="85585" y="32688"/>
                  </a:lnTo>
                  <a:lnTo>
                    <a:pt x="84921" y="29486"/>
                  </a:lnTo>
                  <a:lnTo>
                    <a:pt x="76192" y="23105"/>
                  </a:lnTo>
                  <a:lnTo>
                    <a:pt x="76192" y="23105"/>
                  </a:lnTo>
                  <a:cubicBezTo>
                    <a:pt x="79465" y="23650"/>
                    <a:pt x="81624" y="24172"/>
                    <a:pt x="81624" y="24172"/>
                  </a:cubicBezTo>
                  <a:lnTo>
                    <a:pt x="65755" y="9157"/>
                  </a:lnTo>
                  <a:cubicBezTo>
                    <a:pt x="65755" y="9157"/>
                    <a:pt x="64189" y="13261"/>
                    <a:pt x="52969" y="15158"/>
                  </a:cubicBezTo>
                  <a:cubicBezTo>
                    <a:pt x="49174" y="15799"/>
                    <a:pt x="46612" y="17483"/>
                    <a:pt x="44881" y="19404"/>
                  </a:cubicBezTo>
                  <a:cubicBezTo>
                    <a:pt x="44382" y="16866"/>
                    <a:pt x="43007" y="14138"/>
                    <a:pt x="40065" y="11671"/>
                  </a:cubicBezTo>
                  <a:cubicBezTo>
                    <a:pt x="31336" y="4342"/>
                    <a:pt x="32048" y="1"/>
                    <a:pt x="3204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 name="Google Shape;1015;p16">
              <a:extLst>
                <a:ext uri="{FF2B5EF4-FFF2-40B4-BE49-F238E27FC236}">
                  <a16:creationId xmlns:a16="http://schemas.microsoft.com/office/drawing/2014/main" id="{50329696-1E43-8027-18A5-8D988EBC30A8}"/>
                </a:ext>
              </a:extLst>
            </p:cNvPr>
            <p:cNvSpPr/>
            <p:nvPr/>
          </p:nvSpPr>
          <p:spPr>
            <a:xfrm>
              <a:off x="2198031" y="4378819"/>
              <a:ext cx="1098900" cy="554650"/>
            </a:xfrm>
            <a:custGeom>
              <a:avLst/>
              <a:gdLst/>
              <a:ahLst/>
              <a:cxnLst/>
              <a:rect l="l" t="t" r="r" b="b"/>
              <a:pathLst>
                <a:path w="43956" h="22186" extrusionOk="0">
                  <a:moveTo>
                    <a:pt x="4010" y="0"/>
                  </a:moveTo>
                  <a:lnTo>
                    <a:pt x="1" y="1257"/>
                  </a:lnTo>
                  <a:cubicBezTo>
                    <a:pt x="1" y="1257"/>
                    <a:pt x="30862" y="14849"/>
                    <a:pt x="35914" y="21515"/>
                  </a:cubicBezTo>
                  <a:cubicBezTo>
                    <a:pt x="35914" y="21515"/>
                    <a:pt x="36269" y="22186"/>
                    <a:pt x="36862" y="22186"/>
                  </a:cubicBezTo>
                  <a:cubicBezTo>
                    <a:pt x="37065" y="22186"/>
                    <a:pt x="37296" y="22107"/>
                    <a:pt x="37551" y="21894"/>
                  </a:cubicBezTo>
                  <a:lnTo>
                    <a:pt x="37646" y="21847"/>
                  </a:lnTo>
                  <a:cubicBezTo>
                    <a:pt x="38175" y="21480"/>
                    <a:pt x="38959" y="21276"/>
                    <a:pt x="39858" y="21276"/>
                  </a:cubicBezTo>
                  <a:cubicBezTo>
                    <a:pt x="40409" y="21276"/>
                    <a:pt x="41003" y="21353"/>
                    <a:pt x="41607" y="21515"/>
                  </a:cubicBezTo>
                  <a:lnTo>
                    <a:pt x="41726" y="21562"/>
                  </a:lnTo>
                  <a:lnTo>
                    <a:pt x="43955" y="17055"/>
                  </a:lnTo>
                  <a:lnTo>
                    <a:pt x="4010" y="0"/>
                  </a:ln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 name="Google Shape;1016;p16">
              <a:extLst>
                <a:ext uri="{FF2B5EF4-FFF2-40B4-BE49-F238E27FC236}">
                  <a16:creationId xmlns:a16="http://schemas.microsoft.com/office/drawing/2014/main" id="{EBD62A1D-C585-0DC9-6E8C-66976955AFD2}"/>
                </a:ext>
              </a:extLst>
            </p:cNvPr>
            <p:cNvSpPr/>
            <p:nvPr/>
          </p:nvSpPr>
          <p:spPr>
            <a:xfrm>
              <a:off x="3236406" y="4791544"/>
              <a:ext cx="1155825" cy="214125"/>
            </a:xfrm>
            <a:custGeom>
              <a:avLst/>
              <a:gdLst/>
              <a:ahLst/>
              <a:cxnLst/>
              <a:rect l="l" t="t" r="r" b="b"/>
              <a:pathLst>
                <a:path w="46233" h="8565" extrusionOk="0">
                  <a:moveTo>
                    <a:pt x="309" y="1"/>
                  </a:moveTo>
                  <a:lnTo>
                    <a:pt x="1" y="5006"/>
                  </a:lnTo>
                  <a:lnTo>
                    <a:pt x="72" y="5030"/>
                  </a:lnTo>
                  <a:cubicBezTo>
                    <a:pt x="1638" y="5457"/>
                    <a:pt x="2871" y="6358"/>
                    <a:pt x="3322" y="7307"/>
                  </a:cubicBezTo>
                  <a:lnTo>
                    <a:pt x="3393" y="7402"/>
                  </a:lnTo>
                  <a:cubicBezTo>
                    <a:pt x="3598" y="7941"/>
                    <a:pt x="3945" y="8088"/>
                    <a:pt x="4262" y="8088"/>
                  </a:cubicBezTo>
                  <a:cubicBezTo>
                    <a:pt x="4644" y="8088"/>
                    <a:pt x="4982" y="7876"/>
                    <a:pt x="4982" y="7876"/>
                  </a:cubicBezTo>
                  <a:cubicBezTo>
                    <a:pt x="7242" y="6950"/>
                    <a:pt x="11685" y="6622"/>
                    <a:pt x="16849" y="6622"/>
                  </a:cubicBezTo>
                  <a:cubicBezTo>
                    <a:pt x="29410" y="6622"/>
                    <a:pt x="46233" y="8564"/>
                    <a:pt x="46233" y="8564"/>
                  </a:cubicBezTo>
                  <a:lnTo>
                    <a:pt x="43386" y="5457"/>
                  </a:lnTo>
                  <a:lnTo>
                    <a:pt x="309" y="1"/>
                  </a:ln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 name="Google Shape;1017;p16">
              <a:extLst>
                <a:ext uri="{FF2B5EF4-FFF2-40B4-BE49-F238E27FC236}">
                  <a16:creationId xmlns:a16="http://schemas.microsoft.com/office/drawing/2014/main" id="{3C13DBE0-3181-BF97-3320-149E8A42D2EC}"/>
                </a:ext>
              </a:extLst>
            </p:cNvPr>
            <p:cNvSpPr/>
            <p:nvPr/>
          </p:nvSpPr>
          <p:spPr>
            <a:xfrm>
              <a:off x="2253781" y="4404319"/>
              <a:ext cx="1042550" cy="482150"/>
            </a:xfrm>
            <a:custGeom>
              <a:avLst/>
              <a:gdLst/>
              <a:ahLst/>
              <a:cxnLst/>
              <a:rect l="l" t="t" r="r" b="b"/>
              <a:pathLst>
                <a:path w="41702" h="19286" extrusionOk="0">
                  <a:moveTo>
                    <a:pt x="1187" y="0"/>
                  </a:moveTo>
                  <a:lnTo>
                    <a:pt x="1" y="190"/>
                  </a:lnTo>
                  <a:cubicBezTo>
                    <a:pt x="1" y="190"/>
                    <a:pt x="27279" y="10746"/>
                    <a:pt x="34728" y="18977"/>
                  </a:cubicBezTo>
                  <a:lnTo>
                    <a:pt x="34775" y="18977"/>
                  </a:lnTo>
                  <a:cubicBezTo>
                    <a:pt x="35209" y="18845"/>
                    <a:pt x="35760" y="18776"/>
                    <a:pt x="36392" y="18776"/>
                  </a:cubicBezTo>
                  <a:cubicBezTo>
                    <a:pt x="37350" y="18776"/>
                    <a:pt x="38495" y="18933"/>
                    <a:pt x="39709" y="19261"/>
                  </a:cubicBezTo>
                  <a:lnTo>
                    <a:pt x="39804" y="19285"/>
                  </a:lnTo>
                  <a:lnTo>
                    <a:pt x="41702" y="16059"/>
                  </a:lnTo>
                  <a:lnTo>
                    <a:pt x="1187" y="0"/>
                  </a:lnTo>
                  <a:close/>
                </a:path>
              </a:pathLst>
            </a:custGeom>
            <a:solidFill>
              <a:srgbClr val="8DCED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1018;p16">
              <a:extLst>
                <a:ext uri="{FF2B5EF4-FFF2-40B4-BE49-F238E27FC236}">
                  <a16:creationId xmlns:a16="http://schemas.microsoft.com/office/drawing/2014/main" id="{B6F997C9-3E2F-312E-F8A7-E85309F6A65D}"/>
                </a:ext>
              </a:extLst>
            </p:cNvPr>
            <p:cNvSpPr/>
            <p:nvPr/>
          </p:nvSpPr>
          <p:spPr>
            <a:xfrm>
              <a:off x="3244131" y="4791544"/>
              <a:ext cx="1099475" cy="185050"/>
            </a:xfrm>
            <a:custGeom>
              <a:avLst/>
              <a:gdLst/>
              <a:ahLst/>
              <a:cxnLst/>
              <a:rect l="l" t="t" r="r" b="b"/>
              <a:pathLst>
                <a:path w="43979" h="7402" extrusionOk="0">
                  <a:moveTo>
                    <a:pt x="0" y="1"/>
                  </a:moveTo>
                  <a:lnTo>
                    <a:pt x="0" y="3749"/>
                  </a:lnTo>
                  <a:lnTo>
                    <a:pt x="95" y="3772"/>
                  </a:lnTo>
                  <a:cubicBezTo>
                    <a:pt x="2064" y="4294"/>
                    <a:pt x="3677" y="5148"/>
                    <a:pt x="4436" y="5979"/>
                  </a:cubicBezTo>
                  <a:lnTo>
                    <a:pt x="4555" y="6050"/>
                  </a:lnTo>
                  <a:cubicBezTo>
                    <a:pt x="7337" y="5164"/>
                    <a:pt x="11382" y="4837"/>
                    <a:pt x="15833" y="4837"/>
                  </a:cubicBezTo>
                  <a:cubicBezTo>
                    <a:pt x="28310" y="4837"/>
                    <a:pt x="43979" y="7402"/>
                    <a:pt x="43979" y="7402"/>
                  </a:cubicBezTo>
                  <a:lnTo>
                    <a:pt x="43054" y="6619"/>
                  </a:lnTo>
                  <a:lnTo>
                    <a:pt x="0" y="1"/>
                  </a:lnTo>
                  <a:close/>
                </a:path>
              </a:pathLst>
            </a:custGeom>
            <a:solidFill>
              <a:srgbClr val="8DCED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1019;p16">
              <a:extLst>
                <a:ext uri="{FF2B5EF4-FFF2-40B4-BE49-F238E27FC236}">
                  <a16:creationId xmlns:a16="http://schemas.microsoft.com/office/drawing/2014/main" id="{7BB0821A-8A2C-C6F5-0376-B630DEEF531A}"/>
                </a:ext>
              </a:extLst>
            </p:cNvPr>
            <p:cNvSpPr/>
            <p:nvPr/>
          </p:nvSpPr>
          <p:spPr>
            <a:xfrm>
              <a:off x="3234056" y="4826544"/>
              <a:ext cx="21350" cy="2400"/>
            </a:xfrm>
            <a:custGeom>
              <a:avLst/>
              <a:gdLst/>
              <a:ahLst/>
              <a:cxnLst/>
              <a:rect l="l" t="t" r="r" b="b"/>
              <a:pathLst>
                <a:path w="854" h="96" extrusionOk="0">
                  <a:moveTo>
                    <a:pt x="0" y="0"/>
                  </a:moveTo>
                  <a:lnTo>
                    <a:pt x="854" y="95"/>
                  </a:lnTo>
                  <a:cubicBezTo>
                    <a:pt x="593" y="48"/>
                    <a:pt x="308" y="0"/>
                    <a:pt x="24" y="0"/>
                  </a:cubicBezTo>
                  <a:close/>
                </a:path>
              </a:pathLst>
            </a:custGeom>
            <a:solidFill>
              <a:srgbClr val="F8E6E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 name="Google Shape;1020;p16">
              <a:extLst>
                <a:ext uri="{FF2B5EF4-FFF2-40B4-BE49-F238E27FC236}">
                  <a16:creationId xmlns:a16="http://schemas.microsoft.com/office/drawing/2014/main" id="{988CEAD1-73FB-A2E0-0523-60F86EDF17F0}"/>
                </a:ext>
              </a:extLst>
            </p:cNvPr>
            <p:cNvSpPr/>
            <p:nvPr/>
          </p:nvSpPr>
          <p:spPr>
            <a:xfrm>
              <a:off x="3296306" y="4637319"/>
              <a:ext cx="1024775" cy="274650"/>
            </a:xfrm>
            <a:custGeom>
              <a:avLst/>
              <a:gdLst/>
              <a:ahLst/>
              <a:cxnLst/>
              <a:rect l="l" t="t" r="r" b="b"/>
              <a:pathLst>
                <a:path w="40991" h="10986" extrusionOk="0">
                  <a:moveTo>
                    <a:pt x="23211" y="0"/>
                  </a:moveTo>
                  <a:cubicBezTo>
                    <a:pt x="14878" y="0"/>
                    <a:pt x="4261" y="1391"/>
                    <a:pt x="1" y="7830"/>
                  </a:cubicBezTo>
                  <a:lnTo>
                    <a:pt x="26900" y="10440"/>
                  </a:lnTo>
                  <a:lnTo>
                    <a:pt x="39970" y="10985"/>
                  </a:lnTo>
                  <a:lnTo>
                    <a:pt x="40990" y="9159"/>
                  </a:lnTo>
                  <a:lnTo>
                    <a:pt x="28727" y="192"/>
                  </a:lnTo>
                  <a:cubicBezTo>
                    <a:pt x="27102" y="81"/>
                    <a:pt x="25223" y="0"/>
                    <a:pt x="23211" y="0"/>
                  </a:cubicBezTo>
                  <a:close/>
                </a:path>
              </a:pathLst>
            </a:custGeom>
            <a:solidFill>
              <a:srgbClr val="FE8F86">
                <a:alpha val="8000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 name="Google Shape;1021;p16">
              <a:extLst>
                <a:ext uri="{FF2B5EF4-FFF2-40B4-BE49-F238E27FC236}">
                  <a16:creationId xmlns:a16="http://schemas.microsoft.com/office/drawing/2014/main" id="{65BDB41D-0D2B-DCBC-A1E7-40FFB6D08A8D}"/>
                </a:ext>
              </a:extLst>
            </p:cNvPr>
            <p:cNvSpPr/>
            <p:nvPr/>
          </p:nvSpPr>
          <p:spPr>
            <a:xfrm>
              <a:off x="3241756" y="4700169"/>
              <a:ext cx="1101850" cy="276425"/>
            </a:xfrm>
            <a:custGeom>
              <a:avLst/>
              <a:gdLst/>
              <a:ahLst/>
              <a:cxnLst/>
              <a:rect l="l" t="t" r="r" b="b"/>
              <a:pathLst>
                <a:path w="44074" h="11057" extrusionOk="0">
                  <a:moveTo>
                    <a:pt x="0" y="5079"/>
                  </a:moveTo>
                  <a:lnTo>
                    <a:pt x="0" y="5079"/>
                  </a:lnTo>
                  <a:cubicBezTo>
                    <a:pt x="211" y="5096"/>
                    <a:pt x="412" y="5125"/>
                    <a:pt x="604" y="5164"/>
                  </a:cubicBezTo>
                  <a:lnTo>
                    <a:pt x="604" y="5164"/>
                  </a:lnTo>
                  <a:cubicBezTo>
                    <a:pt x="406" y="5122"/>
                    <a:pt x="204" y="5093"/>
                    <a:pt x="0" y="5079"/>
                  </a:cubicBezTo>
                  <a:close/>
                  <a:moveTo>
                    <a:pt x="604" y="5164"/>
                  </a:moveTo>
                  <a:cubicBezTo>
                    <a:pt x="1076" y="5265"/>
                    <a:pt x="1528" y="5445"/>
                    <a:pt x="1945" y="5696"/>
                  </a:cubicBezTo>
                  <a:cubicBezTo>
                    <a:pt x="1934" y="5689"/>
                    <a:pt x="1929" y="5677"/>
                    <a:pt x="1929" y="5661"/>
                  </a:cubicBezTo>
                  <a:lnTo>
                    <a:pt x="1929" y="5661"/>
                  </a:lnTo>
                  <a:cubicBezTo>
                    <a:pt x="1541" y="5440"/>
                    <a:pt x="1102" y="5267"/>
                    <a:pt x="604" y="5164"/>
                  </a:cubicBezTo>
                  <a:close/>
                  <a:moveTo>
                    <a:pt x="11811" y="1"/>
                  </a:moveTo>
                  <a:cubicBezTo>
                    <a:pt x="11748" y="1"/>
                    <a:pt x="11686" y="2"/>
                    <a:pt x="11624" y="3"/>
                  </a:cubicBezTo>
                  <a:cubicBezTo>
                    <a:pt x="9157" y="27"/>
                    <a:pt x="6761" y="881"/>
                    <a:pt x="4863" y="2470"/>
                  </a:cubicBezTo>
                  <a:cubicBezTo>
                    <a:pt x="4591" y="2674"/>
                    <a:pt x="1924" y="5294"/>
                    <a:pt x="1929" y="5661"/>
                  </a:cubicBezTo>
                  <a:lnTo>
                    <a:pt x="1929" y="5661"/>
                  </a:lnTo>
                  <a:cubicBezTo>
                    <a:pt x="4129" y="6916"/>
                    <a:pt x="4650" y="9705"/>
                    <a:pt x="4650" y="9705"/>
                  </a:cubicBezTo>
                  <a:cubicBezTo>
                    <a:pt x="6683" y="7792"/>
                    <a:pt x="9767" y="7121"/>
                    <a:pt x="13582" y="7121"/>
                  </a:cubicBezTo>
                  <a:cubicBezTo>
                    <a:pt x="17243" y="7121"/>
                    <a:pt x="21579" y="7739"/>
                    <a:pt x="26307" y="8471"/>
                  </a:cubicBezTo>
                  <a:cubicBezTo>
                    <a:pt x="33969" y="9657"/>
                    <a:pt x="44074" y="11057"/>
                    <a:pt x="44074" y="11057"/>
                  </a:cubicBezTo>
                  <a:lnTo>
                    <a:pt x="43172" y="6645"/>
                  </a:lnTo>
                  <a:cubicBezTo>
                    <a:pt x="41675" y="7114"/>
                    <a:pt x="40125" y="7307"/>
                    <a:pt x="38563" y="7307"/>
                  </a:cubicBezTo>
                  <a:cubicBezTo>
                    <a:pt x="35548" y="7307"/>
                    <a:pt x="32488" y="6587"/>
                    <a:pt x="29675" y="5743"/>
                  </a:cubicBezTo>
                  <a:cubicBezTo>
                    <a:pt x="25903" y="4628"/>
                    <a:pt x="22488" y="2731"/>
                    <a:pt x="18716" y="1521"/>
                  </a:cubicBezTo>
                  <a:cubicBezTo>
                    <a:pt x="16521" y="851"/>
                    <a:pt x="14147" y="1"/>
                    <a:pt x="11811" y="1"/>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 name="Google Shape;1022;p16">
              <a:extLst>
                <a:ext uri="{FF2B5EF4-FFF2-40B4-BE49-F238E27FC236}">
                  <a16:creationId xmlns:a16="http://schemas.microsoft.com/office/drawing/2014/main" id="{523FBF44-ACDC-0706-8174-00740A261463}"/>
                </a:ext>
              </a:extLst>
            </p:cNvPr>
            <p:cNvSpPr/>
            <p:nvPr/>
          </p:nvSpPr>
          <p:spPr>
            <a:xfrm>
              <a:off x="3389756" y="4747569"/>
              <a:ext cx="469625" cy="98025"/>
            </a:xfrm>
            <a:custGeom>
              <a:avLst/>
              <a:gdLst/>
              <a:ahLst/>
              <a:cxnLst/>
              <a:rect l="l" t="t" r="r" b="b"/>
              <a:pathLst>
                <a:path w="18785" h="3921" extrusionOk="0">
                  <a:moveTo>
                    <a:pt x="5584" y="0"/>
                  </a:moveTo>
                  <a:cubicBezTo>
                    <a:pt x="3724" y="0"/>
                    <a:pt x="1892" y="440"/>
                    <a:pt x="129" y="1594"/>
                  </a:cubicBezTo>
                  <a:cubicBezTo>
                    <a:pt x="1" y="1674"/>
                    <a:pt x="101" y="1733"/>
                    <a:pt x="215" y="1733"/>
                  </a:cubicBezTo>
                  <a:cubicBezTo>
                    <a:pt x="270" y="1733"/>
                    <a:pt x="328" y="1719"/>
                    <a:pt x="366" y="1689"/>
                  </a:cubicBezTo>
                  <a:cubicBezTo>
                    <a:pt x="2022" y="605"/>
                    <a:pt x="3758" y="190"/>
                    <a:pt x="5528" y="190"/>
                  </a:cubicBezTo>
                  <a:cubicBezTo>
                    <a:pt x="9841" y="190"/>
                    <a:pt x="14350" y="2657"/>
                    <a:pt x="18370" y="3918"/>
                  </a:cubicBezTo>
                  <a:cubicBezTo>
                    <a:pt x="18378" y="3920"/>
                    <a:pt x="18387" y="3921"/>
                    <a:pt x="18396" y="3921"/>
                  </a:cubicBezTo>
                  <a:cubicBezTo>
                    <a:pt x="18528" y="3921"/>
                    <a:pt x="18785" y="3773"/>
                    <a:pt x="18608" y="3729"/>
                  </a:cubicBezTo>
                  <a:cubicBezTo>
                    <a:pt x="14481" y="2431"/>
                    <a:pt x="9956" y="0"/>
                    <a:pt x="558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 name="Google Shape;1023;p16">
              <a:extLst>
                <a:ext uri="{FF2B5EF4-FFF2-40B4-BE49-F238E27FC236}">
                  <a16:creationId xmlns:a16="http://schemas.microsoft.com/office/drawing/2014/main" id="{03178D07-9954-59DE-4EFF-EB424EF6F9E9}"/>
                </a:ext>
              </a:extLst>
            </p:cNvPr>
            <p:cNvSpPr/>
            <p:nvPr/>
          </p:nvSpPr>
          <p:spPr>
            <a:xfrm>
              <a:off x="3513731" y="4810819"/>
              <a:ext cx="534975" cy="91675"/>
            </a:xfrm>
            <a:custGeom>
              <a:avLst/>
              <a:gdLst/>
              <a:ahLst/>
              <a:cxnLst/>
              <a:rect l="l" t="t" r="r" b="b"/>
              <a:pathLst>
                <a:path w="21399" h="3667" extrusionOk="0">
                  <a:moveTo>
                    <a:pt x="2839" y="0"/>
                  </a:moveTo>
                  <a:cubicBezTo>
                    <a:pt x="1988" y="0"/>
                    <a:pt x="1121" y="63"/>
                    <a:pt x="223" y="202"/>
                  </a:cubicBezTo>
                  <a:cubicBezTo>
                    <a:pt x="0" y="225"/>
                    <a:pt x="49" y="539"/>
                    <a:pt x="251" y="539"/>
                  </a:cubicBezTo>
                  <a:cubicBezTo>
                    <a:pt x="265" y="539"/>
                    <a:pt x="279" y="537"/>
                    <a:pt x="294" y="534"/>
                  </a:cubicBezTo>
                  <a:lnTo>
                    <a:pt x="294" y="511"/>
                  </a:lnTo>
                  <a:cubicBezTo>
                    <a:pt x="1102" y="388"/>
                    <a:pt x="1885" y="333"/>
                    <a:pt x="2652" y="333"/>
                  </a:cubicBezTo>
                  <a:cubicBezTo>
                    <a:pt x="5573" y="333"/>
                    <a:pt x="8255" y="1126"/>
                    <a:pt x="11205" y="1934"/>
                  </a:cubicBezTo>
                  <a:cubicBezTo>
                    <a:pt x="14455" y="2835"/>
                    <a:pt x="17800" y="3428"/>
                    <a:pt x="21144" y="3666"/>
                  </a:cubicBezTo>
                  <a:cubicBezTo>
                    <a:pt x="21152" y="3666"/>
                    <a:pt x="21159" y="3667"/>
                    <a:pt x="21166" y="3667"/>
                  </a:cubicBezTo>
                  <a:cubicBezTo>
                    <a:pt x="21361" y="3667"/>
                    <a:pt x="21398" y="3356"/>
                    <a:pt x="21192" y="3334"/>
                  </a:cubicBezTo>
                  <a:cubicBezTo>
                    <a:pt x="17325" y="3025"/>
                    <a:pt x="13483" y="2314"/>
                    <a:pt x="9758" y="1175"/>
                  </a:cubicBezTo>
                  <a:cubicBezTo>
                    <a:pt x="7392" y="479"/>
                    <a:pt x="5179" y="0"/>
                    <a:pt x="283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 name="Google Shape;1024;p16">
              <a:extLst>
                <a:ext uri="{FF2B5EF4-FFF2-40B4-BE49-F238E27FC236}">
                  <a16:creationId xmlns:a16="http://schemas.microsoft.com/office/drawing/2014/main" id="{0DDD18CA-B2EA-C7F6-B175-12A774600BC5}"/>
                </a:ext>
              </a:extLst>
            </p:cNvPr>
            <p:cNvSpPr/>
            <p:nvPr/>
          </p:nvSpPr>
          <p:spPr>
            <a:xfrm>
              <a:off x="3231682" y="4358044"/>
              <a:ext cx="1006975" cy="484524"/>
            </a:xfrm>
            <a:custGeom>
              <a:avLst/>
              <a:gdLst/>
              <a:ahLst/>
              <a:cxnLst/>
              <a:rect l="l" t="t" r="r" b="b"/>
              <a:pathLst>
                <a:path w="40279" h="19381" extrusionOk="0">
                  <a:moveTo>
                    <a:pt x="24409" y="1"/>
                  </a:moveTo>
                  <a:cubicBezTo>
                    <a:pt x="24409" y="1"/>
                    <a:pt x="22843" y="4105"/>
                    <a:pt x="11623" y="6002"/>
                  </a:cubicBezTo>
                  <a:cubicBezTo>
                    <a:pt x="380" y="7924"/>
                    <a:pt x="0" y="18740"/>
                    <a:pt x="0" y="18740"/>
                  </a:cubicBezTo>
                  <a:lnTo>
                    <a:pt x="119" y="18740"/>
                  </a:lnTo>
                  <a:cubicBezTo>
                    <a:pt x="902" y="18740"/>
                    <a:pt x="1684" y="18954"/>
                    <a:pt x="2348" y="19381"/>
                  </a:cubicBezTo>
                  <a:cubicBezTo>
                    <a:pt x="5506" y="14161"/>
                    <a:pt x="13327" y="12709"/>
                    <a:pt x="21052" y="12709"/>
                  </a:cubicBezTo>
                  <a:cubicBezTo>
                    <a:pt x="30741" y="12709"/>
                    <a:pt x="40278" y="14992"/>
                    <a:pt x="40278" y="14992"/>
                  </a:cubicBezTo>
                  <a:lnTo>
                    <a:pt x="24409" y="1"/>
                  </a:ln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 name="Google Shape;1025;p16">
              <a:extLst>
                <a:ext uri="{FF2B5EF4-FFF2-40B4-BE49-F238E27FC236}">
                  <a16:creationId xmlns:a16="http://schemas.microsoft.com/office/drawing/2014/main" id="{5748C9E5-345B-0F7C-F37D-3B9673996190}"/>
                </a:ext>
              </a:extLst>
            </p:cNvPr>
            <p:cNvSpPr/>
            <p:nvPr/>
          </p:nvSpPr>
          <p:spPr>
            <a:xfrm>
              <a:off x="3408256" y="4847119"/>
              <a:ext cx="255525" cy="37750"/>
            </a:xfrm>
            <a:custGeom>
              <a:avLst/>
              <a:gdLst/>
              <a:ahLst/>
              <a:cxnLst/>
              <a:rect l="l" t="t" r="r" b="b"/>
              <a:pathLst>
                <a:path w="10221" h="1510" extrusionOk="0">
                  <a:moveTo>
                    <a:pt x="5950" y="0"/>
                  </a:moveTo>
                  <a:cubicBezTo>
                    <a:pt x="3963" y="0"/>
                    <a:pt x="1985" y="433"/>
                    <a:pt x="148" y="1289"/>
                  </a:cubicBezTo>
                  <a:cubicBezTo>
                    <a:pt x="0" y="1352"/>
                    <a:pt x="248" y="1510"/>
                    <a:pt x="387" y="1510"/>
                  </a:cubicBezTo>
                  <a:cubicBezTo>
                    <a:pt x="405" y="1510"/>
                    <a:pt x="420" y="1507"/>
                    <a:pt x="433" y="1502"/>
                  </a:cubicBezTo>
                  <a:cubicBezTo>
                    <a:pt x="2201" y="653"/>
                    <a:pt x="4130" y="226"/>
                    <a:pt x="6068" y="226"/>
                  </a:cubicBezTo>
                  <a:cubicBezTo>
                    <a:pt x="7380" y="226"/>
                    <a:pt x="8695" y="422"/>
                    <a:pt x="9969" y="814"/>
                  </a:cubicBezTo>
                  <a:cubicBezTo>
                    <a:pt x="10001" y="825"/>
                    <a:pt x="10031" y="830"/>
                    <a:pt x="10056" y="830"/>
                  </a:cubicBezTo>
                  <a:cubicBezTo>
                    <a:pt x="10197" y="830"/>
                    <a:pt x="10221" y="685"/>
                    <a:pt x="10040" y="624"/>
                  </a:cubicBezTo>
                  <a:cubicBezTo>
                    <a:pt x="8702" y="207"/>
                    <a:pt x="7324" y="0"/>
                    <a:pt x="595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1026;p16">
              <a:extLst>
                <a:ext uri="{FF2B5EF4-FFF2-40B4-BE49-F238E27FC236}">
                  <a16:creationId xmlns:a16="http://schemas.microsoft.com/office/drawing/2014/main" id="{1A9FF251-3E5E-B960-7984-DC08F531EEC6}"/>
                </a:ext>
              </a:extLst>
            </p:cNvPr>
            <p:cNvSpPr/>
            <p:nvPr/>
          </p:nvSpPr>
          <p:spPr>
            <a:xfrm>
              <a:off x="3267256" y="4832469"/>
              <a:ext cx="20175" cy="8925"/>
            </a:xfrm>
            <a:custGeom>
              <a:avLst/>
              <a:gdLst/>
              <a:ahLst/>
              <a:cxnLst/>
              <a:rect l="l" t="t" r="r" b="b"/>
              <a:pathLst>
                <a:path w="807" h="357" extrusionOk="0">
                  <a:moveTo>
                    <a:pt x="0" y="1"/>
                  </a:moveTo>
                  <a:lnTo>
                    <a:pt x="807" y="356"/>
                  </a:lnTo>
                  <a:lnTo>
                    <a:pt x="807" y="356"/>
                  </a:lnTo>
                  <a:lnTo>
                    <a:pt x="783" y="333"/>
                  </a:lnTo>
                  <a:cubicBezTo>
                    <a:pt x="522" y="190"/>
                    <a:pt x="261" y="72"/>
                    <a:pt x="0" y="1"/>
                  </a:cubicBezTo>
                  <a:close/>
                </a:path>
              </a:pathLst>
            </a:custGeom>
            <a:solidFill>
              <a:srgbClr val="F8E6E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1027;p16">
              <a:extLst>
                <a:ext uri="{FF2B5EF4-FFF2-40B4-BE49-F238E27FC236}">
                  <a16:creationId xmlns:a16="http://schemas.microsoft.com/office/drawing/2014/main" id="{0824CFA5-8266-8795-DFC2-96C86B3BF142}"/>
                </a:ext>
              </a:extLst>
            </p:cNvPr>
            <p:cNvSpPr/>
            <p:nvPr/>
          </p:nvSpPr>
          <p:spPr>
            <a:xfrm>
              <a:off x="2327906" y="4287494"/>
              <a:ext cx="902000" cy="527200"/>
            </a:xfrm>
            <a:custGeom>
              <a:avLst/>
              <a:gdLst/>
              <a:ahLst/>
              <a:cxnLst/>
              <a:rect l="l" t="t" r="r" b="b"/>
              <a:pathLst>
                <a:path w="36080" h="21088" extrusionOk="0">
                  <a:moveTo>
                    <a:pt x="15182" y="0"/>
                  </a:moveTo>
                  <a:lnTo>
                    <a:pt x="48" y="1518"/>
                  </a:lnTo>
                  <a:lnTo>
                    <a:pt x="1" y="3629"/>
                  </a:lnTo>
                  <a:lnTo>
                    <a:pt x="11576" y="9749"/>
                  </a:lnTo>
                  <a:lnTo>
                    <a:pt x="36080" y="21088"/>
                  </a:lnTo>
                  <a:cubicBezTo>
                    <a:pt x="35558" y="11528"/>
                    <a:pt x="22654" y="3724"/>
                    <a:pt x="15182" y="0"/>
                  </a:cubicBezTo>
                  <a:close/>
                </a:path>
              </a:pathLst>
            </a:custGeom>
            <a:solidFill>
              <a:srgbClr val="FE8F86">
                <a:alpha val="8000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 name="Google Shape;1028;p16">
              <a:extLst>
                <a:ext uri="{FF2B5EF4-FFF2-40B4-BE49-F238E27FC236}">
                  <a16:creationId xmlns:a16="http://schemas.microsoft.com/office/drawing/2014/main" id="{D0451AB5-DF37-6C8D-322F-D87388F1F1EA}"/>
                </a:ext>
              </a:extLst>
            </p:cNvPr>
            <p:cNvSpPr/>
            <p:nvPr/>
          </p:nvSpPr>
          <p:spPr>
            <a:xfrm>
              <a:off x="2254381" y="4325444"/>
              <a:ext cx="1026525" cy="553300"/>
            </a:xfrm>
            <a:custGeom>
              <a:avLst/>
              <a:gdLst/>
              <a:ahLst/>
              <a:cxnLst/>
              <a:rect l="l" t="t" r="r" b="b"/>
              <a:pathLst>
                <a:path w="41061" h="22132" extrusionOk="0">
                  <a:moveTo>
                    <a:pt x="39106" y="19998"/>
                  </a:moveTo>
                  <a:cubicBezTo>
                    <a:pt x="39098" y="20027"/>
                    <a:pt x="39086" y="20043"/>
                    <a:pt x="39068" y="20044"/>
                  </a:cubicBezTo>
                  <a:cubicBezTo>
                    <a:pt x="39118" y="20043"/>
                    <a:pt x="39167" y="20042"/>
                    <a:pt x="39215" y="20042"/>
                  </a:cubicBezTo>
                  <a:cubicBezTo>
                    <a:pt x="39814" y="20042"/>
                    <a:pt x="40394" y="20169"/>
                    <a:pt x="40955" y="20422"/>
                  </a:cubicBezTo>
                  <a:lnTo>
                    <a:pt x="40955" y="20422"/>
                  </a:lnTo>
                  <a:cubicBezTo>
                    <a:pt x="40311" y="20130"/>
                    <a:pt x="39690" y="20006"/>
                    <a:pt x="39106" y="19998"/>
                  </a:cubicBezTo>
                  <a:close/>
                  <a:moveTo>
                    <a:pt x="40955" y="20422"/>
                  </a:moveTo>
                  <a:cubicBezTo>
                    <a:pt x="40991" y="20438"/>
                    <a:pt x="41026" y="20454"/>
                    <a:pt x="41061" y="20471"/>
                  </a:cubicBezTo>
                  <a:cubicBezTo>
                    <a:pt x="41026" y="20454"/>
                    <a:pt x="40991" y="20438"/>
                    <a:pt x="40955" y="20422"/>
                  </a:cubicBezTo>
                  <a:close/>
                  <a:moveTo>
                    <a:pt x="3013" y="0"/>
                  </a:moveTo>
                  <a:lnTo>
                    <a:pt x="0" y="3345"/>
                  </a:lnTo>
                  <a:cubicBezTo>
                    <a:pt x="0" y="3345"/>
                    <a:pt x="9417" y="7259"/>
                    <a:pt x="16629" y="10105"/>
                  </a:cubicBezTo>
                  <a:cubicBezTo>
                    <a:pt x="25714" y="13711"/>
                    <a:pt x="33162" y="16866"/>
                    <a:pt x="34704" y="22132"/>
                  </a:cubicBezTo>
                  <a:cubicBezTo>
                    <a:pt x="34704" y="22132"/>
                    <a:pt x="36520" y="19997"/>
                    <a:pt x="39041" y="19997"/>
                  </a:cubicBezTo>
                  <a:cubicBezTo>
                    <a:pt x="39063" y="19997"/>
                    <a:pt x="39085" y="19997"/>
                    <a:pt x="39106" y="19998"/>
                  </a:cubicBezTo>
                  <a:lnTo>
                    <a:pt x="39106" y="19998"/>
                  </a:lnTo>
                  <a:cubicBezTo>
                    <a:pt x="39228" y="19554"/>
                    <a:pt x="38301" y="16086"/>
                    <a:pt x="38167" y="15775"/>
                  </a:cubicBezTo>
                  <a:cubicBezTo>
                    <a:pt x="37313" y="13450"/>
                    <a:pt x="35700" y="11481"/>
                    <a:pt x="33565" y="10224"/>
                  </a:cubicBezTo>
                  <a:cubicBezTo>
                    <a:pt x="31549" y="8967"/>
                    <a:pt x="28987" y="8492"/>
                    <a:pt x="26686" y="7970"/>
                  </a:cubicBezTo>
                  <a:cubicBezTo>
                    <a:pt x="22843" y="7069"/>
                    <a:pt x="18906" y="6998"/>
                    <a:pt x="15087" y="6049"/>
                  </a:cubicBezTo>
                  <a:cubicBezTo>
                    <a:pt x="10770" y="5005"/>
                    <a:pt x="6073" y="3392"/>
                    <a:pt x="3013" y="0"/>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 name="Google Shape;1029;p16">
              <a:extLst>
                <a:ext uri="{FF2B5EF4-FFF2-40B4-BE49-F238E27FC236}">
                  <a16:creationId xmlns:a16="http://schemas.microsoft.com/office/drawing/2014/main" id="{6AA9B718-9FD8-3B9A-B3FE-0ED456665DEA}"/>
                </a:ext>
              </a:extLst>
            </p:cNvPr>
            <p:cNvSpPr/>
            <p:nvPr/>
          </p:nvSpPr>
          <p:spPr>
            <a:xfrm>
              <a:off x="2738581" y="4540044"/>
              <a:ext cx="433825" cy="188550"/>
            </a:xfrm>
            <a:custGeom>
              <a:avLst/>
              <a:gdLst/>
              <a:ahLst/>
              <a:cxnLst/>
              <a:rect l="l" t="t" r="r" b="b"/>
              <a:pathLst>
                <a:path w="17353" h="7542" extrusionOk="0">
                  <a:moveTo>
                    <a:pt x="390" y="1"/>
                  </a:moveTo>
                  <a:cubicBezTo>
                    <a:pt x="258" y="1"/>
                    <a:pt x="1" y="149"/>
                    <a:pt x="178" y="193"/>
                  </a:cubicBezTo>
                  <a:cubicBezTo>
                    <a:pt x="6037" y="1545"/>
                    <a:pt x="13913" y="1308"/>
                    <a:pt x="16949" y="7475"/>
                  </a:cubicBezTo>
                  <a:cubicBezTo>
                    <a:pt x="16973" y="7523"/>
                    <a:pt x="17028" y="7541"/>
                    <a:pt x="17088" y="7541"/>
                  </a:cubicBezTo>
                  <a:cubicBezTo>
                    <a:pt x="17210" y="7541"/>
                    <a:pt x="17352" y="7467"/>
                    <a:pt x="17305" y="7404"/>
                  </a:cubicBezTo>
                  <a:cubicBezTo>
                    <a:pt x="14221" y="1142"/>
                    <a:pt x="6346" y="1379"/>
                    <a:pt x="415" y="3"/>
                  </a:cubicBezTo>
                  <a:cubicBezTo>
                    <a:pt x="408" y="2"/>
                    <a:pt x="399" y="1"/>
                    <a:pt x="39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 name="Google Shape;1030;p16">
              <a:extLst>
                <a:ext uri="{FF2B5EF4-FFF2-40B4-BE49-F238E27FC236}">
                  <a16:creationId xmlns:a16="http://schemas.microsoft.com/office/drawing/2014/main" id="{E857115F-110D-0658-5C1D-08C10104C53F}"/>
                </a:ext>
              </a:extLst>
            </p:cNvPr>
            <p:cNvSpPr/>
            <p:nvPr/>
          </p:nvSpPr>
          <p:spPr>
            <a:xfrm>
              <a:off x="2547406" y="4489694"/>
              <a:ext cx="503000" cy="205125"/>
            </a:xfrm>
            <a:custGeom>
              <a:avLst/>
              <a:gdLst/>
              <a:ahLst/>
              <a:cxnLst/>
              <a:rect l="l" t="t" r="r" b="b"/>
              <a:pathLst>
                <a:path w="20120" h="8205" extrusionOk="0">
                  <a:moveTo>
                    <a:pt x="221" y="1"/>
                  </a:moveTo>
                  <a:cubicBezTo>
                    <a:pt x="100" y="1"/>
                    <a:pt x="0" y="272"/>
                    <a:pt x="163" y="333"/>
                  </a:cubicBezTo>
                  <a:cubicBezTo>
                    <a:pt x="3318" y="1875"/>
                    <a:pt x="6639" y="3108"/>
                    <a:pt x="10055" y="3986"/>
                  </a:cubicBezTo>
                  <a:cubicBezTo>
                    <a:pt x="13661" y="4911"/>
                    <a:pt x="16815" y="5765"/>
                    <a:pt x="19757" y="8161"/>
                  </a:cubicBezTo>
                  <a:cubicBezTo>
                    <a:pt x="19792" y="8191"/>
                    <a:pt x="19831" y="8205"/>
                    <a:pt x="19869" y="8205"/>
                  </a:cubicBezTo>
                  <a:cubicBezTo>
                    <a:pt x="20005" y="8205"/>
                    <a:pt x="20119" y="8030"/>
                    <a:pt x="19970" y="7900"/>
                  </a:cubicBezTo>
                  <a:lnTo>
                    <a:pt x="19970" y="7900"/>
                  </a:lnTo>
                  <a:lnTo>
                    <a:pt x="19970" y="7924"/>
                  </a:lnTo>
                  <a:cubicBezTo>
                    <a:pt x="17337" y="5765"/>
                    <a:pt x="14562" y="4769"/>
                    <a:pt x="11312" y="3962"/>
                  </a:cubicBezTo>
                  <a:cubicBezTo>
                    <a:pt x="7517" y="3061"/>
                    <a:pt x="3816" y="1733"/>
                    <a:pt x="282" y="25"/>
                  </a:cubicBezTo>
                  <a:cubicBezTo>
                    <a:pt x="262" y="8"/>
                    <a:pt x="241" y="1"/>
                    <a:pt x="22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 name="Google Shape;1031;p16">
              <a:extLst>
                <a:ext uri="{FF2B5EF4-FFF2-40B4-BE49-F238E27FC236}">
                  <a16:creationId xmlns:a16="http://schemas.microsoft.com/office/drawing/2014/main" id="{4C0C8A82-338B-ECDB-E8C7-ABF1321C2488}"/>
                </a:ext>
              </a:extLst>
            </p:cNvPr>
            <p:cNvSpPr/>
            <p:nvPr/>
          </p:nvSpPr>
          <p:spPr>
            <a:xfrm>
              <a:off x="2467856" y="4129144"/>
              <a:ext cx="949450" cy="712850"/>
            </a:xfrm>
            <a:custGeom>
              <a:avLst/>
              <a:gdLst/>
              <a:ahLst/>
              <a:cxnLst/>
              <a:rect l="l" t="t" r="r" b="b"/>
              <a:pathLst>
                <a:path w="37978" h="28514" extrusionOk="0">
                  <a:moveTo>
                    <a:pt x="21255" y="1"/>
                  </a:moveTo>
                  <a:lnTo>
                    <a:pt x="1" y="4935"/>
                  </a:lnTo>
                  <a:cubicBezTo>
                    <a:pt x="1" y="4935"/>
                    <a:pt x="30316" y="14162"/>
                    <a:pt x="30506" y="27896"/>
                  </a:cubicBezTo>
                  <a:cubicBezTo>
                    <a:pt x="30545" y="27895"/>
                    <a:pt x="30584" y="27895"/>
                    <a:pt x="30624" y="27895"/>
                  </a:cubicBezTo>
                  <a:cubicBezTo>
                    <a:pt x="31367" y="27895"/>
                    <a:pt x="32105" y="28106"/>
                    <a:pt x="32735" y="28489"/>
                  </a:cubicBezTo>
                  <a:lnTo>
                    <a:pt x="32807" y="28513"/>
                  </a:lnTo>
                  <a:lnTo>
                    <a:pt x="32854" y="28513"/>
                  </a:lnTo>
                  <a:cubicBezTo>
                    <a:pt x="32854" y="28513"/>
                    <a:pt x="37978" y="19001"/>
                    <a:pt x="29272" y="11671"/>
                  </a:cubicBezTo>
                  <a:cubicBezTo>
                    <a:pt x="20543" y="4342"/>
                    <a:pt x="21255" y="1"/>
                    <a:pt x="21255"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 name="Google Shape;1032;p16">
              <a:extLst>
                <a:ext uri="{FF2B5EF4-FFF2-40B4-BE49-F238E27FC236}">
                  <a16:creationId xmlns:a16="http://schemas.microsoft.com/office/drawing/2014/main" id="{7416B9DF-1DAB-32E8-DD5C-5CA1D6F036A3}"/>
                </a:ext>
              </a:extLst>
            </p:cNvPr>
            <p:cNvSpPr/>
            <p:nvPr/>
          </p:nvSpPr>
          <p:spPr>
            <a:xfrm>
              <a:off x="2895431" y="4656769"/>
              <a:ext cx="212875" cy="142600"/>
            </a:xfrm>
            <a:custGeom>
              <a:avLst/>
              <a:gdLst/>
              <a:ahLst/>
              <a:cxnLst/>
              <a:rect l="l" t="t" r="r" b="b"/>
              <a:pathLst>
                <a:path w="8515" h="5704" extrusionOk="0">
                  <a:moveTo>
                    <a:pt x="171" y="0"/>
                  </a:moveTo>
                  <a:cubicBezTo>
                    <a:pt x="1" y="0"/>
                    <a:pt x="112" y="178"/>
                    <a:pt x="261" y="221"/>
                  </a:cubicBezTo>
                  <a:cubicBezTo>
                    <a:pt x="3464" y="980"/>
                    <a:pt x="6263" y="2901"/>
                    <a:pt x="8113" y="5605"/>
                  </a:cubicBezTo>
                  <a:cubicBezTo>
                    <a:pt x="8150" y="5667"/>
                    <a:pt x="8272" y="5703"/>
                    <a:pt x="8365" y="5703"/>
                  </a:cubicBezTo>
                  <a:cubicBezTo>
                    <a:pt x="8451" y="5703"/>
                    <a:pt x="8514" y="5673"/>
                    <a:pt x="8469" y="5605"/>
                  </a:cubicBezTo>
                  <a:cubicBezTo>
                    <a:pt x="6500" y="2783"/>
                    <a:pt x="3582" y="790"/>
                    <a:pt x="238" y="7"/>
                  </a:cubicBezTo>
                  <a:cubicBezTo>
                    <a:pt x="212" y="3"/>
                    <a:pt x="190" y="0"/>
                    <a:pt x="17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26" name="Google Shape;1033;p16">
            <a:extLst>
              <a:ext uri="{FF2B5EF4-FFF2-40B4-BE49-F238E27FC236}">
                <a16:creationId xmlns:a16="http://schemas.microsoft.com/office/drawing/2014/main" id="{07E4F97D-6689-31D2-DDE5-AFE9B45FA529}"/>
              </a:ext>
            </a:extLst>
          </p:cNvPr>
          <p:cNvGrpSpPr/>
          <p:nvPr/>
        </p:nvGrpSpPr>
        <p:grpSpPr>
          <a:xfrm rot="-2700000">
            <a:off x="10706773" y="5344970"/>
            <a:ext cx="1198276" cy="1021724"/>
            <a:chOff x="10024450" y="2274100"/>
            <a:chExt cx="762700" cy="650325"/>
          </a:xfrm>
        </p:grpSpPr>
        <p:sp>
          <p:nvSpPr>
            <p:cNvPr id="27" name="Google Shape;1034;p16">
              <a:extLst>
                <a:ext uri="{FF2B5EF4-FFF2-40B4-BE49-F238E27FC236}">
                  <a16:creationId xmlns:a16="http://schemas.microsoft.com/office/drawing/2014/main" id="{74FFE9B4-7394-2B65-01D6-5D60B9673F92}"/>
                </a:ext>
              </a:extLst>
            </p:cNvPr>
            <p:cNvSpPr/>
            <p:nvPr/>
          </p:nvSpPr>
          <p:spPr>
            <a:xfrm>
              <a:off x="10051950" y="2294750"/>
              <a:ext cx="706375" cy="609625"/>
            </a:xfrm>
            <a:custGeom>
              <a:avLst/>
              <a:gdLst/>
              <a:ahLst/>
              <a:cxnLst/>
              <a:rect l="l" t="t" r="r" b="b"/>
              <a:pathLst>
                <a:path w="28255" h="24385" extrusionOk="0">
                  <a:moveTo>
                    <a:pt x="8240" y="1"/>
                  </a:moveTo>
                  <a:cubicBezTo>
                    <a:pt x="8107" y="835"/>
                    <a:pt x="7940" y="1602"/>
                    <a:pt x="7706" y="2402"/>
                  </a:cubicBezTo>
                  <a:cubicBezTo>
                    <a:pt x="6639" y="6505"/>
                    <a:pt x="4971" y="10408"/>
                    <a:pt x="2803" y="14044"/>
                  </a:cubicBezTo>
                  <a:cubicBezTo>
                    <a:pt x="2803" y="14044"/>
                    <a:pt x="1235" y="16746"/>
                    <a:pt x="1" y="18714"/>
                  </a:cubicBezTo>
                  <a:cubicBezTo>
                    <a:pt x="1002" y="19715"/>
                    <a:pt x="5605" y="23784"/>
                    <a:pt x="13911" y="24385"/>
                  </a:cubicBezTo>
                  <a:lnTo>
                    <a:pt x="17380" y="23284"/>
                  </a:lnTo>
                  <a:lnTo>
                    <a:pt x="20782" y="22183"/>
                  </a:lnTo>
                  <a:cubicBezTo>
                    <a:pt x="22917" y="17547"/>
                    <a:pt x="24852" y="12810"/>
                    <a:pt x="26520" y="8006"/>
                  </a:cubicBezTo>
                  <a:cubicBezTo>
                    <a:pt x="27354" y="5605"/>
                    <a:pt x="28254" y="2169"/>
                    <a:pt x="28254" y="2169"/>
                  </a:cubicBezTo>
                  <a:lnTo>
                    <a:pt x="28254" y="2169"/>
                  </a:lnTo>
                  <a:cubicBezTo>
                    <a:pt x="26720" y="2407"/>
                    <a:pt x="25144" y="2506"/>
                    <a:pt x="23582" y="2506"/>
                  </a:cubicBezTo>
                  <a:cubicBezTo>
                    <a:pt x="15734" y="2506"/>
                    <a:pt x="8240" y="1"/>
                    <a:pt x="8240" y="1"/>
                  </a:cubicBezTo>
                  <a:close/>
                </a:path>
              </a:pathLst>
            </a:custGeom>
            <a:solidFill>
              <a:srgbClr val="302D5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 name="Google Shape;1035;p16">
              <a:extLst>
                <a:ext uri="{FF2B5EF4-FFF2-40B4-BE49-F238E27FC236}">
                  <a16:creationId xmlns:a16="http://schemas.microsoft.com/office/drawing/2014/main" id="{3DE38A47-9C53-7F4D-231C-5BCD404889F8}"/>
                </a:ext>
              </a:extLst>
            </p:cNvPr>
            <p:cNvSpPr/>
            <p:nvPr/>
          </p:nvSpPr>
          <p:spPr>
            <a:xfrm>
              <a:off x="10024450" y="2274100"/>
              <a:ext cx="762700" cy="650325"/>
            </a:xfrm>
            <a:custGeom>
              <a:avLst/>
              <a:gdLst/>
              <a:ahLst/>
              <a:cxnLst/>
              <a:rect l="l" t="t" r="r" b="b"/>
              <a:pathLst>
                <a:path w="30508" h="26013" extrusionOk="0">
                  <a:moveTo>
                    <a:pt x="2783" y="14640"/>
                  </a:moveTo>
                  <a:cubicBezTo>
                    <a:pt x="2750" y="14640"/>
                    <a:pt x="2723" y="14703"/>
                    <a:pt x="2785" y="14864"/>
                  </a:cubicBezTo>
                  <a:lnTo>
                    <a:pt x="2785" y="14864"/>
                  </a:lnTo>
                  <a:cubicBezTo>
                    <a:pt x="2876" y="14736"/>
                    <a:pt x="2825" y="14640"/>
                    <a:pt x="2783" y="14640"/>
                  </a:cubicBezTo>
                  <a:close/>
                  <a:moveTo>
                    <a:pt x="10200" y="1949"/>
                  </a:moveTo>
                  <a:cubicBezTo>
                    <a:pt x="14694" y="3316"/>
                    <a:pt x="19526" y="4155"/>
                    <a:pt x="24289" y="4155"/>
                  </a:cubicBezTo>
                  <a:cubicBezTo>
                    <a:pt x="25520" y="4155"/>
                    <a:pt x="26746" y="4099"/>
                    <a:pt x="27961" y="3981"/>
                  </a:cubicBezTo>
                  <a:lnTo>
                    <a:pt x="27961" y="3981"/>
                  </a:lnTo>
                  <a:cubicBezTo>
                    <a:pt x="26216" y="10325"/>
                    <a:pt x="23868" y="16492"/>
                    <a:pt x="20999" y="22399"/>
                  </a:cubicBezTo>
                  <a:lnTo>
                    <a:pt x="20999" y="22399"/>
                  </a:lnTo>
                  <a:lnTo>
                    <a:pt x="14854" y="24388"/>
                  </a:lnTo>
                  <a:lnTo>
                    <a:pt x="14854" y="24388"/>
                  </a:lnTo>
                  <a:cubicBezTo>
                    <a:pt x="10361" y="23971"/>
                    <a:pt x="5747" y="22512"/>
                    <a:pt x="2343" y="19482"/>
                  </a:cubicBezTo>
                  <a:lnTo>
                    <a:pt x="2343" y="19482"/>
                  </a:lnTo>
                  <a:cubicBezTo>
                    <a:pt x="3225" y="18045"/>
                    <a:pt x="4078" y="16607"/>
                    <a:pt x="4904" y="15170"/>
                  </a:cubicBezTo>
                  <a:cubicBezTo>
                    <a:pt x="4970" y="14970"/>
                    <a:pt x="4970" y="14737"/>
                    <a:pt x="4837" y="14537"/>
                  </a:cubicBezTo>
                  <a:lnTo>
                    <a:pt x="4837" y="14537"/>
                  </a:lnTo>
                  <a:cubicBezTo>
                    <a:pt x="4866" y="14581"/>
                    <a:pt x="4903" y="14601"/>
                    <a:pt x="4945" y="14601"/>
                  </a:cubicBezTo>
                  <a:cubicBezTo>
                    <a:pt x="5380" y="14601"/>
                    <a:pt x="6422" y="12433"/>
                    <a:pt x="6605" y="12068"/>
                  </a:cubicBezTo>
                  <a:cubicBezTo>
                    <a:pt x="7205" y="10867"/>
                    <a:pt x="7739" y="9633"/>
                    <a:pt x="8273" y="8399"/>
                  </a:cubicBezTo>
                  <a:cubicBezTo>
                    <a:pt x="9078" y="6299"/>
                    <a:pt x="9735" y="4149"/>
                    <a:pt x="10200" y="1949"/>
                  </a:cubicBezTo>
                  <a:close/>
                  <a:moveTo>
                    <a:pt x="9275" y="0"/>
                  </a:moveTo>
                  <a:cubicBezTo>
                    <a:pt x="9006" y="0"/>
                    <a:pt x="8770" y="99"/>
                    <a:pt x="8600" y="248"/>
                  </a:cubicBezTo>
                  <a:lnTo>
                    <a:pt x="8600" y="248"/>
                  </a:lnTo>
                  <a:cubicBezTo>
                    <a:pt x="8452" y="363"/>
                    <a:pt x="8345" y="521"/>
                    <a:pt x="8306" y="727"/>
                  </a:cubicBezTo>
                  <a:cubicBezTo>
                    <a:pt x="7405" y="5630"/>
                    <a:pt x="5437" y="10267"/>
                    <a:pt x="2902" y="14570"/>
                  </a:cubicBezTo>
                  <a:cubicBezTo>
                    <a:pt x="2837" y="14766"/>
                    <a:pt x="2836" y="14994"/>
                    <a:pt x="2961" y="15191"/>
                  </a:cubicBezTo>
                  <a:lnTo>
                    <a:pt x="2961" y="15191"/>
                  </a:lnTo>
                  <a:cubicBezTo>
                    <a:pt x="2872" y="15054"/>
                    <a:pt x="2817" y="14946"/>
                    <a:pt x="2785" y="14864"/>
                  </a:cubicBezTo>
                  <a:lnTo>
                    <a:pt x="2785" y="14864"/>
                  </a:lnTo>
                  <a:cubicBezTo>
                    <a:pt x="2754" y="14908"/>
                    <a:pt x="2706" y="14955"/>
                    <a:pt x="2635" y="15004"/>
                  </a:cubicBezTo>
                  <a:cubicBezTo>
                    <a:pt x="2369" y="15370"/>
                    <a:pt x="2168" y="15771"/>
                    <a:pt x="1968" y="16171"/>
                  </a:cubicBezTo>
                  <a:cubicBezTo>
                    <a:pt x="1368" y="17205"/>
                    <a:pt x="767" y="18239"/>
                    <a:pt x="134" y="19240"/>
                  </a:cubicBezTo>
                  <a:cubicBezTo>
                    <a:pt x="0" y="19540"/>
                    <a:pt x="100" y="19874"/>
                    <a:pt x="334" y="20074"/>
                  </a:cubicBezTo>
                  <a:cubicBezTo>
                    <a:pt x="4170" y="23810"/>
                    <a:pt x="9707" y="25578"/>
                    <a:pt x="14944" y="26011"/>
                  </a:cubicBezTo>
                  <a:lnTo>
                    <a:pt x="14931" y="25979"/>
                  </a:lnTo>
                  <a:lnTo>
                    <a:pt x="14931" y="25979"/>
                  </a:lnTo>
                  <a:cubicBezTo>
                    <a:pt x="15028" y="26001"/>
                    <a:pt x="15125" y="26013"/>
                    <a:pt x="15218" y="26013"/>
                  </a:cubicBezTo>
                  <a:cubicBezTo>
                    <a:pt x="15309" y="26013"/>
                    <a:pt x="15397" y="26002"/>
                    <a:pt x="15478" y="25978"/>
                  </a:cubicBezTo>
                  <a:lnTo>
                    <a:pt x="22349" y="23743"/>
                  </a:lnTo>
                  <a:cubicBezTo>
                    <a:pt x="22474" y="23715"/>
                    <a:pt x="22581" y="23653"/>
                    <a:pt x="22669" y="23568"/>
                  </a:cubicBezTo>
                  <a:lnTo>
                    <a:pt x="22669" y="23568"/>
                  </a:lnTo>
                  <a:cubicBezTo>
                    <a:pt x="22787" y="23475"/>
                    <a:pt x="22854" y="23365"/>
                    <a:pt x="22880" y="23247"/>
                  </a:cubicBezTo>
                  <a:lnTo>
                    <a:pt x="22880" y="23247"/>
                  </a:lnTo>
                  <a:cubicBezTo>
                    <a:pt x="26002" y="16795"/>
                    <a:pt x="28526" y="10044"/>
                    <a:pt x="30355" y="3095"/>
                  </a:cubicBezTo>
                  <a:cubicBezTo>
                    <a:pt x="30508" y="2515"/>
                    <a:pt x="29681" y="2186"/>
                    <a:pt x="29208" y="2186"/>
                  </a:cubicBezTo>
                  <a:cubicBezTo>
                    <a:pt x="29165" y="2186"/>
                    <a:pt x="29124" y="2189"/>
                    <a:pt x="29087" y="2194"/>
                  </a:cubicBezTo>
                  <a:cubicBezTo>
                    <a:pt x="27478" y="2421"/>
                    <a:pt x="25838" y="2527"/>
                    <a:pt x="24186" y="2527"/>
                  </a:cubicBezTo>
                  <a:cubicBezTo>
                    <a:pt x="19411" y="2527"/>
                    <a:pt x="14541" y="1640"/>
                    <a:pt x="10060" y="197"/>
                  </a:cubicBezTo>
                  <a:lnTo>
                    <a:pt x="10060" y="197"/>
                  </a:lnTo>
                  <a:cubicBezTo>
                    <a:pt x="9901" y="100"/>
                    <a:pt x="9703" y="41"/>
                    <a:pt x="9497" y="22"/>
                  </a:cubicBezTo>
                  <a:lnTo>
                    <a:pt x="9497" y="22"/>
                  </a:lnTo>
                  <a:cubicBezTo>
                    <a:pt x="9421" y="7"/>
                    <a:pt x="9347" y="0"/>
                    <a:pt x="9275" y="0"/>
                  </a:cubicBezTo>
                  <a:close/>
                </a:path>
              </a:pathLst>
            </a:custGeom>
            <a:solidFill>
              <a:srgbClr val="FFFFFF"/>
            </a:solidFill>
            <a:ln>
              <a:noFill/>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 name="Google Shape;1036;p16">
              <a:extLst>
                <a:ext uri="{FF2B5EF4-FFF2-40B4-BE49-F238E27FC236}">
                  <a16:creationId xmlns:a16="http://schemas.microsoft.com/office/drawing/2014/main" id="{9FF1F811-23C2-7D7A-670E-D9E93C5F98D9}"/>
                </a:ext>
              </a:extLst>
            </p:cNvPr>
            <p:cNvSpPr/>
            <p:nvPr/>
          </p:nvSpPr>
          <p:spPr>
            <a:xfrm>
              <a:off x="10045400" y="2294038"/>
              <a:ext cx="706375" cy="610450"/>
            </a:xfrm>
            <a:custGeom>
              <a:avLst/>
              <a:gdLst/>
              <a:ahLst/>
              <a:cxnLst/>
              <a:rect l="l" t="t" r="r" b="b"/>
              <a:pathLst>
                <a:path w="28255" h="24418" extrusionOk="0">
                  <a:moveTo>
                    <a:pt x="8240" y="0"/>
                  </a:moveTo>
                  <a:cubicBezTo>
                    <a:pt x="8107" y="834"/>
                    <a:pt x="7907" y="1635"/>
                    <a:pt x="7706" y="2435"/>
                  </a:cubicBezTo>
                  <a:cubicBezTo>
                    <a:pt x="6639" y="6505"/>
                    <a:pt x="4971" y="10441"/>
                    <a:pt x="2803" y="14077"/>
                  </a:cubicBezTo>
                  <a:cubicBezTo>
                    <a:pt x="2803" y="14077"/>
                    <a:pt x="1235" y="16779"/>
                    <a:pt x="1" y="18747"/>
                  </a:cubicBezTo>
                  <a:cubicBezTo>
                    <a:pt x="1002" y="19748"/>
                    <a:pt x="5605" y="23851"/>
                    <a:pt x="13911" y="24418"/>
                  </a:cubicBezTo>
                  <a:lnTo>
                    <a:pt x="20782" y="22216"/>
                  </a:lnTo>
                  <a:cubicBezTo>
                    <a:pt x="22917" y="17580"/>
                    <a:pt x="24852" y="12876"/>
                    <a:pt x="26520" y="8039"/>
                  </a:cubicBezTo>
                  <a:cubicBezTo>
                    <a:pt x="27354" y="5671"/>
                    <a:pt x="28254" y="2202"/>
                    <a:pt x="28254" y="2202"/>
                  </a:cubicBezTo>
                  <a:lnTo>
                    <a:pt x="28254" y="2202"/>
                  </a:lnTo>
                  <a:cubicBezTo>
                    <a:pt x="26756" y="2430"/>
                    <a:pt x="25214" y="2526"/>
                    <a:pt x="23684" y="2526"/>
                  </a:cubicBezTo>
                  <a:cubicBezTo>
                    <a:pt x="15815" y="2526"/>
                    <a:pt x="8240" y="0"/>
                    <a:pt x="8240" y="0"/>
                  </a:cubicBez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 name="Google Shape;1037;p16">
              <a:extLst>
                <a:ext uri="{FF2B5EF4-FFF2-40B4-BE49-F238E27FC236}">
                  <a16:creationId xmlns:a16="http://schemas.microsoft.com/office/drawing/2014/main" id="{8063E50D-FF4C-37EE-2498-5D6F445F7787}"/>
                </a:ext>
              </a:extLst>
            </p:cNvPr>
            <p:cNvSpPr/>
            <p:nvPr/>
          </p:nvSpPr>
          <p:spPr>
            <a:xfrm>
              <a:off x="10399700" y="2814300"/>
              <a:ext cx="171825" cy="90075"/>
            </a:xfrm>
            <a:custGeom>
              <a:avLst/>
              <a:gdLst/>
              <a:ahLst/>
              <a:cxnLst/>
              <a:rect l="l" t="t" r="r" b="b"/>
              <a:pathLst>
                <a:path w="6873" h="3603" extrusionOk="0">
                  <a:moveTo>
                    <a:pt x="3103" y="0"/>
                  </a:moveTo>
                  <a:cubicBezTo>
                    <a:pt x="3103" y="0"/>
                    <a:pt x="2836" y="2135"/>
                    <a:pt x="1" y="3603"/>
                  </a:cubicBezTo>
                  <a:lnTo>
                    <a:pt x="6872" y="1401"/>
                  </a:lnTo>
                  <a:lnTo>
                    <a:pt x="6872" y="1401"/>
                  </a:lnTo>
                  <a:cubicBezTo>
                    <a:pt x="6872" y="1401"/>
                    <a:pt x="6528" y="1453"/>
                    <a:pt x="6043" y="1453"/>
                  </a:cubicBezTo>
                  <a:cubicBezTo>
                    <a:pt x="5075" y="1453"/>
                    <a:pt x="3548" y="1246"/>
                    <a:pt x="31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 name="Google Shape;1038;p16">
              <a:extLst>
                <a:ext uri="{FF2B5EF4-FFF2-40B4-BE49-F238E27FC236}">
                  <a16:creationId xmlns:a16="http://schemas.microsoft.com/office/drawing/2014/main" id="{1B2A69A0-0D0A-9B1B-A229-FF0D53B531F3}"/>
                </a:ext>
              </a:extLst>
            </p:cNvPr>
            <p:cNvSpPr/>
            <p:nvPr/>
          </p:nvSpPr>
          <p:spPr>
            <a:xfrm>
              <a:off x="10286450" y="2434750"/>
              <a:ext cx="330925" cy="81850"/>
            </a:xfrm>
            <a:custGeom>
              <a:avLst/>
              <a:gdLst/>
              <a:ahLst/>
              <a:cxnLst/>
              <a:rect l="l" t="t" r="r" b="b"/>
              <a:pathLst>
                <a:path w="13237" h="3274" extrusionOk="0">
                  <a:moveTo>
                    <a:pt x="863" y="0"/>
                  </a:moveTo>
                  <a:cubicBezTo>
                    <a:pt x="630" y="0"/>
                    <a:pt x="1" y="607"/>
                    <a:pt x="128" y="639"/>
                  </a:cubicBezTo>
                  <a:cubicBezTo>
                    <a:pt x="4030" y="2240"/>
                    <a:pt x="8167" y="3140"/>
                    <a:pt x="12403" y="3274"/>
                  </a:cubicBezTo>
                  <a:cubicBezTo>
                    <a:pt x="12670" y="3274"/>
                    <a:pt x="13237" y="2640"/>
                    <a:pt x="13204" y="2640"/>
                  </a:cubicBezTo>
                  <a:cubicBezTo>
                    <a:pt x="8967" y="2507"/>
                    <a:pt x="4798" y="1606"/>
                    <a:pt x="895" y="5"/>
                  </a:cubicBezTo>
                  <a:cubicBezTo>
                    <a:pt x="885" y="2"/>
                    <a:pt x="875" y="0"/>
                    <a:pt x="8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2" name="Google Shape;1039;p16">
              <a:extLst>
                <a:ext uri="{FF2B5EF4-FFF2-40B4-BE49-F238E27FC236}">
                  <a16:creationId xmlns:a16="http://schemas.microsoft.com/office/drawing/2014/main" id="{E5D3CB42-FE48-22B0-92C7-65E5A156E44A}"/>
                </a:ext>
              </a:extLst>
            </p:cNvPr>
            <p:cNvSpPr/>
            <p:nvPr/>
          </p:nvSpPr>
          <p:spPr>
            <a:xfrm>
              <a:off x="10233150" y="2558850"/>
              <a:ext cx="330875" cy="81175"/>
            </a:xfrm>
            <a:custGeom>
              <a:avLst/>
              <a:gdLst/>
              <a:ahLst/>
              <a:cxnLst/>
              <a:rect l="l" t="t" r="r" b="b"/>
              <a:pathLst>
                <a:path w="13235" h="3247" extrusionOk="0">
                  <a:moveTo>
                    <a:pt x="870" y="1"/>
                  </a:moveTo>
                  <a:cubicBezTo>
                    <a:pt x="599" y="1"/>
                    <a:pt x="1" y="583"/>
                    <a:pt x="125" y="645"/>
                  </a:cubicBezTo>
                  <a:cubicBezTo>
                    <a:pt x="4028" y="2246"/>
                    <a:pt x="8197" y="3113"/>
                    <a:pt x="12400" y="3247"/>
                  </a:cubicBezTo>
                  <a:cubicBezTo>
                    <a:pt x="12700" y="3247"/>
                    <a:pt x="13234" y="2613"/>
                    <a:pt x="13201" y="2613"/>
                  </a:cubicBezTo>
                  <a:cubicBezTo>
                    <a:pt x="8964" y="2479"/>
                    <a:pt x="4828" y="1612"/>
                    <a:pt x="925" y="11"/>
                  </a:cubicBezTo>
                  <a:cubicBezTo>
                    <a:pt x="909" y="4"/>
                    <a:pt x="891" y="1"/>
                    <a:pt x="8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3" name="Google Shape;1040;p16">
              <a:extLst>
                <a:ext uri="{FF2B5EF4-FFF2-40B4-BE49-F238E27FC236}">
                  <a16:creationId xmlns:a16="http://schemas.microsoft.com/office/drawing/2014/main" id="{74118F2C-37ED-1202-1D28-D67D40951302}"/>
                </a:ext>
              </a:extLst>
            </p:cNvPr>
            <p:cNvSpPr/>
            <p:nvPr/>
          </p:nvSpPr>
          <p:spPr>
            <a:xfrm>
              <a:off x="10174775" y="2676450"/>
              <a:ext cx="330875" cy="81150"/>
            </a:xfrm>
            <a:custGeom>
              <a:avLst/>
              <a:gdLst/>
              <a:ahLst/>
              <a:cxnLst/>
              <a:rect l="l" t="t" r="r" b="b"/>
              <a:pathLst>
                <a:path w="13235" h="3246" extrusionOk="0">
                  <a:moveTo>
                    <a:pt x="843" y="0"/>
                  </a:moveTo>
                  <a:cubicBezTo>
                    <a:pt x="599" y="0"/>
                    <a:pt x="1" y="582"/>
                    <a:pt x="125" y="644"/>
                  </a:cubicBezTo>
                  <a:cubicBezTo>
                    <a:pt x="4028" y="2245"/>
                    <a:pt x="8197" y="3113"/>
                    <a:pt x="12400" y="3246"/>
                  </a:cubicBezTo>
                  <a:cubicBezTo>
                    <a:pt x="12700" y="3246"/>
                    <a:pt x="13234" y="2612"/>
                    <a:pt x="13201" y="2612"/>
                  </a:cubicBezTo>
                  <a:cubicBezTo>
                    <a:pt x="8964" y="2479"/>
                    <a:pt x="4795" y="1611"/>
                    <a:pt x="892" y="10"/>
                  </a:cubicBezTo>
                  <a:cubicBezTo>
                    <a:pt x="878" y="3"/>
                    <a:pt x="862" y="0"/>
                    <a:pt x="84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34" name="Google Shape;1041;p16">
            <a:extLst>
              <a:ext uri="{FF2B5EF4-FFF2-40B4-BE49-F238E27FC236}">
                <a16:creationId xmlns:a16="http://schemas.microsoft.com/office/drawing/2014/main" id="{49EAF66E-742F-A1C8-97D6-B824DA6DBC38}"/>
              </a:ext>
            </a:extLst>
          </p:cNvPr>
          <p:cNvSpPr/>
          <p:nvPr/>
        </p:nvSpPr>
        <p:spPr>
          <a:xfrm>
            <a:off x="10570144" y="5009435"/>
            <a:ext cx="248725" cy="31628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4" name="Google Shape;1051;p16">
            <a:extLst>
              <a:ext uri="{FF2B5EF4-FFF2-40B4-BE49-F238E27FC236}">
                <a16:creationId xmlns:a16="http://schemas.microsoft.com/office/drawing/2014/main" id="{3922F1BC-47E5-CBD6-CCA0-921CE3A30E36}"/>
              </a:ext>
            </a:extLst>
          </p:cNvPr>
          <p:cNvSpPr txBox="1"/>
          <p:nvPr/>
        </p:nvSpPr>
        <p:spPr>
          <a:xfrm>
            <a:off x="3441506" y="1911796"/>
            <a:ext cx="7090128" cy="3816375"/>
          </a:xfrm>
          <a:prstGeom prst="rect">
            <a:avLst/>
          </a:prstGeom>
          <a:noFill/>
          <a:ln>
            <a:noFill/>
          </a:ln>
        </p:spPr>
        <p:txBody>
          <a:bodyPr spcFirstLastPara="1" wrap="square" lIns="121900" tIns="60933" rIns="121900" bIns="60933" anchor="t" anchorCtr="0">
            <a:spAutoFit/>
          </a:bodyPr>
          <a:lstStyle/>
          <a:p>
            <a:pPr algn="just">
              <a:lnSpc>
                <a:spcPct val="125000"/>
              </a:lnSpc>
              <a:buClr>
                <a:srgbClr val="000000"/>
              </a:buClr>
              <a:buFont typeface="Arial"/>
              <a:buNone/>
            </a:pPr>
            <a:r>
              <a:rPr lang="vi-VN" sz="2400" b="1" kern="0" dirty="0">
                <a:solidFill>
                  <a:srgbClr val="000000"/>
                </a:solidFill>
                <a:latin typeface="UTM Avo" panose="02040603050506020204" pitchFamily="18" charset="0"/>
                <a:cs typeface="Arial"/>
                <a:sym typeface="Arial"/>
              </a:rPr>
              <a:t>B. Tự nhận xét</a:t>
            </a:r>
          </a:p>
          <a:p>
            <a:pPr algn="just">
              <a:lnSpc>
                <a:spcPct val="125000"/>
              </a:lnSpc>
              <a:buClr>
                <a:srgbClr val="000000"/>
              </a:buClr>
              <a:buFont typeface="Arial"/>
              <a:buNone/>
            </a:pPr>
            <a:r>
              <a:rPr lang="vi-VN" sz="2400" b="1" kern="0" dirty="0">
                <a:solidFill>
                  <a:srgbClr val="000000"/>
                </a:solidFill>
                <a:latin typeface="UTM Avo" panose="02040603050506020204" pitchFamily="18" charset="0"/>
                <a:cs typeface="Arial"/>
                <a:sym typeface="Arial"/>
              </a:rPr>
              <a:t>1. Em đạt yêu cầu ở mức nào (giỏi, khá, trung bình hay chưa đạt)?</a:t>
            </a:r>
          </a:p>
          <a:p>
            <a:pPr algn="just">
              <a:lnSpc>
                <a:spcPct val="125000"/>
              </a:lnSpc>
              <a:buClr>
                <a:srgbClr val="000000"/>
              </a:buClr>
              <a:buFont typeface="Arial"/>
              <a:buNone/>
            </a:pPr>
            <a:r>
              <a:rPr lang="vi-VN" sz="2400" i="1" u="sng" kern="0" dirty="0">
                <a:solidFill>
                  <a:srgbClr val="000000"/>
                </a:solidFill>
                <a:latin typeface="UTM Avo" panose="02040603050506020204" pitchFamily="18" charset="0"/>
                <a:cs typeface="Arial"/>
                <a:sym typeface="Arial"/>
              </a:rPr>
              <a:t>Gợi ý:</a:t>
            </a:r>
          </a:p>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a. Giỏi: từ 9 đến 10 điểm.</a:t>
            </a:r>
          </a:p>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b. Khá: từ 7 đến 8 điểm.</a:t>
            </a:r>
          </a:p>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c. Trung bình: từ 5 đến 6 điểm.</a:t>
            </a:r>
          </a:p>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d. Chưa đạt: dưới 5 điểm.</a:t>
            </a:r>
          </a:p>
        </p:txBody>
      </p:sp>
      <p:grpSp>
        <p:nvGrpSpPr>
          <p:cNvPr id="45" name="Google Shape;1042;p16">
            <a:extLst>
              <a:ext uri="{FF2B5EF4-FFF2-40B4-BE49-F238E27FC236}">
                <a16:creationId xmlns:a16="http://schemas.microsoft.com/office/drawing/2014/main" id="{C3EF3000-43AF-22E3-CA93-BFF79D10F518}"/>
              </a:ext>
            </a:extLst>
          </p:cNvPr>
          <p:cNvGrpSpPr/>
          <p:nvPr/>
        </p:nvGrpSpPr>
        <p:grpSpPr>
          <a:xfrm rot="2700000">
            <a:off x="10818610" y="2539768"/>
            <a:ext cx="1090528" cy="1084773"/>
            <a:chOff x="10440625" y="1291025"/>
            <a:chExt cx="630000" cy="626675"/>
          </a:xfrm>
        </p:grpSpPr>
        <p:sp>
          <p:nvSpPr>
            <p:cNvPr id="46" name="Google Shape;1043;p16">
              <a:extLst>
                <a:ext uri="{FF2B5EF4-FFF2-40B4-BE49-F238E27FC236}">
                  <a16:creationId xmlns:a16="http://schemas.microsoft.com/office/drawing/2014/main" id="{9FF28999-702D-FD5B-E02C-6586E2514789}"/>
                </a:ext>
              </a:extLst>
            </p:cNvPr>
            <p:cNvSpPr/>
            <p:nvPr/>
          </p:nvSpPr>
          <p:spPr>
            <a:xfrm>
              <a:off x="10465650" y="1310625"/>
              <a:ext cx="580450" cy="589725"/>
            </a:xfrm>
            <a:custGeom>
              <a:avLst/>
              <a:gdLst/>
              <a:ahLst/>
              <a:cxnLst/>
              <a:rect l="l" t="t" r="r" b="b"/>
              <a:pathLst>
                <a:path w="23218" h="23589" extrusionOk="0">
                  <a:moveTo>
                    <a:pt x="12610" y="0"/>
                  </a:moveTo>
                  <a:cubicBezTo>
                    <a:pt x="6906" y="4003"/>
                    <a:pt x="1" y="6138"/>
                    <a:pt x="1" y="6138"/>
                  </a:cubicBezTo>
                  <a:cubicBezTo>
                    <a:pt x="434" y="6772"/>
                    <a:pt x="768" y="7439"/>
                    <a:pt x="1135" y="8073"/>
                  </a:cubicBezTo>
                  <a:cubicBezTo>
                    <a:pt x="2803" y="11442"/>
                    <a:pt x="4003" y="15044"/>
                    <a:pt x="4671" y="18747"/>
                  </a:cubicBezTo>
                  <a:cubicBezTo>
                    <a:pt x="4671" y="18747"/>
                    <a:pt x="5171" y="21482"/>
                    <a:pt x="5505" y="23484"/>
                  </a:cubicBezTo>
                  <a:cubicBezTo>
                    <a:pt x="5841" y="23527"/>
                    <a:pt x="6482" y="23588"/>
                    <a:pt x="7358" y="23588"/>
                  </a:cubicBezTo>
                  <a:cubicBezTo>
                    <a:pt x="10563" y="23588"/>
                    <a:pt x="16913" y="22766"/>
                    <a:pt x="23017" y="17213"/>
                  </a:cubicBezTo>
                  <a:lnTo>
                    <a:pt x="23217" y="17012"/>
                  </a:lnTo>
                  <a:cubicBezTo>
                    <a:pt x="22817" y="14511"/>
                    <a:pt x="20348" y="7172"/>
                    <a:pt x="18280" y="2168"/>
                  </a:cubicBezTo>
                  <a:cubicBezTo>
                    <a:pt x="18113" y="1735"/>
                    <a:pt x="17913" y="1301"/>
                    <a:pt x="17713" y="868"/>
                  </a:cubicBezTo>
                  <a:lnTo>
                    <a:pt x="17680" y="734"/>
                  </a:lnTo>
                  <a:cubicBezTo>
                    <a:pt x="17546" y="501"/>
                    <a:pt x="17446" y="234"/>
                    <a:pt x="17313" y="0"/>
                  </a:cubicBezTo>
                  <a:close/>
                </a:path>
              </a:pathLst>
            </a:custGeom>
            <a:solidFill>
              <a:srgbClr val="302D5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7" name="Google Shape;1044;p16">
              <a:extLst>
                <a:ext uri="{FF2B5EF4-FFF2-40B4-BE49-F238E27FC236}">
                  <a16:creationId xmlns:a16="http://schemas.microsoft.com/office/drawing/2014/main" id="{1E84679F-D35C-9AB4-C6A0-EB4F3784AEEF}"/>
                </a:ext>
              </a:extLst>
            </p:cNvPr>
            <p:cNvSpPr/>
            <p:nvPr/>
          </p:nvSpPr>
          <p:spPr>
            <a:xfrm>
              <a:off x="10440625" y="1291025"/>
              <a:ext cx="630000" cy="626675"/>
            </a:xfrm>
            <a:custGeom>
              <a:avLst/>
              <a:gdLst/>
              <a:ahLst/>
              <a:cxnLst/>
              <a:rect l="l" t="t" r="r" b="b"/>
              <a:pathLst>
                <a:path w="25200" h="25067" extrusionOk="0">
                  <a:moveTo>
                    <a:pt x="17914" y="1485"/>
                  </a:moveTo>
                  <a:cubicBezTo>
                    <a:pt x="20117" y="6418"/>
                    <a:pt x="22353" y="11902"/>
                    <a:pt x="23310" y="17266"/>
                  </a:cubicBezTo>
                  <a:lnTo>
                    <a:pt x="23310" y="17266"/>
                  </a:lnTo>
                  <a:cubicBezTo>
                    <a:pt x="19197" y="20977"/>
                    <a:pt x="13681" y="23649"/>
                    <a:pt x="8065" y="23649"/>
                  </a:cubicBezTo>
                  <a:cubicBezTo>
                    <a:pt x="7800" y="23649"/>
                    <a:pt x="7535" y="23643"/>
                    <a:pt x="7270" y="23631"/>
                  </a:cubicBezTo>
                  <a:lnTo>
                    <a:pt x="7270" y="23631"/>
                  </a:lnTo>
                  <a:cubicBezTo>
                    <a:pt x="7158" y="22363"/>
                    <a:pt x="7069" y="20721"/>
                    <a:pt x="6420" y="19697"/>
                  </a:cubicBezTo>
                  <a:lnTo>
                    <a:pt x="6420" y="19697"/>
                  </a:lnTo>
                  <a:lnTo>
                    <a:pt x="6539" y="19798"/>
                  </a:lnTo>
                  <a:cubicBezTo>
                    <a:pt x="5769" y="15469"/>
                    <a:pt x="4260" y="11294"/>
                    <a:pt x="2099" y="7451"/>
                  </a:cubicBezTo>
                  <a:lnTo>
                    <a:pt x="2099" y="7451"/>
                  </a:lnTo>
                  <a:cubicBezTo>
                    <a:pt x="6410" y="6064"/>
                    <a:pt x="10500" y="4055"/>
                    <a:pt x="14247" y="1485"/>
                  </a:cubicBezTo>
                  <a:close/>
                  <a:moveTo>
                    <a:pt x="13099" y="1"/>
                  </a:moveTo>
                  <a:cubicBezTo>
                    <a:pt x="12993" y="1"/>
                    <a:pt x="12894" y="26"/>
                    <a:pt x="12810" y="84"/>
                  </a:cubicBezTo>
                  <a:cubicBezTo>
                    <a:pt x="8941" y="2752"/>
                    <a:pt x="4704" y="4820"/>
                    <a:pt x="268" y="6221"/>
                  </a:cubicBezTo>
                  <a:cubicBezTo>
                    <a:pt x="1" y="6288"/>
                    <a:pt x="101" y="6622"/>
                    <a:pt x="201" y="6789"/>
                  </a:cubicBezTo>
                  <a:cubicBezTo>
                    <a:pt x="1902" y="9624"/>
                    <a:pt x="3170" y="12693"/>
                    <a:pt x="4004" y="15895"/>
                  </a:cubicBezTo>
                  <a:cubicBezTo>
                    <a:pt x="4287" y="16911"/>
                    <a:pt x="4286" y="18329"/>
                    <a:pt x="4831" y="19283"/>
                  </a:cubicBezTo>
                  <a:lnTo>
                    <a:pt x="4831" y="19283"/>
                  </a:lnTo>
                  <a:lnTo>
                    <a:pt x="4771" y="19231"/>
                  </a:lnTo>
                  <a:lnTo>
                    <a:pt x="4771" y="19231"/>
                  </a:lnTo>
                  <a:cubicBezTo>
                    <a:pt x="5071" y="20799"/>
                    <a:pt x="5338" y="22366"/>
                    <a:pt x="5605" y="23968"/>
                  </a:cubicBezTo>
                  <a:cubicBezTo>
                    <a:pt x="5672" y="24468"/>
                    <a:pt x="6439" y="24902"/>
                    <a:pt x="6906" y="24935"/>
                  </a:cubicBezTo>
                  <a:cubicBezTo>
                    <a:pt x="7646" y="25024"/>
                    <a:pt x="8385" y="25066"/>
                    <a:pt x="9121" y="25066"/>
                  </a:cubicBezTo>
                  <a:cubicBezTo>
                    <a:pt x="15027" y="25066"/>
                    <a:pt x="20755" y="22312"/>
                    <a:pt x="25085" y="18397"/>
                  </a:cubicBezTo>
                  <a:cubicBezTo>
                    <a:pt x="25200" y="18291"/>
                    <a:pt x="25188" y="18136"/>
                    <a:pt x="25097" y="17971"/>
                  </a:cubicBezTo>
                  <a:lnTo>
                    <a:pt x="25097" y="17971"/>
                  </a:lnTo>
                  <a:cubicBezTo>
                    <a:pt x="24116" y="12473"/>
                    <a:pt x="21799" y="6817"/>
                    <a:pt x="19548" y="1752"/>
                  </a:cubicBezTo>
                  <a:lnTo>
                    <a:pt x="19114" y="884"/>
                  </a:lnTo>
                  <a:cubicBezTo>
                    <a:pt x="18814" y="351"/>
                    <a:pt x="18281" y="50"/>
                    <a:pt x="17680" y="50"/>
                  </a:cubicBezTo>
                  <a:lnTo>
                    <a:pt x="13381" y="50"/>
                  </a:lnTo>
                  <a:cubicBezTo>
                    <a:pt x="13284" y="18"/>
                    <a:pt x="13189" y="1"/>
                    <a:pt x="13099" y="1"/>
                  </a:cubicBezTo>
                  <a:close/>
                </a:path>
              </a:pathLst>
            </a:custGeom>
            <a:solidFill>
              <a:srgbClr val="FFFFFF"/>
            </a:solidFill>
            <a:ln w="1905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8" name="Google Shape;1045;p16">
              <a:extLst>
                <a:ext uri="{FF2B5EF4-FFF2-40B4-BE49-F238E27FC236}">
                  <a16:creationId xmlns:a16="http://schemas.microsoft.com/office/drawing/2014/main" id="{D77E9D70-D0A0-E44A-7DB1-177820750B61}"/>
                </a:ext>
              </a:extLst>
            </p:cNvPr>
            <p:cNvSpPr/>
            <p:nvPr/>
          </p:nvSpPr>
          <p:spPr>
            <a:xfrm>
              <a:off x="10465650" y="1310625"/>
              <a:ext cx="580450" cy="589725"/>
            </a:xfrm>
            <a:custGeom>
              <a:avLst/>
              <a:gdLst/>
              <a:ahLst/>
              <a:cxnLst/>
              <a:rect l="l" t="t" r="r" b="b"/>
              <a:pathLst>
                <a:path w="23218" h="23589" extrusionOk="0">
                  <a:moveTo>
                    <a:pt x="12576" y="0"/>
                  </a:moveTo>
                  <a:cubicBezTo>
                    <a:pt x="6906" y="4003"/>
                    <a:pt x="1" y="6138"/>
                    <a:pt x="1" y="6138"/>
                  </a:cubicBezTo>
                  <a:cubicBezTo>
                    <a:pt x="434" y="6772"/>
                    <a:pt x="768" y="7406"/>
                    <a:pt x="1135" y="8073"/>
                  </a:cubicBezTo>
                  <a:cubicBezTo>
                    <a:pt x="2803" y="11442"/>
                    <a:pt x="4003" y="15044"/>
                    <a:pt x="4637" y="18747"/>
                  </a:cubicBezTo>
                  <a:cubicBezTo>
                    <a:pt x="4637" y="18747"/>
                    <a:pt x="5171" y="21482"/>
                    <a:pt x="5471" y="23484"/>
                  </a:cubicBezTo>
                  <a:cubicBezTo>
                    <a:pt x="5815" y="23527"/>
                    <a:pt x="6460" y="23588"/>
                    <a:pt x="7338" y="23588"/>
                  </a:cubicBezTo>
                  <a:cubicBezTo>
                    <a:pt x="10550" y="23588"/>
                    <a:pt x="16880" y="22766"/>
                    <a:pt x="22984" y="17213"/>
                  </a:cubicBezTo>
                  <a:lnTo>
                    <a:pt x="23217" y="17046"/>
                  </a:lnTo>
                  <a:cubicBezTo>
                    <a:pt x="22817" y="14511"/>
                    <a:pt x="20348" y="7172"/>
                    <a:pt x="18280" y="2168"/>
                  </a:cubicBezTo>
                  <a:cubicBezTo>
                    <a:pt x="18013" y="1468"/>
                    <a:pt x="17646" y="701"/>
                    <a:pt x="17313" y="0"/>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9" name="Google Shape;1046;p16">
              <a:extLst>
                <a:ext uri="{FF2B5EF4-FFF2-40B4-BE49-F238E27FC236}">
                  <a16:creationId xmlns:a16="http://schemas.microsoft.com/office/drawing/2014/main" id="{F5EF8C95-0881-4EF5-D17F-C998A34EAABE}"/>
                </a:ext>
              </a:extLst>
            </p:cNvPr>
            <p:cNvSpPr/>
            <p:nvPr/>
          </p:nvSpPr>
          <p:spPr>
            <a:xfrm>
              <a:off x="10780050" y="1309775"/>
              <a:ext cx="118425" cy="69250"/>
            </a:xfrm>
            <a:custGeom>
              <a:avLst/>
              <a:gdLst/>
              <a:ahLst/>
              <a:cxnLst/>
              <a:rect l="l" t="t" r="r" b="b"/>
              <a:pathLst>
                <a:path w="4737" h="2770" extrusionOk="0">
                  <a:moveTo>
                    <a:pt x="0" y="1"/>
                  </a:moveTo>
                  <a:cubicBezTo>
                    <a:pt x="1868" y="368"/>
                    <a:pt x="3569" y="2770"/>
                    <a:pt x="3569" y="2770"/>
                  </a:cubicBezTo>
                  <a:lnTo>
                    <a:pt x="4737"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0" name="Google Shape;1047;p16">
              <a:extLst>
                <a:ext uri="{FF2B5EF4-FFF2-40B4-BE49-F238E27FC236}">
                  <a16:creationId xmlns:a16="http://schemas.microsoft.com/office/drawing/2014/main" id="{912D6E1D-9917-5840-12EC-A789E1058262}"/>
                </a:ext>
              </a:extLst>
            </p:cNvPr>
            <p:cNvSpPr/>
            <p:nvPr/>
          </p:nvSpPr>
          <p:spPr>
            <a:xfrm>
              <a:off x="10585125" y="1404925"/>
              <a:ext cx="291075" cy="135350"/>
            </a:xfrm>
            <a:custGeom>
              <a:avLst/>
              <a:gdLst/>
              <a:ahLst/>
              <a:cxnLst/>
              <a:rect l="l" t="t" r="r" b="b"/>
              <a:pathLst>
                <a:path w="11643" h="5414" extrusionOk="0">
                  <a:moveTo>
                    <a:pt x="10959" y="0"/>
                  </a:moveTo>
                  <a:cubicBezTo>
                    <a:pt x="10848" y="0"/>
                    <a:pt x="10733" y="48"/>
                    <a:pt x="10633" y="164"/>
                  </a:cubicBezTo>
                  <a:cubicBezTo>
                    <a:pt x="7831" y="2633"/>
                    <a:pt x="4328" y="4167"/>
                    <a:pt x="625" y="4534"/>
                  </a:cubicBezTo>
                  <a:cubicBezTo>
                    <a:pt x="0" y="4534"/>
                    <a:pt x="49" y="5414"/>
                    <a:pt x="607" y="5414"/>
                  </a:cubicBezTo>
                  <a:cubicBezTo>
                    <a:pt x="644" y="5414"/>
                    <a:pt x="684" y="5410"/>
                    <a:pt x="726" y="5401"/>
                  </a:cubicBezTo>
                  <a:lnTo>
                    <a:pt x="692" y="5401"/>
                  </a:lnTo>
                  <a:cubicBezTo>
                    <a:pt x="4595" y="5035"/>
                    <a:pt x="8298" y="3433"/>
                    <a:pt x="11233" y="832"/>
                  </a:cubicBezTo>
                  <a:cubicBezTo>
                    <a:pt x="11643" y="524"/>
                    <a:pt x="11325" y="0"/>
                    <a:pt x="1095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1" name="Google Shape;1048;p16">
              <a:extLst>
                <a:ext uri="{FF2B5EF4-FFF2-40B4-BE49-F238E27FC236}">
                  <a16:creationId xmlns:a16="http://schemas.microsoft.com/office/drawing/2014/main" id="{B10AAC5E-9B7B-BCA6-C039-1EFF79A4CDE2}"/>
                </a:ext>
              </a:extLst>
            </p:cNvPr>
            <p:cNvSpPr/>
            <p:nvPr/>
          </p:nvSpPr>
          <p:spPr>
            <a:xfrm>
              <a:off x="10610050" y="1479250"/>
              <a:ext cx="291050" cy="136075"/>
            </a:xfrm>
            <a:custGeom>
              <a:avLst/>
              <a:gdLst/>
              <a:ahLst/>
              <a:cxnLst/>
              <a:rect l="l" t="t" r="r" b="b"/>
              <a:pathLst>
                <a:path w="11642" h="5443" extrusionOk="0">
                  <a:moveTo>
                    <a:pt x="10939" y="0"/>
                  </a:moveTo>
                  <a:cubicBezTo>
                    <a:pt x="10826" y="0"/>
                    <a:pt x="10709" y="47"/>
                    <a:pt x="10603" y="160"/>
                  </a:cubicBezTo>
                  <a:cubicBezTo>
                    <a:pt x="7834" y="2662"/>
                    <a:pt x="4332" y="4196"/>
                    <a:pt x="596" y="4530"/>
                  </a:cubicBezTo>
                  <a:cubicBezTo>
                    <a:pt x="0" y="4530"/>
                    <a:pt x="53" y="5443"/>
                    <a:pt x="587" y="5443"/>
                  </a:cubicBezTo>
                  <a:cubicBezTo>
                    <a:pt x="621" y="5443"/>
                    <a:pt x="657" y="5439"/>
                    <a:pt x="696" y="5431"/>
                  </a:cubicBezTo>
                  <a:cubicBezTo>
                    <a:pt x="4599" y="5064"/>
                    <a:pt x="8268" y="3429"/>
                    <a:pt x="11203" y="827"/>
                  </a:cubicBezTo>
                  <a:cubicBezTo>
                    <a:pt x="11642" y="544"/>
                    <a:pt x="11322" y="0"/>
                    <a:pt x="1093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2" name="Google Shape;1049;p16">
              <a:extLst>
                <a:ext uri="{FF2B5EF4-FFF2-40B4-BE49-F238E27FC236}">
                  <a16:creationId xmlns:a16="http://schemas.microsoft.com/office/drawing/2014/main" id="{DB19E98C-C21E-2D32-3D21-4D3E99B762EB}"/>
                </a:ext>
              </a:extLst>
            </p:cNvPr>
            <p:cNvSpPr/>
            <p:nvPr/>
          </p:nvSpPr>
          <p:spPr>
            <a:xfrm>
              <a:off x="10634075" y="1554200"/>
              <a:ext cx="291325" cy="136050"/>
            </a:xfrm>
            <a:custGeom>
              <a:avLst/>
              <a:gdLst/>
              <a:ahLst/>
              <a:cxnLst/>
              <a:rect l="l" t="t" r="r" b="b"/>
              <a:pathLst>
                <a:path w="11653" h="5442" extrusionOk="0">
                  <a:moveTo>
                    <a:pt x="10969" y="0"/>
                  </a:moveTo>
                  <a:cubicBezTo>
                    <a:pt x="10858" y="0"/>
                    <a:pt x="10743" y="48"/>
                    <a:pt x="10643" y="164"/>
                  </a:cubicBezTo>
                  <a:cubicBezTo>
                    <a:pt x="7841" y="2666"/>
                    <a:pt x="4338" y="4167"/>
                    <a:pt x="636" y="4534"/>
                  </a:cubicBezTo>
                  <a:cubicBezTo>
                    <a:pt x="0" y="4534"/>
                    <a:pt x="61" y="5442"/>
                    <a:pt x="644" y="5442"/>
                  </a:cubicBezTo>
                  <a:cubicBezTo>
                    <a:pt x="673" y="5442"/>
                    <a:pt x="704" y="5440"/>
                    <a:pt x="736" y="5435"/>
                  </a:cubicBezTo>
                  <a:lnTo>
                    <a:pt x="702" y="5401"/>
                  </a:lnTo>
                  <a:cubicBezTo>
                    <a:pt x="4605" y="5035"/>
                    <a:pt x="8308" y="3433"/>
                    <a:pt x="11243" y="832"/>
                  </a:cubicBezTo>
                  <a:cubicBezTo>
                    <a:pt x="11653" y="524"/>
                    <a:pt x="11335" y="0"/>
                    <a:pt x="109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3" name="Google Shape;1050;p16">
              <a:extLst>
                <a:ext uri="{FF2B5EF4-FFF2-40B4-BE49-F238E27FC236}">
                  <a16:creationId xmlns:a16="http://schemas.microsoft.com/office/drawing/2014/main" id="{F895D7A6-8A42-E363-0A78-8507BA70373F}"/>
                </a:ext>
              </a:extLst>
            </p:cNvPr>
            <p:cNvSpPr/>
            <p:nvPr/>
          </p:nvSpPr>
          <p:spPr>
            <a:xfrm>
              <a:off x="10659325" y="1628900"/>
              <a:ext cx="291050" cy="135700"/>
            </a:xfrm>
            <a:custGeom>
              <a:avLst/>
              <a:gdLst/>
              <a:ahLst/>
              <a:cxnLst/>
              <a:rect l="l" t="t" r="r" b="b"/>
              <a:pathLst>
                <a:path w="11642" h="5428" extrusionOk="0">
                  <a:moveTo>
                    <a:pt x="10966" y="1"/>
                  </a:moveTo>
                  <a:cubicBezTo>
                    <a:pt x="10853" y="1"/>
                    <a:pt x="10736" y="52"/>
                    <a:pt x="10633" y="179"/>
                  </a:cubicBezTo>
                  <a:cubicBezTo>
                    <a:pt x="7831" y="2647"/>
                    <a:pt x="4329" y="4181"/>
                    <a:pt x="626" y="4548"/>
                  </a:cubicBezTo>
                  <a:cubicBezTo>
                    <a:pt x="1" y="4548"/>
                    <a:pt x="50" y="5428"/>
                    <a:pt x="608" y="5428"/>
                  </a:cubicBezTo>
                  <a:cubicBezTo>
                    <a:pt x="645" y="5428"/>
                    <a:pt x="685" y="5424"/>
                    <a:pt x="726" y="5416"/>
                  </a:cubicBezTo>
                  <a:lnTo>
                    <a:pt x="693" y="5416"/>
                  </a:lnTo>
                  <a:cubicBezTo>
                    <a:pt x="4596" y="5049"/>
                    <a:pt x="8298" y="3448"/>
                    <a:pt x="11234" y="846"/>
                  </a:cubicBezTo>
                  <a:cubicBezTo>
                    <a:pt x="11641" y="540"/>
                    <a:pt x="11329" y="1"/>
                    <a:pt x="109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Tree>
    <p:extLst>
      <p:ext uri="{BB962C8B-B14F-4D97-AF65-F5344CB8AC3E}">
        <p14:creationId xmlns:p14="http://schemas.microsoft.com/office/powerpoint/2010/main" val="26691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010;p16">
            <a:extLst>
              <a:ext uri="{FF2B5EF4-FFF2-40B4-BE49-F238E27FC236}">
                <a16:creationId xmlns:a16="http://schemas.microsoft.com/office/drawing/2014/main" id="{859BAC95-EBF2-B221-9B03-93FCFF85C6D7}"/>
              </a:ext>
            </a:extLst>
          </p:cNvPr>
          <p:cNvSpPr/>
          <p:nvPr/>
        </p:nvSpPr>
        <p:spPr>
          <a:xfrm>
            <a:off x="1771850" y="4458435"/>
            <a:ext cx="2224237" cy="73160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4" name="Google Shape;1011;p16">
            <a:extLst>
              <a:ext uri="{FF2B5EF4-FFF2-40B4-BE49-F238E27FC236}">
                <a16:creationId xmlns:a16="http://schemas.microsoft.com/office/drawing/2014/main" id="{4B948B72-D6F2-B592-3177-EA236D5B7E58}"/>
              </a:ext>
            </a:extLst>
          </p:cNvPr>
          <p:cNvGrpSpPr/>
          <p:nvPr/>
        </p:nvGrpSpPr>
        <p:grpSpPr>
          <a:xfrm>
            <a:off x="228803" y="5162622"/>
            <a:ext cx="3075040" cy="1467933"/>
            <a:chOff x="2174906" y="4114344"/>
            <a:chExt cx="2243450" cy="907400"/>
          </a:xfrm>
        </p:grpSpPr>
        <p:sp>
          <p:nvSpPr>
            <p:cNvPr id="5" name="Google Shape;1012;p16">
              <a:extLst>
                <a:ext uri="{FF2B5EF4-FFF2-40B4-BE49-F238E27FC236}">
                  <a16:creationId xmlns:a16="http://schemas.microsoft.com/office/drawing/2014/main" id="{6D2C9EDD-96F1-A0E9-3482-2064BC147EF9}"/>
                </a:ext>
              </a:extLst>
            </p:cNvPr>
            <p:cNvSpPr/>
            <p:nvPr/>
          </p:nvSpPr>
          <p:spPr>
            <a:xfrm>
              <a:off x="2174906" y="4114344"/>
              <a:ext cx="2243450" cy="907400"/>
            </a:xfrm>
            <a:custGeom>
              <a:avLst/>
              <a:gdLst/>
              <a:ahLst/>
              <a:cxnLst/>
              <a:rect l="l" t="t" r="r" b="b"/>
              <a:pathLst>
                <a:path w="89738" h="36296" extrusionOk="0">
                  <a:moveTo>
                    <a:pt x="6667" y="8978"/>
                  </a:moveTo>
                  <a:cubicBezTo>
                    <a:pt x="6672" y="8978"/>
                    <a:pt x="6650" y="9005"/>
                    <a:pt x="6605" y="9034"/>
                  </a:cubicBezTo>
                  <a:lnTo>
                    <a:pt x="6605" y="9034"/>
                  </a:lnTo>
                  <a:cubicBezTo>
                    <a:pt x="6643" y="8993"/>
                    <a:pt x="6662" y="8978"/>
                    <a:pt x="6667" y="8978"/>
                  </a:cubicBezTo>
                  <a:close/>
                  <a:moveTo>
                    <a:pt x="85135" y="30196"/>
                  </a:moveTo>
                  <a:lnTo>
                    <a:pt x="85135" y="30196"/>
                  </a:lnTo>
                  <a:cubicBezTo>
                    <a:pt x="85134" y="30198"/>
                    <a:pt x="85134" y="30199"/>
                    <a:pt x="85134" y="30201"/>
                  </a:cubicBezTo>
                  <a:lnTo>
                    <a:pt x="85134" y="30201"/>
                  </a:lnTo>
                  <a:cubicBezTo>
                    <a:pt x="85134" y="30199"/>
                    <a:pt x="85134" y="30198"/>
                    <a:pt x="85135" y="30196"/>
                  </a:cubicBezTo>
                  <a:close/>
                  <a:moveTo>
                    <a:pt x="32239" y="1416"/>
                  </a:moveTo>
                  <a:cubicBezTo>
                    <a:pt x="32392" y="2995"/>
                    <a:pt x="33352" y="4641"/>
                    <a:pt x="34135" y="5835"/>
                  </a:cubicBezTo>
                  <a:cubicBezTo>
                    <a:pt x="37432" y="10935"/>
                    <a:pt x="43718" y="13758"/>
                    <a:pt x="45094" y="19996"/>
                  </a:cubicBezTo>
                  <a:cubicBezTo>
                    <a:pt x="45159" y="20338"/>
                    <a:pt x="45548" y="20624"/>
                    <a:pt x="45916" y="20624"/>
                  </a:cubicBezTo>
                  <a:cubicBezTo>
                    <a:pt x="46085" y="20624"/>
                    <a:pt x="46248" y="20565"/>
                    <a:pt x="46375" y="20423"/>
                  </a:cubicBezTo>
                  <a:cubicBezTo>
                    <a:pt x="50692" y="15750"/>
                    <a:pt x="57381" y="16414"/>
                    <a:pt x="62813" y="13805"/>
                  </a:cubicBezTo>
                  <a:cubicBezTo>
                    <a:pt x="64126" y="13169"/>
                    <a:pt x="65940" y="12198"/>
                    <a:pt x="66910" y="10867"/>
                  </a:cubicBezTo>
                  <a:lnTo>
                    <a:pt x="66910" y="10867"/>
                  </a:lnTo>
                  <a:lnTo>
                    <a:pt x="80444" y="23671"/>
                  </a:lnTo>
                  <a:lnTo>
                    <a:pt x="80444" y="23671"/>
                  </a:lnTo>
                  <a:cubicBezTo>
                    <a:pt x="79384" y="23466"/>
                    <a:pt x="78317" y="23285"/>
                    <a:pt x="77259" y="23104"/>
                  </a:cubicBezTo>
                  <a:cubicBezTo>
                    <a:pt x="77220" y="23098"/>
                    <a:pt x="77181" y="23095"/>
                    <a:pt x="77142" y="23095"/>
                  </a:cubicBezTo>
                  <a:cubicBezTo>
                    <a:pt x="76567" y="23095"/>
                    <a:pt x="76043" y="23725"/>
                    <a:pt x="76643" y="24147"/>
                  </a:cubicBezTo>
                  <a:lnTo>
                    <a:pt x="84589" y="29959"/>
                  </a:lnTo>
                  <a:cubicBezTo>
                    <a:pt x="84735" y="30064"/>
                    <a:pt x="84937" y="30297"/>
                    <a:pt x="85113" y="30383"/>
                  </a:cubicBezTo>
                  <a:lnTo>
                    <a:pt x="85113" y="30383"/>
                  </a:lnTo>
                  <a:cubicBezTo>
                    <a:pt x="85082" y="31094"/>
                    <a:pt x="85550" y="32200"/>
                    <a:pt x="85680" y="32829"/>
                  </a:cubicBezTo>
                  <a:cubicBezTo>
                    <a:pt x="85838" y="33605"/>
                    <a:pt x="86362" y="34251"/>
                    <a:pt x="86940" y="34850"/>
                  </a:cubicBezTo>
                  <a:lnTo>
                    <a:pt x="86940" y="34850"/>
                  </a:lnTo>
                  <a:cubicBezTo>
                    <a:pt x="82820" y="34402"/>
                    <a:pt x="78699" y="34040"/>
                    <a:pt x="74579" y="33731"/>
                  </a:cubicBezTo>
                  <a:cubicBezTo>
                    <a:pt x="69719" y="33382"/>
                    <a:pt x="64763" y="32996"/>
                    <a:pt x="59833" y="32996"/>
                  </a:cubicBezTo>
                  <a:cubicBezTo>
                    <a:pt x="57039" y="32996"/>
                    <a:pt x="54253" y="33120"/>
                    <a:pt x="51499" y="33446"/>
                  </a:cubicBezTo>
                  <a:cubicBezTo>
                    <a:pt x="50170" y="33541"/>
                    <a:pt x="48818" y="33826"/>
                    <a:pt x="47537" y="34229"/>
                  </a:cubicBezTo>
                  <a:cubicBezTo>
                    <a:pt x="47424" y="34274"/>
                    <a:pt x="47028" y="34515"/>
                    <a:pt x="46869" y="34515"/>
                  </a:cubicBezTo>
                  <a:cubicBezTo>
                    <a:pt x="46862" y="34515"/>
                    <a:pt x="46855" y="34515"/>
                    <a:pt x="46849" y="34513"/>
                  </a:cubicBezTo>
                  <a:cubicBezTo>
                    <a:pt x="46446" y="34442"/>
                    <a:pt x="46256" y="33802"/>
                    <a:pt x="46019" y="33517"/>
                  </a:cubicBezTo>
                  <a:cubicBezTo>
                    <a:pt x="45213" y="32473"/>
                    <a:pt x="43979" y="31928"/>
                    <a:pt x="42769" y="31525"/>
                  </a:cubicBezTo>
                  <a:cubicBezTo>
                    <a:pt x="42119" y="31331"/>
                    <a:pt x="41452" y="31234"/>
                    <a:pt x="40784" y="31234"/>
                  </a:cubicBezTo>
                  <a:cubicBezTo>
                    <a:pt x="40306" y="31234"/>
                    <a:pt x="39828" y="31283"/>
                    <a:pt x="39353" y="31382"/>
                  </a:cubicBezTo>
                  <a:cubicBezTo>
                    <a:pt x="38950" y="31477"/>
                    <a:pt x="38476" y="31857"/>
                    <a:pt x="38073" y="31904"/>
                  </a:cubicBezTo>
                  <a:cubicBezTo>
                    <a:pt x="37911" y="31932"/>
                    <a:pt x="37801" y="31945"/>
                    <a:pt x="37721" y="31945"/>
                  </a:cubicBezTo>
                  <a:cubicBezTo>
                    <a:pt x="37462" y="31945"/>
                    <a:pt x="37533" y="31802"/>
                    <a:pt x="37242" y="31548"/>
                  </a:cubicBezTo>
                  <a:cubicBezTo>
                    <a:pt x="36388" y="30766"/>
                    <a:pt x="35653" y="29912"/>
                    <a:pt x="34752" y="29200"/>
                  </a:cubicBezTo>
                  <a:cubicBezTo>
                    <a:pt x="32071" y="27089"/>
                    <a:pt x="29106" y="25334"/>
                    <a:pt x="26141" y="23649"/>
                  </a:cubicBezTo>
                  <a:cubicBezTo>
                    <a:pt x="19594" y="19925"/>
                    <a:pt x="12810" y="16604"/>
                    <a:pt x="5978" y="13449"/>
                  </a:cubicBezTo>
                  <a:cubicBezTo>
                    <a:pt x="4898" y="12942"/>
                    <a:pt x="3806" y="12446"/>
                    <a:pt x="2711" y="11953"/>
                  </a:cubicBezTo>
                  <a:lnTo>
                    <a:pt x="2711" y="11953"/>
                  </a:lnTo>
                  <a:lnTo>
                    <a:pt x="4058" y="11539"/>
                  </a:lnTo>
                  <a:lnTo>
                    <a:pt x="4058" y="11539"/>
                  </a:lnTo>
                  <a:cubicBezTo>
                    <a:pt x="4079" y="11540"/>
                    <a:pt x="4100" y="11541"/>
                    <a:pt x="4121" y="11541"/>
                  </a:cubicBezTo>
                  <a:cubicBezTo>
                    <a:pt x="4289" y="11541"/>
                    <a:pt x="4453" y="11481"/>
                    <a:pt x="4579" y="11338"/>
                  </a:cubicBezTo>
                  <a:lnTo>
                    <a:pt x="5765" y="10010"/>
                  </a:lnTo>
                  <a:cubicBezTo>
                    <a:pt x="6002" y="9773"/>
                    <a:pt x="6239" y="9512"/>
                    <a:pt x="6453" y="9227"/>
                  </a:cubicBezTo>
                  <a:cubicBezTo>
                    <a:pt x="6481" y="9189"/>
                    <a:pt x="6506" y="9156"/>
                    <a:pt x="6528" y="9127"/>
                  </a:cubicBezTo>
                  <a:lnTo>
                    <a:pt x="6528" y="9127"/>
                  </a:lnTo>
                  <a:cubicBezTo>
                    <a:pt x="6618" y="9137"/>
                    <a:pt x="6712" y="9142"/>
                    <a:pt x="6810" y="9142"/>
                  </a:cubicBezTo>
                  <a:cubicBezTo>
                    <a:pt x="7625" y="9142"/>
                    <a:pt x="8673" y="8834"/>
                    <a:pt x="9347" y="8776"/>
                  </a:cubicBezTo>
                  <a:lnTo>
                    <a:pt x="16985" y="7994"/>
                  </a:lnTo>
                  <a:cubicBezTo>
                    <a:pt x="17625" y="7922"/>
                    <a:pt x="17981" y="7092"/>
                    <a:pt x="17246" y="6808"/>
                  </a:cubicBezTo>
                  <a:cubicBezTo>
                    <a:pt x="16188" y="6399"/>
                    <a:pt x="15131" y="6006"/>
                    <a:pt x="14063" y="5636"/>
                  </a:cubicBezTo>
                  <a:lnTo>
                    <a:pt x="14063" y="5636"/>
                  </a:lnTo>
                  <a:lnTo>
                    <a:pt x="32239" y="1416"/>
                  </a:lnTo>
                  <a:close/>
                  <a:moveTo>
                    <a:pt x="32925" y="0"/>
                  </a:moveTo>
                  <a:cubicBezTo>
                    <a:pt x="32861" y="0"/>
                    <a:pt x="32797" y="8"/>
                    <a:pt x="32735" y="23"/>
                  </a:cubicBezTo>
                  <a:lnTo>
                    <a:pt x="11482" y="4934"/>
                  </a:lnTo>
                  <a:cubicBezTo>
                    <a:pt x="10699" y="5100"/>
                    <a:pt x="11007" y="5954"/>
                    <a:pt x="11600" y="6143"/>
                  </a:cubicBezTo>
                  <a:cubicBezTo>
                    <a:pt x="12462" y="6410"/>
                    <a:pt x="13324" y="6702"/>
                    <a:pt x="14180" y="7010"/>
                  </a:cubicBezTo>
                  <a:lnTo>
                    <a:pt x="14180" y="7010"/>
                  </a:lnTo>
                  <a:lnTo>
                    <a:pt x="8706" y="7567"/>
                  </a:lnTo>
                  <a:cubicBezTo>
                    <a:pt x="7900" y="7638"/>
                    <a:pt x="6737" y="7543"/>
                    <a:pt x="5955" y="7851"/>
                  </a:cubicBezTo>
                  <a:cubicBezTo>
                    <a:pt x="5026" y="8214"/>
                    <a:pt x="4205" y="9550"/>
                    <a:pt x="3555" y="10330"/>
                  </a:cubicBezTo>
                  <a:lnTo>
                    <a:pt x="3555" y="10330"/>
                  </a:lnTo>
                  <a:lnTo>
                    <a:pt x="665" y="11220"/>
                  </a:lnTo>
                  <a:cubicBezTo>
                    <a:pt x="72" y="11338"/>
                    <a:pt x="1" y="12192"/>
                    <a:pt x="594" y="12382"/>
                  </a:cubicBezTo>
                  <a:cubicBezTo>
                    <a:pt x="4935" y="14280"/>
                    <a:pt x="9228" y="16320"/>
                    <a:pt x="13474" y="18407"/>
                  </a:cubicBezTo>
                  <a:cubicBezTo>
                    <a:pt x="20282" y="21775"/>
                    <a:pt x="27374" y="25167"/>
                    <a:pt x="33423" y="29793"/>
                  </a:cubicBezTo>
                  <a:cubicBezTo>
                    <a:pt x="34467" y="30576"/>
                    <a:pt x="35416" y="31477"/>
                    <a:pt x="36270" y="32473"/>
                  </a:cubicBezTo>
                  <a:cubicBezTo>
                    <a:pt x="36701" y="32970"/>
                    <a:pt x="37172" y="33388"/>
                    <a:pt x="37843" y="33388"/>
                  </a:cubicBezTo>
                  <a:cubicBezTo>
                    <a:pt x="37910" y="33388"/>
                    <a:pt x="37978" y="33383"/>
                    <a:pt x="38049" y="33375"/>
                  </a:cubicBezTo>
                  <a:cubicBezTo>
                    <a:pt x="38523" y="33327"/>
                    <a:pt x="38855" y="32995"/>
                    <a:pt x="39282" y="32806"/>
                  </a:cubicBezTo>
                  <a:cubicBezTo>
                    <a:pt x="39765" y="32587"/>
                    <a:pt x="40298" y="32497"/>
                    <a:pt x="40835" y="32497"/>
                  </a:cubicBezTo>
                  <a:cubicBezTo>
                    <a:pt x="41406" y="32497"/>
                    <a:pt x="41983" y="32599"/>
                    <a:pt x="42508" y="32758"/>
                  </a:cubicBezTo>
                  <a:cubicBezTo>
                    <a:pt x="43362" y="33019"/>
                    <a:pt x="44240" y="33446"/>
                    <a:pt x="44809" y="34158"/>
                  </a:cubicBezTo>
                  <a:cubicBezTo>
                    <a:pt x="45070" y="34466"/>
                    <a:pt x="45165" y="34846"/>
                    <a:pt x="45402" y="35154"/>
                  </a:cubicBezTo>
                  <a:cubicBezTo>
                    <a:pt x="45761" y="35584"/>
                    <a:pt x="46295" y="35824"/>
                    <a:pt x="46841" y="35824"/>
                  </a:cubicBezTo>
                  <a:cubicBezTo>
                    <a:pt x="47019" y="35824"/>
                    <a:pt x="47197" y="35799"/>
                    <a:pt x="47371" y="35747"/>
                  </a:cubicBezTo>
                  <a:cubicBezTo>
                    <a:pt x="48391" y="35439"/>
                    <a:pt x="49316" y="35083"/>
                    <a:pt x="50384" y="34893"/>
                  </a:cubicBezTo>
                  <a:cubicBezTo>
                    <a:pt x="53132" y="34442"/>
                    <a:pt x="55961" y="34364"/>
                    <a:pt x="58764" y="34364"/>
                  </a:cubicBezTo>
                  <a:cubicBezTo>
                    <a:pt x="59348" y="34364"/>
                    <a:pt x="59931" y="34367"/>
                    <a:pt x="60512" y="34371"/>
                  </a:cubicBezTo>
                  <a:cubicBezTo>
                    <a:pt x="68127" y="34442"/>
                    <a:pt x="75741" y="35012"/>
                    <a:pt x="83332" y="35747"/>
                  </a:cubicBezTo>
                  <a:cubicBezTo>
                    <a:pt x="85063" y="35913"/>
                    <a:pt x="86795" y="36079"/>
                    <a:pt x="88550" y="36293"/>
                  </a:cubicBezTo>
                  <a:cubicBezTo>
                    <a:pt x="88573" y="36295"/>
                    <a:pt x="88597" y="36296"/>
                    <a:pt x="88621" y="36296"/>
                  </a:cubicBezTo>
                  <a:cubicBezTo>
                    <a:pt x="89093" y="36296"/>
                    <a:pt x="89737" y="35864"/>
                    <a:pt x="89286" y="35367"/>
                  </a:cubicBezTo>
                  <a:lnTo>
                    <a:pt x="87649" y="33565"/>
                  </a:lnTo>
                  <a:cubicBezTo>
                    <a:pt x="87545" y="33461"/>
                    <a:pt x="87239" y="33053"/>
                    <a:pt x="87173" y="33053"/>
                  </a:cubicBezTo>
                  <a:cubicBezTo>
                    <a:pt x="87169" y="33053"/>
                    <a:pt x="87166" y="33055"/>
                    <a:pt x="87164" y="33058"/>
                  </a:cubicBezTo>
                  <a:lnTo>
                    <a:pt x="87164" y="33058"/>
                  </a:lnTo>
                  <a:cubicBezTo>
                    <a:pt x="87079" y="32745"/>
                    <a:pt x="87024" y="32431"/>
                    <a:pt x="86985" y="32118"/>
                  </a:cubicBezTo>
                  <a:cubicBezTo>
                    <a:pt x="86724" y="30766"/>
                    <a:pt x="86724" y="29959"/>
                    <a:pt x="85633" y="29153"/>
                  </a:cubicBezTo>
                  <a:lnTo>
                    <a:pt x="79686" y="24807"/>
                  </a:lnTo>
                  <a:lnTo>
                    <a:pt x="79686" y="24807"/>
                  </a:lnTo>
                  <a:cubicBezTo>
                    <a:pt x="80601" y="24978"/>
                    <a:pt x="81516" y="25164"/>
                    <a:pt x="82430" y="25381"/>
                  </a:cubicBezTo>
                  <a:cubicBezTo>
                    <a:pt x="82500" y="25398"/>
                    <a:pt x="82567" y="25406"/>
                    <a:pt x="82630" y="25406"/>
                  </a:cubicBezTo>
                  <a:cubicBezTo>
                    <a:pt x="83195" y="25406"/>
                    <a:pt x="83493" y="24785"/>
                    <a:pt x="83023" y="24337"/>
                  </a:cubicBezTo>
                  <a:lnTo>
                    <a:pt x="67178" y="9346"/>
                  </a:lnTo>
                  <a:cubicBezTo>
                    <a:pt x="67057" y="9225"/>
                    <a:pt x="66839" y="9155"/>
                    <a:pt x="66623" y="9155"/>
                  </a:cubicBezTo>
                  <a:cubicBezTo>
                    <a:pt x="66374" y="9155"/>
                    <a:pt x="66128" y="9248"/>
                    <a:pt x="66039" y="9464"/>
                  </a:cubicBezTo>
                  <a:cubicBezTo>
                    <a:pt x="65304" y="11291"/>
                    <a:pt x="62742" y="12429"/>
                    <a:pt x="61105" y="13141"/>
                  </a:cubicBezTo>
                  <a:cubicBezTo>
                    <a:pt x="58212" y="14374"/>
                    <a:pt x="55175" y="14707"/>
                    <a:pt x="52163" y="15489"/>
                  </a:cubicBezTo>
                  <a:cubicBezTo>
                    <a:pt x="49952" y="16047"/>
                    <a:pt x="47908" y="17140"/>
                    <a:pt x="46201" y="18655"/>
                  </a:cubicBezTo>
                  <a:lnTo>
                    <a:pt x="46201" y="18655"/>
                  </a:lnTo>
                  <a:cubicBezTo>
                    <a:pt x="45548" y="16625"/>
                    <a:pt x="44436" y="14767"/>
                    <a:pt x="42959" y="13212"/>
                  </a:cubicBezTo>
                  <a:cubicBezTo>
                    <a:pt x="40777" y="10935"/>
                    <a:pt x="38262" y="9132"/>
                    <a:pt x="36341" y="6618"/>
                  </a:cubicBezTo>
                  <a:cubicBezTo>
                    <a:pt x="35321" y="5313"/>
                    <a:pt x="34396" y="3842"/>
                    <a:pt x="33921" y="2253"/>
                  </a:cubicBezTo>
                  <a:cubicBezTo>
                    <a:pt x="33803" y="1779"/>
                    <a:pt x="33732" y="1281"/>
                    <a:pt x="33708" y="782"/>
                  </a:cubicBezTo>
                  <a:cubicBezTo>
                    <a:pt x="33790" y="329"/>
                    <a:pt x="33353" y="0"/>
                    <a:pt x="32925"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 name="Google Shape;1013;p16">
              <a:extLst>
                <a:ext uri="{FF2B5EF4-FFF2-40B4-BE49-F238E27FC236}">
                  <a16:creationId xmlns:a16="http://schemas.microsoft.com/office/drawing/2014/main" id="{75715E89-0C74-A04B-E60A-CF83910E028C}"/>
                </a:ext>
              </a:extLst>
            </p:cNvPr>
            <p:cNvSpPr/>
            <p:nvPr/>
          </p:nvSpPr>
          <p:spPr>
            <a:xfrm>
              <a:off x="2174906" y="4114344"/>
              <a:ext cx="2243450" cy="907400"/>
            </a:xfrm>
            <a:custGeom>
              <a:avLst/>
              <a:gdLst/>
              <a:ahLst/>
              <a:cxnLst/>
              <a:rect l="l" t="t" r="r" b="b"/>
              <a:pathLst>
                <a:path w="89738" h="36296" extrusionOk="0">
                  <a:moveTo>
                    <a:pt x="6667" y="8978"/>
                  </a:moveTo>
                  <a:cubicBezTo>
                    <a:pt x="6672" y="8978"/>
                    <a:pt x="6650" y="9005"/>
                    <a:pt x="6605" y="9034"/>
                  </a:cubicBezTo>
                  <a:lnTo>
                    <a:pt x="6605" y="9034"/>
                  </a:lnTo>
                  <a:cubicBezTo>
                    <a:pt x="6643" y="8993"/>
                    <a:pt x="6662" y="8978"/>
                    <a:pt x="6667" y="8978"/>
                  </a:cubicBezTo>
                  <a:close/>
                  <a:moveTo>
                    <a:pt x="85135" y="30196"/>
                  </a:moveTo>
                  <a:lnTo>
                    <a:pt x="85135" y="30196"/>
                  </a:lnTo>
                  <a:cubicBezTo>
                    <a:pt x="85134" y="30198"/>
                    <a:pt x="85134" y="30199"/>
                    <a:pt x="85134" y="30201"/>
                  </a:cubicBezTo>
                  <a:lnTo>
                    <a:pt x="85134" y="30201"/>
                  </a:lnTo>
                  <a:cubicBezTo>
                    <a:pt x="85134" y="30199"/>
                    <a:pt x="85134" y="30198"/>
                    <a:pt x="85135" y="30196"/>
                  </a:cubicBezTo>
                  <a:close/>
                  <a:moveTo>
                    <a:pt x="32239" y="1416"/>
                  </a:moveTo>
                  <a:cubicBezTo>
                    <a:pt x="32392" y="2995"/>
                    <a:pt x="33352" y="4641"/>
                    <a:pt x="34135" y="5835"/>
                  </a:cubicBezTo>
                  <a:cubicBezTo>
                    <a:pt x="37432" y="10935"/>
                    <a:pt x="43718" y="13758"/>
                    <a:pt x="45094" y="19996"/>
                  </a:cubicBezTo>
                  <a:cubicBezTo>
                    <a:pt x="45159" y="20338"/>
                    <a:pt x="45548" y="20624"/>
                    <a:pt x="45916" y="20624"/>
                  </a:cubicBezTo>
                  <a:cubicBezTo>
                    <a:pt x="46085" y="20624"/>
                    <a:pt x="46248" y="20565"/>
                    <a:pt x="46375" y="20423"/>
                  </a:cubicBezTo>
                  <a:cubicBezTo>
                    <a:pt x="50692" y="15750"/>
                    <a:pt x="57381" y="16414"/>
                    <a:pt x="62813" y="13805"/>
                  </a:cubicBezTo>
                  <a:cubicBezTo>
                    <a:pt x="64126" y="13169"/>
                    <a:pt x="65940" y="12198"/>
                    <a:pt x="66910" y="10867"/>
                  </a:cubicBezTo>
                  <a:lnTo>
                    <a:pt x="66910" y="10867"/>
                  </a:lnTo>
                  <a:lnTo>
                    <a:pt x="80444" y="23671"/>
                  </a:lnTo>
                  <a:lnTo>
                    <a:pt x="80444" y="23671"/>
                  </a:lnTo>
                  <a:cubicBezTo>
                    <a:pt x="79384" y="23466"/>
                    <a:pt x="78317" y="23285"/>
                    <a:pt x="77259" y="23104"/>
                  </a:cubicBezTo>
                  <a:cubicBezTo>
                    <a:pt x="77220" y="23098"/>
                    <a:pt x="77181" y="23095"/>
                    <a:pt x="77142" y="23095"/>
                  </a:cubicBezTo>
                  <a:cubicBezTo>
                    <a:pt x="76567" y="23095"/>
                    <a:pt x="76043" y="23725"/>
                    <a:pt x="76643" y="24147"/>
                  </a:cubicBezTo>
                  <a:lnTo>
                    <a:pt x="84589" y="29959"/>
                  </a:lnTo>
                  <a:cubicBezTo>
                    <a:pt x="84735" y="30064"/>
                    <a:pt x="84937" y="30297"/>
                    <a:pt x="85113" y="30383"/>
                  </a:cubicBezTo>
                  <a:lnTo>
                    <a:pt x="85113" y="30383"/>
                  </a:lnTo>
                  <a:cubicBezTo>
                    <a:pt x="85082" y="31094"/>
                    <a:pt x="85550" y="32200"/>
                    <a:pt x="85680" y="32829"/>
                  </a:cubicBezTo>
                  <a:cubicBezTo>
                    <a:pt x="85838" y="33605"/>
                    <a:pt x="86362" y="34251"/>
                    <a:pt x="86940" y="34850"/>
                  </a:cubicBezTo>
                  <a:lnTo>
                    <a:pt x="86940" y="34850"/>
                  </a:lnTo>
                  <a:cubicBezTo>
                    <a:pt x="82820" y="34402"/>
                    <a:pt x="78699" y="34040"/>
                    <a:pt x="74579" y="33731"/>
                  </a:cubicBezTo>
                  <a:cubicBezTo>
                    <a:pt x="69719" y="33382"/>
                    <a:pt x="64763" y="32996"/>
                    <a:pt x="59833" y="32996"/>
                  </a:cubicBezTo>
                  <a:cubicBezTo>
                    <a:pt x="57039" y="32996"/>
                    <a:pt x="54253" y="33120"/>
                    <a:pt x="51499" y="33446"/>
                  </a:cubicBezTo>
                  <a:cubicBezTo>
                    <a:pt x="50170" y="33541"/>
                    <a:pt x="48818" y="33826"/>
                    <a:pt x="47537" y="34229"/>
                  </a:cubicBezTo>
                  <a:cubicBezTo>
                    <a:pt x="47424" y="34274"/>
                    <a:pt x="47028" y="34515"/>
                    <a:pt x="46869" y="34515"/>
                  </a:cubicBezTo>
                  <a:cubicBezTo>
                    <a:pt x="46862" y="34515"/>
                    <a:pt x="46855" y="34515"/>
                    <a:pt x="46849" y="34513"/>
                  </a:cubicBezTo>
                  <a:cubicBezTo>
                    <a:pt x="46446" y="34442"/>
                    <a:pt x="46256" y="33802"/>
                    <a:pt x="46019" y="33517"/>
                  </a:cubicBezTo>
                  <a:cubicBezTo>
                    <a:pt x="45213" y="32473"/>
                    <a:pt x="43979" y="31928"/>
                    <a:pt x="42769" y="31525"/>
                  </a:cubicBezTo>
                  <a:cubicBezTo>
                    <a:pt x="42119" y="31331"/>
                    <a:pt x="41452" y="31234"/>
                    <a:pt x="40784" y="31234"/>
                  </a:cubicBezTo>
                  <a:cubicBezTo>
                    <a:pt x="40306" y="31234"/>
                    <a:pt x="39828" y="31283"/>
                    <a:pt x="39353" y="31382"/>
                  </a:cubicBezTo>
                  <a:cubicBezTo>
                    <a:pt x="38950" y="31477"/>
                    <a:pt x="38476" y="31857"/>
                    <a:pt x="38073" y="31904"/>
                  </a:cubicBezTo>
                  <a:cubicBezTo>
                    <a:pt x="37911" y="31932"/>
                    <a:pt x="37801" y="31945"/>
                    <a:pt x="37721" y="31945"/>
                  </a:cubicBezTo>
                  <a:cubicBezTo>
                    <a:pt x="37462" y="31945"/>
                    <a:pt x="37533" y="31802"/>
                    <a:pt x="37242" y="31548"/>
                  </a:cubicBezTo>
                  <a:cubicBezTo>
                    <a:pt x="36388" y="30766"/>
                    <a:pt x="35653" y="29912"/>
                    <a:pt x="34752" y="29200"/>
                  </a:cubicBezTo>
                  <a:cubicBezTo>
                    <a:pt x="32071" y="27089"/>
                    <a:pt x="29106" y="25334"/>
                    <a:pt x="26141" y="23649"/>
                  </a:cubicBezTo>
                  <a:cubicBezTo>
                    <a:pt x="19594" y="19925"/>
                    <a:pt x="12810" y="16604"/>
                    <a:pt x="5978" y="13449"/>
                  </a:cubicBezTo>
                  <a:cubicBezTo>
                    <a:pt x="4898" y="12942"/>
                    <a:pt x="3806" y="12446"/>
                    <a:pt x="2711" y="11953"/>
                  </a:cubicBezTo>
                  <a:lnTo>
                    <a:pt x="2711" y="11953"/>
                  </a:lnTo>
                  <a:lnTo>
                    <a:pt x="4058" y="11539"/>
                  </a:lnTo>
                  <a:lnTo>
                    <a:pt x="4058" y="11539"/>
                  </a:lnTo>
                  <a:cubicBezTo>
                    <a:pt x="4079" y="11540"/>
                    <a:pt x="4100" y="11541"/>
                    <a:pt x="4121" y="11541"/>
                  </a:cubicBezTo>
                  <a:cubicBezTo>
                    <a:pt x="4289" y="11541"/>
                    <a:pt x="4453" y="11481"/>
                    <a:pt x="4579" y="11338"/>
                  </a:cubicBezTo>
                  <a:lnTo>
                    <a:pt x="5765" y="10010"/>
                  </a:lnTo>
                  <a:cubicBezTo>
                    <a:pt x="6002" y="9773"/>
                    <a:pt x="6239" y="9512"/>
                    <a:pt x="6453" y="9227"/>
                  </a:cubicBezTo>
                  <a:cubicBezTo>
                    <a:pt x="6481" y="9189"/>
                    <a:pt x="6506" y="9156"/>
                    <a:pt x="6528" y="9127"/>
                  </a:cubicBezTo>
                  <a:lnTo>
                    <a:pt x="6528" y="9127"/>
                  </a:lnTo>
                  <a:cubicBezTo>
                    <a:pt x="6618" y="9137"/>
                    <a:pt x="6712" y="9142"/>
                    <a:pt x="6810" y="9142"/>
                  </a:cubicBezTo>
                  <a:cubicBezTo>
                    <a:pt x="7625" y="9142"/>
                    <a:pt x="8673" y="8834"/>
                    <a:pt x="9347" y="8776"/>
                  </a:cubicBezTo>
                  <a:lnTo>
                    <a:pt x="16985" y="7994"/>
                  </a:lnTo>
                  <a:cubicBezTo>
                    <a:pt x="17625" y="7922"/>
                    <a:pt x="17981" y="7092"/>
                    <a:pt x="17246" y="6808"/>
                  </a:cubicBezTo>
                  <a:cubicBezTo>
                    <a:pt x="16188" y="6399"/>
                    <a:pt x="15131" y="6006"/>
                    <a:pt x="14063" y="5636"/>
                  </a:cubicBezTo>
                  <a:lnTo>
                    <a:pt x="14063" y="5636"/>
                  </a:lnTo>
                  <a:lnTo>
                    <a:pt x="32239" y="1416"/>
                  </a:lnTo>
                  <a:close/>
                  <a:moveTo>
                    <a:pt x="32925" y="0"/>
                  </a:moveTo>
                  <a:cubicBezTo>
                    <a:pt x="32861" y="0"/>
                    <a:pt x="32797" y="8"/>
                    <a:pt x="32735" y="23"/>
                  </a:cubicBezTo>
                  <a:lnTo>
                    <a:pt x="11482" y="4934"/>
                  </a:lnTo>
                  <a:cubicBezTo>
                    <a:pt x="10699" y="5100"/>
                    <a:pt x="11007" y="5954"/>
                    <a:pt x="11600" y="6143"/>
                  </a:cubicBezTo>
                  <a:cubicBezTo>
                    <a:pt x="12462" y="6410"/>
                    <a:pt x="13324" y="6702"/>
                    <a:pt x="14180" y="7010"/>
                  </a:cubicBezTo>
                  <a:lnTo>
                    <a:pt x="14180" y="7010"/>
                  </a:lnTo>
                  <a:lnTo>
                    <a:pt x="8706" y="7567"/>
                  </a:lnTo>
                  <a:cubicBezTo>
                    <a:pt x="7900" y="7638"/>
                    <a:pt x="6737" y="7543"/>
                    <a:pt x="5955" y="7851"/>
                  </a:cubicBezTo>
                  <a:cubicBezTo>
                    <a:pt x="5026" y="8214"/>
                    <a:pt x="4205" y="9550"/>
                    <a:pt x="3555" y="10330"/>
                  </a:cubicBezTo>
                  <a:lnTo>
                    <a:pt x="3555" y="10330"/>
                  </a:lnTo>
                  <a:lnTo>
                    <a:pt x="665" y="11220"/>
                  </a:lnTo>
                  <a:cubicBezTo>
                    <a:pt x="72" y="11338"/>
                    <a:pt x="1" y="12192"/>
                    <a:pt x="594" y="12382"/>
                  </a:cubicBezTo>
                  <a:cubicBezTo>
                    <a:pt x="4935" y="14280"/>
                    <a:pt x="9228" y="16320"/>
                    <a:pt x="13474" y="18407"/>
                  </a:cubicBezTo>
                  <a:cubicBezTo>
                    <a:pt x="20282" y="21775"/>
                    <a:pt x="27374" y="25167"/>
                    <a:pt x="33423" y="29793"/>
                  </a:cubicBezTo>
                  <a:cubicBezTo>
                    <a:pt x="34467" y="30576"/>
                    <a:pt x="35416" y="31477"/>
                    <a:pt x="36270" y="32473"/>
                  </a:cubicBezTo>
                  <a:cubicBezTo>
                    <a:pt x="36701" y="32970"/>
                    <a:pt x="37172" y="33388"/>
                    <a:pt x="37843" y="33388"/>
                  </a:cubicBezTo>
                  <a:cubicBezTo>
                    <a:pt x="37910" y="33388"/>
                    <a:pt x="37978" y="33383"/>
                    <a:pt x="38049" y="33375"/>
                  </a:cubicBezTo>
                  <a:cubicBezTo>
                    <a:pt x="38523" y="33327"/>
                    <a:pt x="38855" y="32995"/>
                    <a:pt x="39282" y="32806"/>
                  </a:cubicBezTo>
                  <a:cubicBezTo>
                    <a:pt x="39765" y="32587"/>
                    <a:pt x="40298" y="32497"/>
                    <a:pt x="40835" y="32497"/>
                  </a:cubicBezTo>
                  <a:cubicBezTo>
                    <a:pt x="41406" y="32497"/>
                    <a:pt x="41983" y="32599"/>
                    <a:pt x="42508" y="32758"/>
                  </a:cubicBezTo>
                  <a:cubicBezTo>
                    <a:pt x="43362" y="33019"/>
                    <a:pt x="44240" y="33446"/>
                    <a:pt x="44809" y="34158"/>
                  </a:cubicBezTo>
                  <a:cubicBezTo>
                    <a:pt x="45070" y="34466"/>
                    <a:pt x="45165" y="34846"/>
                    <a:pt x="45402" y="35154"/>
                  </a:cubicBezTo>
                  <a:cubicBezTo>
                    <a:pt x="45761" y="35584"/>
                    <a:pt x="46295" y="35824"/>
                    <a:pt x="46841" y="35824"/>
                  </a:cubicBezTo>
                  <a:cubicBezTo>
                    <a:pt x="47019" y="35824"/>
                    <a:pt x="47197" y="35799"/>
                    <a:pt x="47371" y="35747"/>
                  </a:cubicBezTo>
                  <a:cubicBezTo>
                    <a:pt x="48391" y="35439"/>
                    <a:pt x="49316" y="35083"/>
                    <a:pt x="50384" y="34893"/>
                  </a:cubicBezTo>
                  <a:cubicBezTo>
                    <a:pt x="53132" y="34442"/>
                    <a:pt x="55961" y="34364"/>
                    <a:pt x="58764" y="34364"/>
                  </a:cubicBezTo>
                  <a:cubicBezTo>
                    <a:pt x="59348" y="34364"/>
                    <a:pt x="59931" y="34367"/>
                    <a:pt x="60512" y="34371"/>
                  </a:cubicBezTo>
                  <a:cubicBezTo>
                    <a:pt x="68127" y="34442"/>
                    <a:pt x="75741" y="35012"/>
                    <a:pt x="83332" y="35747"/>
                  </a:cubicBezTo>
                  <a:cubicBezTo>
                    <a:pt x="85063" y="35913"/>
                    <a:pt x="86795" y="36079"/>
                    <a:pt x="88550" y="36293"/>
                  </a:cubicBezTo>
                  <a:cubicBezTo>
                    <a:pt x="88573" y="36295"/>
                    <a:pt x="88597" y="36296"/>
                    <a:pt x="88621" y="36296"/>
                  </a:cubicBezTo>
                  <a:cubicBezTo>
                    <a:pt x="89093" y="36296"/>
                    <a:pt x="89737" y="35864"/>
                    <a:pt x="89286" y="35367"/>
                  </a:cubicBezTo>
                  <a:lnTo>
                    <a:pt x="87649" y="33565"/>
                  </a:lnTo>
                  <a:cubicBezTo>
                    <a:pt x="87545" y="33461"/>
                    <a:pt x="87239" y="33053"/>
                    <a:pt x="87173" y="33053"/>
                  </a:cubicBezTo>
                  <a:cubicBezTo>
                    <a:pt x="87169" y="33053"/>
                    <a:pt x="87166" y="33055"/>
                    <a:pt x="87164" y="33058"/>
                  </a:cubicBezTo>
                  <a:lnTo>
                    <a:pt x="87164" y="33058"/>
                  </a:lnTo>
                  <a:cubicBezTo>
                    <a:pt x="87079" y="32745"/>
                    <a:pt x="87024" y="32431"/>
                    <a:pt x="86985" y="32118"/>
                  </a:cubicBezTo>
                  <a:cubicBezTo>
                    <a:pt x="86724" y="30766"/>
                    <a:pt x="86724" y="29959"/>
                    <a:pt x="85633" y="29153"/>
                  </a:cubicBezTo>
                  <a:lnTo>
                    <a:pt x="79686" y="24807"/>
                  </a:lnTo>
                  <a:lnTo>
                    <a:pt x="79686" y="24807"/>
                  </a:lnTo>
                  <a:cubicBezTo>
                    <a:pt x="80601" y="24978"/>
                    <a:pt x="81516" y="25164"/>
                    <a:pt x="82430" y="25381"/>
                  </a:cubicBezTo>
                  <a:cubicBezTo>
                    <a:pt x="82500" y="25398"/>
                    <a:pt x="82567" y="25406"/>
                    <a:pt x="82630" y="25406"/>
                  </a:cubicBezTo>
                  <a:cubicBezTo>
                    <a:pt x="83195" y="25406"/>
                    <a:pt x="83493" y="24785"/>
                    <a:pt x="83023" y="24337"/>
                  </a:cubicBezTo>
                  <a:lnTo>
                    <a:pt x="67178" y="9346"/>
                  </a:lnTo>
                  <a:cubicBezTo>
                    <a:pt x="67057" y="9225"/>
                    <a:pt x="66839" y="9155"/>
                    <a:pt x="66623" y="9155"/>
                  </a:cubicBezTo>
                  <a:cubicBezTo>
                    <a:pt x="66374" y="9155"/>
                    <a:pt x="66128" y="9248"/>
                    <a:pt x="66039" y="9464"/>
                  </a:cubicBezTo>
                  <a:cubicBezTo>
                    <a:pt x="65304" y="11291"/>
                    <a:pt x="62742" y="12429"/>
                    <a:pt x="61105" y="13141"/>
                  </a:cubicBezTo>
                  <a:cubicBezTo>
                    <a:pt x="58212" y="14374"/>
                    <a:pt x="55175" y="14707"/>
                    <a:pt x="52163" y="15489"/>
                  </a:cubicBezTo>
                  <a:cubicBezTo>
                    <a:pt x="49952" y="16047"/>
                    <a:pt x="47908" y="17140"/>
                    <a:pt x="46201" y="18655"/>
                  </a:cubicBezTo>
                  <a:lnTo>
                    <a:pt x="46201" y="18655"/>
                  </a:lnTo>
                  <a:cubicBezTo>
                    <a:pt x="45548" y="16625"/>
                    <a:pt x="44436" y="14767"/>
                    <a:pt x="42959" y="13212"/>
                  </a:cubicBezTo>
                  <a:cubicBezTo>
                    <a:pt x="40777" y="10935"/>
                    <a:pt x="38262" y="9132"/>
                    <a:pt x="36341" y="6618"/>
                  </a:cubicBezTo>
                  <a:cubicBezTo>
                    <a:pt x="35321" y="5313"/>
                    <a:pt x="34396" y="3842"/>
                    <a:pt x="33921" y="2253"/>
                  </a:cubicBezTo>
                  <a:cubicBezTo>
                    <a:pt x="33803" y="1779"/>
                    <a:pt x="33732" y="1281"/>
                    <a:pt x="33708" y="782"/>
                  </a:cubicBezTo>
                  <a:cubicBezTo>
                    <a:pt x="33790" y="329"/>
                    <a:pt x="33353" y="0"/>
                    <a:pt x="32925"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 name="Google Shape;1014;p16">
              <a:extLst>
                <a:ext uri="{FF2B5EF4-FFF2-40B4-BE49-F238E27FC236}">
                  <a16:creationId xmlns:a16="http://schemas.microsoft.com/office/drawing/2014/main" id="{42D22E70-6678-A743-E148-A3C0FA913CEC}"/>
                </a:ext>
              </a:extLst>
            </p:cNvPr>
            <p:cNvSpPr/>
            <p:nvPr/>
          </p:nvSpPr>
          <p:spPr>
            <a:xfrm>
              <a:off x="2198031" y="4129144"/>
              <a:ext cx="2193600" cy="876525"/>
            </a:xfrm>
            <a:custGeom>
              <a:avLst/>
              <a:gdLst/>
              <a:ahLst/>
              <a:cxnLst/>
              <a:rect l="l" t="t" r="r" b="b"/>
              <a:pathLst>
                <a:path w="87744" h="35061" extrusionOk="0">
                  <a:moveTo>
                    <a:pt x="32048" y="1"/>
                  </a:moveTo>
                  <a:lnTo>
                    <a:pt x="10794" y="4935"/>
                  </a:lnTo>
                  <a:cubicBezTo>
                    <a:pt x="10794" y="4935"/>
                    <a:pt x="12905" y="5575"/>
                    <a:pt x="15989" y="6761"/>
                  </a:cubicBezTo>
                  <a:lnTo>
                    <a:pt x="5267" y="7852"/>
                  </a:lnTo>
                  <a:lnTo>
                    <a:pt x="3061" y="10272"/>
                  </a:lnTo>
                  <a:lnTo>
                    <a:pt x="1" y="11244"/>
                  </a:lnTo>
                  <a:cubicBezTo>
                    <a:pt x="1" y="11244"/>
                    <a:pt x="30862" y="24836"/>
                    <a:pt x="35914" y="31502"/>
                  </a:cubicBezTo>
                  <a:cubicBezTo>
                    <a:pt x="35914" y="31502"/>
                    <a:pt x="36269" y="32173"/>
                    <a:pt x="36852" y="32173"/>
                  </a:cubicBezTo>
                  <a:cubicBezTo>
                    <a:pt x="37052" y="32173"/>
                    <a:pt x="37279" y="32094"/>
                    <a:pt x="37527" y="31881"/>
                  </a:cubicBezTo>
                  <a:lnTo>
                    <a:pt x="37622" y="31834"/>
                  </a:lnTo>
                  <a:cubicBezTo>
                    <a:pt x="38166" y="31467"/>
                    <a:pt x="38947" y="31263"/>
                    <a:pt x="39846" y="31263"/>
                  </a:cubicBezTo>
                  <a:cubicBezTo>
                    <a:pt x="40398" y="31263"/>
                    <a:pt x="40994" y="31340"/>
                    <a:pt x="41607" y="31502"/>
                  </a:cubicBezTo>
                  <a:lnTo>
                    <a:pt x="41726" y="31549"/>
                  </a:lnTo>
                  <a:cubicBezTo>
                    <a:pt x="43244" y="31976"/>
                    <a:pt x="44406" y="32854"/>
                    <a:pt x="44857" y="33779"/>
                  </a:cubicBezTo>
                  <a:lnTo>
                    <a:pt x="44928" y="33898"/>
                  </a:lnTo>
                  <a:cubicBezTo>
                    <a:pt x="45122" y="34437"/>
                    <a:pt x="45468" y="34584"/>
                    <a:pt x="45788" y="34584"/>
                  </a:cubicBezTo>
                  <a:cubicBezTo>
                    <a:pt x="46171" y="34584"/>
                    <a:pt x="46517" y="34372"/>
                    <a:pt x="46517" y="34372"/>
                  </a:cubicBezTo>
                  <a:cubicBezTo>
                    <a:pt x="48772" y="33438"/>
                    <a:pt x="53217" y="33108"/>
                    <a:pt x="58383" y="33108"/>
                  </a:cubicBezTo>
                  <a:cubicBezTo>
                    <a:pt x="70935" y="33108"/>
                    <a:pt x="87744" y="35060"/>
                    <a:pt x="87744" y="35060"/>
                  </a:cubicBezTo>
                  <a:lnTo>
                    <a:pt x="85585" y="32688"/>
                  </a:lnTo>
                  <a:lnTo>
                    <a:pt x="84921" y="29486"/>
                  </a:lnTo>
                  <a:lnTo>
                    <a:pt x="76192" y="23105"/>
                  </a:lnTo>
                  <a:lnTo>
                    <a:pt x="76192" y="23105"/>
                  </a:lnTo>
                  <a:cubicBezTo>
                    <a:pt x="79465" y="23650"/>
                    <a:pt x="81624" y="24172"/>
                    <a:pt x="81624" y="24172"/>
                  </a:cubicBezTo>
                  <a:lnTo>
                    <a:pt x="65755" y="9157"/>
                  </a:lnTo>
                  <a:cubicBezTo>
                    <a:pt x="65755" y="9157"/>
                    <a:pt x="64189" y="13261"/>
                    <a:pt x="52969" y="15158"/>
                  </a:cubicBezTo>
                  <a:cubicBezTo>
                    <a:pt x="49174" y="15799"/>
                    <a:pt x="46612" y="17483"/>
                    <a:pt x="44881" y="19404"/>
                  </a:cubicBezTo>
                  <a:cubicBezTo>
                    <a:pt x="44382" y="16866"/>
                    <a:pt x="43007" y="14138"/>
                    <a:pt x="40065" y="11671"/>
                  </a:cubicBezTo>
                  <a:cubicBezTo>
                    <a:pt x="31336" y="4342"/>
                    <a:pt x="32048" y="1"/>
                    <a:pt x="3204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 name="Google Shape;1015;p16">
              <a:extLst>
                <a:ext uri="{FF2B5EF4-FFF2-40B4-BE49-F238E27FC236}">
                  <a16:creationId xmlns:a16="http://schemas.microsoft.com/office/drawing/2014/main" id="{50329696-1E43-8027-18A5-8D988EBC30A8}"/>
                </a:ext>
              </a:extLst>
            </p:cNvPr>
            <p:cNvSpPr/>
            <p:nvPr/>
          </p:nvSpPr>
          <p:spPr>
            <a:xfrm>
              <a:off x="2198031" y="4378819"/>
              <a:ext cx="1098900" cy="554650"/>
            </a:xfrm>
            <a:custGeom>
              <a:avLst/>
              <a:gdLst/>
              <a:ahLst/>
              <a:cxnLst/>
              <a:rect l="l" t="t" r="r" b="b"/>
              <a:pathLst>
                <a:path w="43956" h="22186" extrusionOk="0">
                  <a:moveTo>
                    <a:pt x="4010" y="0"/>
                  </a:moveTo>
                  <a:lnTo>
                    <a:pt x="1" y="1257"/>
                  </a:lnTo>
                  <a:cubicBezTo>
                    <a:pt x="1" y="1257"/>
                    <a:pt x="30862" y="14849"/>
                    <a:pt x="35914" y="21515"/>
                  </a:cubicBezTo>
                  <a:cubicBezTo>
                    <a:pt x="35914" y="21515"/>
                    <a:pt x="36269" y="22186"/>
                    <a:pt x="36862" y="22186"/>
                  </a:cubicBezTo>
                  <a:cubicBezTo>
                    <a:pt x="37065" y="22186"/>
                    <a:pt x="37296" y="22107"/>
                    <a:pt x="37551" y="21894"/>
                  </a:cubicBezTo>
                  <a:lnTo>
                    <a:pt x="37646" y="21847"/>
                  </a:lnTo>
                  <a:cubicBezTo>
                    <a:pt x="38175" y="21480"/>
                    <a:pt x="38959" y="21276"/>
                    <a:pt x="39858" y="21276"/>
                  </a:cubicBezTo>
                  <a:cubicBezTo>
                    <a:pt x="40409" y="21276"/>
                    <a:pt x="41003" y="21353"/>
                    <a:pt x="41607" y="21515"/>
                  </a:cubicBezTo>
                  <a:lnTo>
                    <a:pt x="41726" y="21562"/>
                  </a:lnTo>
                  <a:lnTo>
                    <a:pt x="43955" y="17055"/>
                  </a:lnTo>
                  <a:lnTo>
                    <a:pt x="4010" y="0"/>
                  </a:ln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 name="Google Shape;1016;p16">
              <a:extLst>
                <a:ext uri="{FF2B5EF4-FFF2-40B4-BE49-F238E27FC236}">
                  <a16:creationId xmlns:a16="http://schemas.microsoft.com/office/drawing/2014/main" id="{EBD62A1D-C585-0DC9-6E8C-66976955AFD2}"/>
                </a:ext>
              </a:extLst>
            </p:cNvPr>
            <p:cNvSpPr/>
            <p:nvPr/>
          </p:nvSpPr>
          <p:spPr>
            <a:xfrm>
              <a:off x="3236406" y="4791544"/>
              <a:ext cx="1155825" cy="214125"/>
            </a:xfrm>
            <a:custGeom>
              <a:avLst/>
              <a:gdLst/>
              <a:ahLst/>
              <a:cxnLst/>
              <a:rect l="l" t="t" r="r" b="b"/>
              <a:pathLst>
                <a:path w="46233" h="8565" extrusionOk="0">
                  <a:moveTo>
                    <a:pt x="309" y="1"/>
                  </a:moveTo>
                  <a:lnTo>
                    <a:pt x="1" y="5006"/>
                  </a:lnTo>
                  <a:lnTo>
                    <a:pt x="72" y="5030"/>
                  </a:lnTo>
                  <a:cubicBezTo>
                    <a:pt x="1638" y="5457"/>
                    <a:pt x="2871" y="6358"/>
                    <a:pt x="3322" y="7307"/>
                  </a:cubicBezTo>
                  <a:lnTo>
                    <a:pt x="3393" y="7402"/>
                  </a:lnTo>
                  <a:cubicBezTo>
                    <a:pt x="3598" y="7941"/>
                    <a:pt x="3945" y="8088"/>
                    <a:pt x="4262" y="8088"/>
                  </a:cubicBezTo>
                  <a:cubicBezTo>
                    <a:pt x="4644" y="8088"/>
                    <a:pt x="4982" y="7876"/>
                    <a:pt x="4982" y="7876"/>
                  </a:cubicBezTo>
                  <a:cubicBezTo>
                    <a:pt x="7242" y="6950"/>
                    <a:pt x="11685" y="6622"/>
                    <a:pt x="16849" y="6622"/>
                  </a:cubicBezTo>
                  <a:cubicBezTo>
                    <a:pt x="29410" y="6622"/>
                    <a:pt x="46233" y="8564"/>
                    <a:pt x="46233" y="8564"/>
                  </a:cubicBezTo>
                  <a:lnTo>
                    <a:pt x="43386" y="5457"/>
                  </a:lnTo>
                  <a:lnTo>
                    <a:pt x="309" y="1"/>
                  </a:ln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 name="Google Shape;1017;p16">
              <a:extLst>
                <a:ext uri="{FF2B5EF4-FFF2-40B4-BE49-F238E27FC236}">
                  <a16:creationId xmlns:a16="http://schemas.microsoft.com/office/drawing/2014/main" id="{3C13DBE0-3181-BF97-3320-149E8A42D2EC}"/>
                </a:ext>
              </a:extLst>
            </p:cNvPr>
            <p:cNvSpPr/>
            <p:nvPr/>
          </p:nvSpPr>
          <p:spPr>
            <a:xfrm>
              <a:off x="2253781" y="4404319"/>
              <a:ext cx="1042550" cy="482150"/>
            </a:xfrm>
            <a:custGeom>
              <a:avLst/>
              <a:gdLst/>
              <a:ahLst/>
              <a:cxnLst/>
              <a:rect l="l" t="t" r="r" b="b"/>
              <a:pathLst>
                <a:path w="41702" h="19286" extrusionOk="0">
                  <a:moveTo>
                    <a:pt x="1187" y="0"/>
                  </a:moveTo>
                  <a:lnTo>
                    <a:pt x="1" y="190"/>
                  </a:lnTo>
                  <a:cubicBezTo>
                    <a:pt x="1" y="190"/>
                    <a:pt x="27279" y="10746"/>
                    <a:pt x="34728" y="18977"/>
                  </a:cubicBezTo>
                  <a:lnTo>
                    <a:pt x="34775" y="18977"/>
                  </a:lnTo>
                  <a:cubicBezTo>
                    <a:pt x="35209" y="18845"/>
                    <a:pt x="35760" y="18776"/>
                    <a:pt x="36392" y="18776"/>
                  </a:cubicBezTo>
                  <a:cubicBezTo>
                    <a:pt x="37350" y="18776"/>
                    <a:pt x="38495" y="18933"/>
                    <a:pt x="39709" y="19261"/>
                  </a:cubicBezTo>
                  <a:lnTo>
                    <a:pt x="39804" y="19285"/>
                  </a:lnTo>
                  <a:lnTo>
                    <a:pt x="41702" y="16059"/>
                  </a:lnTo>
                  <a:lnTo>
                    <a:pt x="1187" y="0"/>
                  </a:lnTo>
                  <a:close/>
                </a:path>
              </a:pathLst>
            </a:custGeom>
            <a:solidFill>
              <a:srgbClr val="8DCED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1018;p16">
              <a:extLst>
                <a:ext uri="{FF2B5EF4-FFF2-40B4-BE49-F238E27FC236}">
                  <a16:creationId xmlns:a16="http://schemas.microsoft.com/office/drawing/2014/main" id="{B6F997C9-3E2F-312E-F8A7-E85309F6A65D}"/>
                </a:ext>
              </a:extLst>
            </p:cNvPr>
            <p:cNvSpPr/>
            <p:nvPr/>
          </p:nvSpPr>
          <p:spPr>
            <a:xfrm>
              <a:off x="3244131" y="4791544"/>
              <a:ext cx="1099475" cy="185050"/>
            </a:xfrm>
            <a:custGeom>
              <a:avLst/>
              <a:gdLst/>
              <a:ahLst/>
              <a:cxnLst/>
              <a:rect l="l" t="t" r="r" b="b"/>
              <a:pathLst>
                <a:path w="43979" h="7402" extrusionOk="0">
                  <a:moveTo>
                    <a:pt x="0" y="1"/>
                  </a:moveTo>
                  <a:lnTo>
                    <a:pt x="0" y="3749"/>
                  </a:lnTo>
                  <a:lnTo>
                    <a:pt x="95" y="3772"/>
                  </a:lnTo>
                  <a:cubicBezTo>
                    <a:pt x="2064" y="4294"/>
                    <a:pt x="3677" y="5148"/>
                    <a:pt x="4436" y="5979"/>
                  </a:cubicBezTo>
                  <a:lnTo>
                    <a:pt x="4555" y="6050"/>
                  </a:lnTo>
                  <a:cubicBezTo>
                    <a:pt x="7337" y="5164"/>
                    <a:pt x="11382" y="4837"/>
                    <a:pt x="15833" y="4837"/>
                  </a:cubicBezTo>
                  <a:cubicBezTo>
                    <a:pt x="28310" y="4837"/>
                    <a:pt x="43979" y="7402"/>
                    <a:pt x="43979" y="7402"/>
                  </a:cubicBezTo>
                  <a:lnTo>
                    <a:pt x="43054" y="6619"/>
                  </a:lnTo>
                  <a:lnTo>
                    <a:pt x="0" y="1"/>
                  </a:lnTo>
                  <a:close/>
                </a:path>
              </a:pathLst>
            </a:custGeom>
            <a:solidFill>
              <a:srgbClr val="8DCED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1019;p16">
              <a:extLst>
                <a:ext uri="{FF2B5EF4-FFF2-40B4-BE49-F238E27FC236}">
                  <a16:creationId xmlns:a16="http://schemas.microsoft.com/office/drawing/2014/main" id="{7BB0821A-8A2C-C6F5-0376-B630DEEF531A}"/>
                </a:ext>
              </a:extLst>
            </p:cNvPr>
            <p:cNvSpPr/>
            <p:nvPr/>
          </p:nvSpPr>
          <p:spPr>
            <a:xfrm>
              <a:off x="3234056" y="4826544"/>
              <a:ext cx="21350" cy="2400"/>
            </a:xfrm>
            <a:custGeom>
              <a:avLst/>
              <a:gdLst/>
              <a:ahLst/>
              <a:cxnLst/>
              <a:rect l="l" t="t" r="r" b="b"/>
              <a:pathLst>
                <a:path w="854" h="96" extrusionOk="0">
                  <a:moveTo>
                    <a:pt x="0" y="0"/>
                  </a:moveTo>
                  <a:lnTo>
                    <a:pt x="854" y="95"/>
                  </a:lnTo>
                  <a:cubicBezTo>
                    <a:pt x="593" y="48"/>
                    <a:pt x="308" y="0"/>
                    <a:pt x="24" y="0"/>
                  </a:cubicBezTo>
                  <a:close/>
                </a:path>
              </a:pathLst>
            </a:custGeom>
            <a:solidFill>
              <a:srgbClr val="F8E6E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 name="Google Shape;1020;p16">
              <a:extLst>
                <a:ext uri="{FF2B5EF4-FFF2-40B4-BE49-F238E27FC236}">
                  <a16:creationId xmlns:a16="http://schemas.microsoft.com/office/drawing/2014/main" id="{988CEAD1-73FB-A2E0-0523-60F86EDF17F0}"/>
                </a:ext>
              </a:extLst>
            </p:cNvPr>
            <p:cNvSpPr/>
            <p:nvPr/>
          </p:nvSpPr>
          <p:spPr>
            <a:xfrm>
              <a:off x="3296306" y="4637319"/>
              <a:ext cx="1024775" cy="274650"/>
            </a:xfrm>
            <a:custGeom>
              <a:avLst/>
              <a:gdLst/>
              <a:ahLst/>
              <a:cxnLst/>
              <a:rect l="l" t="t" r="r" b="b"/>
              <a:pathLst>
                <a:path w="40991" h="10986" extrusionOk="0">
                  <a:moveTo>
                    <a:pt x="23211" y="0"/>
                  </a:moveTo>
                  <a:cubicBezTo>
                    <a:pt x="14878" y="0"/>
                    <a:pt x="4261" y="1391"/>
                    <a:pt x="1" y="7830"/>
                  </a:cubicBezTo>
                  <a:lnTo>
                    <a:pt x="26900" y="10440"/>
                  </a:lnTo>
                  <a:lnTo>
                    <a:pt x="39970" y="10985"/>
                  </a:lnTo>
                  <a:lnTo>
                    <a:pt x="40990" y="9159"/>
                  </a:lnTo>
                  <a:lnTo>
                    <a:pt x="28727" y="192"/>
                  </a:lnTo>
                  <a:cubicBezTo>
                    <a:pt x="27102" y="81"/>
                    <a:pt x="25223" y="0"/>
                    <a:pt x="23211" y="0"/>
                  </a:cubicBezTo>
                  <a:close/>
                </a:path>
              </a:pathLst>
            </a:custGeom>
            <a:solidFill>
              <a:srgbClr val="FE8F86">
                <a:alpha val="8000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 name="Google Shape;1021;p16">
              <a:extLst>
                <a:ext uri="{FF2B5EF4-FFF2-40B4-BE49-F238E27FC236}">
                  <a16:creationId xmlns:a16="http://schemas.microsoft.com/office/drawing/2014/main" id="{65BDB41D-0D2B-DCBC-A1E7-40FFB6D08A8D}"/>
                </a:ext>
              </a:extLst>
            </p:cNvPr>
            <p:cNvSpPr/>
            <p:nvPr/>
          </p:nvSpPr>
          <p:spPr>
            <a:xfrm>
              <a:off x="3241756" y="4700169"/>
              <a:ext cx="1101850" cy="276425"/>
            </a:xfrm>
            <a:custGeom>
              <a:avLst/>
              <a:gdLst/>
              <a:ahLst/>
              <a:cxnLst/>
              <a:rect l="l" t="t" r="r" b="b"/>
              <a:pathLst>
                <a:path w="44074" h="11057" extrusionOk="0">
                  <a:moveTo>
                    <a:pt x="0" y="5079"/>
                  </a:moveTo>
                  <a:lnTo>
                    <a:pt x="0" y="5079"/>
                  </a:lnTo>
                  <a:cubicBezTo>
                    <a:pt x="211" y="5096"/>
                    <a:pt x="412" y="5125"/>
                    <a:pt x="604" y="5164"/>
                  </a:cubicBezTo>
                  <a:lnTo>
                    <a:pt x="604" y="5164"/>
                  </a:lnTo>
                  <a:cubicBezTo>
                    <a:pt x="406" y="5122"/>
                    <a:pt x="204" y="5093"/>
                    <a:pt x="0" y="5079"/>
                  </a:cubicBezTo>
                  <a:close/>
                  <a:moveTo>
                    <a:pt x="604" y="5164"/>
                  </a:moveTo>
                  <a:cubicBezTo>
                    <a:pt x="1076" y="5265"/>
                    <a:pt x="1528" y="5445"/>
                    <a:pt x="1945" y="5696"/>
                  </a:cubicBezTo>
                  <a:cubicBezTo>
                    <a:pt x="1934" y="5689"/>
                    <a:pt x="1929" y="5677"/>
                    <a:pt x="1929" y="5661"/>
                  </a:cubicBezTo>
                  <a:lnTo>
                    <a:pt x="1929" y="5661"/>
                  </a:lnTo>
                  <a:cubicBezTo>
                    <a:pt x="1541" y="5440"/>
                    <a:pt x="1102" y="5267"/>
                    <a:pt x="604" y="5164"/>
                  </a:cubicBezTo>
                  <a:close/>
                  <a:moveTo>
                    <a:pt x="11811" y="1"/>
                  </a:moveTo>
                  <a:cubicBezTo>
                    <a:pt x="11748" y="1"/>
                    <a:pt x="11686" y="2"/>
                    <a:pt x="11624" y="3"/>
                  </a:cubicBezTo>
                  <a:cubicBezTo>
                    <a:pt x="9157" y="27"/>
                    <a:pt x="6761" y="881"/>
                    <a:pt x="4863" y="2470"/>
                  </a:cubicBezTo>
                  <a:cubicBezTo>
                    <a:pt x="4591" y="2674"/>
                    <a:pt x="1924" y="5294"/>
                    <a:pt x="1929" y="5661"/>
                  </a:cubicBezTo>
                  <a:lnTo>
                    <a:pt x="1929" y="5661"/>
                  </a:lnTo>
                  <a:cubicBezTo>
                    <a:pt x="4129" y="6916"/>
                    <a:pt x="4650" y="9705"/>
                    <a:pt x="4650" y="9705"/>
                  </a:cubicBezTo>
                  <a:cubicBezTo>
                    <a:pt x="6683" y="7792"/>
                    <a:pt x="9767" y="7121"/>
                    <a:pt x="13582" y="7121"/>
                  </a:cubicBezTo>
                  <a:cubicBezTo>
                    <a:pt x="17243" y="7121"/>
                    <a:pt x="21579" y="7739"/>
                    <a:pt x="26307" y="8471"/>
                  </a:cubicBezTo>
                  <a:cubicBezTo>
                    <a:pt x="33969" y="9657"/>
                    <a:pt x="44074" y="11057"/>
                    <a:pt x="44074" y="11057"/>
                  </a:cubicBezTo>
                  <a:lnTo>
                    <a:pt x="43172" y="6645"/>
                  </a:lnTo>
                  <a:cubicBezTo>
                    <a:pt x="41675" y="7114"/>
                    <a:pt x="40125" y="7307"/>
                    <a:pt x="38563" y="7307"/>
                  </a:cubicBezTo>
                  <a:cubicBezTo>
                    <a:pt x="35548" y="7307"/>
                    <a:pt x="32488" y="6587"/>
                    <a:pt x="29675" y="5743"/>
                  </a:cubicBezTo>
                  <a:cubicBezTo>
                    <a:pt x="25903" y="4628"/>
                    <a:pt x="22488" y="2731"/>
                    <a:pt x="18716" y="1521"/>
                  </a:cubicBezTo>
                  <a:cubicBezTo>
                    <a:pt x="16521" y="851"/>
                    <a:pt x="14147" y="1"/>
                    <a:pt x="11811" y="1"/>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 name="Google Shape;1022;p16">
              <a:extLst>
                <a:ext uri="{FF2B5EF4-FFF2-40B4-BE49-F238E27FC236}">
                  <a16:creationId xmlns:a16="http://schemas.microsoft.com/office/drawing/2014/main" id="{523FBF44-ACDC-0706-8174-00740A261463}"/>
                </a:ext>
              </a:extLst>
            </p:cNvPr>
            <p:cNvSpPr/>
            <p:nvPr/>
          </p:nvSpPr>
          <p:spPr>
            <a:xfrm>
              <a:off x="3389756" y="4747569"/>
              <a:ext cx="469625" cy="98025"/>
            </a:xfrm>
            <a:custGeom>
              <a:avLst/>
              <a:gdLst/>
              <a:ahLst/>
              <a:cxnLst/>
              <a:rect l="l" t="t" r="r" b="b"/>
              <a:pathLst>
                <a:path w="18785" h="3921" extrusionOk="0">
                  <a:moveTo>
                    <a:pt x="5584" y="0"/>
                  </a:moveTo>
                  <a:cubicBezTo>
                    <a:pt x="3724" y="0"/>
                    <a:pt x="1892" y="440"/>
                    <a:pt x="129" y="1594"/>
                  </a:cubicBezTo>
                  <a:cubicBezTo>
                    <a:pt x="1" y="1674"/>
                    <a:pt x="101" y="1733"/>
                    <a:pt x="215" y="1733"/>
                  </a:cubicBezTo>
                  <a:cubicBezTo>
                    <a:pt x="270" y="1733"/>
                    <a:pt x="328" y="1719"/>
                    <a:pt x="366" y="1689"/>
                  </a:cubicBezTo>
                  <a:cubicBezTo>
                    <a:pt x="2022" y="605"/>
                    <a:pt x="3758" y="190"/>
                    <a:pt x="5528" y="190"/>
                  </a:cubicBezTo>
                  <a:cubicBezTo>
                    <a:pt x="9841" y="190"/>
                    <a:pt x="14350" y="2657"/>
                    <a:pt x="18370" y="3918"/>
                  </a:cubicBezTo>
                  <a:cubicBezTo>
                    <a:pt x="18378" y="3920"/>
                    <a:pt x="18387" y="3921"/>
                    <a:pt x="18396" y="3921"/>
                  </a:cubicBezTo>
                  <a:cubicBezTo>
                    <a:pt x="18528" y="3921"/>
                    <a:pt x="18785" y="3773"/>
                    <a:pt x="18608" y="3729"/>
                  </a:cubicBezTo>
                  <a:cubicBezTo>
                    <a:pt x="14481" y="2431"/>
                    <a:pt x="9956" y="0"/>
                    <a:pt x="558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 name="Google Shape;1023;p16">
              <a:extLst>
                <a:ext uri="{FF2B5EF4-FFF2-40B4-BE49-F238E27FC236}">
                  <a16:creationId xmlns:a16="http://schemas.microsoft.com/office/drawing/2014/main" id="{03178D07-9954-59DE-4EFF-EB424EF6F9E9}"/>
                </a:ext>
              </a:extLst>
            </p:cNvPr>
            <p:cNvSpPr/>
            <p:nvPr/>
          </p:nvSpPr>
          <p:spPr>
            <a:xfrm>
              <a:off x="3513731" y="4810819"/>
              <a:ext cx="534975" cy="91675"/>
            </a:xfrm>
            <a:custGeom>
              <a:avLst/>
              <a:gdLst/>
              <a:ahLst/>
              <a:cxnLst/>
              <a:rect l="l" t="t" r="r" b="b"/>
              <a:pathLst>
                <a:path w="21399" h="3667" extrusionOk="0">
                  <a:moveTo>
                    <a:pt x="2839" y="0"/>
                  </a:moveTo>
                  <a:cubicBezTo>
                    <a:pt x="1988" y="0"/>
                    <a:pt x="1121" y="63"/>
                    <a:pt x="223" y="202"/>
                  </a:cubicBezTo>
                  <a:cubicBezTo>
                    <a:pt x="0" y="225"/>
                    <a:pt x="49" y="539"/>
                    <a:pt x="251" y="539"/>
                  </a:cubicBezTo>
                  <a:cubicBezTo>
                    <a:pt x="265" y="539"/>
                    <a:pt x="279" y="537"/>
                    <a:pt x="294" y="534"/>
                  </a:cubicBezTo>
                  <a:lnTo>
                    <a:pt x="294" y="511"/>
                  </a:lnTo>
                  <a:cubicBezTo>
                    <a:pt x="1102" y="388"/>
                    <a:pt x="1885" y="333"/>
                    <a:pt x="2652" y="333"/>
                  </a:cubicBezTo>
                  <a:cubicBezTo>
                    <a:pt x="5573" y="333"/>
                    <a:pt x="8255" y="1126"/>
                    <a:pt x="11205" y="1934"/>
                  </a:cubicBezTo>
                  <a:cubicBezTo>
                    <a:pt x="14455" y="2835"/>
                    <a:pt x="17800" y="3428"/>
                    <a:pt x="21144" y="3666"/>
                  </a:cubicBezTo>
                  <a:cubicBezTo>
                    <a:pt x="21152" y="3666"/>
                    <a:pt x="21159" y="3667"/>
                    <a:pt x="21166" y="3667"/>
                  </a:cubicBezTo>
                  <a:cubicBezTo>
                    <a:pt x="21361" y="3667"/>
                    <a:pt x="21398" y="3356"/>
                    <a:pt x="21192" y="3334"/>
                  </a:cubicBezTo>
                  <a:cubicBezTo>
                    <a:pt x="17325" y="3025"/>
                    <a:pt x="13483" y="2314"/>
                    <a:pt x="9758" y="1175"/>
                  </a:cubicBezTo>
                  <a:cubicBezTo>
                    <a:pt x="7392" y="479"/>
                    <a:pt x="5179" y="0"/>
                    <a:pt x="283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 name="Google Shape;1024;p16">
              <a:extLst>
                <a:ext uri="{FF2B5EF4-FFF2-40B4-BE49-F238E27FC236}">
                  <a16:creationId xmlns:a16="http://schemas.microsoft.com/office/drawing/2014/main" id="{0DDD18CA-B2EA-C7F6-B175-12A774600BC5}"/>
                </a:ext>
              </a:extLst>
            </p:cNvPr>
            <p:cNvSpPr/>
            <p:nvPr/>
          </p:nvSpPr>
          <p:spPr>
            <a:xfrm>
              <a:off x="3231682" y="4358044"/>
              <a:ext cx="1006975" cy="484524"/>
            </a:xfrm>
            <a:custGeom>
              <a:avLst/>
              <a:gdLst/>
              <a:ahLst/>
              <a:cxnLst/>
              <a:rect l="l" t="t" r="r" b="b"/>
              <a:pathLst>
                <a:path w="40279" h="19381" extrusionOk="0">
                  <a:moveTo>
                    <a:pt x="24409" y="1"/>
                  </a:moveTo>
                  <a:cubicBezTo>
                    <a:pt x="24409" y="1"/>
                    <a:pt x="22843" y="4105"/>
                    <a:pt x="11623" y="6002"/>
                  </a:cubicBezTo>
                  <a:cubicBezTo>
                    <a:pt x="380" y="7924"/>
                    <a:pt x="0" y="18740"/>
                    <a:pt x="0" y="18740"/>
                  </a:cubicBezTo>
                  <a:lnTo>
                    <a:pt x="119" y="18740"/>
                  </a:lnTo>
                  <a:cubicBezTo>
                    <a:pt x="902" y="18740"/>
                    <a:pt x="1684" y="18954"/>
                    <a:pt x="2348" y="19381"/>
                  </a:cubicBezTo>
                  <a:cubicBezTo>
                    <a:pt x="5506" y="14161"/>
                    <a:pt x="13327" y="12709"/>
                    <a:pt x="21052" y="12709"/>
                  </a:cubicBezTo>
                  <a:cubicBezTo>
                    <a:pt x="30741" y="12709"/>
                    <a:pt x="40278" y="14992"/>
                    <a:pt x="40278" y="14992"/>
                  </a:cubicBezTo>
                  <a:lnTo>
                    <a:pt x="24409" y="1"/>
                  </a:ln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 name="Google Shape;1025;p16">
              <a:extLst>
                <a:ext uri="{FF2B5EF4-FFF2-40B4-BE49-F238E27FC236}">
                  <a16:creationId xmlns:a16="http://schemas.microsoft.com/office/drawing/2014/main" id="{5748C9E5-345B-0F7C-F37D-3B9673996190}"/>
                </a:ext>
              </a:extLst>
            </p:cNvPr>
            <p:cNvSpPr/>
            <p:nvPr/>
          </p:nvSpPr>
          <p:spPr>
            <a:xfrm>
              <a:off x="3408256" y="4847119"/>
              <a:ext cx="255525" cy="37750"/>
            </a:xfrm>
            <a:custGeom>
              <a:avLst/>
              <a:gdLst/>
              <a:ahLst/>
              <a:cxnLst/>
              <a:rect l="l" t="t" r="r" b="b"/>
              <a:pathLst>
                <a:path w="10221" h="1510" extrusionOk="0">
                  <a:moveTo>
                    <a:pt x="5950" y="0"/>
                  </a:moveTo>
                  <a:cubicBezTo>
                    <a:pt x="3963" y="0"/>
                    <a:pt x="1985" y="433"/>
                    <a:pt x="148" y="1289"/>
                  </a:cubicBezTo>
                  <a:cubicBezTo>
                    <a:pt x="0" y="1352"/>
                    <a:pt x="248" y="1510"/>
                    <a:pt x="387" y="1510"/>
                  </a:cubicBezTo>
                  <a:cubicBezTo>
                    <a:pt x="405" y="1510"/>
                    <a:pt x="420" y="1507"/>
                    <a:pt x="433" y="1502"/>
                  </a:cubicBezTo>
                  <a:cubicBezTo>
                    <a:pt x="2201" y="653"/>
                    <a:pt x="4130" y="226"/>
                    <a:pt x="6068" y="226"/>
                  </a:cubicBezTo>
                  <a:cubicBezTo>
                    <a:pt x="7380" y="226"/>
                    <a:pt x="8695" y="422"/>
                    <a:pt x="9969" y="814"/>
                  </a:cubicBezTo>
                  <a:cubicBezTo>
                    <a:pt x="10001" y="825"/>
                    <a:pt x="10031" y="830"/>
                    <a:pt x="10056" y="830"/>
                  </a:cubicBezTo>
                  <a:cubicBezTo>
                    <a:pt x="10197" y="830"/>
                    <a:pt x="10221" y="685"/>
                    <a:pt x="10040" y="624"/>
                  </a:cubicBezTo>
                  <a:cubicBezTo>
                    <a:pt x="8702" y="207"/>
                    <a:pt x="7324" y="0"/>
                    <a:pt x="595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1026;p16">
              <a:extLst>
                <a:ext uri="{FF2B5EF4-FFF2-40B4-BE49-F238E27FC236}">
                  <a16:creationId xmlns:a16="http://schemas.microsoft.com/office/drawing/2014/main" id="{1A9FF251-3E5E-B960-7984-DC08F531EEC6}"/>
                </a:ext>
              </a:extLst>
            </p:cNvPr>
            <p:cNvSpPr/>
            <p:nvPr/>
          </p:nvSpPr>
          <p:spPr>
            <a:xfrm>
              <a:off x="3267256" y="4832469"/>
              <a:ext cx="20175" cy="8925"/>
            </a:xfrm>
            <a:custGeom>
              <a:avLst/>
              <a:gdLst/>
              <a:ahLst/>
              <a:cxnLst/>
              <a:rect l="l" t="t" r="r" b="b"/>
              <a:pathLst>
                <a:path w="807" h="357" extrusionOk="0">
                  <a:moveTo>
                    <a:pt x="0" y="1"/>
                  </a:moveTo>
                  <a:lnTo>
                    <a:pt x="807" y="356"/>
                  </a:lnTo>
                  <a:lnTo>
                    <a:pt x="807" y="356"/>
                  </a:lnTo>
                  <a:lnTo>
                    <a:pt x="783" y="333"/>
                  </a:lnTo>
                  <a:cubicBezTo>
                    <a:pt x="522" y="190"/>
                    <a:pt x="261" y="72"/>
                    <a:pt x="0" y="1"/>
                  </a:cubicBezTo>
                  <a:close/>
                </a:path>
              </a:pathLst>
            </a:custGeom>
            <a:solidFill>
              <a:srgbClr val="F8E6E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1027;p16">
              <a:extLst>
                <a:ext uri="{FF2B5EF4-FFF2-40B4-BE49-F238E27FC236}">
                  <a16:creationId xmlns:a16="http://schemas.microsoft.com/office/drawing/2014/main" id="{0824CFA5-8266-8795-DFC2-96C86B3BF142}"/>
                </a:ext>
              </a:extLst>
            </p:cNvPr>
            <p:cNvSpPr/>
            <p:nvPr/>
          </p:nvSpPr>
          <p:spPr>
            <a:xfrm>
              <a:off x="2327906" y="4287494"/>
              <a:ext cx="902000" cy="527200"/>
            </a:xfrm>
            <a:custGeom>
              <a:avLst/>
              <a:gdLst/>
              <a:ahLst/>
              <a:cxnLst/>
              <a:rect l="l" t="t" r="r" b="b"/>
              <a:pathLst>
                <a:path w="36080" h="21088" extrusionOk="0">
                  <a:moveTo>
                    <a:pt x="15182" y="0"/>
                  </a:moveTo>
                  <a:lnTo>
                    <a:pt x="48" y="1518"/>
                  </a:lnTo>
                  <a:lnTo>
                    <a:pt x="1" y="3629"/>
                  </a:lnTo>
                  <a:lnTo>
                    <a:pt x="11576" y="9749"/>
                  </a:lnTo>
                  <a:lnTo>
                    <a:pt x="36080" y="21088"/>
                  </a:lnTo>
                  <a:cubicBezTo>
                    <a:pt x="35558" y="11528"/>
                    <a:pt x="22654" y="3724"/>
                    <a:pt x="15182" y="0"/>
                  </a:cubicBezTo>
                  <a:close/>
                </a:path>
              </a:pathLst>
            </a:custGeom>
            <a:solidFill>
              <a:srgbClr val="FE8F86">
                <a:alpha val="8000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 name="Google Shape;1028;p16">
              <a:extLst>
                <a:ext uri="{FF2B5EF4-FFF2-40B4-BE49-F238E27FC236}">
                  <a16:creationId xmlns:a16="http://schemas.microsoft.com/office/drawing/2014/main" id="{D0451AB5-DF37-6C8D-322F-D87388F1F1EA}"/>
                </a:ext>
              </a:extLst>
            </p:cNvPr>
            <p:cNvSpPr/>
            <p:nvPr/>
          </p:nvSpPr>
          <p:spPr>
            <a:xfrm>
              <a:off x="2254381" y="4325444"/>
              <a:ext cx="1026525" cy="553300"/>
            </a:xfrm>
            <a:custGeom>
              <a:avLst/>
              <a:gdLst/>
              <a:ahLst/>
              <a:cxnLst/>
              <a:rect l="l" t="t" r="r" b="b"/>
              <a:pathLst>
                <a:path w="41061" h="22132" extrusionOk="0">
                  <a:moveTo>
                    <a:pt x="39106" y="19998"/>
                  </a:moveTo>
                  <a:cubicBezTo>
                    <a:pt x="39098" y="20027"/>
                    <a:pt x="39086" y="20043"/>
                    <a:pt x="39068" y="20044"/>
                  </a:cubicBezTo>
                  <a:cubicBezTo>
                    <a:pt x="39118" y="20043"/>
                    <a:pt x="39167" y="20042"/>
                    <a:pt x="39215" y="20042"/>
                  </a:cubicBezTo>
                  <a:cubicBezTo>
                    <a:pt x="39814" y="20042"/>
                    <a:pt x="40394" y="20169"/>
                    <a:pt x="40955" y="20422"/>
                  </a:cubicBezTo>
                  <a:lnTo>
                    <a:pt x="40955" y="20422"/>
                  </a:lnTo>
                  <a:cubicBezTo>
                    <a:pt x="40311" y="20130"/>
                    <a:pt x="39690" y="20006"/>
                    <a:pt x="39106" y="19998"/>
                  </a:cubicBezTo>
                  <a:close/>
                  <a:moveTo>
                    <a:pt x="40955" y="20422"/>
                  </a:moveTo>
                  <a:cubicBezTo>
                    <a:pt x="40991" y="20438"/>
                    <a:pt x="41026" y="20454"/>
                    <a:pt x="41061" y="20471"/>
                  </a:cubicBezTo>
                  <a:cubicBezTo>
                    <a:pt x="41026" y="20454"/>
                    <a:pt x="40991" y="20438"/>
                    <a:pt x="40955" y="20422"/>
                  </a:cubicBezTo>
                  <a:close/>
                  <a:moveTo>
                    <a:pt x="3013" y="0"/>
                  </a:moveTo>
                  <a:lnTo>
                    <a:pt x="0" y="3345"/>
                  </a:lnTo>
                  <a:cubicBezTo>
                    <a:pt x="0" y="3345"/>
                    <a:pt x="9417" y="7259"/>
                    <a:pt x="16629" y="10105"/>
                  </a:cubicBezTo>
                  <a:cubicBezTo>
                    <a:pt x="25714" y="13711"/>
                    <a:pt x="33162" y="16866"/>
                    <a:pt x="34704" y="22132"/>
                  </a:cubicBezTo>
                  <a:cubicBezTo>
                    <a:pt x="34704" y="22132"/>
                    <a:pt x="36520" y="19997"/>
                    <a:pt x="39041" y="19997"/>
                  </a:cubicBezTo>
                  <a:cubicBezTo>
                    <a:pt x="39063" y="19997"/>
                    <a:pt x="39085" y="19997"/>
                    <a:pt x="39106" y="19998"/>
                  </a:cubicBezTo>
                  <a:lnTo>
                    <a:pt x="39106" y="19998"/>
                  </a:lnTo>
                  <a:cubicBezTo>
                    <a:pt x="39228" y="19554"/>
                    <a:pt x="38301" y="16086"/>
                    <a:pt x="38167" y="15775"/>
                  </a:cubicBezTo>
                  <a:cubicBezTo>
                    <a:pt x="37313" y="13450"/>
                    <a:pt x="35700" y="11481"/>
                    <a:pt x="33565" y="10224"/>
                  </a:cubicBezTo>
                  <a:cubicBezTo>
                    <a:pt x="31549" y="8967"/>
                    <a:pt x="28987" y="8492"/>
                    <a:pt x="26686" y="7970"/>
                  </a:cubicBezTo>
                  <a:cubicBezTo>
                    <a:pt x="22843" y="7069"/>
                    <a:pt x="18906" y="6998"/>
                    <a:pt x="15087" y="6049"/>
                  </a:cubicBezTo>
                  <a:cubicBezTo>
                    <a:pt x="10770" y="5005"/>
                    <a:pt x="6073" y="3392"/>
                    <a:pt x="3013" y="0"/>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 name="Google Shape;1029;p16">
              <a:extLst>
                <a:ext uri="{FF2B5EF4-FFF2-40B4-BE49-F238E27FC236}">
                  <a16:creationId xmlns:a16="http://schemas.microsoft.com/office/drawing/2014/main" id="{6AA9B718-9FD8-3B9A-B3FE-0ED456665DEA}"/>
                </a:ext>
              </a:extLst>
            </p:cNvPr>
            <p:cNvSpPr/>
            <p:nvPr/>
          </p:nvSpPr>
          <p:spPr>
            <a:xfrm>
              <a:off x="2738581" y="4540044"/>
              <a:ext cx="433825" cy="188550"/>
            </a:xfrm>
            <a:custGeom>
              <a:avLst/>
              <a:gdLst/>
              <a:ahLst/>
              <a:cxnLst/>
              <a:rect l="l" t="t" r="r" b="b"/>
              <a:pathLst>
                <a:path w="17353" h="7542" extrusionOk="0">
                  <a:moveTo>
                    <a:pt x="390" y="1"/>
                  </a:moveTo>
                  <a:cubicBezTo>
                    <a:pt x="258" y="1"/>
                    <a:pt x="1" y="149"/>
                    <a:pt x="178" y="193"/>
                  </a:cubicBezTo>
                  <a:cubicBezTo>
                    <a:pt x="6037" y="1545"/>
                    <a:pt x="13913" y="1308"/>
                    <a:pt x="16949" y="7475"/>
                  </a:cubicBezTo>
                  <a:cubicBezTo>
                    <a:pt x="16973" y="7523"/>
                    <a:pt x="17028" y="7541"/>
                    <a:pt x="17088" y="7541"/>
                  </a:cubicBezTo>
                  <a:cubicBezTo>
                    <a:pt x="17210" y="7541"/>
                    <a:pt x="17352" y="7467"/>
                    <a:pt x="17305" y="7404"/>
                  </a:cubicBezTo>
                  <a:cubicBezTo>
                    <a:pt x="14221" y="1142"/>
                    <a:pt x="6346" y="1379"/>
                    <a:pt x="415" y="3"/>
                  </a:cubicBezTo>
                  <a:cubicBezTo>
                    <a:pt x="408" y="2"/>
                    <a:pt x="399" y="1"/>
                    <a:pt x="39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 name="Google Shape;1030;p16">
              <a:extLst>
                <a:ext uri="{FF2B5EF4-FFF2-40B4-BE49-F238E27FC236}">
                  <a16:creationId xmlns:a16="http://schemas.microsoft.com/office/drawing/2014/main" id="{E857115F-110D-0658-5C1D-08C10104C53F}"/>
                </a:ext>
              </a:extLst>
            </p:cNvPr>
            <p:cNvSpPr/>
            <p:nvPr/>
          </p:nvSpPr>
          <p:spPr>
            <a:xfrm>
              <a:off x="2547406" y="4489694"/>
              <a:ext cx="503000" cy="205125"/>
            </a:xfrm>
            <a:custGeom>
              <a:avLst/>
              <a:gdLst/>
              <a:ahLst/>
              <a:cxnLst/>
              <a:rect l="l" t="t" r="r" b="b"/>
              <a:pathLst>
                <a:path w="20120" h="8205" extrusionOk="0">
                  <a:moveTo>
                    <a:pt x="221" y="1"/>
                  </a:moveTo>
                  <a:cubicBezTo>
                    <a:pt x="100" y="1"/>
                    <a:pt x="0" y="272"/>
                    <a:pt x="163" y="333"/>
                  </a:cubicBezTo>
                  <a:cubicBezTo>
                    <a:pt x="3318" y="1875"/>
                    <a:pt x="6639" y="3108"/>
                    <a:pt x="10055" y="3986"/>
                  </a:cubicBezTo>
                  <a:cubicBezTo>
                    <a:pt x="13661" y="4911"/>
                    <a:pt x="16815" y="5765"/>
                    <a:pt x="19757" y="8161"/>
                  </a:cubicBezTo>
                  <a:cubicBezTo>
                    <a:pt x="19792" y="8191"/>
                    <a:pt x="19831" y="8205"/>
                    <a:pt x="19869" y="8205"/>
                  </a:cubicBezTo>
                  <a:cubicBezTo>
                    <a:pt x="20005" y="8205"/>
                    <a:pt x="20119" y="8030"/>
                    <a:pt x="19970" y="7900"/>
                  </a:cubicBezTo>
                  <a:lnTo>
                    <a:pt x="19970" y="7900"/>
                  </a:lnTo>
                  <a:lnTo>
                    <a:pt x="19970" y="7924"/>
                  </a:lnTo>
                  <a:cubicBezTo>
                    <a:pt x="17337" y="5765"/>
                    <a:pt x="14562" y="4769"/>
                    <a:pt x="11312" y="3962"/>
                  </a:cubicBezTo>
                  <a:cubicBezTo>
                    <a:pt x="7517" y="3061"/>
                    <a:pt x="3816" y="1733"/>
                    <a:pt x="282" y="25"/>
                  </a:cubicBezTo>
                  <a:cubicBezTo>
                    <a:pt x="262" y="8"/>
                    <a:pt x="241" y="1"/>
                    <a:pt x="22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 name="Google Shape;1031;p16">
              <a:extLst>
                <a:ext uri="{FF2B5EF4-FFF2-40B4-BE49-F238E27FC236}">
                  <a16:creationId xmlns:a16="http://schemas.microsoft.com/office/drawing/2014/main" id="{4C0C8A82-338B-ECDB-E8C7-ABF1321C2488}"/>
                </a:ext>
              </a:extLst>
            </p:cNvPr>
            <p:cNvSpPr/>
            <p:nvPr/>
          </p:nvSpPr>
          <p:spPr>
            <a:xfrm>
              <a:off x="2467856" y="4129144"/>
              <a:ext cx="949450" cy="712850"/>
            </a:xfrm>
            <a:custGeom>
              <a:avLst/>
              <a:gdLst/>
              <a:ahLst/>
              <a:cxnLst/>
              <a:rect l="l" t="t" r="r" b="b"/>
              <a:pathLst>
                <a:path w="37978" h="28514" extrusionOk="0">
                  <a:moveTo>
                    <a:pt x="21255" y="1"/>
                  </a:moveTo>
                  <a:lnTo>
                    <a:pt x="1" y="4935"/>
                  </a:lnTo>
                  <a:cubicBezTo>
                    <a:pt x="1" y="4935"/>
                    <a:pt x="30316" y="14162"/>
                    <a:pt x="30506" y="27896"/>
                  </a:cubicBezTo>
                  <a:cubicBezTo>
                    <a:pt x="30545" y="27895"/>
                    <a:pt x="30584" y="27895"/>
                    <a:pt x="30624" y="27895"/>
                  </a:cubicBezTo>
                  <a:cubicBezTo>
                    <a:pt x="31367" y="27895"/>
                    <a:pt x="32105" y="28106"/>
                    <a:pt x="32735" y="28489"/>
                  </a:cubicBezTo>
                  <a:lnTo>
                    <a:pt x="32807" y="28513"/>
                  </a:lnTo>
                  <a:lnTo>
                    <a:pt x="32854" y="28513"/>
                  </a:lnTo>
                  <a:cubicBezTo>
                    <a:pt x="32854" y="28513"/>
                    <a:pt x="37978" y="19001"/>
                    <a:pt x="29272" y="11671"/>
                  </a:cubicBezTo>
                  <a:cubicBezTo>
                    <a:pt x="20543" y="4342"/>
                    <a:pt x="21255" y="1"/>
                    <a:pt x="21255"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 name="Google Shape;1032;p16">
              <a:extLst>
                <a:ext uri="{FF2B5EF4-FFF2-40B4-BE49-F238E27FC236}">
                  <a16:creationId xmlns:a16="http://schemas.microsoft.com/office/drawing/2014/main" id="{7416B9DF-1DAB-32E8-DD5C-5CA1D6F036A3}"/>
                </a:ext>
              </a:extLst>
            </p:cNvPr>
            <p:cNvSpPr/>
            <p:nvPr/>
          </p:nvSpPr>
          <p:spPr>
            <a:xfrm>
              <a:off x="2895431" y="4656769"/>
              <a:ext cx="212875" cy="142600"/>
            </a:xfrm>
            <a:custGeom>
              <a:avLst/>
              <a:gdLst/>
              <a:ahLst/>
              <a:cxnLst/>
              <a:rect l="l" t="t" r="r" b="b"/>
              <a:pathLst>
                <a:path w="8515" h="5704" extrusionOk="0">
                  <a:moveTo>
                    <a:pt x="171" y="0"/>
                  </a:moveTo>
                  <a:cubicBezTo>
                    <a:pt x="1" y="0"/>
                    <a:pt x="112" y="178"/>
                    <a:pt x="261" y="221"/>
                  </a:cubicBezTo>
                  <a:cubicBezTo>
                    <a:pt x="3464" y="980"/>
                    <a:pt x="6263" y="2901"/>
                    <a:pt x="8113" y="5605"/>
                  </a:cubicBezTo>
                  <a:cubicBezTo>
                    <a:pt x="8150" y="5667"/>
                    <a:pt x="8272" y="5703"/>
                    <a:pt x="8365" y="5703"/>
                  </a:cubicBezTo>
                  <a:cubicBezTo>
                    <a:pt x="8451" y="5703"/>
                    <a:pt x="8514" y="5673"/>
                    <a:pt x="8469" y="5605"/>
                  </a:cubicBezTo>
                  <a:cubicBezTo>
                    <a:pt x="6500" y="2783"/>
                    <a:pt x="3582" y="790"/>
                    <a:pt x="238" y="7"/>
                  </a:cubicBezTo>
                  <a:cubicBezTo>
                    <a:pt x="212" y="3"/>
                    <a:pt x="190" y="0"/>
                    <a:pt x="17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26" name="Google Shape;1033;p16">
            <a:extLst>
              <a:ext uri="{FF2B5EF4-FFF2-40B4-BE49-F238E27FC236}">
                <a16:creationId xmlns:a16="http://schemas.microsoft.com/office/drawing/2014/main" id="{07E4F97D-6689-31D2-DDE5-AFE9B45FA529}"/>
              </a:ext>
            </a:extLst>
          </p:cNvPr>
          <p:cNvGrpSpPr/>
          <p:nvPr/>
        </p:nvGrpSpPr>
        <p:grpSpPr>
          <a:xfrm rot="-2700000">
            <a:off x="10706773" y="5344970"/>
            <a:ext cx="1198276" cy="1021724"/>
            <a:chOff x="10024450" y="2274100"/>
            <a:chExt cx="762700" cy="650325"/>
          </a:xfrm>
        </p:grpSpPr>
        <p:sp>
          <p:nvSpPr>
            <p:cNvPr id="27" name="Google Shape;1034;p16">
              <a:extLst>
                <a:ext uri="{FF2B5EF4-FFF2-40B4-BE49-F238E27FC236}">
                  <a16:creationId xmlns:a16="http://schemas.microsoft.com/office/drawing/2014/main" id="{74FFE9B4-7394-2B65-01D6-5D60B9673F92}"/>
                </a:ext>
              </a:extLst>
            </p:cNvPr>
            <p:cNvSpPr/>
            <p:nvPr/>
          </p:nvSpPr>
          <p:spPr>
            <a:xfrm>
              <a:off x="10051950" y="2294750"/>
              <a:ext cx="706375" cy="609625"/>
            </a:xfrm>
            <a:custGeom>
              <a:avLst/>
              <a:gdLst/>
              <a:ahLst/>
              <a:cxnLst/>
              <a:rect l="l" t="t" r="r" b="b"/>
              <a:pathLst>
                <a:path w="28255" h="24385" extrusionOk="0">
                  <a:moveTo>
                    <a:pt x="8240" y="1"/>
                  </a:moveTo>
                  <a:cubicBezTo>
                    <a:pt x="8107" y="835"/>
                    <a:pt x="7940" y="1602"/>
                    <a:pt x="7706" y="2402"/>
                  </a:cubicBezTo>
                  <a:cubicBezTo>
                    <a:pt x="6639" y="6505"/>
                    <a:pt x="4971" y="10408"/>
                    <a:pt x="2803" y="14044"/>
                  </a:cubicBezTo>
                  <a:cubicBezTo>
                    <a:pt x="2803" y="14044"/>
                    <a:pt x="1235" y="16746"/>
                    <a:pt x="1" y="18714"/>
                  </a:cubicBezTo>
                  <a:cubicBezTo>
                    <a:pt x="1002" y="19715"/>
                    <a:pt x="5605" y="23784"/>
                    <a:pt x="13911" y="24385"/>
                  </a:cubicBezTo>
                  <a:lnTo>
                    <a:pt x="17380" y="23284"/>
                  </a:lnTo>
                  <a:lnTo>
                    <a:pt x="20782" y="22183"/>
                  </a:lnTo>
                  <a:cubicBezTo>
                    <a:pt x="22917" y="17547"/>
                    <a:pt x="24852" y="12810"/>
                    <a:pt x="26520" y="8006"/>
                  </a:cubicBezTo>
                  <a:cubicBezTo>
                    <a:pt x="27354" y="5605"/>
                    <a:pt x="28254" y="2169"/>
                    <a:pt x="28254" y="2169"/>
                  </a:cubicBezTo>
                  <a:lnTo>
                    <a:pt x="28254" y="2169"/>
                  </a:lnTo>
                  <a:cubicBezTo>
                    <a:pt x="26720" y="2407"/>
                    <a:pt x="25144" y="2506"/>
                    <a:pt x="23582" y="2506"/>
                  </a:cubicBezTo>
                  <a:cubicBezTo>
                    <a:pt x="15734" y="2506"/>
                    <a:pt x="8240" y="1"/>
                    <a:pt x="8240" y="1"/>
                  </a:cubicBezTo>
                  <a:close/>
                </a:path>
              </a:pathLst>
            </a:custGeom>
            <a:solidFill>
              <a:srgbClr val="302D5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 name="Google Shape;1035;p16">
              <a:extLst>
                <a:ext uri="{FF2B5EF4-FFF2-40B4-BE49-F238E27FC236}">
                  <a16:creationId xmlns:a16="http://schemas.microsoft.com/office/drawing/2014/main" id="{3DE38A47-9C53-7F4D-231C-5BCD404889F8}"/>
                </a:ext>
              </a:extLst>
            </p:cNvPr>
            <p:cNvSpPr/>
            <p:nvPr/>
          </p:nvSpPr>
          <p:spPr>
            <a:xfrm>
              <a:off x="10024450" y="2274100"/>
              <a:ext cx="762700" cy="650325"/>
            </a:xfrm>
            <a:custGeom>
              <a:avLst/>
              <a:gdLst/>
              <a:ahLst/>
              <a:cxnLst/>
              <a:rect l="l" t="t" r="r" b="b"/>
              <a:pathLst>
                <a:path w="30508" h="26013" extrusionOk="0">
                  <a:moveTo>
                    <a:pt x="2783" y="14640"/>
                  </a:moveTo>
                  <a:cubicBezTo>
                    <a:pt x="2750" y="14640"/>
                    <a:pt x="2723" y="14703"/>
                    <a:pt x="2785" y="14864"/>
                  </a:cubicBezTo>
                  <a:lnTo>
                    <a:pt x="2785" y="14864"/>
                  </a:lnTo>
                  <a:cubicBezTo>
                    <a:pt x="2876" y="14736"/>
                    <a:pt x="2825" y="14640"/>
                    <a:pt x="2783" y="14640"/>
                  </a:cubicBezTo>
                  <a:close/>
                  <a:moveTo>
                    <a:pt x="10200" y="1949"/>
                  </a:moveTo>
                  <a:cubicBezTo>
                    <a:pt x="14694" y="3316"/>
                    <a:pt x="19526" y="4155"/>
                    <a:pt x="24289" y="4155"/>
                  </a:cubicBezTo>
                  <a:cubicBezTo>
                    <a:pt x="25520" y="4155"/>
                    <a:pt x="26746" y="4099"/>
                    <a:pt x="27961" y="3981"/>
                  </a:cubicBezTo>
                  <a:lnTo>
                    <a:pt x="27961" y="3981"/>
                  </a:lnTo>
                  <a:cubicBezTo>
                    <a:pt x="26216" y="10325"/>
                    <a:pt x="23868" y="16492"/>
                    <a:pt x="20999" y="22399"/>
                  </a:cubicBezTo>
                  <a:lnTo>
                    <a:pt x="20999" y="22399"/>
                  </a:lnTo>
                  <a:lnTo>
                    <a:pt x="14854" y="24388"/>
                  </a:lnTo>
                  <a:lnTo>
                    <a:pt x="14854" y="24388"/>
                  </a:lnTo>
                  <a:cubicBezTo>
                    <a:pt x="10361" y="23971"/>
                    <a:pt x="5747" y="22512"/>
                    <a:pt x="2343" y="19482"/>
                  </a:cubicBezTo>
                  <a:lnTo>
                    <a:pt x="2343" y="19482"/>
                  </a:lnTo>
                  <a:cubicBezTo>
                    <a:pt x="3225" y="18045"/>
                    <a:pt x="4078" y="16607"/>
                    <a:pt x="4904" y="15170"/>
                  </a:cubicBezTo>
                  <a:cubicBezTo>
                    <a:pt x="4970" y="14970"/>
                    <a:pt x="4970" y="14737"/>
                    <a:pt x="4837" y="14537"/>
                  </a:cubicBezTo>
                  <a:lnTo>
                    <a:pt x="4837" y="14537"/>
                  </a:lnTo>
                  <a:cubicBezTo>
                    <a:pt x="4866" y="14581"/>
                    <a:pt x="4903" y="14601"/>
                    <a:pt x="4945" y="14601"/>
                  </a:cubicBezTo>
                  <a:cubicBezTo>
                    <a:pt x="5380" y="14601"/>
                    <a:pt x="6422" y="12433"/>
                    <a:pt x="6605" y="12068"/>
                  </a:cubicBezTo>
                  <a:cubicBezTo>
                    <a:pt x="7205" y="10867"/>
                    <a:pt x="7739" y="9633"/>
                    <a:pt x="8273" y="8399"/>
                  </a:cubicBezTo>
                  <a:cubicBezTo>
                    <a:pt x="9078" y="6299"/>
                    <a:pt x="9735" y="4149"/>
                    <a:pt x="10200" y="1949"/>
                  </a:cubicBezTo>
                  <a:close/>
                  <a:moveTo>
                    <a:pt x="9275" y="0"/>
                  </a:moveTo>
                  <a:cubicBezTo>
                    <a:pt x="9006" y="0"/>
                    <a:pt x="8770" y="99"/>
                    <a:pt x="8600" y="248"/>
                  </a:cubicBezTo>
                  <a:lnTo>
                    <a:pt x="8600" y="248"/>
                  </a:lnTo>
                  <a:cubicBezTo>
                    <a:pt x="8452" y="363"/>
                    <a:pt x="8345" y="521"/>
                    <a:pt x="8306" y="727"/>
                  </a:cubicBezTo>
                  <a:cubicBezTo>
                    <a:pt x="7405" y="5630"/>
                    <a:pt x="5437" y="10267"/>
                    <a:pt x="2902" y="14570"/>
                  </a:cubicBezTo>
                  <a:cubicBezTo>
                    <a:pt x="2837" y="14766"/>
                    <a:pt x="2836" y="14994"/>
                    <a:pt x="2961" y="15191"/>
                  </a:cubicBezTo>
                  <a:lnTo>
                    <a:pt x="2961" y="15191"/>
                  </a:lnTo>
                  <a:cubicBezTo>
                    <a:pt x="2872" y="15054"/>
                    <a:pt x="2817" y="14946"/>
                    <a:pt x="2785" y="14864"/>
                  </a:cubicBezTo>
                  <a:lnTo>
                    <a:pt x="2785" y="14864"/>
                  </a:lnTo>
                  <a:cubicBezTo>
                    <a:pt x="2754" y="14908"/>
                    <a:pt x="2706" y="14955"/>
                    <a:pt x="2635" y="15004"/>
                  </a:cubicBezTo>
                  <a:cubicBezTo>
                    <a:pt x="2369" y="15370"/>
                    <a:pt x="2168" y="15771"/>
                    <a:pt x="1968" y="16171"/>
                  </a:cubicBezTo>
                  <a:cubicBezTo>
                    <a:pt x="1368" y="17205"/>
                    <a:pt x="767" y="18239"/>
                    <a:pt x="134" y="19240"/>
                  </a:cubicBezTo>
                  <a:cubicBezTo>
                    <a:pt x="0" y="19540"/>
                    <a:pt x="100" y="19874"/>
                    <a:pt x="334" y="20074"/>
                  </a:cubicBezTo>
                  <a:cubicBezTo>
                    <a:pt x="4170" y="23810"/>
                    <a:pt x="9707" y="25578"/>
                    <a:pt x="14944" y="26011"/>
                  </a:cubicBezTo>
                  <a:lnTo>
                    <a:pt x="14931" y="25979"/>
                  </a:lnTo>
                  <a:lnTo>
                    <a:pt x="14931" y="25979"/>
                  </a:lnTo>
                  <a:cubicBezTo>
                    <a:pt x="15028" y="26001"/>
                    <a:pt x="15125" y="26013"/>
                    <a:pt x="15218" y="26013"/>
                  </a:cubicBezTo>
                  <a:cubicBezTo>
                    <a:pt x="15309" y="26013"/>
                    <a:pt x="15397" y="26002"/>
                    <a:pt x="15478" y="25978"/>
                  </a:cubicBezTo>
                  <a:lnTo>
                    <a:pt x="22349" y="23743"/>
                  </a:lnTo>
                  <a:cubicBezTo>
                    <a:pt x="22474" y="23715"/>
                    <a:pt x="22581" y="23653"/>
                    <a:pt x="22669" y="23568"/>
                  </a:cubicBezTo>
                  <a:lnTo>
                    <a:pt x="22669" y="23568"/>
                  </a:lnTo>
                  <a:cubicBezTo>
                    <a:pt x="22787" y="23475"/>
                    <a:pt x="22854" y="23365"/>
                    <a:pt x="22880" y="23247"/>
                  </a:cubicBezTo>
                  <a:lnTo>
                    <a:pt x="22880" y="23247"/>
                  </a:lnTo>
                  <a:cubicBezTo>
                    <a:pt x="26002" y="16795"/>
                    <a:pt x="28526" y="10044"/>
                    <a:pt x="30355" y="3095"/>
                  </a:cubicBezTo>
                  <a:cubicBezTo>
                    <a:pt x="30508" y="2515"/>
                    <a:pt x="29681" y="2186"/>
                    <a:pt x="29208" y="2186"/>
                  </a:cubicBezTo>
                  <a:cubicBezTo>
                    <a:pt x="29165" y="2186"/>
                    <a:pt x="29124" y="2189"/>
                    <a:pt x="29087" y="2194"/>
                  </a:cubicBezTo>
                  <a:cubicBezTo>
                    <a:pt x="27478" y="2421"/>
                    <a:pt x="25838" y="2527"/>
                    <a:pt x="24186" y="2527"/>
                  </a:cubicBezTo>
                  <a:cubicBezTo>
                    <a:pt x="19411" y="2527"/>
                    <a:pt x="14541" y="1640"/>
                    <a:pt x="10060" y="197"/>
                  </a:cubicBezTo>
                  <a:lnTo>
                    <a:pt x="10060" y="197"/>
                  </a:lnTo>
                  <a:cubicBezTo>
                    <a:pt x="9901" y="100"/>
                    <a:pt x="9703" y="41"/>
                    <a:pt x="9497" y="22"/>
                  </a:cubicBezTo>
                  <a:lnTo>
                    <a:pt x="9497" y="22"/>
                  </a:lnTo>
                  <a:cubicBezTo>
                    <a:pt x="9421" y="7"/>
                    <a:pt x="9347" y="0"/>
                    <a:pt x="9275" y="0"/>
                  </a:cubicBezTo>
                  <a:close/>
                </a:path>
              </a:pathLst>
            </a:custGeom>
            <a:solidFill>
              <a:srgbClr val="FFFFFF"/>
            </a:solidFill>
            <a:ln>
              <a:noFill/>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 name="Google Shape;1036;p16">
              <a:extLst>
                <a:ext uri="{FF2B5EF4-FFF2-40B4-BE49-F238E27FC236}">
                  <a16:creationId xmlns:a16="http://schemas.microsoft.com/office/drawing/2014/main" id="{9FF1F811-23C2-7D7A-670E-D9E93C5F98D9}"/>
                </a:ext>
              </a:extLst>
            </p:cNvPr>
            <p:cNvSpPr/>
            <p:nvPr/>
          </p:nvSpPr>
          <p:spPr>
            <a:xfrm>
              <a:off x="10045400" y="2294038"/>
              <a:ext cx="706375" cy="610450"/>
            </a:xfrm>
            <a:custGeom>
              <a:avLst/>
              <a:gdLst/>
              <a:ahLst/>
              <a:cxnLst/>
              <a:rect l="l" t="t" r="r" b="b"/>
              <a:pathLst>
                <a:path w="28255" h="24418" extrusionOk="0">
                  <a:moveTo>
                    <a:pt x="8240" y="0"/>
                  </a:moveTo>
                  <a:cubicBezTo>
                    <a:pt x="8107" y="834"/>
                    <a:pt x="7907" y="1635"/>
                    <a:pt x="7706" y="2435"/>
                  </a:cubicBezTo>
                  <a:cubicBezTo>
                    <a:pt x="6639" y="6505"/>
                    <a:pt x="4971" y="10441"/>
                    <a:pt x="2803" y="14077"/>
                  </a:cubicBezTo>
                  <a:cubicBezTo>
                    <a:pt x="2803" y="14077"/>
                    <a:pt x="1235" y="16779"/>
                    <a:pt x="1" y="18747"/>
                  </a:cubicBezTo>
                  <a:cubicBezTo>
                    <a:pt x="1002" y="19748"/>
                    <a:pt x="5605" y="23851"/>
                    <a:pt x="13911" y="24418"/>
                  </a:cubicBezTo>
                  <a:lnTo>
                    <a:pt x="20782" y="22216"/>
                  </a:lnTo>
                  <a:cubicBezTo>
                    <a:pt x="22917" y="17580"/>
                    <a:pt x="24852" y="12876"/>
                    <a:pt x="26520" y="8039"/>
                  </a:cubicBezTo>
                  <a:cubicBezTo>
                    <a:pt x="27354" y="5671"/>
                    <a:pt x="28254" y="2202"/>
                    <a:pt x="28254" y="2202"/>
                  </a:cubicBezTo>
                  <a:lnTo>
                    <a:pt x="28254" y="2202"/>
                  </a:lnTo>
                  <a:cubicBezTo>
                    <a:pt x="26756" y="2430"/>
                    <a:pt x="25214" y="2526"/>
                    <a:pt x="23684" y="2526"/>
                  </a:cubicBezTo>
                  <a:cubicBezTo>
                    <a:pt x="15815" y="2526"/>
                    <a:pt x="8240" y="0"/>
                    <a:pt x="8240" y="0"/>
                  </a:cubicBez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 name="Google Shape;1037;p16">
              <a:extLst>
                <a:ext uri="{FF2B5EF4-FFF2-40B4-BE49-F238E27FC236}">
                  <a16:creationId xmlns:a16="http://schemas.microsoft.com/office/drawing/2014/main" id="{8063E50D-FF4C-37EE-2498-5D6F445F7787}"/>
                </a:ext>
              </a:extLst>
            </p:cNvPr>
            <p:cNvSpPr/>
            <p:nvPr/>
          </p:nvSpPr>
          <p:spPr>
            <a:xfrm>
              <a:off x="10399700" y="2814300"/>
              <a:ext cx="171825" cy="90075"/>
            </a:xfrm>
            <a:custGeom>
              <a:avLst/>
              <a:gdLst/>
              <a:ahLst/>
              <a:cxnLst/>
              <a:rect l="l" t="t" r="r" b="b"/>
              <a:pathLst>
                <a:path w="6873" h="3603" extrusionOk="0">
                  <a:moveTo>
                    <a:pt x="3103" y="0"/>
                  </a:moveTo>
                  <a:cubicBezTo>
                    <a:pt x="3103" y="0"/>
                    <a:pt x="2836" y="2135"/>
                    <a:pt x="1" y="3603"/>
                  </a:cubicBezTo>
                  <a:lnTo>
                    <a:pt x="6872" y="1401"/>
                  </a:lnTo>
                  <a:lnTo>
                    <a:pt x="6872" y="1401"/>
                  </a:lnTo>
                  <a:cubicBezTo>
                    <a:pt x="6872" y="1401"/>
                    <a:pt x="6528" y="1453"/>
                    <a:pt x="6043" y="1453"/>
                  </a:cubicBezTo>
                  <a:cubicBezTo>
                    <a:pt x="5075" y="1453"/>
                    <a:pt x="3548" y="1246"/>
                    <a:pt x="31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 name="Google Shape;1038;p16">
              <a:extLst>
                <a:ext uri="{FF2B5EF4-FFF2-40B4-BE49-F238E27FC236}">
                  <a16:creationId xmlns:a16="http://schemas.microsoft.com/office/drawing/2014/main" id="{1B2A69A0-0D0A-9B1B-A229-FF0D53B531F3}"/>
                </a:ext>
              </a:extLst>
            </p:cNvPr>
            <p:cNvSpPr/>
            <p:nvPr/>
          </p:nvSpPr>
          <p:spPr>
            <a:xfrm>
              <a:off x="10286450" y="2434750"/>
              <a:ext cx="330925" cy="81850"/>
            </a:xfrm>
            <a:custGeom>
              <a:avLst/>
              <a:gdLst/>
              <a:ahLst/>
              <a:cxnLst/>
              <a:rect l="l" t="t" r="r" b="b"/>
              <a:pathLst>
                <a:path w="13237" h="3274" extrusionOk="0">
                  <a:moveTo>
                    <a:pt x="863" y="0"/>
                  </a:moveTo>
                  <a:cubicBezTo>
                    <a:pt x="630" y="0"/>
                    <a:pt x="1" y="607"/>
                    <a:pt x="128" y="639"/>
                  </a:cubicBezTo>
                  <a:cubicBezTo>
                    <a:pt x="4030" y="2240"/>
                    <a:pt x="8167" y="3140"/>
                    <a:pt x="12403" y="3274"/>
                  </a:cubicBezTo>
                  <a:cubicBezTo>
                    <a:pt x="12670" y="3274"/>
                    <a:pt x="13237" y="2640"/>
                    <a:pt x="13204" y="2640"/>
                  </a:cubicBezTo>
                  <a:cubicBezTo>
                    <a:pt x="8967" y="2507"/>
                    <a:pt x="4798" y="1606"/>
                    <a:pt x="895" y="5"/>
                  </a:cubicBezTo>
                  <a:cubicBezTo>
                    <a:pt x="885" y="2"/>
                    <a:pt x="875" y="0"/>
                    <a:pt x="8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2" name="Google Shape;1039;p16">
              <a:extLst>
                <a:ext uri="{FF2B5EF4-FFF2-40B4-BE49-F238E27FC236}">
                  <a16:creationId xmlns:a16="http://schemas.microsoft.com/office/drawing/2014/main" id="{E5D3CB42-FE48-22B0-92C7-65E5A156E44A}"/>
                </a:ext>
              </a:extLst>
            </p:cNvPr>
            <p:cNvSpPr/>
            <p:nvPr/>
          </p:nvSpPr>
          <p:spPr>
            <a:xfrm>
              <a:off x="10233150" y="2558850"/>
              <a:ext cx="330875" cy="81175"/>
            </a:xfrm>
            <a:custGeom>
              <a:avLst/>
              <a:gdLst/>
              <a:ahLst/>
              <a:cxnLst/>
              <a:rect l="l" t="t" r="r" b="b"/>
              <a:pathLst>
                <a:path w="13235" h="3247" extrusionOk="0">
                  <a:moveTo>
                    <a:pt x="870" y="1"/>
                  </a:moveTo>
                  <a:cubicBezTo>
                    <a:pt x="599" y="1"/>
                    <a:pt x="1" y="583"/>
                    <a:pt x="125" y="645"/>
                  </a:cubicBezTo>
                  <a:cubicBezTo>
                    <a:pt x="4028" y="2246"/>
                    <a:pt x="8197" y="3113"/>
                    <a:pt x="12400" y="3247"/>
                  </a:cubicBezTo>
                  <a:cubicBezTo>
                    <a:pt x="12700" y="3247"/>
                    <a:pt x="13234" y="2613"/>
                    <a:pt x="13201" y="2613"/>
                  </a:cubicBezTo>
                  <a:cubicBezTo>
                    <a:pt x="8964" y="2479"/>
                    <a:pt x="4828" y="1612"/>
                    <a:pt x="925" y="11"/>
                  </a:cubicBezTo>
                  <a:cubicBezTo>
                    <a:pt x="909" y="4"/>
                    <a:pt x="891" y="1"/>
                    <a:pt x="8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3" name="Google Shape;1040;p16">
              <a:extLst>
                <a:ext uri="{FF2B5EF4-FFF2-40B4-BE49-F238E27FC236}">
                  <a16:creationId xmlns:a16="http://schemas.microsoft.com/office/drawing/2014/main" id="{74118F2C-37ED-1202-1D28-D67D40951302}"/>
                </a:ext>
              </a:extLst>
            </p:cNvPr>
            <p:cNvSpPr/>
            <p:nvPr/>
          </p:nvSpPr>
          <p:spPr>
            <a:xfrm>
              <a:off x="10174775" y="2676450"/>
              <a:ext cx="330875" cy="81150"/>
            </a:xfrm>
            <a:custGeom>
              <a:avLst/>
              <a:gdLst/>
              <a:ahLst/>
              <a:cxnLst/>
              <a:rect l="l" t="t" r="r" b="b"/>
              <a:pathLst>
                <a:path w="13235" h="3246" extrusionOk="0">
                  <a:moveTo>
                    <a:pt x="843" y="0"/>
                  </a:moveTo>
                  <a:cubicBezTo>
                    <a:pt x="599" y="0"/>
                    <a:pt x="1" y="582"/>
                    <a:pt x="125" y="644"/>
                  </a:cubicBezTo>
                  <a:cubicBezTo>
                    <a:pt x="4028" y="2245"/>
                    <a:pt x="8197" y="3113"/>
                    <a:pt x="12400" y="3246"/>
                  </a:cubicBezTo>
                  <a:cubicBezTo>
                    <a:pt x="12700" y="3246"/>
                    <a:pt x="13234" y="2612"/>
                    <a:pt x="13201" y="2612"/>
                  </a:cubicBezTo>
                  <a:cubicBezTo>
                    <a:pt x="8964" y="2479"/>
                    <a:pt x="4795" y="1611"/>
                    <a:pt x="892" y="10"/>
                  </a:cubicBezTo>
                  <a:cubicBezTo>
                    <a:pt x="878" y="3"/>
                    <a:pt x="862" y="0"/>
                    <a:pt x="84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34" name="Google Shape;1041;p16">
            <a:extLst>
              <a:ext uri="{FF2B5EF4-FFF2-40B4-BE49-F238E27FC236}">
                <a16:creationId xmlns:a16="http://schemas.microsoft.com/office/drawing/2014/main" id="{49EAF66E-742F-A1C8-97D6-B824DA6DBC38}"/>
              </a:ext>
            </a:extLst>
          </p:cNvPr>
          <p:cNvSpPr/>
          <p:nvPr/>
        </p:nvSpPr>
        <p:spPr>
          <a:xfrm>
            <a:off x="10570144" y="5009435"/>
            <a:ext cx="248725" cy="31628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35" name="Google Shape;1042;p16">
            <a:extLst>
              <a:ext uri="{FF2B5EF4-FFF2-40B4-BE49-F238E27FC236}">
                <a16:creationId xmlns:a16="http://schemas.microsoft.com/office/drawing/2014/main" id="{CE8F531E-9367-2283-D53D-FAF63780520C}"/>
              </a:ext>
            </a:extLst>
          </p:cNvPr>
          <p:cNvGrpSpPr/>
          <p:nvPr/>
        </p:nvGrpSpPr>
        <p:grpSpPr>
          <a:xfrm rot="2700000">
            <a:off x="10818610" y="2539768"/>
            <a:ext cx="1090528" cy="1084773"/>
            <a:chOff x="10440625" y="1291025"/>
            <a:chExt cx="630000" cy="626675"/>
          </a:xfrm>
        </p:grpSpPr>
        <p:sp>
          <p:nvSpPr>
            <p:cNvPr id="36" name="Google Shape;1043;p16">
              <a:extLst>
                <a:ext uri="{FF2B5EF4-FFF2-40B4-BE49-F238E27FC236}">
                  <a16:creationId xmlns:a16="http://schemas.microsoft.com/office/drawing/2014/main" id="{6663FA47-610F-F1D8-A99B-C65558825CDE}"/>
                </a:ext>
              </a:extLst>
            </p:cNvPr>
            <p:cNvSpPr/>
            <p:nvPr/>
          </p:nvSpPr>
          <p:spPr>
            <a:xfrm>
              <a:off x="10465650" y="1310625"/>
              <a:ext cx="580450" cy="589725"/>
            </a:xfrm>
            <a:custGeom>
              <a:avLst/>
              <a:gdLst/>
              <a:ahLst/>
              <a:cxnLst/>
              <a:rect l="l" t="t" r="r" b="b"/>
              <a:pathLst>
                <a:path w="23218" h="23589" extrusionOk="0">
                  <a:moveTo>
                    <a:pt x="12610" y="0"/>
                  </a:moveTo>
                  <a:cubicBezTo>
                    <a:pt x="6906" y="4003"/>
                    <a:pt x="1" y="6138"/>
                    <a:pt x="1" y="6138"/>
                  </a:cubicBezTo>
                  <a:cubicBezTo>
                    <a:pt x="434" y="6772"/>
                    <a:pt x="768" y="7439"/>
                    <a:pt x="1135" y="8073"/>
                  </a:cubicBezTo>
                  <a:cubicBezTo>
                    <a:pt x="2803" y="11442"/>
                    <a:pt x="4003" y="15044"/>
                    <a:pt x="4671" y="18747"/>
                  </a:cubicBezTo>
                  <a:cubicBezTo>
                    <a:pt x="4671" y="18747"/>
                    <a:pt x="5171" y="21482"/>
                    <a:pt x="5505" y="23484"/>
                  </a:cubicBezTo>
                  <a:cubicBezTo>
                    <a:pt x="5841" y="23527"/>
                    <a:pt x="6482" y="23588"/>
                    <a:pt x="7358" y="23588"/>
                  </a:cubicBezTo>
                  <a:cubicBezTo>
                    <a:pt x="10563" y="23588"/>
                    <a:pt x="16913" y="22766"/>
                    <a:pt x="23017" y="17213"/>
                  </a:cubicBezTo>
                  <a:lnTo>
                    <a:pt x="23217" y="17012"/>
                  </a:lnTo>
                  <a:cubicBezTo>
                    <a:pt x="22817" y="14511"/>
                    <a:pt x="20348" y="7172"/>
                    <a:pt x="18280" y="2168"/>
                  </a:cubicBezTo>
                  <a:cubicBezTo>
                    <a:pt x="18113" y="1735"/>
                    <a:pt x="17913" y="1301"/>
                    <a:pt x="17713" y="868"/>
                  </a:cubicBezTo>
                  <a:lnTo>
                    <a:pt x="17680" y="734"/>
                  </a:lnTo>
                  <a:cubicBezTo>
                    <a:pt x="17546" y="501"/>
                    <a:pt x="17446" y="234"/>
                    <a:pt x="17313" y="0"/>
                  </a:cubicBezTo>
                  <a:close/>
                </a:path>
              </a:pathLst>
            </a:custGeom>
            <a:solidFill>
              <a:srgbClr val="302D5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7" name="Google Shape;1044;p16">
              <a:extLst>
                <a:ext uri="{FF2B5EF4-FFF2-40B4-BE49-F238E27FC236}">
                  <a16:creationId xmlns:a16="http://schemas.microsoft.com/office/drawing/2014/main" id="{A60B5528-5199-EC63-DFD7-B0F5ABA76A02}"/>
                </a:ext>
              </a:extLst>
            </p:cNvPr>
            <p:cNvSpPr/>
            <p:nvPr/>
          </p:nvSpPr>
          <p:spPr>
            <a:xfrm>
              <a:off x="10440625" y="1291025"/>
              <a:ext cx="630000" cy="626675"/>
            </a:xfrm>
            <a:custGeom>
              <a:avLst/>
              <a:gdLst/>
              <a:ahLst/>
              <a:cxnLst/>
              <a:rect l="l" t="t" r="r" b="b"/>
              <a:pathLst>
                <a:path w="25200" h="25067" extrusionOk="0">
                  <a:moveTo>
                    <a:pt x="17914" y="1485"/>
                  </a:moveTo>
                  <a:cubicBezTo>
                    <a:pt x="20117" y="6418"/>
                    <a:pt x="22353" y="11902"/>
                    <a:pt x="23310" y="17266"/>
                  </a:cubicBezTo>
                  <a:lnTo>
                    <a:pt x="23310" y="17266"/>
                  </a:lnTo>
                  <a:cubicBezTo>
                    <a:pt x="19197" y="20977"/>
                    <a:pt x="13681" y="23649"/>
                    <a:pt x="8065" y="23649"/>
                  </a:cubicBezTo>
                  <a:cubicBezTo>
                    <a:pt x="7800" y="23649"/>
                    <a:pt x="7535" y="23643"/>
                    <a:pt x="7270" y="23631"/>
                  </a:cubicBezTo>
                  <a:lnTo>
                    <a:pt x="7270" y="23631"/>
                  </a:lnTo>
                  <a:cubicBezTo>
                    <a:pt x="7158" y="22363"/>
                    <a:pt x="7069" y="20721"/>
                    <a:pt x="6420" y="19697"/>
                  </a:cubicBezTo>
                  <a:lnTo>
                    <a:pt x="6420" y="19697"/>
                  </a:lnTo>
                  <a:lnTo>
                    <a:pt x="6539" y="19798"/>
                  </a:lnTo>
                  <a:cubicBezTo>
                    <a:pt x="5769" y="15469"/>
                    <a:pt x="4260" y="11294"/>
                    <a:pt x="2099" y="7451"/>
                  </a:cubicBezTo>
                  <a:lnTo>
                    <a:pt x="2099" y="7451"/>
                  </a:lnTo>
                  <a:cubicBezTo>
                    <a:pt x="6410" y="6064"/>
                    <a:pt x="10500" y="4055"/>
                    <a:pt x="14247" y="1485"/>
                  </a:cubicBezTo>
                  <a:close/>
                  <a:moveTo>
                    <a:pt x="13099" y="1"/>
                  </a:moveTo>
                  <a:cubicBezTo>
                    <a:pt x="12993" y="1"/>
                    <a:pt x="12894" y="26"/>
                    <a:pt x="12810" y="84"/>
                  </a:cubicBezTo>
                  <a:cubicBezTo>
                    <a:pt x="8941" y="2752"/>
                    <a:pt x="4704" y="4820"/>
                    <a:pt x="268" y="6221"/>
                  </a:cubicBezTo>
                  <a:cubicBezTo>
                    <a:pt x="1" y="6288"/>
                    <a:pt x="101" y="6622"/>
                    <a:pt x="201" y="6789"/>
                  </a:cubicBezTo>
                  <a:cubicBezTo>
                    <a:pt x="1902" y="9624"/>
                    <a:pt x="3170" y="12693"/>
                    <a:pt x="4004" y="15895"/>
                  </a:cubicBezTo>
                  <a:cubicBezTo>
                    <a:pt x="4287" y="16911"/>
                    <a:pt x="4286" y="18329"/>
                    <a:pt x="4831" y="19283"/>
                  </a:cubicBezTo>
                  <a:lnTo>
                    <a:pt x="4831" y="19283"/>
                  </a:lnTo>
                  <a:lnTo>
                    <a:pt x="4771" y="19231"/>
                  </a:lnTo>
                  <a:lnTo>
                    <a:pt x="4771" y="19231"/>
                  </a:lnTo>
                  <a:cubicBezTo>
                    <a:pt x="5071" y="20799"/>
                    <a:pt x="5338" y="22366"/>
                    <a:pt x="5605" y="23968"/>
                  </a:cubicBezTo>
                  <a:cubicBezTo>
                    <a:pt x="5672" y="24468"/>
                    <a:pt x="6439" y="24902"/>
                    <a:pt x="6906" y="24935"/>
                  </a:cubicBezTo>
                  <a:cubicBezTo>
                    <a:pt x="7646" y="25024"/>
                    <a:pt x="8385" y="25066"/>
                    <a:pt x="9121" y="25066"/>
                  </a:cubicBezTo>
                  <a:cubicBezTo>
                    <a:pt x="15027" y="25066"/>
                    <a:pt x="20755" y="22312"/>
                    <a:pt x="25085" y="18397"/>
                  </a:cubicBezTo>
                  <a:cubicBezTo>
                    <a:pt x="25200" y="18291"/>
                    <a:pt x="25188" y="18136"/>
                    <a:pt x="25097" y="17971"/>
                  </a:cubicBezTo>
                  <a:lnTo>
                    <a:pt x="25097" y="17971"/>
                  </a:lnTo>
                  <a:cubicBezTo>
                    <a:pt x="24116" y="12473"/>
                    <a:pt x="21799" y="6817"/>
                    <a:pt x="19548" y="1752"/>
                  </a:cubicBezTo>
                  <a:lnTo>
                    <a:pt x="19114" y="884"/>
                  </a:lnTo>
                  <a:cubicBezTo>
                    <a:pt x="18814" y="351"/>
                    <a:pt x="18281" y="50"/>
                    <a:pt x="17680" y="50"/>
                  </a:cubicBezTo>
                  <a:lnTo>
                    <a:pt x="13381" y="50"/>
                  </a:lnTo>
                  <a:cubicBezTo>
                    <a:pt x="13284" y="18"/>
                    <a:pt x="13189" y="1"/>
                    <a:pt x="13099" y="1"/>
                  </a:cubicBezTo>
                  <a:close/>
                </a:path>
              </a:pathLst>
            </a:custGeom>
            <a:solidFill>
              <a:srgbClr val="FFFFFF"/>
            </a:solidFill>
            <a:ln w="1905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8" name="Google Shape;1045;p16">
              <a:extLst>
                <a:ext uri="{FF2B5EF4-FFF2-40B4-BE49-F238E27FC236}">
                  <a16:creationId xmlns:a16="http://schemas.microsoft.com/office/drawing/2014/main" id="{1BD7D387-D648-6024-18F9-B1984E51EB2F}"/>
                </a:ext>
              </a:extLst>
            </p:cNvPr>
            <p:cNvSpPr/>
            <p:nvPr/>
          </p:nvSpPr>
          <p:spPr>
            <a:xfrm>
              <a:off x="10465650" y="1310625"/>
              <a:ext cx="580450" cy="589725"/>
            </a:xfrm>
            <a:custGeom>
              <a:avLst/>
              <a:gdLst/>
              <a:ahLst/>
              <a:cxnLst/>
              <a:rect l="l" t="t" r="r" b="b"/>
              <a:pathLst>
                <a:path w="23218" h="23589" extrusionOk="0">
                  <a:moveTo>
                    <a:pt x="12576" y="0"/>
                  </a:moveTo>
                  <a:cubicBezTo>
                    <a:pt x="6906" y="4003"/>
                    <a:pt x="1" y="6138"/>
                    <a:pt x="1" y="6138"/>
                  </a:cubicBezTo>
                  <a:cubicBezTo>
                    <a:pt x="434" y="6772"/>
                    <a:pt x="768" y="7406"/>
                    <a:pt x="1135" y="8073"/>
                  </a:cubicBezTo>
                  <a:cubicBezTo>
                    <a:pt x="2803" y="11442"/>
                    <a:pt x="4003" y="15044"/>
                    <a:pt x="4637" y="18747"/>
                  </a:cubicBezTo>
                  <a:cubicBezTo>
                    <a:pt x="4637" y="18747"/>
                    <a:pt x="5171" y="21482"/>
                    <a:pt x="5471" y="23484"/>
                  </a:cubicBezTo>
                  <a:cubicBezTo>
                    <a:pt x="5815" y="23527"/>
                    <a:pt x="6460" y="23588"/>
                    <a:pt x="7338" y="23588"/>
                  </a:cubicBezTo>
                  <a:cubicBezTo>
                    <a:pt x="10550" y="23588"/>
                    <a:pt x="16880" y="22766"/>
                    <a:pt x="22984" y="17213"/>
                  </a:cubicBezTo>
                  <a:lnTo>
                    <a:pt x="23217" y="17046"/>
                  </a:lnTo>
                  <a:cubicBezTo>
                    <a:pt x="22817" y="14511"/>
                    <a:pt x="20348" y="7172"/>
                    <a:pt x="18280" y="2168"/>
                  </a:cubicBezTo>
                  <a:cubicBezTo>
                    <a:pt x="18013" y="1468"/>
                    <a:pt x="17646" y="701"/>
                    <a:pt x="17313" y="0"/>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9" name="Google Shape;1046;p16">
              <a:extLst>
                <a:ext uri="{FF2B5EF4-FFF2-40B4-BE49-F238E27FC236}">
                  <a16:creationId xmlns:a16="http://schemas.microsoft.com/office/drawing/2014/main" id="{0C726205-CAC4-5ABB-EB3E-F2C4318143FE}"/>
                </a:ext>
              </a:extLst>
            </p:cNvPr>
            <p:cNvSpPr/>
            <p:nvPr/>
          </p:nvSpPr>
          <p:spPr>
            <a:xfrm>
              <a:off x="10780050" y="1309775"/>
              <a:ext cx="118425" cy="69250"/>
            </a:xfrm>
            <a:custGeom>
              <a:avLst/>
              <a:gdLst/>
              <a:ahLst/>
              <a:cxnLst/>
              <a:rect l="l" t="t" r="r" b="b"/>
              <a:pathLst>
                <a:path w="4737" h="2770" extrusionOk="0">
                  <a:moveTo>
                    <a:pt x="0" y="1"/>
                  </a:moveTo>
                  <a:cubicBezTo>
                    <a:pt x="1868" y="368"/>
                    <a:pt x="3569" y="2770"/>
                    <a:pt x="3569" y="2770"/>
                  </a:cubicBezTo>
                  <a:lnTo>
                    <a:pt x="4737"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0" name="Google Shape;1047;p16">
              <a:extLst>
                <a:ext uri="{FF2B5EF4-FFF2-40B4-BE49-F238E27FC236}">
                  <a16:creationId xmlns:a16="http://schemas.microsoft.com/office/drawing/2014/main" id="{4C45AEF3-9B5C-1E3B-9551-F2CEFCCCD60C}"/>
                </a:ext>
              </a:extLst>
            </p:cNvPr>
            <p:cNvSpPr/>
            <p:nvPr/>
          </p:nvSpPr>
          <p:spPr>
            <a:xfrm>
              <a:off x="10585125" y="1404925"/>
              <a:ext cx="291075" cy="135350"/>
            </a:xfrm>
            <a:custGeom>
              <a:avLst/>
              <a:gdLst/>
              <a:ahLst/>
              <a:cxnLst/>
              <a:rect l="l" t="t" r="r" b="b"/>
              <a:pathLst>
                <a:path w="11643" h="5414" extrusionOk="0">
                  <a:moveTo>
                    <a:pt x="10959" y="0"/>
                  </a:moveTo>
                  <a:cubicBezTo>
                    <a:pt x="10848" y="0"/>
                    <a:pt x="10733" y="48"/>
                    <a:pt x="10633" y="164"/>
                  </a:cubicBezTo>
                  <a:cubicBezTo>
                    <a:pt x="7831" y="2633"/>
                    <a:pt x="4328" y="4167"/>
                    <a:pt x="625" y="4534"/>
                  </a:cubicBezTo>
                  <a:cubicBezTo>
                    <a:pt x="0" y="4534"/>
                    <a:pt x="49" y="5414"/>
                    <a:pt x="607" y="5414"/>
                  </a:cubicBezTo>
                  <a:cubicBezTo>
                    <a:pt x="644" y="5414"/>
                    <a:pt x="684" y="5410"/>
                    <a:pt x="726" y="5401"/>
                  </a:cubicBezTo>
                  <a:lnTo>
                    <a:pt x="692" y="5401"/>
                  </a:lnTo>
                  <a:cubicBezTo>
                    <a:pt x="4595" y="5035"/>
                    <a:pt x="8298" y="3433"/>
                    <a:pt x="11233" y="832"/>
                  </a:cubicBezTo>
                  <a:cubicBezTo>
                    <a:pt x="11643" y="524"/>
                    <a:pt x="11325" y="0"/>
                    <a:pt x="1095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1" name="Google Shape;1048;p16">
              <a:extLst>
                <a:ext uri="{FF2B5EF4-FFF2-40B4-BE49-F238E27FC236}">
                  <a16:creationId xmlns:a16="http://schemas.microsoft.com/office/drawing/2014/main" id="{6607D09B-9D35-5CBD-965E-592A9A0EE69A}"/>
                </a:ext>
              </a:extLst>
            </p:cNvPr>
            <p:cNvSpPr/>
            <p:nvPr/>
          </p:nvSpPr>
          <p:spPr>
            <a:xfrm>
              <a:off x="10610050" y="1479250"/>
              <a:ext cx="291050" cy="136075"/>
            </a:xfrm>
            <a:custGeom>
              <a:avLst/>
              <a:gdLst/>
              <a:ahLst/>
              <a:cxnLst/>
              <a:rect l="l" t="t" r="r" b="b"/>
              <a:pathLst>
                <a:path w="11642" h="5443" extrusionOk="0">
                  <a:moveTo>
                    <a:pt x="10939" y="0"/>
                  </a:moveTo>
                  <a:cubicBezTo>
                    <a:pt x="10826" y="0"/>
                    <a:pt x="10709" y="47"/>
                    <a:pt x="10603" y="160"/>
                  </a:cubicBezTo>
                  <a:cubicBezTo>
                    <a:pt x="7834" y="2662"/>
                    <a:pt x="4332" y="4196"/>
                    <a:pt x="596" y="4530"/>
                  </a:cubicBezTo>
                  <a:cubicBezTo>
                    <a:pt x="0" y="4530"/>
                    <a:pt x="53" y="5443"/>
                    <a:pt x="587" y="5443"/>
                  </a:cubicBezTo>
                  <a:cubicBezTo>
                    <a:pt x="621" y="5443"/>
                    <a:pt x="657" y="5439"/>
                    <a:pt x="696" y="5431"/>
                  </a:cubicBezTo>
                  <a:cubicBezTo>
                    <a:pt x="4599" y="5064"/>
                    <a:pt x="8268" y="3429"/>
                    <a:pt x="11203" y="827"/>
                  </a:cubicBezTo>
                  <a:cubicBezTo>
                    <a:pt x="11642" y="544"/>
                    <a:pt x="11322" y="0"/>
                    <a:pt x="1093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2" name="Google Shape;1049;p16">
              <a:extLst>
                <a:ext uri="{FF2B5EF4-FFF2-40B4-BE49-F238E27FC236}">
                  <a16:creationId xmlns:a16="http://schemas.microsoft.com/office/drawing/2014/main" id="{4418C297-3824-25DE-53FE-41EDE3251459}"/>
                </a:ext>
              </a:extLst>
            </p:cNvPr>
            <p:cNvSpPr/>
            <p:nvPr/>
          </p:nvSpPr>
          <p:spPr>
            <a:xfrm>
              <a:off x="10634075" y="1554200"/>
              <a:ext cx="291325" cy="136050"/>
            </a:xfrm>
            <a:custGeom>
              <a:avLst/>
              <a:gdLst/>
              <a:ahLst/>
              <a:cxnLst/>
              <a:rect l="l" t="t" r="r" b="b"/>
              <a:pathLst>
                <a:path w="11653" h="5442" extrusionOk="0">
                  <a:moveTo>
                    <a:pt x="10969" y="0"/>
                  </a:moveTo>
                  <a:cubicBezTo>
                    <a:pt x="10858" y="0"/>
                    <a:pt x="10743" y="48"/>
                    <a:pt x="10643" y="164"/>
                  </a:cubicBezTo>
                  <a:cubicBezTo>
                    <a:pt x="7841" y="2666"/>
                    <a:pt x="4338" y="4167"/>
                    <a:pt x="636" y="4534"/>
                  </a:cubicBezTo>
                  <a:cubicBezTo>
                    <a:pt x="0" y="4534"/>
                    <a:pt x="61" y="5442"/>
                    <a:pt x="644" y="5442"/>
                  </a:cubicBezTo>
                  <a:cubicBezTo>
                    <a:pt x="673" y="5442"/>
                    <a:pt x="704" y="5440"/>
                    <a:pt x="736" y="5435"/>
                  </a:cubicBezTo>
                  <a:lnTo>
                    <a:pt x="702" y="5401"/>
                  </a:lnTo>
                  <a:cubicBezTo>
                    <a:pt x="4605" y="5035"/>
                    <a:pt x="8308" y="3433"/>
                    <a:pt x="11243" y="832"/>
                  </a:cubicBezTo>
                  <a:cubicBezTo>
                    <a:pt x="11653" y="524"/>
                    <a:pt x="11335" y="0"/>
                    <a:pt x="109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3" name="Google Shape;1050;p16">
              <a:extLst>
                <a:ext uri="{FF2B5EF4-FFF2-40B4-BE49-F238E27FC236}">
                  <a16:creationId xmlns:a16="http://schemas.microsoft.com/office/drawing/2014/main" id="{B86A453A-BC04-69F9-4AB8-801953ECE691}"/>
                </a:ext>
              </a:extLst>
            </p:cNvPr>
            <p:cNvSpPr/>
            <p:nvPr/>
          </p:nvSpPr>
          <p:spPr>
            <a:xfrm>
              <a:off x="10659325" y="1628900"/>
              <a:ext cx="291050" cy="135700"/>
            </a:xfrm>
            <a:custGeom>
              <a:avLst/>
              <a:gdLst/>
              <a:ahLst/>
              <a:cxnLst/>
              <a:rect l="l" t="t" r="r" b="b"/>
              <a:pathLst>
                <a:path w="11642" h="5428" extrusionOk="0">
                  <a:moveTo>
                    <a:pt x="10966" y="1"/>
                  </a:moveTo>
                  <a:cubicBezTo>
                    <a:pt x="10853" y="1"/>
                    <a:pt x="10736" y="52"/>
                    <a:pt x="10633" y="179"/>
                  </a:cubicBezTo>
                  <a:cubicBezTo>
                    <a:pt x="7831" y="2647"/>
                    <a:pt x="4329" y="4181"/>
                    <a:pt x="626" y="4548"/>
                  </a:cubicBezTo>
                  <a:cubicBezTo>
                    <a:pt x="1" y="4548"/>
                    <a:pt x="50" y="5428"/>
                    <a:pt x="608" y="5428"/>
                  </a:cubicBezTo>
                  <a:cubicBezTo>
                    <a:pt x="645" y="5428"/>
                    <a:pt x="685" y="5424"/>
                    <a:pt x="726" y="5416"/>
                  </a:cubicBezTo>
                  <a:lnTo>
                    <a:pt x="693" y="5416"/>
                  </a:lnTo>
                  <a:cubicBezTo>
                    <a:pt x="4596" y="5049"/>
                    <a:pt x="8298" y="3448"/>
                    <a:pt x="11234" y="846"/>
                  </a:cubicBezTo>
                  <a:cubicBezTo>
                    <a:pt x="11641" y="540"/>
                    <a:pt x="11329" y="1"/>
                    <a:pt x="109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44" name="Google Shape;1051;p16">
            <a:extLst>
              <a:ext uri="{FF2B5EF4-FFF2-40B4-BE49-F238E27FC236}">
                <a16:creationId xmlns:a16="http://schemas.microsoft.com/office/drawing/2014/main" id="{3922F1BC-47E5-CBD6-CCA0-921CE3A30E36}"/>
              </a:ext>
            </a:extLst>
          </p:cNvPr>
          <p:cNvSpPr txBox="1"/>
          <p:nvPr/>
        </p:nvSpPr>
        <p:spPr>
          <a:xfrm>
            <a:off x="3304265" y="1971005"/>
            <a:ext cx="7830743" cy="3354710"/>
          </a:xfrm>
          <a:prstGeom prst="rect">
            <a:avLst/>
          </a:prstGeom>
          <a:noFill/>
          <a:ln>
            <a:noFill/>
          </a:ln>
        </p:spPr>
        <p:txBody>
          <a:bodyPr spcFirstLastPara="1" wrap="square" lIns="121900" tIns="60933" rIns="121900" bIns="60933" anchor="t" anchorCtr="0">
            <a:spAutoFit/>
          </a:bodyPr>
          <a:lstStyle/>
          <a:p>
            <a:pPr algn="just">
              <a:lnSpc>
                <a:spcPct val="125000"/>
              </a:lnSpc>
              <a:buClr>
                <a:srgbClr val="000000"/>
              </a:buClr>
              <a:buFont typeface="Arial"/>
              <a:buNone/>
            </a:pPr>
            <a:r>
              <a:rPr lang="vi-VN" sz="2400" b="1" kern="0" dirty="0">
                <a:solidFill>
                  <a:srgbClr val="000000"/>
                </a:solidFill>
                <a:latin typeface="UTM Avo" panose="02040603050506020204" pitchFamily="18" charset="0"/>
                <a:cs typeface="Arial"/>
                <a:sym typeface="Arial"/>
              </a:rPr>
              <a:t>2. Em cần cố gắng thêm về mặt nào?</a:t>
            </a:r>
          </a:p>
          <a:p>
            <a:pPr marL="342900" indent="-342900" algn="just">
              <a:lnSpc>
                <a:spcPct val="125000"/>
              </a:lnSpc>
              <a:buClr>
                <a:srgbClr val="000000"/>
              </a:buClr>
              <a:buFont typeface="Arial" panose="020B0604020202020204" pitchFamily="34" charset="0"/>
              <a:buChar char="•"/>
            </a:pPr>
            <a:r>
              <a:rPr lang="vi-VN" sz="2400" kern="0" dirty="0">
                <a:solidFill>
                  <a:srgbClr val="000000"/>
                </a:solidFill>
                <a:latin typeface="UTM Avo" panose="02040603050506020204" pitchFamily="18" charset="0"/>
                <a:cs typeface="Arial"/>
                <a:sym typeface="Arial"/>
              </a:rPr>
              <a:t>Kĩ năng đọc hiểu.</a:t>
            </a:r>
          </a:p>
          <a:p>
            <a:pPr marL="342900" indent="-342900" algn="just">
              <a:lnSpc>
                <a:spcPct val="125000"/>
              </a:lnSpc>
              <a:buClr>
                <a:srgbClr val="000000"/>
              </a:buClr>
              <a:buFont typeface="Arial" panose="020B0604020202020204" pitchFamily="34" charset="0"/>
              <a:buChar char="•"/>
            </a:pPr>
            <a:r>
              <a:rPr lang="vi-VN" sz="2400" kern="0" dirty="0">
                <a:solidFill>
                  <a:srgbClr val="000000"/>
                </a:solidFill>
                <a:latin typeface="UTM Avo" panose="02040603050506020204" pitchFamily="18" charset="0"/>
                <a:cs typeface="Arial"/>
                <a:sym typeface="Arial"/>
              </a:rPr>
              <a:t>Kiến thức về danh từ chung, danh từ riêng.</a:t>
            </a:r>
          </a:p>
          <a:p>
            <a:pPr marL="342900" indent="-342900" algn="just">
              <a:lnSpc>
                <a:spcPct val="125000"/>
              </a:lnSpc>
              <a:buClr>
                <a:srgbClr val="000000"/>
              </a:buClr>
              <a:buFont typeface="Arial" panose="020B0604020202020204" pitchFamily="34" charset="0"/>
              <a:buChar char="•"/>
            </a:pPr>
            <a:r>
              <a:rPr lang="vi-VN" sz="2400" kern="0" dirty="0">
                <a:solidFill>
                  <a:srgbClr val="000000"/>
                </a:solidFill>
                <a:latin typeface="UTM Avo" panose="02040603050506020204" pitchFamily="18" charset="0"/>
                <a:cs typeface="Arial"/>
                <a:sym typeface="Arial"/>
              </a:rPr>
              <a:t>Kĩ năng viết: dùng từ, viết câu, viết đoạn văn.</a:t>
            </a:r>
          </a:p>
          <a:p>
            <a:pPr algn="just">
              <a:lnSpc>
                <a:spcPct val="125000"/>
              </a:lnSpc>
              <a:buClr>
                <a:srgbClr val="000000"/>
              </a:buClr>
              <a:buFont typeface="Arial"/>
              <a:buNone/>
            </a:pPr>
            <a:r>
              <a:rPr lang="vi-VN" sz="2400" b="1" kern="0" dirty="0">
                <a:solidFill>
                  <a:srgbClr val="000000"/>
                </a:solidFill>
                <a:latin typeface="UTM Avo" panose="02040603050506020204" pitchFamily="18" charset="0"/>
                <a:cs typeface="Arial"/>
                <a:sym typeface="Arial"/>
              </a:rPr>
              <a:t>3. Em cần phải làm gì để có kiến thức, kĩ năng tốt hơn?</a:t>
            </a:r>
          </a:p>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VD: Chăm chỉ đọc sách, ôn luyện bài tập,…</a:t>
            </a:r>
          </a:p>
        </p:txBody>
      </p:sp>
    </p:spTree>
    <p:extLst>
      <p:ext uri="{BB962C8B-B14F-4D97-AF65-F5344CB8AC3E}">
        <p14:creationId xmlns:p14="http://schemas.microsoft.com/office/powerpoint/2010/main" val="37435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4"/>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ustDataLst>
      <p:tags r:id="rId1"/>
    </p:custDataLst>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326947F-6260-AD8E-3BEE-4FF9417BBDF7}"/>
              </a:ext>
            </a:extLst>
          </p:cNvPr>
          <p:cNvGrpSpPr/>
          <p:nvPr/>
        </p:nvGrpSpPr>
        <p:grpSpPr>
          <a:xfrm>
            <a:off x="10866032" y="746200"/>
            <a:ext cx="1216041" cy="1432566"/>
            <a:chOff x="930253" y="1555705"/>
            <a:chExt cx="1279160" cy="1432566"/>
          </a:xfrm>
        </p:grpSpPr>
        <p:pic>
          <p:nvPicPr>
            <p:cNvPr id="6" name="Picture 5">
              <a:hlinkClick r:id="rId3"/>
              <a:extLst>
                <a:ext uri="{FF2B5EF4-FFF2-40B4-BE49-F238E27FC236}">
                  <a16:creationId xmlns:a16="http://schemas.microsoft.com/office/drawing/2014/main" id="{1EE5CC34-CC0B-D888-5239-A90989F2D7A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7" name="TextBox 6">
              <a:extLst>
                <a:ext uri="{FF2B5EF4-FFF2-40B4-BE49-F238E27FC236}">
                  <a16:creationId xmlns:a16="http://schemas.microsoft.com/office/drawing/2014/main" id="{433A4C80-124D-8453-E3E8-F04401DE7680}"/>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4040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346;p3">
            <a:extLst>
              <a:ext uri="{FF2B5EF4-FFF2-40B4-BE49-F238E27FC236}">
                <a16:creationId xmlns:a16="http://schemas.microsoft.com/office/drawing/2014/main" id="{EBA1B2FB-EDFB-EC11-931E-3CDA72E684D6}"/>
              </a:ext>
            </a:extLst>
          </p:cNvPr>
          <p:cNvSpPr txBox="1"/>
          <p:nvPr/>
        </p:nvSpPr>
        <p:spPr>
          <a:xfrm>
            <a:off x="1044313" y="1568969"/>
            <a:ext cx="10103200" cy="492388"/>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en-US" sz="2400" b="1" kern="0" dirty="0" err="1">
                <a:solidFill>
                  <a:srgbClr val="C00000"/>
                </a:solidFill>
                <a:latin typeface="UTM Avo" panose="02040603050506020204" pitchFamily="18" charset="0"/>
                <a:cs typeface="Arial"/>
                <a:sym typeface="Arial"/>
              </a:rPr>
              <a:t>Em</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có</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suy</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nghĩ</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gì</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về</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bức</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ảnh</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dưới</a:t>
            </a:r>
            <a:r>
              <a:rPr lang="en-US" sz="2400" b="1" kern="0" dirty="0">
                <a:solidFill>
                  <a:srgbClr val="C00000"/>
                </a:solidFill>
                <a:latin typeface="UTM Avo" panose="02040603050506020204" pitchFamily="18" charset="0"/>
                <a:cs typeface="Arial"/>
                <a:sym typeface="Arial"/>
              </a:rPr>
              <a:t> </a:t>
            </a:r>
            <a:r>
              <a:rPr lang="en-US" sz="2400" b="1" kern="0" dirty="0" err="1">
                <a:solidFill>
                  <a:srgbClr val="C00000"/>
                </a:solidFill>
                <a:latin typeface="UTM Avo" panose="02040603050506020204" pitchFamily="18" charset="0"/>
                <a:cs typeface="Arial"/>
                <a:sym typeface="Arial"/>
              </a:rPr>
              <a:t>đây</a:t>
            </a:r>
            <a:r>
              <a:rPr lang="en-US" sz="2400" b="1" kern="0" dirty="0">
                <a:solidFill>
                  <a:srgbClr val="C00000"/>
                </a:solidFill>
                <a:latin typeface="UTM Avo" panose="02040603050506020204" pitchFamily="18" charset="0"/>
                <a:cs typeface="Arial"/>
                <a:sym typeface="Arial"/>
              </a:rPr>
              <a:t>?</a:t>
            </a:r>
          </a:p>
        </p:txBody>
      </p:sp>
      <p:pic>
        <p:nvPicPr>
          <p:cNvPr id="1026" name="Picture 2" descr="Tình bạn!">
            <a:extLst>
              <a:ext uri="{FF2B5EF4-FFF2-40B4-BE49-F238E27FC236}">
                <a16:creationId xmlns:a16="http://schemas.microsoft.com/office/drawing/2014/main" id="{684D9C5E-38B3-83FC-2AC4-ABD85934D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140" y="2326643"/>
            <a:ext cx="7157546" cy="4342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83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247A0D-3DCC-A2CF-6C00-D9147657C599}"/>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A3FA97CB-207C-3188-962F-1978971C291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A45DB8C7-424F-48CF-70E6-84431AFEFB3A}"/>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8651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411;p5">
            <a:extLst>
              <a:ext uri="{FF2B5EF4-FFF2-40B4-BE49-F238E27FC236}">
                <a16:creationId xmlns:a16="http://schemas.microsoft.com/office/drawing/2014/main" id="{19A30E6B-7058-3929-3A6B-5A39CEF16756}"/>
              </a:ext>
            </a:extLst>
          </p:cNvPr>
          <p:cNvSpPr/>
          <p:nvPr/>
        </p:nvSpPr>
        <p:spPr>
          <a:xfrm flipH="1">
            <a:off x="987978" y="596584"/>
            <a:ext cx="1538133" cy="42860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0" name="Google Shape;412;p5">
            <a:extLst>
              <a:ext uri="{FF2B5EF4-FFF2-40B4-BE49-F238E27FC236}">
                <a16:creationId xmlns:a16="http://schemas.microsoft.com/office/drawing/2014/main" id="{84545016-9E87-11E2-A92D-B199007AA7F7}"/>
              </a:ext>
            </a:extLst>
          </p:cNvPr>
          <p:cNvGrpSpPr/>
          <p:nvPr/>
        </p:nvGrpSpPr>
        <p:grpSpPr>
          <a:xfrm flipH="1">
            <a:off x="342242" y="2123715"/>
            <a:ext cx="1808063" cy="1084805"/>
            <a:chOff x="6798725" y="2381225"/>
            <a:chExt cx="560350" cy="336200"/>
          </a:xfrm>
        </p:grpSpPr>
        <p:sp>
          <p:nvSpPr>
            <p:cNvPr id="11" name="Google Shape;413;p5">
              <a:extLst>
                <a:ext uri="{FF2B5EF4-FFF2-40B4-BE49-F238E27FC236}">
                  <a16:creationId xmlns:a16="http://schemas.microsoft.com/office/drawing/2014/main" id="{4E20E344-A4B6-7CC2-E891-F95A62B8E7A6}"/>
                </a:ext>
              </a:extLst>
            </p:cNvPr>
            <p:cNvSpPr/>
            <p:nvPr/>
          </p:nvSpPr>
          <p:spPr>
            <a:xfrm>
              <a:off x="6900275" y="2381225"/>
              <a:ext cx="356900" cy="336200"/>
            </a:xfrm>
            <a:custGeom>
              <a:avLst/>
              <a:gdLst/>
              <a:ahLst/>
              <a:cxnLst/>
              <a:rect l="l" t="t" r="r" b="b"/>
              <a:pathLst>
                <a:path w="14276" h="13448" extrusionOk="0">
                  <a:moveTo>
                    <a:pt x="7153" y="1"/>
                  </a:moveTo>
                  <a:cubicBezTo>
                    <a:pt x="6861" y="1"/>
                    <a:pt x="6566" y="20"/>
                    <a:pt x="6269" y="59"/>
                  </a:cubicBezTo>
                  <a:cubicBezTo>
                    <a:pt x="2590" y="530"/>
                    <a:pt x="0" y="3900"/>
                    <a:pt x="471" y="7594"/>
                  </a:cubicBezTo>
                  <a:cubicBezTo>
                    <a:pt x="918" y="10982"/>
                    <a:pt x="3813" y="13447"/>
                    <a:pt x="7142" y="13447"/>
                  </a:cubicBezTo>
                  <a:cubicBezTo>
                    <a:pt x="7427" y="13447"/>
                    <a:pt x="7716" y="13429"/>
                    <a:pt x="8006" y="13392"/>
                  </a:cubicBezTo>
                  <a:cubicBezTo>
                    <a:pt x="11685" y="12906"/>
                    <a:pt x="14275" y="9536"/>
                    <a:pt x="13804" y="5857"/>
                  </a:cubicBezTo>
                  <a:cubicBezTo>
                    <a:pt x="13358" y="2475"/>
                    <a:pt x="10474" y="1"/>
                    <a:pt x="7153" y="1"/>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414;p5">
              <a:extLst>
                <a:ext uri="{FF2B5EF4-FFF2-40B4-BE49-F238E27FC236}">
                  <a16:creationId xmlns:a16="http://schemas.microsoft.com/office/drawing/2014/main" id="{296B362D-9D79-0286-FFB5-07EE2A7161DE}"/>
                </a:ext>
              </a:extLst>
            </p:cNvPr>
            <p:cNvSpPr/>
            <p:nvPr/>
          </p:nvSpPr>
          <p:spPr>
            <a:xfrm>
              <a:off x="6798725" y="2421125"/>
              <a:ext cx="560350" cy="258375"/>
            </a:xfrm>
            <a:custGeom>
              <a:avLst/>
              <a:gdLst/>
              <a:ahLst/>
              <a:cxnLst/>
              <a:rect l="l" t="t" r="r" b="b"/>
              <a:pathLst>
                <a:path w="22414" h="10335" extrusionOk="0">
                  <a:moveTo>
                    <a:pt x="18578" y="0"/>
                  </a:moveTo>
                  <a:cubicBezTo>
                    <a:pt x="17765" y="0"/>
                    <a:pt x="16829" y="87"/>
                    <a:pt x="15806" y="258"/>
                  </a:cubicBezTo>
                  <a:cubicBezTo>
                    <a:pt x="15865" y="303"/>
                    <a:pt x="15909" y="361"/>
                    <a:pt x="15968" y="406"/>
                  </a:cubicBezTo>
                  <a:cubicBezTo>
                    <a:pt x="16298" y="377"/>
                    <a:pt x="16612" y="363"/>
                    <a:pt x="16906" y="363"/>
                  </a:cubicBezTo>
                  <a:cubicBezTo>
                    <a:pt x="18273" y="363"/>
                    <a:pt x="19211" y="673"/>
                    <a:pt x="19441" y="1303"/>
                  </a:cubicBezTo>
                  <a:cubicBezTo>
                    <a:pt x="20000" y="2760"/>
                    <a:pt x="16586" y="5380"/>
                    <a:pt x="11847" y="7175"/>
                  </a:cubicBezTo>
                  <a:cubicBezTo>
                    <a:pt x="9156" y="8186"/>
                    <a:pt x="6608" y="8713"/>
                    <a:pt x="4808" y="8713"/>
                  </a:cubicBezTo>
                  <a:cubicBezTo>
                    <a:pt x="3438" y="8713"/>
                    <a:pt x="2502" y="8408"/>
                    <a:pt x="2267" y="7778"/>
                  </a:cubicBezTo>
                  <a:cubicBezTo>
                    <a:pt x="1958" y="6984"/>
                    <a:pt x="2855" y="5821"/>
                    <a:pt x="4504" y="4644"/>
                  </a:cubicBezTo>
                  <a:cubicBezTo>
                    <a:pt x="4504" y="4585"/>
                    <a:pt x="4518" y="4511"/>
                    <a:pt x="4518" y="4453"/>
                  </a:cubicBezTo>
                  <a:lnTo>
                    <a:pt x="4518" y="4453"/>
                  </a:lnTo>
                  <a:cubicBezTo>
                    <a:pt x="1663" y="6174"/>
                    <a:pt x="0" y="7984"/>
                    <a:pt x="442" y="9177"/>
                  </a:cubicBezTo>
                  <a:cubicBezTo>
                    <a:pt x="742" y="9955"/>
                    <a:pt x="1909" y="10335"/>
                    <a:pt x="3614" y="10335"/>
                  </a:cubicBezTo>
                  <a:cubicBezTo>
                    <a:pt x="5844" y="10335"/>
                    <a:pt x="8991" y="9685"/>
                    <a:pt x="12318" y="8426"/>
                  </a:cubicBezTo>
                  <a:cubicBezTo>
                    <a:pt x="18205" y="6204"/>
                    <a:pt x="22414" y="2951"/>
                    <a:pt x="21737" y="1156"/>
                  </a:cubicBezTo>
                  <a:cubicBezTo>
                    <a:pt x="21438" y="379"/>
                    <a:pt x="20277" y="0"/>
                    <a:pt x="18578" y="0"/>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13" name="Google Shape;415;p5">
            <a:extLst>
              <a:ext uri="{FF2B5EF4-FFF2-40B4-BE49-F238E27FC236}">
                <a16:creationId xmlns:a16="http://schemas.microsoft.com/office/drawing/2014/main" id="{2F87FB9C-DDCB-EEE6-61C6-E54518AAAC3B}"/>
              </a:ext>
            </a:extLst>
          </p:cNvPr>
          <p:cNvSpPr/>
          <p:nvPr/>
        </p:nvSpPr>
        <p:spPr>
          <a:xfrm flipH="1">
            <a:off x="2353926" y="1999394"/>
            <a:ext cx="257060" cy="32688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 name="Google Shape;416;p5">
            <a:extLst>
              <a:ext uri="{FF2B5EF4-FFF2-40B4-BE49-F238E27FC236}">
                <a16:creationId xmlns:a16="http://schemas.microsoft.com/office/drawing/2014/main" id="{C8E79ED7-1200-B047-EF57-13322C374F01}"/>
              </a:ext>
            </a:extLst>
          </p:cNvPr>
          <p:cNvSpPr/>
          <p:nvPr/>
        </p:nvSpPr>
        <p:spPr>
          <a:xfrm>
            <a:off x="506977" y="3393800"/>
            <a:ext cx="391617" cy="498007"/>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15" name="Google Shape;417;p5">
            <a:extLst>
              <a:ext uri="{FF2B5EF4-FFF2-40B4-BE49-F238E27FC236}">
                <a16:creationId xmlns:a16="http://schemas.microsoft.com/office/drawing/2014/main" id="{F56A69EE-F5B2-8F9F-96B1-1D6495394843}"/>
              </a:ext>
            </a:extLst>
          </p:cNvPr>
          <p:cNvGrpSpPr/>
          <p:nvPr/>
        </p:nvGrpSpPr>
        <p:grpSpPr>
          <a:xfrm>
            <a:off x="1786476" y="5251773"/>
            <a:ext cx="1134899" cy="1227369"/>
            <a:chOff x="-3072100" y="1722825"/>
            <a:chExt cx="1906325" cy="2061650"/>
          </a:xfrm>
        </p:grpSpPr>
        <p:sp>
          <p:nvSpPr>
            <p:cNvPr id="16" name="Google Shape;418;p5">
              <a:extLst>
                <a:ext uri="{FF2B5EF4-FFF2-40B4-BE49-F238E27FC236}">
                  <a16:creationId xmlns:a16="http://schemas.microsoft.com/office/drawing/2014/main" id="{C992F303-842B-3D02-9B72-093D62882D90}"/>
                </a:ext>
              </a:extLst>
            </p:cNvPr>
            <p:cNvSpPr/>
            <p:nvPr/>
          </p:nvSpPr>
          <p:spPr>
            <a:xfrm>
              <a:off x="-3039400" y="1730325"/>
              <a:ext cx="1848275" cy="2046925"/>
            </a:xfrm>
            <a:custGeom>
              <a:avLst/>
              <a:gdLst/>
              <a:ahLst/>
              <a:cxnLst/>
              <a:rect l="l" t="t" r="r" b="b"/>
              <a:pathLst>
                <a:path w="73931" h="81877" extrusionOk="0">
                  <a:moveTo>
                    <a:pt x="46203" y="0"/>
                  </a:moveTo>
                  <a:cubicBezTo>
                    <a:pt x="31292" y="5755"/>
                    <a:pt x="16807" y="12687"/>
                    <a:pt x="2943" y="20698"/>
                  </a:cubicBezTo>
                  <a:lnTo>
                    <a:pt x="0" y="31096"/>
                  </a:lnTo>
                  <a:cubicBezTo>
                    <a:pt x="2845" y="39696"/>
                    <a:pt x="17101" y="63173"/>
                    <a:pt x="24393" y="74977"/>
                  </a:cubicBezTo>
                  <a:cubicBezTo>
                    <a:pt x="27042" y="79228"/>
                    <a:pt x="28742" y="81876"/>
                    <a:pt x="28742" y="81876"/>
                  </a:cubicBezTo>
                  <a:cubicBezTo>
                    <a:pt x="58955" y="65625"/>
                    <a:pt x="72067" y="63762"/>
                    <a:pt x="72067" y="63762"/>
                  </a:cubicBezTo>
                  <a:lnTo>
                    <a:pt x="69386" y="59119"/>
                  </a:lnTo>
                  <a:cubicBezTo>
                    <a:pt x="69615" y="56568"/>
                    <a:pt x="70236" y="54050"/>
                    <a:pt x="71217" y="51696"/>
                  </a:cubicBezTo>
                  <a:cubicBezTo>
                    <a:pt x="72100" y="51467"/>
                    <a:pt x="73015" y="51238"/>
                    <a:pt x="73931" y="51009"/>
                  </a:cubicBezTo>
                  <a:cubicBezTo>
                    <a:pt x="64873" y="34170"/>
                    <a:pt x="54214" y="17363"/>
                    <a:pt x="46203" y="0"/>
                  </a:cubicBezTo>
                  <a:close/>
                </a:path>
              </a:pathLst>
            </a:custGeom>
            <a:solidFill>
              <a:srgbClr val="EF433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 name="Google Shape;419;p5">
              <a:extLst>
                <a:ext uri="{FF2B5EF4-FFF2-40B4-BE49-F238E27FC236}">
                  <a16:creationId xmlns:a16="http://schemas.microsoft.com/office/drawing/2014/main" id="{C2680B79-6422-49A4-6895-C68C609A7005}"/>
                </a:ext>
              </a:extLst>
            </p:cNvPr>
            <p:cNvSpPr/>
            <p:nvPr/>
          </p:nvSpPr>
          <p:spPr>
            <a:xfrm>
              <a:off x="-3072100" y="1722825"/>
              <a:ext cx="1906325" cy="2061650"/>
            </a:xfrm>
            <a:custGeom>
              <a:avLst/>
              <a:gdLst/>
              <a:ahLst/>
              <a:cxnLst/>
              <a:rect l="l" t="t" r="r" b="b"/>
              <a:pathLst>
                <a:path w="76253" h="82466" extrusionOk="0">
                  <a:moveTo>
                    <a:pt x="46841" y="1038"/>
                  </a:moveTo>
                  <a:cubicBezTo>
                    <a:pt x="53215" y="14661"/>
                    <a:pt x="60887" y="27545"/>
                    <a:pt x="68274" y="40617"/>
                  </a:cubicBezTo>
                  <a:cubicBezTo>
                    <a:pt x="69157" y="42187"/>
                    <a:pt x="70040" y="43756"/>
                    <a:pt x="70923" y="45326"/>
                  </a:cubicBezTo>
                  <a:cubicBezTo>
                    <a:pt x="71413" y="46208"/>
                    <a:pt x="71904" y="47124"/>
                    <a:pt x="72394" y="48007"/>
                  </a:cubicBezTo>
                  <a:cubicBezTo>
                    <a:pt x="72656" y="48530"/>
                    <a:pt x="73931" y="50165"/>
                    <a:pt x="73866" y="50721"/>
                  </a:cubicBezTo>
                  <a:cubicBezTo>
                    <a:pt x="73702" y="51963"/>
                    <a:pt x="72198" y="51211"/>
                    <a:pt x="71479" y="51996"/>
                  </a:cubicBezTo>
                  <a:cubicBezTo>
                    <a:pt x="71086" y="52421"/>
                    <a:pt x="70923" y="53402"/>
                    <a:pt x="70759" y="53925"/>
                  </a:cubicBezTo>
                  <a:cubicBezTo>
                    <a:pt x="70171" y="55789"/>
                    <a:pt x="69059" y="58470"/>
                    <a:pt x="70105" y="60236"/>
                  </a:cubicBezTo>
                  <a:lnTo>
                    <a:pt x="72227" y="63926"/>
                  </a:lnTo>
                  <a:lnTo>
                    <a:pt x="72227" y="63926"/>
                  </a:lnTo>
                  <a:cubicBezTo>
                    <a:pt x="68861" y="64497"/>
                    <a:pt x="65503" y="65698"/>
                    <a:pt x="62290" y="66841"/>
                  </a:cubicBezTo>
                  <a:cubicBezTo>
                    <a:pt x="51330" y="70724"/>
                    <a:pt x="40790" y="75866"/>
                    <a:pt x="30526" y="81321"/>
                  </a:cubicBezTo>
                  <a:lnTo>
                    <a:pt x="30526" y="81321"/>
                  </a:lnTo>
                  <a:cubicBezTo>
                    <a:pt x="22660" y="68986"/>
                    <a:pt x="15024" y="56430"/>
                    <a:pt x="8109" y="43593"/>
                  </a:cubicBezTo>
                  <a:cubicBezTo>
                    <a:pt x="6474" y="40552"/>
                    <a:pt x="4872" y="37511"/>
                    <a:pt x="3499" y="34372"/>
                  </a:cubicBezTo>
                  <a:cubicBezTo>
                    <a:pt x="3139" y="33522"/>
                    <a:pt x="2387" y="32312"/>
                    <a:pt x="2322" y="31396"/>
                  </a:cubicBezTo>
                  <a:cubicBezTo>
                    <a:pt x="2322" y="30775"/>
                    <a:pt x="2747" y="29892"/>
                    <a:pt x="2910" y="29304"/>
                  </a:cubicBezTo>
                  <a:lnTo>
                    <a:pt x="5036" y="21816"/>
                  </a:lnTo>
                  <a:cubicBezTo>
                    <a:pt x="5428" y="20344"/>
                    <a:pt x="7096" y="19985"/>
                    <a:pt x="8404" y="19232"/>
                  </a:cubicBezTo>
                  <a:cubicBezTo>
                    <a:pt x="10791" y="17925"/>
                    <a:pt x="13178" y="16617"/>
                    <a:pt x="15597" y="15341"/>
                  </a:cubicBezTo>
                  <a:cubicBezTo>
                    <a:pt x="25733" y="10008"/>
                    <a:pt x="36167" y="5241"/>
                    <a:pt x="46841" y="1038"/>
                  </a:cubicBezTo>
                  <a:close/>
                  <a:moveTo>
                    <a:pt x="47745" y="0"/>
                  </a:moveTo>
                  <a:cubicBezTo>
                    <a:pt x="47314" y="0"/>
                    <a:pt x="46839" y="99"/>
                    <a:pt x="46628" y="169"/>
                  </a:cubicBezTo>
                  <a:cubicBezTo>
                    <a:pt x="36328" y="4159"/>
                    <a:pt x="26257" y="8704"/>
                    <a:pt x="16447" y="13739"/>
                  </a:cubicBezTo>
                  <a:cubicBezTo>
                    <a:pt x="14257" y="14851"/>
                    <a:pt x="12099" y="16028"/>
                    <a:pt x="9908" y="17205"/>
                  </a:cubicBezTo>
                  <a:cubicBezTo>
                    <a:pt x="8600" y="17925"/>
                    <a:pt x="7292" y="18644"/>
                    <a:pt x="5984" y="19363"/>
                  </a:cubicBezTo>
                  <a:cubicBezTo>
                    <a:pt x="5232" y="19788"/>
                    <a:pt x="3695" y="20344"/>
                    <a:pt x="3205" y="20998"/>
                  </a:cubicBezTo>
                  <a:cubicBezTo>
                    <a:pt x="2878" y="21456"/>
                    <a:pt x="2812" y="22404"/>
                    <a:pt x="2681" y="22927"/>
                  </a:cubicBezTo>
                  <a:lnTo>
                    <a:pt x="1537" y="26982"/>
                  </a:lnTo>
                  <a:cubicBezTo>
                    <a:pt x="1047" y="28780"/>
                    <a:pt x="0" y="30710"/>
                    <a:pt x="687" y="32508"/>
                  </a:cubicBezTo>
                  <a:cubicBezTo>
                    <a:pt x="1766" y="35222"/>
                    <a:pt x="2976" y="37838"/>
                    <a:pt x="4349" y="40421"/>
                  </a:cubicBezTo>
                  <a:cubicBezTo>
                    <a:pt x="8142" y="47745"/>
                    <a:pt x="12327" y="54873"/>
                    <a:pt x="16578" y="61969"/>
                  </a:cubicBezTo>
                  <a:cubicBezTo>
                    <a:pt x="20666" y="68770"/>
                    <a:pt x="24785" y="75571"/>
                    <a:pt x="29069" y="82275"/>
                  </a:cubicBezTo>
                  <a:cubicBezTo>
                    <a:pt x="29160" y="82412"/>
                    <a:pt x="29448" y="82465"/>
                    <a:pt x="29776" y="82465"/>
                  </a:cubicBezTo>
                  <a:cubicBezTo>
                    <a:pt x="30015" y="82465"/>
                    <a:pt x="30275" y="82437"/>
                    <a:pt x="30497" y="82392"/>
                  </a:cubicBezTo>
                  <a:lnTo>
                    <a:pt x="30497" y="82392"/>
                  </a:lnTo>
                  <a:cubicBezTo>
                    <a:pt x="30683" y="82384"/>
                    <a:pt x="30840" y="82357"/>
                    <a:pt x="30933" y="82307"/>
                  </a:cubicBezTo>
                  <a:cubicBezTo>
                    <a:pt x="41527" y="76618"/>
                    <a:pt x="52383" y="71223"/>
                    <a:pt x="63762" y="67201"/>
                  </a:cubicBezTo>
                  <a:cubicBezTo>
                    <a:pt x="67032" y="66056"/>
                    <a:pt x="70432" y="64781"/>
                    <a:pt x="73866" y="64291"/>
                  </a:cubicBezTo>
                  <a:cubicBezTo>
                    <a:pt x="73996" y="64291"/>
                    <a:pt x="74454" y="64192"/>
                    <a:pt x="74323" y="63964"/>
                  </a:cubicBezTo>
                  <a:cubicBezTo>
                    <a:pt x="73506" y="62558"/>
                    <a:pt x="71838" y="60628"/>
                    <a:pt x="71707" y="59026"/>
                  </a:cubicBezTo>
                  <a:cubicBezTo>
                    <a:pt x="71577" y="57326"/>
                    <a:pt x="72394" y="55102"/>
                    <a:pt x="72950" y="53467"/>
                  </a:cubicBezTo>
                  <a:cubicBezTo>
                    <a:pt x="73048" y="53140"/>
                    <a:pt x="73179" y="52388"/>
                    <a:pt x="73440" y="52127"/>
                  </a:cubicBezTo>
                  <a:cubicBezTo>
                    <a:pt x="73833" y="51767"/>
                    <a:pt x="75337" y="51636"/>
                    <a:pt x="75893" y="51506"/>
                  </a:cubicBezTo>
                  <a:cubicBezTo>
                    <a:pt x="76056" y="51473"/>
                    <a:pt x="76253" y="51375"/>
                    <a:pt x="76154" y="51211"/>
                  </a:cubicBezTo>
                  <a:cubicBezTo>
                    <a:pt x="67032" y="34241"/>
                    <a:pt x="56666" y="17826"/>
                    <a:pt x="48557" y="300"/>
                  </a:cubicBezTo>
                  <a:cubicBezTo>
                    <a:pt x="48451" y="73"/>
                    <a:pt x="48115" y="0"/>
                    <a:pt x="47745"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 name="Google Shape;420;p5">
              <a:extLst>
                <a:ext uri="{FF2B5EF4-FFF2-40B4-BE49-F238E27FC236}">
                  <a16:creationId xmlns:a16="http://schemas.microsoft.com/office/drawing/2014/main" id="{35EA2610-10B8-5224-CE7E-34AC2D092579}"/>
                </a:ext>
              </a:extLst>
            </p:cNvPr>
            <p:cNvSpPr/>
            <p:nvPr/>
          </p:nvSpPr>
          <p:spPr>
            <a:xfrm>
              <a:off x="-3039400" y="2247775"/>
              <a:ext cx="1800875" cy="1529475"/>
            </a:xfrm>
            <a:custGeom>
              <a:avLst/>
              <a:gdLst/>
              <a:ahLst/>
              <a:cxnLst/>
              <a:rect l="l" t="t" r="r" b="b"/>
              <a:pathLst>
                <a:path w="72035" h="61179" extrusionOk="0">
                  <a:moveTo>
                    <a:pt x="2943" y="0"/>
                  </a:moveTo>
                  <a:lnTo>
                    <a:pt x="0" y="10398"/>
                  </a:lnTo>
                  <a:cubicBezTo>
                    <a:pt x="8731" y="29919"/>
                    <a:pt x="28709" y="61178"/>
                    <a:pt x="28709" y="61178"/>
                  </a:cubicBezTo>
                  <a:cubicBezTo>
                    <a:pt x="58955" y="44927"/>
                    <a:pt x="72034" y="43064"/>
                    <a:pt x="72034" y="43064"/>
                  </a:cubicBezTo>
                  <a:lnTo>
                    <a:pt x="69288" y="38322"/>
                  </a:lnTo>
                  <a:lnTo>
                    <a:pt x="61473" y="33777"/>
                  </a:lnTo>
                  <a:lnTo>
                    <a:pt x="2943" y="0"/>
                  </a:ln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421;p5">
              <a:extLst>
                <a:ext uri="{FF2B5EF4-FFF2-40B4-BE49-F238E27FC236}">
                  <a16:creationId xmlns:a16="http://schemas.microsoft.com/office/drawing/2014/main" id="{3EA6C9D9-353E-3D3A-8F79-5EB19446A1FA}"/>
                </a:ext>
              </a:extLst>
            </p:cNvPr>
            <p:cNvSpPr/>
            <p:nvPr/>
          </p:nvSpPr>
          <p:spPr>
            <a:xfrm>
              <a:off x="-3039400" y="2247775"/>
              <a:ext cx="777425" cy="1529475"/>
            </a:xfrm>
            <a:custGeom>
              <a:avLst/>
              <a:gdLst/>
              <a:ahLst/>
              <a:cxnLst/>
              <a:rect l="l" t="t" r="r" b="b"/>
              <a:pathLst>
                <a:path w="31097" h="61179" extrusionOk="0">
                  <a:moveTo>
                    <a:pt x="2943" y="0"/>
                  </a:moveTo>
                  <a:lnTo>
                    <a:pt x="0" y="10398"/>
                  </a:lnTo>
                  <a:cubicBezTo>
                    <a:pt x="3859" y="22039"/>
                    <a:pt x="28742" y="61178"/>
                    <a:pt x="28742" y="61178"/>
                  </a:cubicBezTo>
                  <a:lnTo>
                    <a:pt x="31096" y="49963"/>
                  </a:lnTo>
                  <a:lnTo>
                    <a:pt x="2943" y="0"/>
                  </a:ln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422;p5">
              <a:extLst>
                <a:ext uri="{FF2B5EF4-FFF2-40B4-BE49-F238E27FC236}">
                  <a16:creationId xmlns:a16="http://schemas.microsoft.com/office/drawing/2014/main" id="{19F6F99B-3E47-28ED-E0CA-DA7329E0B6C6}"/>
                </a:ext>
              </a:extLst>
            </p:cNvPr>
            <p:cNvSpPr/>
            <p:nvPr/>
          </p:nvSpPr>
          <p:spPr>
            <a:xfrm>
              <a:off x="-2306975" y="3022725"/>
              <a:ext cx="1047200" cy="685050"/>
            </a:xfrm>
            <a:custGeom>
              <a:avLst/>
              <a:gdLst/>
              <a:ahLst/>
              <a:cxnLst/>
              <a:rect l="l" t="t" r="r" b="b"/>
              <a:pathLst>
                <a:path w="41888" h="27402" extrusionOk="0">
                  <a:moveTo>
                    <a:pt x="41887" y="0"/>
                  </a:moveTo>
                  <a:lnTo>
                    <a:pt x="41887" y="0"/>
                  </a:lnTo>
                  <a:cubicBezTo>
                    <a:pt x="20045" y="4480"/>
                    <a:pt x="1799" y="18965"/>
                    <a:pt x="1799" y="18965"/>
                  </a:cubicBezTo>
                  <a:lnTo>
                    <a:pt x="1" y="27401"/>
                  </a:lnTo>
                  <a:cubicBezTo>
                    <a:pt x="16677" y="15466"/>
                    <a:pt x="39958" y="9908"/>
                    <a:pt x="39958" y="9908"/>
                  </a:cubicBezTo>
                  <a:cubicBezTo>
                    <a:pt x="39925" y="6507"/>
                    <a:pt x="40579" y="3139"/>
                    <a:pt x="41887" y="0"/>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 name="Google Shape;423;p5">
              <a:extLst>
                <a:ext uri="{FF2B5EF4-FFF2-40B4-BE49-F238E27FC236}">
                  <a16:creationId xmlns:a16="http://schemas.microsoft.com/office/drawing/2014/main" id="{3A657A5F-AF97-BEEB-29F5-745A64B33C6D}"/>
                </a:ext>
              </a:extLst>
            </p:cNvPr>
            <p:cNvSpPr/>
            <p:nvPr/>
          </p:nvSpPr>
          <p:spPr>
            <a:xfrm>
              <a:off x="-2965850" y="1730325"/>
              <a:ext cx="1773925" cy="1766525"/>
            </a:xfrm>
            <a:custGeom>
              <a:avLst/>
              <a:gdLst/>
              <a:ahLst/>
              <a:cxnLst/>
              <a:rect l="l" t="t" r="r" b="b"/>
              <a:pathLst>
                <a:path w="70957" h="70661" extrusionOk="0">
                  <a:moveTo>
                    <a:pt x="43261" y="0"/>
                  </a:moveTo>
                  <a:cubicBezTo>
                    <a:pt x="28350" y="5755"/>
                    <a:pt x="13865" y="12687"/>
                    <a:pt x="1" y="20698"/>
                  </a:cubicBezTo>
                  <a:cubicBezTo>
                    <a:pt x="9353" y="37211"/>
                    <a:pt x="18802" y="54148"/>
                    <a:pt x="28154" y="70661"/>
                  </a:cubicBezTo>
                  <a:cubicBezTo>
                    <a:pt x="40808" y="61636"/>
                    <a:pt x="55817" y="54639"/>
                    <a:pt x="70956" y="51009"/>
                  </a:cubicBezTo>
                  <a:cubicBezTo>
                    <a:pt x="61931" y="34170"/>
                    <a:pt x="51272" y="17363"/>
                    <a:pt x="43261" y="0"/>
                  </a:cubicBezTo>
                  <a:close/>
                </a:path>
              </a:pathLst>
            </a:custGeom>
            <a:solidFill>
              <a:srgbClr val="8DCED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 name="Google Shape;424;p5">
              <a:extLst>
                <a:ext uri="{FF2B5EF4-FFF2-40B4-BE49-F238E27FC236}">
                  <a16:creationId xmlns:a16="http://schemas.microsoft.com/office/drawing/2014/main" id="{16955346-8DD8-D79A-5769-21A5E385EEE7}"/>
                </a:ext>
              </a:extLst>
            </p:cNvPr>
            <p:cNvSpPr/>
            <p:nvPr/>
          </p:nvSpPr>
          <p:spPr>
            <a:xfrm>
              <a:off x="-2886550" y="2209350"/>
              <a:ext cx="521100" cy="871475"/>
            </a:xfrm>
            <a:custGeom>
              <a:avLst/>
              <a:gdLst/>
              <a:ahLst/>
              <a:cxnLst/>
              <a:rect l="l" t="t" r="r" b="b"/>
              <a:pathLst>
                <a:path w="20844" h="34859" extrusionOk="0">
                  <a:moveTo>
                    <a:pt x="1" y="0"/>
                  </a:moveTo>
                  <a:cubicBezTo>
                    <a:pt x="1" y="4"/>
                    <a:pt x="2" y="7"/>
                    <a:pt x="5" y="12"/>
                  </a:cubicBezTo>
                  <a:lnTo>
                    <a:pt x="5" y="12"/>
                  </a:lnTo>
                  <a:cubicBezTo>
                    <a:pt x="4" y="8"/>
                    <a:pt x="2" y="4"/>
                    <a:pt x="1" y="0"/>
                  </a:cubicBezTo>
                  <a:close/>
                  <a:moveTo>
                    <a:pt x="5" y="12"/>
                  </a:moveTo>
                  <a:cubicBezTo>
                    <a:pt x="2458" y="5827"/>
                    <a:pt x="5987" y="11121"/>
                    <a:pt x="9254" y="16513"/>
                  </a:cubicBezTo>
                  <a:lnTo>
                    <a:pt x="20110" y="34333"/>
                  </a:lnTo>
                  <a:cubicBezTo>
                    <a:pt x="20194" y="34501"/>
                    <a:pt x="20730" y="34859"/>
                    <a:pt x="20824" y="34859"/>
                  </a:cubicBezTo>
                  <a:cubicBezTo>
                    <a:pt x="20841" y="34859"/>
                    <a:pt x="20844" y="34848"/>
                    <a:pt x="20830" y="34824"/>
                  </a:cubicBezTo>
                  <a:lnTo>
                    <a:pt x="10399" y="17657"/>
                  </a:lnTo>
                  <a:cubicBezTo>
                    <a:pt x="7031" y="12099"/>
                    <a:pt x="3336" y="6605"/>
                    <a:pt x="753" y="589"/>
                  </a:cubicBezTo>
                  <a:cubicBezTo>
                    <a:pt x="660" y="340"/>
                    <a:pt x="65" y="92"/>
                    <a:pt x="5" y="12"/>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 name="Google Shape;425;p5">
              <a:extLst>
                <a:ext uri="{FF2B5EF4-FFF2-40B4-BE49-F238E27FC236}">
                  <a16:creationId xmlns:a16="http://schemas.microsoft.com/office/drawing/2014/main" id="{36297371-CEA5-1609-4E8F-67E35A24867F}"/>
                </a:ext>
              </a:extLst>
            </p:cNvPr>
            <p:cNvSpPr/>
            <p:nvPr/>
          </p:nvSpPr>
          <p:spPr>
            <a:xfrm>
              <a:off x="-2356000" y="3126800"/>
              <a:ext cx="187175" cy="295325"/>
            </a:xfrm>
            <a:custGeom>
              <a:avLst/>
              <a:gdLst/>
              <a:ahLst/>
              <a:cxnLst/>
              <a:rect l="l" t="t" r="r" b="b"/>
              <a:pathLst>
                <a:path w="7487" h="11813" extrusionOk="0">
                  <a:moveTo>
                    <a:pt x="310" y="1"/>
                  </a:moveTo>
                  <a:cubicBezTo>
                    <a:pt x="123" y="1"/>
                    <a:pt x="0" y="65"/>
                    <a:pt x="98" y="219"/>
                  </a:cubicBezTo>
                  <a:cubicBezTo>
                    <a:pt x="2420" y="3881"/>
                    <a:pt x="4545" y="7641"/>
                    <a:pt x="6474" y="11532"/>
                  </a:cubicBezTo>
                  <a:cubicBezTo>
                    <a:pt x="6569" y="11683"/>
                    <a:pt x="6937" y="11813"/>
                    <a:pt x="7186" y="11813"/>
                  </a:cubicBezTo>
                  <a:cubicBezTo>
                    <a:pt x="7368" y="11813"/>
                    <a:pt x="7486" y="11744"/>
                    <a:pt x="7390" y="11565"/>
                  </a:cubicBezTo>
                  <a:cubicBezTo>
                    <a:pt x="5461" y="7706"/>
                    <a:pt x="3335" y="3946"/>
                    <a:pt x="1014" y="284"/>
                  </a:cubicBezTo>
                  <a:cubicBezTo>
                    <a:pt x="920" y="116"/>
                    <a:pt x="559" y="1"/>
                    <a:pt x="310" y="1"/>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 name="Google Shape;426;p5">
              <a:extLst>
                <a:ext uri="{FF2B5EF4-FFF2-40B4-BE49-F238E27FC236}">
                  <a16:creationId xmlns:a16="http://schemas.microsoft.com/office/drawing/2014/main" id="{39BBF357-1D99-1AC8-C3DA-54B81C1F1D5D}"/>
                </a:ext>
              </a:extLst>
            </p:cNvPr>
            <p:cNvSpPr/>
            <p:nvPr/>
          </p:nvSpPr>
          <p:spPr>
            <a:xfrm>
              <a:off x="-2136150" y="3325425"/>
              <a:ext cx="533200" cy="234200"/>
            </a:xfrm>
            <a:custGeom>
              <a:avLst/>
              <a:gdLst/>
              <a:ahLst/>
              <a:cxnLst/>
              <a:rect l="l" t="t" r="r" b="b"/>
              <a:pathLst>
                <a:path w="21328" h="9368" extrusionOk="0">
                  <a:moveTo>
                    <a:pt x="20953" y="1"/>
                  </a:moveTo>
                  <a:cubicBezTo>
                    <a:pt x="20904" y="1"/>
                    <a:pt x="20841" y="8"/>
                    <a:pt x="20765" y="23"/>
                  </a:cubicBezTo>
                  <a:cubicBezTo>
                    <a:pt x="13277" y="1429"/>
                    <a:pt x="6247" y="4568"/>
                    <a:pt x="198" y="9179"/>
                  </a:cubicBezTo>
                  <a:cubicBezTo>
                    <a:pt x="0" y="9315"/>
                    <a:pt x="107" y="9367"/>
                    <a:pt x="297" y="9367"/>
                  </a:cubicBezTo>
                  <a:cubicBezTo>
                    <a:pt x="516" y="9367"/>
                    <a:pt x="845" y="9299"/>
                    <a:pt x="950" y="9211"/>
                  </a:cubicBezTo>
                  <a:cubicBezTo>
                    <a:pt x="6738" y="4797"/>
                    <a:pt x="13473" y="1821"/>
                    <a:pt x="20602" y="448"/>
                  </a:cubicBezTo>
                  <a:cubicBezTo>
                    <a:pt x="20977" y="390"/>
                    <a:pt x="21327" y="1"/>
                    <a:pt x="2095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 name="Google Shape;427;p5">
              <a:extLst>
                <a:ext uri="{FF2B5EF4-FFF2-40B4-BE49-F238E27FC236}">
                  <a16:creationId xmlns:a16="http://schemas.microsoft.com/office/drawing/2014/main" id="{828691E4-5250-805A-2E67-B834CC006454}"/>
                </a:ext>
              </a:extLst>
            </p:cNvPr>
            <p:cNvSpPr/>
            <p:nvPr/>
          </p:nvSpPr>
          <p:spPr>
            <a:xfrm>
              <a:off x="-2036900" y="3209500"/>
              <a:ext cx="589400" cy="247425"/>
            </a:xfrm>
            <a:custGeom>
              <a:avLst/>
              <a:gdLst/>
              <a:ahLst/>
              <a:cxnLst/>
              <a:rect l="l" t="t" r="r" b="b"/>
              <a:pathLst>
                <a:path w="23576" h="9897" extrusionOk="0">
                  <a:moveTo>
                    <a:pt x="22788" y="0"/>
                  </a:moveTo>
                  <a:cubicBezTo>
                    <a:pt x="22743" y="0"/>
                    <a:pt x="22696" y="6"/>
                    <a:pt x="22648" y="17"/>
                  </a:cubicBezTo>
                  <a:cubicBezTo>
                    <a:pt x="14833" y="1979"/>
                    <a:pt x="7378" y="5085"/>
                    <a:pt x="479" y="9205"/>
                  </a:cubicBezTo>
                  <a:cubicBezTo>
                    <a:pt x="1" y="9497"/>
                    <a:pt x="364" y="9897"/>
                    <a:pt x="762" y="9897"/>
                  </a:cubicBezTo>
                  <a:cubicBezTo>
                    <a:pt x="854" y="9897"/>
                    <a:pt x="948" y="9876"/>
                    <a:pt x="1035" y="9826"/>
                  </a:cubicBezTo>
                  <a:cubicBezTo>
                    <a:pt x="7868" y="5739"/>
                    <a:pt x="15258" y="2665"/>
                    <a:pt x="23008" y="736"/>
                  </a:cubicBezTo>
                  <a:cubicBezTo>
                    <a:pt x="23576" y="587"/>
                    <a:pt x="23269" y="0"/>
                    <a:pt x="2278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 name="Google Shape;428;p5">
              <a:extLst>
                <a:ext uri="{FF2B5EF4-FFF2-40B4-BE49-F238E27FC236}">
                  <a16:creationId xmlns:a16="http://schemas.microsoft.com/office/drawing/2014/main" id="{7D7C2FCD-EF4A-E2A0-FEC7-8EABB997155E}"/>
                </a:ext>
              </a:extLst>
            </p:cNvPr>
            <p:cNvSpPr/>
            <p:nvPr/>
          </p:nvSpPr>
          <p:spPr>
            <a:xfrm>
              <a:off x="-1832375" y="3147225"/>
              <a:ext cx="463700" cy="154125"/>
            </a:xfrm>
            <a:custGeom>
              <a:avLst/>
              <a:gdLst/>
              <a:ahLst/>
              <a:cxnLst/>
              <a:rect l="l" t="t" r="r" b="b"/>
              <a:pathLst>
                <a:path w="18548" h="6165" extrusionOk="0">
                  <a:moveTo>
                    <a:pt x="18087" y="1"/>
                  </a:moveTo>
                  <a:cubicBezTo>
                    <a:pt x="18031" y="1"/>
                    <a:pt x="17969" y="8"/>
                    <a:pt x="17900" y="23"/>
                  </a:cubicBezTo>
                  <a:cubicBezTo>
                    <a:pt x="11851" y="1167"/>
                    <a:pt x="5998" y="3129"/>
                    <a:pt x="440" y="5810"/>
                  </a:cubicBezTo>
                  <a:cubicBezTo>
                    <a:pt x="0" y="6006"/>
                    <a:pt x="381" y="6164"/>
                    <a:pt x="738" y="6164"/>
                  </a:cubicBezTo>
                  <a:cubicBezTo>
                    <a:pt x="859" y="6164"/>
                    <a:pt x="978" y="6146"/>
                    <a:pt x="1061" y="6105"/>
                  </a:cubicBezTo>
                  <a:cubicBezTo>
                    <a:pt x="6456" y="3489"/>
                    <a:pt x="12146" y="1625"/>
                    <a:pt x="17999" y="481"/>
                  </a:cubicBezTo>
                  <a:cubicBezTo>
                    <a:pt x="18548" y="394"/>
                    <a:pt x="18509" y="1"/>
                    <a:pt x="1808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 name="Google Shape;429;p5">
              <a:extLst>
                <a:ext uri="{FF2B5EF4-FFF2-40B4-BE49-F238E27FC236}">
                  <a16:creationId xmlns:a16="http://schemas.microsoft.com/office/drawing/2014/main" id="{D32F8513-95A7-500F-BD4E-8AA52C092D84}"/>
                </a:ext>
              </a:extLst>
            </p:cNvPr>
            <p:cNvSpPr/>
            <p:nvPr/>
          </p:nvSpPr>
          <p:spPr>
            <a:xfrm>
              <a:off x="-2968750" y="2504325"/>
              <a:ext cx="621750" cy="1016000"/>
            </a:xfrm>
            <a:custGeom>
              <a:avLst/>
              <a:gdLst/>
              <a:ahLst/>
              <a:cxnLst/>
              <a:rect l="l" t="t" r="r" b="b"/>
              <a:pathLst>
                <a:path w="24870" h="40640" extrusionOk="0">
                  <a:moveTo>
                    <a:pt x="1275" y="1"/>
                  </a:moveTo>
                  <a:cubicBezTo>
                    <a:pt x="1" y="1"/>
                    <a:pt x="1138" y="3007"/>
                    <a:pt x="1523" y="3570"/>
                  </a:cubicBezTo>
                  <a:cubicBezTo>
                    <a:pt x="2177" y="4649"/>
                    <a:pt x="2635" y="5858"/>
                    <a:pt x="3191" y="7003"/>
                  </a:cubicBezTo>
                  <a:cubicBezTo>
                    <a:pt x="4368" y="9259"/>
                    <a:pt x="5545" y="11515"/>
                    <a:pt x="6787" y="13771"/>
                  </a:cubicBezTo>
                  <a:cubicBezTo>
                    <a:pt x="9240" y="18251"/>
                    <a:pt x="11823" y="22665"/>
                    <a:pt x="14472" y="27047"/>
                  </a:cubicBezTo>
                  <a:cubicBezTo>
                    <a:pt x="16662" y="30676"/>
                    <a:pt x="18886" y="34273"/>
                    <a:pt x="21109" y="37870"/>
                  </a:cubicBezTo>
                  <a:cubicBezTo>
                    <a:pt x="21520" y="38544"/>
                    <a:pt x="22535" y="40639"/>
                    <a:pt x="23661" y="40639"/>
                  </a:cubicBezTo>
                  <a:cubicBezTo>
                    <a:pt x="23790" y="40639"/>
                    <a:pt x="23921" y="40612"/>
                    <a:pt x="24052" y="40551"/>
                  </a:cubicBezTo>
                  <a:cubicBezTo>
                    <a:pt x="24575" y="40257"/>
                    <a:pt x="24870" y="39636"/>
                    <a:pt x="24739" y="39047"/>
                  </a:cubicBezTo>
                  <a:cubicBezTo>
                    <a:pt x="24641" y="38458"/>
                    <a:pt x="24379" y="37903"/>
                    <a:pt x="24019" y="37412"/>
                  </a:cubicBezTo>
                  <a:cubicBezTo>
                    <a:pt x="18559" y="28682"/>
                    <a:pt x="13294" y="19853"/>
                    <a:pt x="8259" y="10861"/>
                  </a:cubicBezTo>
                  <a:cubicBezTo>
                    <a:pt x="7213" y="8965"/>
                    <a:pt x="6166" y="7036"/>
                    <a:pt x="5120" y="5139"/>
                  </a:cubicBezTo>
                  <a:cubicBezTo>
                    <a:pt x="4302" y="3668"/>
                    <a:pt x="3812" y="2163"/>
                    <a:pt x="2700" y="856"/>
                  </a:cubicBezTo>
                  <a:cubicBezTo>
                    <a:pt x="2471" y="529"/>
                    <a:pt x="2144" y="267"/>
                    <a:pt x="1752" y="104"/>
                  </a:cubicBezTo>
                  <a:cubicBezTo>
                    <a:pt x="1565" y="33"/>
                    <a:pt x="1407" y="1"/>
                    <a:pt x="1275" y="1"/>
                  </a:cubicBezTo>
                  <a:close/>
                </a:path>
              </a:pathLst>
            </a:custGeom>
            <a:solidFill>
              <a:srgbClr val="8DCED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 name="Google Shape;430;p5">
              <a:extLst>
                <a:ext uri="{FF2B5EF4-FFF2-40B4-BE49-F238E27FC236}">
                  <a16:creationId xmlns:a16="http://schemas.microsoft.com/office/drawing/2014/main" id="{B9BC1A62-608B-7B89-C1D7-D77E7C207151}"/>
                </a:ext>
              </a:extLst>
            </p:cNvPr>
            <p:cNvSpPr/>
            <p:nvPr/>
          </p:nvSpPr>
          <p:spPr>
            <a:xfrm>
              <a:off x="-2396075" y="2100550"/>
              <a:ext cx="425100" cy="512750"/>
            </a:xfrm>
            <a:custGeom>
              <a:avLst/>
              <a:gdLst/>
              <a:ahLst/>
              <a:cxnLst/>
              <a:rect l="l" t="t" r="r" b="b"/>
              <a:pathLst>
                <a:path w="17004" h="20510" extrusionOk="0">
                  <a:moveTo>
                    <a:pt x="5495" y="1"/>
                  </a:moveTo>
                  <a:cubicBezTo>
                    <a:pt x="3972" y="1"/>
                    <a:pt x="2414" y="704"/>
                    <a:pt x="1472" y="1933"/>
                  </a:cubicBezTo>
                  <a:cubicBezTo>
                    <a:pt x="1" y="3895"/>
                    <a:pt x="393" y="6085"/>
                    <a:pt x="1439" y="8113"/>
                  </a:cubicBezTo>
                  <a:cubicBezTo>
                    <a:pt x="2682" y="10565"/>
                    <a:pt x="4153" y="12919"/>
                    <a:pt x="5592" y="15274"/>
                  </a:cubicBezTo>
                  <a:cubicBezTo>
                    <a:pt x="6181" y="16418"/>
                    <a:pt x="6933" y="17464"/>
                    <a:pt x="7783" y="18445"/>
                  </a:cubicBezTo>
                  <a:cubicBezTo>
                    <a:pt x="8633" y="19426"/>
                    <a:pt x="9745" y="20146"/>
                    <a:pt x="11020" y="20440"/>
                  </a:cubicBezTo>
                  <a:cubicBezTo>
                    <a:pt x="11293" y="20487"/>
                    <a:pt x="11565" y="20509"/>
                    <a:pt x="11833" y="20509"/>
                  </a:cubicBezTo>
                  <a:cubicBezTo>
                    <a:pt x="14002" y="20509"/>
                    <a:pt x="15928" y="19029"/>
                    <a:pt x="16481" y="16876"/>
                  </a:cubicBezTo>
                  <a:cubicBezTo>
                    <a:pt x="17004" y="14489"/>
                    <a:pt x="15630" y="12135"/>
                    <a:pt x="14323" y="10075"/>
                  </a:cubicBezTo>
                  <a:cubicBezTo>
                    <a:pt x="12949" y="7916"/>
                    <a:pt x="11641" y="5758"/>
                    <a:pt x="10333" y="3600"/>
                  </a:cubicBezTo>
                  <a:cubicBezTo>
                    <a:pt x="9712" y="2554"/>
                    <a:pt x="9025" y="1475"/>
                    <a:pt x="8044" y="788"/>
                  </a:cubicBezTo>
                  <a:cubicBezTo>
                    <a:pt x="7299" y="251"/>
                    <a:pt x="6404" y="1"/>
                    <a:pt x="5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 name="Google Shape;431;p5">
              <a:extLst>
                <a:ext uri="{FF2B5EF4-FFF2-40B4-BE49-F238E27FC236}">
                  <a16:creationId xmlns:a16="http://schemas.microsoft.com/office/drawing/2014/main" id="{CA0D1253-14D1-CAF4-F01B-4AA9C9F34A2B}"/>
                </a:ext>
              </a:extLst>
            </p:cNvPr>
            <p:cNvSpPr/>
            <p:nvPr/>
          </p:nvSpPr>
          <p:spPr>
            <a:xfrm>
              <a:off x="-2496625" y="2092500"/>
              <a:ext cx="622125" cy="529450"/>
            </a:xfrm>
            <a:custGeom>
              <a:avLst/>
              <a:gdLst/>
              <a:ahLst/>
              <a:cxnLst/>
              <a:rect l="l" t="t" r="r" b="b"/>
              <a:pathLst>
                <a:path w="24885" h="21178" extrusionOk="0">
                  <a:moveTo>
                    <a:pt x="9189" y="15301"/>
                  </a:moveTo>
                  <a:cubicBezTo>
                    <a:pt x="9191" y="15305"/>
                    <a:pt x="9193" y="15308"/>
                    <a:pt x="9195" y="15312"/>
                  </a:cubicBezTo>
                  <a:lnTo>
                    <a:pt x="9195" y="15312"/>
                  </a:lnTo>
                  <a:cubicBezTo>
                    <a:pt x="9193" y="15308"/>
                    <a:pt x="9191" y="15305"/>
                    <a:pt x="9189" y="15301"/>
                  </a:cubicBezTo>
                  <a:close/>
                  <a:moveTo>
                    <a:pt x="9740" y="708"/>
                  </a:moveTo>
                  <a:cubicBezTo>
                    <a:pt x="11949" y="708"/>
                    <a:pt x="13362" y="2641"/>
                    <a:pt x="14552" y="4642"/>
                  </a:cubicBezTo>
                  <a:cubicBezTo>
                    <a:pt x="15565" y="6277"/>
                    <a:pt x="16579" y="7911"/>
                    <a:pt x="17592" y="9546"/>
                  </a:cubicBezTo>
                  <a:cubicBezTo>
                    <a:pt x="18737" y="11410"/>
                    <a:pt x="20110" y="13372"/>
                    <a:pt x="20208" y="15628"/>
                  </a:cubicBezTo>
                  <a:cubicBezTo>
                    <a:pt x="20306" y="17394"/>
                    <a:pt x="19391" y="19062"/>
                    <a:pt x="17854" y="19912"/>
                  </a:cubicBezTo>
                  <a:cubicBezTo>
                    <a:pt x="17152" y="20315"/>
                    <a:pt x="16467" y="20491"/>
                    <a:pt x="15809" y="20491"/>
                  </a:cubicBezTo>
                  <a:cubicBezTo>
                    <a:pt x="13373" y="20491"/>
                    <a:pt x="11301" y="18085"/>
                    <a:pt x="10039" y="15923"/>
                  </a:cubicBezTo>
                  <a:cubicBezTo>
                    <a:pt x="8927" y="14091"/>
                    <a:pt x="7783" y="12293"/>
                    <a:pt x="6769" y="10429"/>
                  </a:cubicBezTo>
                  <a:cubicBezTo>
                    <a:pt x="5723" y="8533"/>
                    <a:pt x="4611" y="6604"/>
                    <a:pt x="5069" y="4413"/>
                  </a:cubicBezTo>
                  <a:cubicBezTo>
                    <a:pt x="5461" y="2778"/>
                    <a:pt x="6671" y="1470"/>
                    <a:pt x="8241" y="979"/>
                  </a:cubicBezTo>
                  <a:cubicBezTo>
                    <a:pt x="8779" y="793"/>
                    <a:pt x="9277" y="708"/>
                    <a:pt x="9740" y="708"/>
                  </a:cubicBezTo>
                  <a:close/>
                  <a:moveTo>
                    <a:pt x="9169" y="1"/>
                  </a:moveTo>
                  <a:cubicBezTo>
                    <a:pt x="8703" y="1"/>
                    <a:pt x="8210" y="72"/>
                    <a:pt x="7685" y="227"/>
                  </a:cubicBezTo>
                  <a:cubicBezTo>
                    <a:pt x="1" y="2451"/>
                    <a:pt x="7031" y="11672"/>
                    <a:pt x="9222" y="15367"/>
                  </a:cubicBezTo>
                  <a:cubicBezTo>
                    <a:pt x="9232" y="15384"/>
                    <a:pt x="9244" y="15402"/>
                    <a:pt x="9259" y="15419"/>
                  </a:cubicBezTo>
                  <a:lnTo>
                    <a:pt x="9259" y="15419"/>
                  </a:lnTo>
                  <a:cubicBezTo>
                    <a:pt x="10744" y="17898"/>
                    <a:pt x="13157" y="21177"/>
                    <a:pt x="16243" y="21177"/>
                  </a:cubicBezTo>
                  <a:cubicBezTo>
                    <a:pt x="16852" y="21177"/>
                    <a:pt x="17488" y="21049"/>
                    <a:pt x="18148" y="20762"/>
                  </a:cubicBezTo>
                  <a:cubicBezTo>
                    <a:pt x="24884" y="17819"/>
                    <a:pt x="17887" y="9383"/>
                    <a:pt x="15729" y="5819"/>
                  </a:cubicBezTo>
                  <a:cubicBezTo>
                    <a:pt x="14190" y="3282"/>
                    <a:pt x="12328" y="1"/>
                    <a:pt x="9169" y="1"/>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 name="Google Shape;432;p5">
              <a:extLst>
                <a:ext uri="{FF2B5EF4-FFF2-40B4-BE49-F238E27FC236}">
                  <a16:creationId xmlns:a16="http://schemas.microsoft.com/office/drawing/2014/main" id="{656DA43C-E7ED-0D62-7EC4-D6F59AE97669}"/>
                </a:ext>
              </a:extLst>
            </p:cNvPr>
            <p:cNvSpPr/>
            <p:nvPr/>
          </p:nvSpPr>
          <p:spPr>
            <a:xfrm>
              <a:off x="-2144000" y="2774100"/>
              <a:ext cx="528525" cy="227575"/>
            </a:xfrm>
            <a:custGeom>
              <a:avLst/>
              <a:gdLst/>
              <a:ahLst/>
              <a:cxnLst/>
              <a:rect l="l" t="t" r="r" b="b"/>
              <a:pathLst>
                <a:path w="21141" h="9103" extrusionOk="0">
                  <a:moveTo>
                    <a:pt x="20445" y="1"/>
                  </a:moveTo>
                  <a:cubicBezTo>
                    <a:pt x="20374" y="1"/>
                    <a:pt x="20300" y="12"/>
                    <a:pt x="20229" y="37"/>
                  </a:cubicBezTo>
                  <a:cubicBezTo>
                    <a:pt x="13330" y="2163"/>
                    <a:pt x="6659" y="5073"/>
                    <a:pt x="414" y="8670"/>
                  </a:cubicBezTo>
                  <a:cubicBezTo>
                    <a:pt x="0" y="8913"/>
                    <a:pt x="347" y="9102"/>
                    <a:pt x="686" y="9102"/>
                  </a:cubicBezTo>
                  <a:cubicBezTo>
                    <a:pt x="803" y="9102"/>
                    <a:pt x="919" y="9080"/>
                    <a:pt x="1002" y="9029"/>
                  </a:cubicBezTo>
                  <a:lnTo>
                    <a:pt x="1035" y="9029"/>
                  </a:lnTo>
                  <a:cubicBezTo>
                    <a:pt x="7215" y="5465"/>
                    <a:pt x="13755" y="2588"/>
                    <a:pt x="20589" y="495"/>
                  </a:cubicBezTo>
                  <a:cubicBezTo>
                    <a:pt x="21141" y="330"/>
                    <a:pt x="20831" y="1"/>
                    <a:pt x="20445" y="1"/>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 name="Google Shape;433;p5">
              <a:extLst>
                <a:ext uri="{FF2B5EF4-FFF2-40B4-BE49-F238E27FC236}">
                  <a16:creationId xmlns:a16="http://schemas.microsoft.com/office/drawing/2014/main" id="{D1240F13-14A4-DD47-F7C7-66EB2AB7BB3D}"/>
                </a:ext>
              </a:extLst>
            </p:cNvPr>
            <p:cNvSpPr/>
            <p:nvPr/>
          </p:nvSpPr>
          <p:spPr>
            <a:xfrm>
              <a:off x="-2077525" y="2888525"/>
              <a:ext cx="514725" cy="263500"/>
            </a:xfrm>
            <a:custGeom>
              <a:avLst/>
              <a:gdLst/>
              <a:ahLst/>
              <a:cxnLst/>
              <a:rect l="l" t="t" r="r" b="b"/>
              <a:pathLst>
                <a:path w="20589" h="10540" extrusionOk="0">
                  <a:moveTo>
                    <a:pt x="19828" y="1"/>
                  </a:moveTo>
                  <a:cubicBezTo>
                    <a:pt x="19774" y="1"/>
                    <a:pt x="19718" y="12"/>
                    <a:pt x="19663" y="38"/>
                  </a:cubicBezTo>
                  <a:lnTo>
                    <a:pt x="436" y="9586"/>
                  </a:lnTo>
                  <a:cubicBezTo>
                    <a:pt x="1" y="9818"/>
                    <a:pt x="338" y="10539"/>
                    <a:pt x="785" y="10539"/>
                  </a:cubicBezTo>
                  <a:cubicBezTo>
                    <a:pt x="842" y="10539"/>
                    <a:pt x="900" y="10527"/>
                    <a:pt x="959" y="10502"/>
                  </a:cubicBezTo>
                  <a:lnTo>
                    <a:pt x="20153" y="921"/>
                  </a:lnTo>
                  <a:cubicBezTo>
                    <a:pt x="20588" y="718"/>
                    <a:pt x="20252" y="1"/>
                    <a:pt x="19828" y="1"/>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33" name="Google Shape;435;p5">
            <a:extLst>
              <a:ext uri="{FF2B5EF4-FFF2-40B4-BE49-F238E27FC236}">
                <a16:creationId xmlns:a16="http://schemas.microsoft.com/office/drawing/2014/main" id="{55D37D4E-6BE5-8986-A3D4-AD31334EBBE2}"/>
              </a:ext>
            </a:extLst>
          </p:cNvPr>
          <p:cNvGrpSpPr/>
          <p:nvPr/>
        </p:nvGrpSpPr>
        <p:grpSpPr>
          <a:xfrm>
            <a:off x="725122" y="4404419"/>
            <a:ext cx="813075" cy="763573"/>
            <a:chOff x="10900125" y="2923225"/>
            <a:chExt cx="484550" cy="455050"/>
          </a:xfrm>
        </p:grpSpPr>
        <p:sp>
          <p:nvSpPr>
            <p:cNvPr id="34" name="Google Shape;436;p5">
              <a:extLst>
                <a:ext uri="{FF2B5EF4-FFF2-40B4-BE49-F238E27FC236}">
                  <a16:creationId xmlns:a16="http://schemas.microsoft.com/office/drawing/2014/main" id="{160695E0-3713-8F04-2E1F-13142D9C6B25}"/>
                </a:ext>
              </a:extLst>
            </p:cNvPr>
            <p:cNvSpPr/>
            <p:nvPr/>
          </p:nvSpPr>
          <p:spPr>
            <a:xfrm>
              <a:off x="10927650" y="2941775"/>
              <a:ext cx="430325" cy="416175"/>
            </a:xfrm>
            <a:custGeom>
              <a:avLst/>
              <a:gdLst/>
              <a:ahLst/>
              <a:cxnLst/>
              <a:rect l="l" t="t" r="r" b="b"/>
              <a:pathLst>
                <a:path w="17213" h="16647" extrusionOk="0">
                  <a:moveTo>
                    <a:pt x="5471" y="1"/>
                  </a:moveTo>
                  <a:cubicBezTo>
                    <a:pt x="5371" y="535"/>
                    <a:pt x="5237" y="1035"/>
                    <a:pt x="5104" y="1535"/>
                  </a:cubicBezTo>
                  <a:cubicBezTo>
                    <a:pt x="4370" y="4071"/>
                    <a:pt x="3269" y="6472"/>
                    <a:pt x="1802" y="8674"/>
                  </a:cubicBezTo>
                  <a:cubicBezTo>
                    <a:pt x="1802" y="8674"/>
                    <a:pt x="801" y="10308"/>
                    <a:pt x="0" y="11476"/>
                  </a:cubicBezTo>
                  <a:cubicBezTo>
                    <a:pt x="701" y="12343"/>
                    <a:pt x="4570" y="16546"/>
                    <a:pt x="11909" y="16646"/>
                  </a:cubicBezTo>
                  <a:lnTo>
                    <a:pt x="12109" y="16646"/>
                  </a:lnTo>
                  <a:cubicBezTo>
                    <a:pt x="13110" y="15179"/>
                    <a:pt x="15345" y="10275"/>
                    <a:pt x="16679" y="6706"/>
                  </a:cubicBezTo>
                  <a:cubicBezTo>
                    <a:pt x="16812" y="6406"/>
                    <a:pt x="16912" y="6105"/>
                    <a:pt x="17012" y="5772"/>
                  </a:cubicBezTo>
                  <a:lnTo>
                    <a:pt x="17046" y="5705"/>
                  </a:lnTo>
                  <a:lnTo>
                    <a:pt x="17213" y="5171"/>
                  </a:lnTo>
                  <a:lnTo>
                    <a:pt x="17213" y="5138"/>
                  </a:lnTo>
                  <a:lnTo>
                    <a:pt x="14811" y="2870"/>
                  </a:lnTo>
                  <a:cubicBezTo>
                    <a:pt x="11575" y="2336"/>
                    <a:pt x="8440" y="1369"/>
                    <a:pt x="5471" y="1"/>
                  </a:cubicBezTo>
                  <a:close/>
                </a:path>
              </a:pathLst>
            </a:custGeom>
            <a:solidFill>
              <a:srgbClr val="302D5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5" name="Google Shape;437;p5">
              <a:extLst>
                <a:ext uri="{FF2B5EF4-FFF2-40B4-BE49-F238E27FC236}">
                  <a16:creationId xmlns:a16="http://schemas.microsoft.com/office/drawing/2014/main" id="{7510584F-5D30-007E-3CDB-014C2B74ADC1}"/>
                </a:ext>
              </a:extLst>
            </p:cNvPr>
            <p:cNvSpPr/>
            <p:nvPr/>
          </p:nvSpPr>
          <p:spPr>
            <a:xfrm>
              <a:off x="10900125" y="2923225"/>
              <a:ext cx="484550" cy="455050"/>
            </a:xfrm>
            <a:custGeom>
              <a:avLst/>
              <a:gdLst/>
              <a:ahLst/>
              <a:cxnLst/>
              <a:rect l="l" t="t" r="r" b="b"/>
              <a:pathLst>
                <a:path w="19382" h="18202" extrusionOk="0">
                  <a:moveTo>
                    <a:pt x="7409" y="1894"/>
                  </a:moveTo>
                  <a:cubicBezTo>
                    <a:pt x="9979" y="2983"/>
                    <a:pt x="12656" y="3772"/>
                    <a:pt x="15403" y="4244"/>
                  </a:cubicBezTo>
                  <a:lnTo>
                    <a:pt x="15403" y="4244"/>
                  </a:lnTo>
                  <a:lnTo>
                    <a:pt x="16746" y="5480"/>
                  </a:lnTo>
                  <a:cubicBezTo>
                    <a:pt x="16921" y="5611"/>
                    <a:pt x="17081" y="5756"/>
                    <a:pt x="17237" y="5916"/>
                  </a:cubicBezTo>
                  <a:lnTo>
                    <a:pt x="17237" y="5916"/>
                  </a:lnTo>
                  <a:cubicBezTo>
                    <a:pt x="17208" y="6001"/>
                    <a:pt x="17168" y="6120"/>
                    <a:pt x="17113" y="6280"/>
                  </a:cubicBezTo>
                  <a:cubicBezTo>
                    <a:pt x="15919" y="9797"/>
                    <a:pt x="14476" y="13500"/>
                    <a:pt x="12482" y="16667"/>
                  </a:cubicBezTo>
                  <a:lnTo>
                    <a:pt x="12482" y="16667"/>
                  </a:lnTo>
                  <a:cubicBezTo>
                    <a:pt x="8716" y="16474"/>
                    <a:pt x="4885" y="15086"/>
                    <a:pt x="2286" y="12280"/>
                  </a:cubicBezTo>
                  <a:lnTo>
                    <a:pt x="2286" y="12280"/>
                  </a:lnTo>
                  <a:cubicBezTo>
                    <a:pt x="2814" y="11459"/>
                    <a:pt x="3342" y="10638"/>
                    <a:pt x="3870" y="9816"/>
                  </a:cubicBezTo>
                  <a:cubicBezTo>
                    <a:pt x="3970" y="9649"/>
                    <a:pt x="3970" y="9416"/>
                    <a:pt x="3870" y="9249"/>
                  </a:cubicBezTo>
                  <a:lnTo>
                    <a:pt x="3870" y="9249"/>
                  </a:lnTo>
                  <a:cubicBezTo>
                    <a:pt x="3885" y="9272"/>
                    <a:pt x="3905" y="9283"/>
                    <a:pt x="3928" y="9283"/>
                  </a:cubicBezTo>
                  <a:cubicBezTo>
                    <a:pt x="4318" y="9283"/>
                    <a:pt x="5783" y="6326"/>
                    <a:pt x="5972" y="5980"/>
                  </a:cubicBezTo>
                  <a:cubicBezTo>
                    <a:pt x="6573" y="4641"/>
                    <a:pt x="7040" y="3279"/>
                    <a:pt x="7409" y="1894"/>
                  </a:cubicBezTo>
                  <a:close/>
                  <a:moveTo>
                    <a:pt x="6379" y="0"/>
                  </a:moveTo>
                  <a:cubicBezTo>
                    <a:pt x="5992" y="0"/>
                    <a:pt x="5648" y="153"/>
                    <a:pt x="5571" y="509"/>
                  </a:cubicBezTo>
                  <a:cubicBezTo>
                    <a:pt x="4871" y="3545"/>
                    <a:pt x="3670" y="6414"/>
                    <a:pt x="1969" y="9016"/>
                  </a:cubicBezTo>
                  <a:cubicBezTo>
                    <a:pt x="1952" y="9044"/>
                    <a:pt x="1938" y="9073"/>
                    <a:pt x="1927" y="9103"/>
                  </a:cubicBezTo>
                  <a:lnTo>
                    <a:pt x="1927" y="9103"/>
                  </a:lnTo>
                  <a:cubicBezTo>
                    <a:pt x="1889" y="9131"/>
                    <a:pt x="1837" y="9213"/>
                    <a:pt x="1769" y="9349"/>
                  </a:cubicBezTo>
                  <a:lnTo>
                    <a:pt x="1368" y="9983"/>
                  </a:lnTo>
                  <a:cubicBezTo>
                    <a:pt x="968" y="10583"/>
                    <a:pt x="568" y="11217"/>
                    <a:pt x="167" y="11818"/>
                  </a:cubicBezTo>
                  <a:cubicBezTo>
                    <a:pt x="1" y="12051"/>
                    <a:pt x="67" y="12351"/>
                    <a:pt x="267" y="12551"/>
                  </a:cubicBezTo>
                  <a:cubicBezTo>
                    <a:pt x="2903" y="15654"/>
                    <a:pt x="6972" y="17455"/>
                    <a:pt x="10975" y="17955"/>
                  </a:cubicBezTo>
                  <a:cubicBezTo>
                    <a:pt x="11481" y="18019"/>
                    <a:pt x="12266" y="18202"/>
                    <a:pt x="12961" y="18202"/>
                  </a:cubicBezTo>
                  <a:cubicBezTo>
                    <a:pt x="13366" y="18202"/>
                    <a:pt x="13740" y="18139"/>
                    <a:pt x="14011" y="17955"/>
                  </a:cubicBezTo>
                  <a:cubicBezTo>
                    <a:pt x="14744" y="17455"/>
                    <a:pt x="15211" y="15954"/>
                    <a:pt x="15578" y="15220"/>
                  </a:cubicBezTo>
                  <a:cubicBezTo>
                    <a:pt x="16913" y="12451"/>
                    <a:pt x="18113" y="9649"/>
                    <a:pt x="19148" y="6747"/>
                  </a:cubicBezTo>
                  <a:lnTo>
                    <a:pt x="19348" y="6147"/>
                  </a:lnTo>
                  <a:cubicBezTo>
                    <a:pt x="19381" y="5913"/>
                    <a:pt x="19314" y="5713"/>
                    <a:pt x="19181" y="5580"/>
                  </a:cubicBezTo>
                  <a:cubicBezTo>
                    <a:pt x="18429" y="4860"/>
                    <a:pt x="17649" y="4169"/>
                    <a:pt x="16893" y="3452"/>
                  </a:cubicBezTo>
                  <a:lnTo>
                    <a:pt x="16893" y="3452"/>
                  </a:lnTo>
                  <a:cubicBezTo>
                    <a:pt x="16760" y="3181"/>
                    <a:pt x="16441" y="2966"/>
                    <a:pt x="16112" y="2911"/>
                  </a:cubicBezTo>
                  <a:cubicBezTo>
                    <a:pt x="13038" y="2458"/>
                    <a:pt x="10090" y="1534"/>
                    <a:pt x="7267" y="262"/>
                  </a:cubicBezTo>
                  <a:lnTo>
                    <a:pt x="7267" y="262"/>
                  </a:lnTo>
                  <a:cubicBezTo>
                    <a:pt x="7019" y="96"/>
                    <a:pt x="6685" y="0"/>
                    <a:pt x="6379" y="0"/>
                  </a:cubicBezTo>
                  <a:close/>
                </a:path>
              </a:pathLst>
            </a:custGeom>
            <a:solidFill>
              <a:srgbClr val="FFFFFF"/>
            </a:solidFill>
            <a:ln w="1905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6" name="Google Shape;438;p5">
              <a:extLst>
                <a:ext uri="{FF2B5EF4-FFF2-40B4-BE49-F238E27FC236}">
                  <a16:creationId xmlns:a16="http://schemas.microsoft.com/office/drawing/2014/main" id="{83B3295F-E9A8-C767-B0D5-826EAAD29106}"/>
                </a:ext>
              </a:extLst>
            </p:cNvPr>
            <p:cNvSpPr/>
            <p:nvPr/>
          </p:nvSpPr>
          <p:spPr>
            <a:xfrm>
              <a:off x="10926825" y="2941775"/>
              <a:ext cx="431975" cy="416175"/>
            </a:xfrm>
            <a:custGeom>
              <a:avLst/>
              <a:gdLst/>
              <a:ahLst/>
              <a:cxnLst/>
              <a:rect l="l" t="t" r="r" b="b"/>
              <a:pathLst>
                <a:path w="17279" h="16647" extrusionOk="0">
                  <a:moveTo>
                    <a:pt x="5504" y="1"/>
                  </a:moveTo>
                  <a:cubicBezTo>
                    <a:pt x="5404" y="535"/>
                    <a:pt x="5270" y="1035"/>
                    <a:pt x="5137" y="1535"/>
                  </a:cubicBezTo>
                  <a:cubicBezTo>
                    <a:pt x="4370" y="4071"/>
                    <a:pt x="3269" y="6472"/>
                    <a:pt x="1835" y="8674"/>
                  </a:cubicBezTo>
                  <a:cubicBezTo>
                    <a:pt x="1835" y="8674"/>
                    <a:pt x="801" y="10308"/>
                    <a:pt x="0" y="11476"/>
                  </a:cubicBezTo>
                  <a:cubicBezTo>
                    <a:pt x="734" y="12343"/>
                    <a:pt x="4603" y="16546"/>
                    <a:pt x="11942" y="16646"/>
                  </a:cubicBezTo>
                  <a:lnTo>
                    <a:pt x="12109" y="16646"/>
                  </a:lnTo>
                  <a:cubicBezTo>
                    <a:pt x="13143" y="15179"/>
                    <a:pt x="15378" y="10275"/>
                    <a:pt x="16712" y="6706"/>
                  </a:cubicBezTo>
                  <a:cubicBezTo>
                    <a:pt x="16912" y="6239"/>
                    <a:pt x="17079" y="5672"/>
                    <a:pt x="17279" y="5138"/>
                  </a:cubicBezTo>
                  <a:lnTo>
                    <a:pt x="14844" y="2870"/>
                  </a:lnTo>
                  <a:cubicBezTo>
                    <a:pt x="11608" y="2336"/>
                    <a:pt x="8473" y="1369"/>
                    <a:pt x="5504" y="1"/>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7" name="Google Shape;439;p5">
              <a:extLst>
                <a:ext uri="{FF2B5EF4-FFF2-40B4-BE49-F238E27FC236}">
                  <a16:creationId xmlns:a16="http://schemas.microsoft.com/office/drawing/2014/main" id="{A0FBD574-A883-BAC9-4C74-C4E17D63B149}"/>
                </a:ext>
              </a:extLst>
            </p:cNvPr>
            <p:cNvSpPr/>
            <p:nvPr/>
          </p:nvSpPr>
          <p:spPr>
            <a:xfrm>
              <a:off x="11297900" y="3013500"/>
              <a:ext cx="60075" cy="77575"/>
            </a:xfrm>
            <a:custGeom>
              <a:avLst/>
              <a:gdLst/>
              <a:ahLst/>
              <a:cxnLst/>
              <a:rect l="l" t="t" r="r" b="b"/>
              <a:pathLst>
                <a:path w="2403" h="3103" extrusionOk="0">
                  <a:moveTo>
                    <a:pt x="1" y="1"/>
                  </a:moveTo>
                  <a:lnTo>
                    <a:pt x="1" y="1"/>
                  </a:lnTo>
                  <a:cubicBezTo>
                    <a:pt x="768" y="1101"/>
                    <a:pt x="501" y="3103"/>
                    <a:pt x="501" y="3103"/>
                  </a:cubicBezTo>
                  <a:lnTo>
                    <a:pt x="2403" y="2269"/>
                  </a:lnTo>
                  <a:lnTo>
                    <a:pt x="1"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8" name="Google Shape;440;p5">
              <a:extLst>
                <a:ext uri="{FF2B5EF4-FFF2-40B4-BE49-F238E27FC236}">
                  <a16:creationId xmlns:a16="http://schemas.microsoft.com/office/drawing/2014/main" id="{FA8C60CF-C30A-0002-C3FB-3C88F7D345FB}"/>
                </a:ext>
              </a:extLst>
            </p:cNvPr>
            <p:cNvSpPr/>
            <p:nvPr/>
          </p:nvSpPr>
          <p:spPr>
            <a:xfrm>
              <a:off x="11093100" y="3034125"/>
              <a:ext cx="203175" cy="76975"/>
            </a:xfrm>
            <a:custGeom>
              <a:avLst/>
              <a:gdLst/>
              <a:ahLst/>
              <a:cxnLst/>
              <a:rect l="l" t="t" r="r" b="b"/>
              <a:pathLst>
                <a:path w="8127" h="3079" extrusionOk="0">
                  <a:moveTo>
                    <a:pt x="403" y="1"/>
                  </a:moveTo>
                  <a:cubicBezTo>
                    <a:pt x="211" y="1"/>
                    <a:pt x="1" y="279"/>
                    <a:pt x="221" y="443"/>
                  </a:cubicBezTo>
                  <a:cubicBezTo>
                    <a:pt x="2355" y="2078"/>
                    <a:pt x="4991" y="3012"/>
                    <a:pt x="7726" y="3078"/>
                  </a:cubicBezTo>
                  <a:cubicBezTo>
                    <a:pt x="7993" y="3078"/>
                    <a:pt x="8126" y="2645"/>
                    <a:pt x="7793" y="2645"/>
                  </a:cubicBezTo>
                  <a:cubicBezTo>
                    <a:pt x="5157" y="2578"/>
                    <a:pt x="2622" y="1644"/>
                    <a:pt x="521" y="43"/>
                  </a:cubicBezTo>
                  <a:cubicBezTo>
                    <a:pt x="485" y="14"/>
                    <a:pt x="445" y="1"/>
                    <a:pt x="40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9" name="Google Shape;441;p5">
              <a:extLst>
                <a:ext uri="{FF2B5EF4-FFF2-40B4-BE49-F238E27FC236}">
                  <a16:creationId xmlns:a16="http://schemas.microsoft.com/office/drawing/2014/main" id="{88C7C38D-C993-4751-B438-2DD6E08726FE}"/>
                </a:ext>
              </a:extLst>
            </p:cNvPr>
            <p:cNvSpPr/>
            <p:nvPr/>
          </p:nvSpPr>
          <p:spPr>
            <a:xfrm>
              <a:off x="11056425" y="3109175"/>
              <a:ext cx="203150" cy="76975"/>
            </a:xfrm>
            <a:custGeom>
              <a:avLst/>
              <a:gdLst/>
              <a:ahLst/>
              <a:cxnLst/>
              <a:rect l="l" t="t" r="r" b="b"/>
              <a:pathLst>
                <a:path w="8126" h="3079" extrusionOk="0">
                  <a:moveTo>
                    <a:pt x="421" y="1"/>
                  </a:moveTo>
                  <a:cubicBezTo>
                    <a:pt x="210" y="1"/>
                    <a:pt x="0" y="279"/>
                    <a:pt x="220" y="443"/>
                  </a:cubicBezTo>
                  <a:cubicBezTo>
                    <a:pt x="2355" y="2111"/>
                    <a:pt x="4990" y="3012"/>
                    <a:pt x="7725" y="3079"/>
                  </a:cubicBezTo>
                  <a:cubicBezTo>
                    <a:pt x="8025" y="3079"/>
                    <a:pt x="8125" y="2645"/>
                    <a:pt x="7792" y="2645"/>
                  </a:cubicBezTo>
                  <a:cubicBezTo>
                    <a:pt x="5157" y="2578"/>
                    <a:pt x="2622" y="1678"/>
                    <a:pt x="553" y="43"/>
                  </a:cubicBezTo>
                  <a:cubicBezTo>
                    <a:pt x="512" y="14"/>
                    <a:pt x="467" y="1"/>
                    <a:pt x="42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0" name="Google Shape;442;p5">
              <a:extLst>
                <a:ext uri="{FF2B5EF4-FFF2-40B4-BE49-F238E27FC236}">
                  <a16:creationId xmlns:a16="http://schemas.microsoft.com/office/drawing/2014/main" id="{1E664A05-92D5-D371-D567-5F16D4464551}"/>
                </a:ext>
              </a:extLst>
            </p:cNvPr>
            <p:cNvSpPr/>
            <p:nvPr/>
          </p:nvSpPr>
          <p:spPr>
            <a:xfrm>
              <a:off x="11023900" y="3184225"/>
              <a:ext cx="203150" cy="76975"/>
            </a:xfrm>
            <a:custGeom>
              <a:avLst/>
              <a:gdLst/>
              <a:ahLst/>
              <a:cxnLst/>
              <a:rect l="l" t="t" r="r" b="b"/>
              <a:pathLst>
                <a:path w="8126" h="3079" extrusionOk="0">
                  <a:moveTo>
                    <a:pt x="420" y="1"/>
                  </a:moveTo>
                  <a:cubicBezTo>
                    <a:pt x="209" y="1"/>
                    <a:pt x="1" y="273"/>
                    <a:pt x="220" y="410"/>
                  </a:cubicBezTo>
                  <a:lnTo>
                    <a:pt x="220" y="444"/>
                  </a:lnTo>
                  <a:cubicBezTo>
                    <a:pt x="2355" y="2078"/>
                    <a:pt x="4990" y="3012"/>
                    <a:pt x="7725" y="3079"/>
                  </a:cubicBezTo>
                  <a:cubicBezTo>
                    <a:pt x="7992" y="3079"/>
                    <a:pt x="8126" y="2645"/>
                    <a:pt x="7792" y="2645"/>
                  </a:cubicBezTo>
                  <a:cubicBezTo>
                    <a:pt x="5157" y="2578"/>
                    <a:pt x="2622" y="1644"/>
                    <a:pt x="554" y="43"/>
                  </a:cubicBezTo>
                  <a:cubicBezTo>
                    <a:pt x="512" y="14"/>
                    <a:pt x="466" y="1"/>
                    <a:pt x="42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41" name="Google Shape;443;p5">
            <a:extLst>
              <a:ext uri="{FF2B5EF4-FFF2-40B4-BE49-F238E27FC236}">
                <a16:creationId xmlns:a16="http://schemas.microsoft.com/office/drawing/2014/main" id="{F0E68C94-BAA8-01C8-0684-A1FCD8BF34AF}"/>
              </a:ext>
            </a:extLst>
          </p:cNvPr>
          <p:cNvSpPr/>
          <p:nvPr/>
        </p:nvSpPr>
        <p:spPr>
          <a:xfrm>
            <a:off x="1525969" y="3878067"/>
            <a:ext cx="391617" cy="498007"/>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2" name="Google Shape;444;p5">
            <a:extLst>
              <a:ext uri="{FF2B5EF4-FFF2-40B4-BE49-F238E27FC236}">
                <a16:creationId xmlns:a16="http://schemas.microsoft.com/office/drawing/2014/main" id="{CA9A9F66-AC0B-69F3-883E-CEFA1105A66A}"/>
              </a:ext>
            </a:extLst>
          </p:cNvPr>
          <p:cNvSpPr/>
          <p:nvPr/>
        </p:nvSpPr>
        <p:spPr>
          <a:xfrm>
            <a:off x="822435" y="5975228"/>
            <a:ext cx="257060" cy="32688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43" name="Google Shape;445;p5">
            <a:extLst>
              <a:ext uri="{FF2B5EF4-FFF2-40B4-BE49-F238E27FC236}">
                <a16:creationId xmlns:a16="http://schemas.microsoft.com/office/drawing/2014/main" id="{36F8D23F-26FD-FE21-0E05-B44A62A42ED8}"/>
              </a:ext>
            </a:extLst>
          </p:cNvPr>
          <p:cNvGrpSpPr/>
          <p:nvPr/>
        </p:nvGrpSpPr>
        <p:grpSpPr>
          <a:xfrm>
            <a:off x="8486042" y="5793740"/>
            <a:ext cx="1888088" cy="763547"/>
            <a:chOff x="2174906" y="4114344"/>
            <a:chExt cx="2243450" cy="907400"/>
          </a:xfrm>
        </p:grpSpPr>
        <p:sp>
          <p:nvSpPr>
            <p:cNvPr id="44" name="Google Shape;446;p5">
              <a:extLst>
                <a:ext uri="{FF2B5EF4-FFF2-40B4-BE49-F238E27FC236}">
                  <a16:creationId xmlns:a16="http://schemas.microsoft.com/office/drawing/2014/main" id="{DBEC7E6E-F9E9-FDB8-9425-8B353EB19B56}"/>
                </a:ext>
              </a:extLst>
            </p:cNvPr>
            <p:cNvSpPr/>
            <p:nvPr/>
          </p:nvSpPr>
          <p:spPr>
            <a:xfrm>
              <a:off x="2174906" y="4114344"/>
              <a:ext cx="2243450" cy="907400"/>
            </a:xfrm>
            <a:custGeom>
              <a:avLst/>
              <a:gdLst/>
              <a:ahLst/>
              <a:cxnLst/>
              <a:rect l="l" t="t" r="r" b="b"/>
              <a:pathLst>
                <a:path w="89738" h="36296" extrusionOk="0">
                  <a:moveTo>
                    <a:pt x="6667" y="8978"/>
                  </a:moveTo>
                  <a:cubicBezTo>
                    <a:pt x="6672" y="8978"/>
                    <a:pt x="6650" y="9005"/>
                    <a:pt x="6605" y="9034"/>
                  </a:cubicBezTo>
                  <a:lnTo>
                    <a:pt x="6605" y="9034"/>
                  </a:lnTo>
                  <a:cubicBezTo>
                    <a:pt x="6643" y="8993"/>
                    <a:pt x="6662" y="8978"/>
                    <a:pt x="6667" y="8978"/>
                  </a:cubicBezTo>
                  <a:close/>
                  <a:moveTo>
                    <a:pt x="85135" y="30196"/>
                  </a:moveTo>
                  <a:lnTo>
                    <a:pt x="85135" y="30196"/>
                  </a:lnTo>
                  <a:cubicBezTo>
                    <a:pt x="85134" y="30198"/>
                    <a:pt x="85134" y="30199"/>
                    <a:pt x="85134" y="30201"/>
                  </a:cubicBezTo>
                  <a:lnTo>
                    <a:pt x="85134" y="30201"/>
                  </a:lnTo>
                  <a:cubicBezTo>
                    <a:pt x="85134" y="30199"/>
                    <a:pt x="85134" y="30198"/>
                    <a:pt x="85135" y="30196"/>
                  </a:cubicBezTo>
                  <a:close/>
                  <a:moveTo>
                    <a:pt x="32239" y="1416"/>
                  </a:moveTo>
                  <a:cubicBezTo>
                    <a:pt x="32392" y="2995"/>
                    <a:pt x="33352" y="4641"/>
                    <a:pt x="34135" y="5835"/>
                  </a:cubicBezTo>
                  <a:cubicBezTo>
                    <a:pt x="37432" y="10935"/>
                    <a:pt x="43718" y="13758"/>
                    <a:pt x="45094" y="19996"/>
                  </a:cubicBezTo>
                  <a:cubicBezTo>
                    <a:pt x="45159" y="20338"/>
                    <a:pt x="45548" y="20624"/>
                    <a:pt x="45916" y="20624"/>
                  </a:cubicBezTo>
                  <a:cubicBezTo>
                    <a:pt x="46085" y="20624"/>
                    <a:pt x="46248" y="20565"/>
                    <a:pt x="46375" y="20423"/>
                  </a:cubicBezTo>
                  <a:cubicBezTo>
                    <a:pt x="50692" y="15750"/>
                    <a:pt x="57381" y="16414"/>
                    <a:pt x="62813" y="13805"/>
                  </a:cubicBezTo>
                  <a:cubicBezTo>
                    <a:pt x="64126" y="13169"/>
                    <a:pt x="65940" y="12198"/>
                    <a:pt x="66910" y="10867"/>
                  </a:cubicBezTo>
                  <a:lnTo>
                    <a:pt x="66910" y="10867"/>
                  </a:lnTo>
                  <a:lnTo>
                    <a:pt x="80444" y="23671"/>
                  </a:lnTo>
                  <a:lnTo>
                    <a:pt x="80444" y="23671"/>
                  </a:lnTo>
                  <a:cubicBezTo>
                    <a:pt x="79384" y="23466"/>
                    <a:pt x="78317" y="23285"/>
                    <a:pt x="77259" y="23104"/>
                  </a:cubicBezTo>
                  <a:cubicBezTo>
                    <a:pt x="77220" y="23098"/>
                    <a:pt x="77181" y="23095"/>
                    <a:pt x="77142" y="23095"/>
                  </a:cubicBezTo>
                  <a:cubicBezTo>
                    <a:pt x="76567" y="23095"/>
                    <a:pt x="76043" y="23725"/>
                    <a:pt x="76643" y="24147"/>
                  </a:cubicBezTo>
                  <a:lnTo>
                    <a:pt x="84589" y="29959"/>
                  </a:lnTo>
                  <a:cubicBezTo>
                    <a:pt x="84735" y="30064"/>
                    <a:pt x="84937" y="30297"/>
                    <a:pt x="85113" y="30383"/>
                  </a:cubicBezTo>
                  <a:lnTo>
                    <a:pt x="85113" y="30383"/>
                  </a:lnTo>
                  <a:cubicBezTo>
                    <a:pt x="85082" y="31094"/>
                    <a:pt x="85550" y="32200"/>
                    <a:pt x="85680" y="32829"/>
                  </a:cubicBezTo>
                  <a:cubicBezTo>
                    <a:pt x="85838" y="33605"/>
                    <a:pt x="86362" y="34251"/>
                    <a:pt x="86940" y="34850"/>
                  </a:cubicBezTo>
                  <a:lnTo>
                    <a:pt x="86940" y="34850"/>
                  </a:lnTo>
                  <a:cubicBezTo>
                    <a:pt x="82820" y="34402"/>
                    <a:pt x="78699" y="34040"/>
                    <a:pt x="74579" y="33731"/>
                  </a:cubicBezTo>
                  <a:cubicBezTo>
                    <a:pt x="69719" y="33382"/>
                    <a:pt x="64763" y="32996"/>
                    <a:pt x="59833" y="32996"/>
                  </a:cubicBezTo>
                  <a:cubicBezTo>
                    <a:pt x="57039" y="32996"/>
                    <a:pt x="54253" y="33120"/>
                    <a:pt x="51499" y="33446"/>
                  </a:cubicBezTo>
                  <a:cubicBezTo>
                    <a:pt x="50170" y="33541"/>
                    <a:pt x="48818" y="33826"/>
                    <a:pt x="47537" y="34229"/>
                  </a:cubicBezTo>
                  <a:cubicBezTo>
                    <a:pt x="47424" y="34274"/>
                    <a:pt x="47028" y="34515"/>
                    <a:pt x="46869" y="34515"/>
                  </a:cubicBezTo>
                  <a:cubicBezTo>
                    <a:pt x="46862" y="34515"/>
                    <a:pt x="46855" y="34515"/>
                    <a:pt x="46849" y="34513"/>
                  </a:cubicBezTo>
                  <a:cubicBezTo>
                    <a:pt x="46446" y="34442"/>
                    <a:pt x="46256" y="33802"/>
                    <a:pt x="46019" y="33517"/>
                  </a:cubicBezTo>
                  <a:cubicBezTo>
                    <a:pt x="45213" y="32473"/>
                    <a:pt x="43979" y="31928"/>
                    <a:pt x="42769" y="31525"/>
                  </a:cubicBezTo>
                  <a:cubicBezTo>
                    <a:pt x="42119" y="31331"/>
                    <a:pt x="41452" y="31234"/>
                    <a:pt x="40784" y="31234"/>
                  </a:cubicBezTo>
                  <a:cubicBezTo>
                    <a:pt x="40306" y="31234"/>
                    <a:pt x="39828" y="31283"/>
                    <a:pt x="39353" y="31382"/>
                  </a:cubicBezTo>
                  <a:cubicBezTo>
                    <a:pt x="38950" y="31477"/>
                    <a:pt x="38476" y="31857"/>
                    <a:pt x="38073" y="31904"/>
                  </a:cubicBezTo>
                  <a:cubicBezTo>
                    <a:pt x="37911" y="31932"/>
                    <a:pt x="37801" y="31945"/>
                    <a:pt x="37721" y="31945"/>
                  </a:cubicBezTo>
                  <a:cubicBezTo>
                    <a:pt x="37462" y="31945"/>
                    <a:pt x="37533" y="31802"/>
                    <a:pt x="37242" y="31548"/>
                  </a:cubicBezTo>
                  <a:cubicBezTo>
                    <a:pt x="36388" y="30766"/>
                    <a:pt x="35653" y="29912"/>
                    <a:pt x="34752" y="29200"/>
                  </a:cubicBezTo>
                  <a:cubicBezTo>
                    <a:pt x="32071" y="27089"/>
                    <a:pt x="29106" y="25334"/>
                    <a:pt x="26141" y="23649"/>
                  </a:cubicBezTo>
                  <a:cubicBezTo>
                    <a:pt x="19594" y="19925"/>
                    <a:pt x="12810" y="16604"/>
                    <a:pt x="5978" y="13449"/>
                  </a:cubicBezTo>
                  <a:cubicBezTo>
                    <a:pt x="4898" y="12942"/>
                    <a:pt x="3806" y="12446"/>
                    <a:pt x="2711" y="11953"/>
                  </a:cubicBezTo>
                  <a:lnTo>
                    <a:pt x="2711" y="11953"/>
                  </a:lnTo>
                  <a:lnTo>
                    <a:pt x="4058" y="11539"/>
                  </a:lnTo>
                  <a:lnTo>
                    <a:pt x="4058" y="11539"/>
                  </a:lnTo>
                  <a:cubicBezTo>
                    <a:pt x="4079" y="11540"/>
                    <a:pt x="4100" y="11541"/>
                    <a:pt x="4121" y="11541"/>
                  </a:cubicBezTo>
                  <a:cubicBezTo>
                    <a:pt x="4289" y="11541"/>
                    <a:pt x="4453" y="11481"/>
                    <a:pt x="4579" y="11338"/>
                  </a:cubicBezTo>
                  <a:lnTo>
                    <a:pt x="5765" y="10010"/>
                  </a:lnTo>
                  <a:cubicBezTo>
                    <a:pt x="6002" y="9773"/>
                    <a:pt x="6239" y="9512"/>
                    <a:pt x="6453" y="9227"/>
                  </a:cubicBezTo>
                  <a:cubicBezTo>
                    <a:pt x="6481" y="9189"/>
                    <a:pt x="6506" y="9156"/>
                    <a:pt x="6528" y="9127"/>
                  </a:cubicBezTo>
                  <a:lnTo>
                    <a:pt x="6528" y="9127"/>
                  </a:lnTo>
                  <a:cubicBezTo>
                    <a:pt x="6618" y="9137"/>
                    <a:pt x="6712" y="9142"/>
                    <a:pt x="6810" y="9142"/>
                  </a:cubicBezTo>
                  <a:cubicBezTo>
                    <a:pt x="7625" y="9142"/>
                    <a:pt x="8673" y="8834"/>
                    <a:pt x="9347" y="8776"/>
                  </a:cubicBezTo>
                  <a:lnTo>
                    <a:pt x="16985" y="7994"/>
                  </a:lnTo>
                  <a:cubicBezTo>
                    <a:pt x="17625" y="7922"/>
                    <a:pt x="17981" y="7092"/>
                    <a:pt x="17246" y="6808"/>
                  </a:cubicBezTo>
                  <a:cubicBezTo>
                    <a:pt x="16188" y="6399"/>
                    <a:pt x="15131" y="6006"/>
                    <a:pt x="14063" y="5636"/>
                  </a:cubicBezTo>
                  <a:lnTo>
                    <a:pt x="14063" y="5636"/>
                  </a:lnTo>
                  <a:lnTo>
                    <a:pt x="32239" y="1416"/>
                  </a:lnTo>
                  <a:close/>
                  <a:moveTo>
                    <a:pt x="32925" y="0"/>
                  </a:moveTo>
                  <a:cubicBezTo>
                    <a:pt x="32861" y="0"/>
                    <a:pt x="32797" y="8"/>
                    <a:pt x="32735" y="23"/>
                  </a:cubicBezTo>
                  <a:lnTo>
                    <a:pt x="11482" y="4934"/>
                  </a:lnTo>
                  <a:cubicBezTo>
                    <a:pt x="10699" y="5100"/>
                    <a:pt x="11007" y="5954"/>
                    <a:pt x="11600" y="6143"/>
                  </a:cubicBezTo>
                  <a:cubicBezTo>
                    <a:pt x="12462" y="6410"/>
                    <a:pt x="13324" y="6702"/>
                    <a:pt x="14180" y="7010"/>
                  </a:cubicBezTo>
                  <a:lnTo>
                    <a:pt x="14180" y="7010"/>
                  </a:lnTo>
                  <a:lnTo>
                    <a:pt x="8706" y="7567"/>
                  </a:lnTo>
                  <a:cubicBezTo>
                    <a:pt x="7900" y="7638"/>
                    <a:pt x="6737" y="7543"/>
                    <a:pt x="5955" y="7851"/>
                  </a:cubicBezTo>
                  <a:cubicBezTo>
                    <a:pt x="5026" y="8214"/>
                    <a:pt x="4205" y="9550"/>
                    <a:pt x="3555" y="10330"/>
                  </a:cubicBezTo>
                  <a:lnTo>
                    <a:pt x="3555" y="10330"/>
                  </a:lnTo>
                  <a:lnTo>
                    <a:pt x="665" y="11220"/>
                  </a:lnTo>
                  <a:cubicBezTo>
                    <a:pt x="72" y="11338"/>
                    <a:pt x="1" y="12192"/>
                    <a:pt x="594" y="12382"/>
                  </a:cubicBezTo>
                  <a:cubicBezTo>
                    <a:pt x="4935" y="14280"/>
                    <a:pt x="9228" y="16320"/>
                    <a:pt x="13474" y="18407"/>
                  </a:cubicBezTo>
                  <a:cubicBezTo>
                    <a:pt x="20282" y="21775"/>
                    <a:pt x="27374" y="25167"/>
                    <a:pt x="33423" y="29793"/>
                  </a:cubicBezTo>
                  <a:cubicBezTo>
                    <a:pt x="34467" y="30576"/>
                    <a:pt x="35416" y="31477"/>
                    <a:pt x="36270" y="32473"/>
                  </a:cubicBezTo>
                  <a:cubicBezTo>
                    <a:pt x="36701" y="32970"/>
                    <a:pt x="37172" y="33388"/>
                    <a:pt x="37843" y="33388"/>
                  </a:cubicBezTo>
                  <a:cubicBezTo>
                    <a:pt x="37910" y="33388"/>
                    <a:pt x="37978" y="33383"/>
                    <a:pt x="38049" y="33375"/>
                  </a:cubicBezTo>
                  <a:cubicBezTo>
                    <a:pt x="38523" y="33327"/>
                    <a:pt x="38855" y="32995"/>
                    <a:pt x="39282" y="32806"/>
                  </a:cubicBezTo>
                  <a:cubicBezTo>
                    <a:pt x="39765" y="32587"/>
                    <a:pt x="40298" y="32497"/>
                    <a:pt x="40835" y="32497"/>
                  </a:cubicBezTo>
                  <a:cubicBezTo>
                    <a:pt x="41406" y="32497"/>
                    <a:pt x="41983" y="32599"/>
                    <a:pt x="42508" y="32758"/>
                  </a:cubicBezTo>
                  <a:cubicBezTo>
                    <a:pt x="43362" y="33019"/>
                    <a:pt x="44240" y="33446"/>
                    <a:pt x="44809" y="34158"/>
                  </a:cubicBezTo>
                  <a:cubicBezTo>
                    <a:pt x="45070" y="34466"/>
                    <a:pt x="45165" y="34846"/>
                    <a:pt x="45402" y="35154"/>
                  </a:cubicBezTo>
                  <a:cubicBezTo>
                    <a:pt x="45761" y="35584"/>
                    <a:pt x="46295" y="35824"/>
                    <a:pt x="46841" y="35824"/>
                  </a:cubicBezTo>
                  <a:cubicBezTo>
                    <a:pt x="47019" y="35824"/>
                    <a:pt x="47197" y="35799"/>
                    <a:pt x="47371" y="35747"/>
                  </a:cubicBezTo>
                  <a:cubicBezTo>
                    <a:pt x="48391" y="35439"/>
                    <a:pt x="49316" y="35083"/>
                    <a:pt x="50384" y="34893"/>
                  </a:cubicBezTo>
                  <a:cubicBezTo>
                    <a:pt x="53132" y="34442"/>
                    <a:pt x="55961" y="34364"/>
                    <a:pt x="58764" y="34364"/>
                  </a:cubicBezTo>
                  <a:cubicBezTo>
                    <a:pt x="59348" y="34364"/>
                    <a:pt x="59931" y="34367"/>
                    <a:pt x="60512" y="34371"/>
                  </a:cubicBezTo>
                  <a:cubicBezTo>
                    <a:pt x="68127" y="34442"/>
                    <a:pt x="75741" y="35012"/>
                    <a:pt x="83332" y="35747"/>
                  </a:cubicBezTo>
                  <a:cubicBezTo>
                    <a:pt x="85063" y="35913"/>
                    <a:pt x="86795" y="36079"/>
                    <a:pt x="88550" y="36293"/>
                  </a:cubicBezTo>
                  <a:cubicBezTo>
                    <a:pt x="88573" y="36295"/>
                    <a:pt x="88597" y="36296"/>
                    <a:pt x="88621" y="36296"/>
                  </a:cubicBezTo>
                  <a:cubicBezTo>
                    <a:pt x="89093" y="36296"/>
                    <a:pt x="89737" y="35864"/>
                    <a:pt x="89286" y="35367"/>
                  </a:cubicBezTo>
                  <a:lnTo>
                    <a:pt x="87649" y="33565"/>
                  </a:lnTo>
                  <a:cubicBezTo>
                    <a:pt x="87545" y="33461"/>
                    <a:pt x="87239" y="33053"/>
                    <a:pt x="87173" y="33053"/>
                  </a:cubicBezTo>
                  <a:cubicBezTo>
                    <a:pt x="87169" y="33053"/>
                    <a:pt x="87166" y="33055"/>
                    <a:pt x="87164" y="33058"/>
                  </a:cubicBezTo>
                  <a:lnTo>
                    <a:pt x="87164" y="33058"/>
                  </a:lnTo>
                  <a:cubicBezTo>
                    <a:pt x="87079" y="32745"/>
                    <a:pt x="87024" y="32431"/>
                    <a:pt x="86985" y="32118"/>
                  </a:cubicBezTo>
                  <a:cubicBezTo>
                    <a:pt x="86724" y="30766"/>
                    <a:pt x="86724" y="29959"/>
                    <a:pt x="85633" y="29153"/>
                  </a:cubicBezTo>
                  <a:lnTo>
                    <a:pt x="79686" y="24807"/>
                  </a:lnTo>
                  <a:lnTo>
                    <a:pt x="79686" y="24807"/>
                  </a:lnTo>
                  <a:cubicBezTo>
                    <a:pt x="80601" y="24978"/>
                    <a:pt x="81516" y="25164"/>
                    <a:pt x="82430" y="25381"/>
                  </a:cubicBezTo>
                  <a:cubicBezTo>
                    <a:pt x="82500" y="25398"/>
                    <a:pt x="82567" y="25406"/>
                    <a:pt x="82630" y="25406"/>
                  </a:cubicBezTo>
                  <a:cubicBezTo>
                    <a:pt x="83195" y="25406"/>
                    <a:pt x="83493" y="24785"/>
                    <a:pt x="83023" y="24337"/>
                  </a:cubicBezTo>
                  <a:lnTo>
                    <a:pt x="67178" y="9346"/>
                  </a:lnTo>
                  <a:cubicBezTo>
                    <a:pt x="67057" y="9225"/>
                    <a:pt x="66839" y="9155"/>
                    <a:pt x="66623" y="9155"/>
                  </a:cubicBezTo>
                  <a:cubicBezTo>
                    <a:pt x="66374" y="9155"/>
                    <a:pt x="66128" y="9248"/>
                    <a:pt x="66039" y="9464"/>
                  </a:cubicBezTo>
                  <a:cubicBezTo>
                    <a:pt x="65304" y="11291"/>
                    <a:pt x="62742" y="12429"/>
                    <a:pt x="61105" y="13141"/>
                  </a:cubicBezTo>
                  <a:cubicBezTo>
                    <a:pt x="58212" y="14374"/>
                    <a:pt x="55175" y="14707"/>
                    <a:pt x="52163" y="15489"/>
                  </a:cubicBezTo>
                  <a:cubicBezTo>
                    <a:pt x="49952" y="16047"/>
                    <a:pt x="47908" y="17140"/>
                    <a:pt x="46201" y="18655"/>
                  </a:cubicBezTo>
                  <a:lnTo>
                    <a:pt x="46201" y="18655"/>
                  </a:lnTo>
                  <a:cubicBezTo>
                    <a:pt x="45548" y="16625"/>
                    <a:pt x="44436" y="14767"/>
                    <a:pt x="42959" y="13212"/>
                  </a:cubicBezTo>
                  <a:cubicBezTo>
                    <a:pt x="40777" y="10935"/>
                    <a:pt x="38262" y="9132"/>
                    <a:pt x="36341" y="6618"/>
                  </a:cubicBezTo>
                  <a:cubicBezTo>
                    <a:pt x="35321" y="5313"/>
                    <a:pt x="34396" y="3842"/>
                    <a:pt x="33921" y="2253"/>
                  </a:cubicBezTo>
                  <a:cubicBezTo>
                    <a:pt x="33803" y="1779"/>
                    <a:pt x="33732" y="1281"/>
                    <a:pt x="33708" y="782"/>
                  </a:cubicBezTo>
                  <a:cubicBezTo>
                    <a:pt x="33790" y="329"/>
                    <a:pt x="33353" y="0"/>
                    <a:pt x="32925"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5" name="Google Shape;447;p5">
              <a:extLst>
                <a:ext uri="{FF2B5EF4-FFF2-40B4-BE49-F238E27FC236}">
                  <a16:creationId xmlns:a16="http://schemas.microsoft.com/office/drawing/2014/main" id="{8EB717B9-59ED-0E17-5F7E-BDB8A2F21874}"/>
                </a:ext>
              </a:extLst>
            </p:cNvPr>
            <p:cNvSpPr/>
            <p:nvPr/>
          </p:nvSpPr>
          <p:spPr>
            <a:xfrm>
              <a:off x="2174906" y="4114344"/>
              <a:ext cx="2243450" cy="907400"/>
            </a:xfrm>
            <a:custGeom>
              <a:avLst/>
              <a:gdLst/>
              <a:ahLst/>
              <a:cxnLst/>
              <a:rect l="l" t="t" r="r" b="b"/>
              <a:pathLst>
                <a:path w="89738" h="36296" extrusionOk="0">
                  <a:moveTo>
                    <a:pt x="6667" y="8978"/>
                  </a:moveTo>
                  <a:cubicBezTo>
                    <a:pt x="6672" y="8978"/>
                    <a:pt x="6650" y="9005"/>
                    <a:pt x="6605" y="9034"/>
                  </a:cubicBezTo>
                  <a:lnTo>
                    <a:pt x="6605" y="9034"/>
                  </a:lnTo>
                  <a:cubicBezTo>
                    <a:pt x="6643" y="8993"/>
                    <a:pt x="6662" y="8978"/>
                    <a:pt x="6667" y="8978"/>
                  </a:cubicBezTo>
                  <a:close/>
                  <a:moveTo>
                    <a:pt x="85135" y="30196"/>
                  </a:moveTo>
                  <a:lnTo>
                    <a:pt x="85135" y="30196"/>
                  </a:lnTo>
                  <a:cubicBezTo>
                    <a:pt x="85134" y="30198"/>
                    <a:pt x="85134" y="30199"/>
                    <a:pt x="85134" y="30201"/>
                  </a:cubicBezTo>
                  <a:lnTo>
                    <a:pt x="85134" y="30201"/>
                  </a:lnTo>
                  <a:cubicBezTo>
                    <a:pt x="85134" y="30199"/>
                    <a:pt x="85134" y="30198"/>
                    <a:pt x="85135" y="30196"/>
                  </a:cubicBezTo>
                  <a:close/>
                  <a:moveTo>
                    <a:pt x="32239" y="1416"/>
                  </a:moveTo>
                  <a:cubicBezTo>
                    <a:pt x="32392" y="2995"/>
                    <a:pt x="33352" y="4641"/>
                    <a:pt x="34135" y="5835"/>
                  </a:cubicBezTo>
                  <a:cubicBezTo>
                    <a:pt x="37432" y="10935"/>
                    <a:pt x="43718" y="13758"/>
                    <a:pt x="45094" y="19996"/>
                  </a:cubicBezTo>
                  <a:cubicBezTo>
                    <a:pt x="45159" y="20338"/>
                    <a:pt x="45548" y="20624"/>
                    <a:pt x="45916" y="20624"/>
                  </a:cubicBezTo>
                  <a:cubicBezTo>
                    <a:pt x="46085" y="20624"/>
                    <a:pt x="46248" y="20565"/>
                    <a:pt x="46375" y="20423"/>
                  </a:cubicBezTo>
                  <a:cubicBezTo>
                    <a:pt x="50692" y="15750"/>
                    <a:pt x="57381" y="16414"/>
                    <a:pt x="62813" y="13805"/>
                  </a:cubicBezTo>
                  <a:cubicBezTo>
                    <a:pt x="64126" y="13169"/>
                    <a:pt x="65940" y="12198"/>
                    <a:pt x="66910" y="10867"/>
                  </a:cubicBezTo>
                  <a:lnTo>
                    <a:pt x="66910" y="10867"/>
                  </a:lnTo>
                  <a:lnTo>
                    <a:pt x="80444" y="23671"/>
                  </a:lnTo>
                  <a:lnTo>
                    <a:pt x="80444" y="23671"/>
                  </a:lnTo>
                  <a:cubicBezTo>
                    <a:pt x="79384" y="23466"/>
                    <a:pt x="78317" y="23285"/>
                    <a:pt x="77259" y="23104"/>
                  </a:cubicBezTo>
                  <a:cubicBezTo>
                    <a:pt x="77220" y="23098"/>
                    <a:pt x="77181" y="23095"/>
                    <a:pt x="77142" y="23095"/>
                  </a:cubicBezTo>
                  <a:cubicBezTo>
                    <a:pt x="76567" y="23095"/>
                    <a:pt x="76043" y="23725"/>
                    <a:pt x="76643" y="24147"/>
                  </a:cubicBezTo>
                  <a:lnTo>
                    <a:pt x="84589" y="29959"/>
                  </a:lnTo>
                  <a:cubicBezTo>
                    <a:pt x="84735" y="30064"/>
                    <a:pt x="84937" y="30297"/>
                    <a:pt x="85113" y="30383"/>
                  </a:cubicBezTo>
                  <a:lnTo>
                    <a:pt x="85113" y="30383"/>
                  </a:lnTo>
                  <a:cubicBezTo>
                    <a:pt x="85082" y="31094"/>
                    <a:pt x="85550" y="32200"/>
                    <a:pt x="85680" y="32829"/>
                  </a:cubicBezTo>
                  <a:cubicBezTo>
                    <a:pt x="85838" y="33605"/>
                    <a:pt x="86362" y="34251"/>
                    <a:pt x="86940" y="34850"/>
                  </a:cubicBezTo>
                  <a:lnTo>
                    <a:pt x="86940" y="34850"/>
                  </a:lnTo>
                  <a:cubicBezTo>
                    <a:pt x="82820" y="34402"/>
                    <a:pt x="78699" y="34040"/>
                    <a:pt x="74579" y="33731"/>
                  </a:cubicBezTo>
                  <a:cubicBezTo>
                    <a:pt x="69719" y="33382"/>
                    <a:pt x="64763" y="32996"/>
                    <a:pt x="59833" y="32996"/>
                  </a:cubicBezTo>
                  <a:cubicBezTo>
                    <a:pt x="57039" y="32996"/>
                    <a:pt x="54253" y="33120"/>
                    <a:pt x="51499" y="33446"/>
                  </a:cubicBezTo>
                  <a:cubicBezTo>
                    <a:pt x="50170" y="33541"/>
                    <a:pt x="48818" y="33826"/>
                    <a:pt x="47537" y="34229"/>
                  </a:cubicBezTo>
                  <a:cubicBezTo>
                    <a:pt x="47424" y="34274"/>
                    <a:pt x="47028" y="34515"/>
                    <a:pt x="46869" y="34515"/>
                  </a:cubicBezTo>
                  <a:cubicBezTo>
                    <a:pt x="46862" y="34515"/>
                    <a:pt x="46855" y="34515"/>
                    <a:pt x="46849" y="34513"/>
                  </a:cubicBezTo>
                  <a:cubicBezTo>
                    <a:pt x="46446" y="34442"/>
                    <a:pt x="46256" y="33802"/>
                    <a:pt x="46019" y="33517"/>
                  </a:cubicBezTo>
                  <a:cubicBezTo>
                    <a:pt x="45213" y="32473"/>
                    <a:pt x="43979" y="31928"/>
                    <a:pt x="42769" y="31525"/>
                  </a:cubicBezTo>
                  <a:cubicBezTo>
                    <a:pt x="42119" y="31331"/>
                    <a:pt x="41452" y="31234"/>
                    <a:pt x="40784" y="31234"/>
                  </a:cubicBezTo>
                  <a:cubicBezTo>
                    <a:pt x="40306" y="31234"/>
                    <a:pt x="39828" y="31283"/>
                    <a:pt x="39353" y="31382"/>
                  </a:cubicBezTo>
                  <a:cubicBezTo>
                    <a:pt x="38950" y="31477"/>
                    <a:pt x="38476" y="31857"/>
                    <a:pt x="38073" y="31904"/>
                  </a:cubicBezTo>
                  <a:cubicBezTo>
                    <a:pt x="37911" y="31932"/>
                    <a:pt x="37801" y="31945"/>
                    <a:pt x="37721" y="31945"/>
                  </a:cubicBezTo>
                  <a:cubicBezTo>
                    <a:pt x="37462" y="31945"/>
                    <a:pt x="37533" y="31802"/>
                    <a:pt x="37242" y="31548"/>
                  </a:cubicBezTo>
                  <a:cubicBezTo>
                    <a:pt x="36388" y="30766"/>
                    <a:pt x="35653" y="29912"/>
                    <a:pt x="34752" y="29200"/>
                  </a:cubicBezTo>
                  <a:cubicBezTo>
                    <a:pt x="32071" y="27089"/>
                    <a:pt x="29106" y="25334"/>
                    <a:pt x="26141" y="23649"/>
                  </a:cubicBezTo>
                  <a:cubicBezTo>
                    <a:pt x="19594" y="19925"/>
                    <a:pt x="12810" y="16604"/>
                    <a:pt x="5978" y="13449"/>
                  </a:cubicBezTo>
                  <a:cubicBezTo>
                    <a:pt x="4898" y="12942"/>
                    <a:pt x="3806" y="12446"/>
                    <a:pt x="2711" y="11953"/>
                  </a:cubicBezTo>
                  <a:lnTo>
                    <a:pt x="2711" y="11953"/>
                  </a:lnTo>
                  <a:lnTo>
                    <a:pt x="4058" y="11539"/>
                  </a:lnTo>
                  <a:lnTo>
                    <a:pt x="4058" y="11539"/>
                  </a:lnTo>
                  <a:cubicBezTo>
                    <a:pt x="4079" y="11540"/>
                    <a:pt x="4100" y="11541"/>
                    <a:pt x="4121" y="11541"/>
                  </a:cubicBezTo>
                  <a:cubicBezTo>
                    <a:pt x="4289" y="11541"/>
                    <a:pt x="4453" y="11481"/>
                    <a:pt x="4579" y="11338"/>
                  </a:cubicBezTo>
                  <a:lnTo>
                    <a:pt x="5765" y="10010"/>
                  </a:lnTo>
                  <a:cubicBezTo>
                    <a:pt x="6002" y="9773"/>
                    <a:pt x="6239" y="9512"/>
                    <a:pt x="6453" y="9227"/>
                  </a:cubicBezTo>
                  <a:cubicBezTo>
                    <a:pt x="6481" y="9189"/>
                    <a:pt x="6506" y="9156"/>
                    <a:pt x="6528" y="9127"/>
                  </a:cubicBezTo>
                  <a:lnTo>
                    <a:pt x="6528" y="9127"/>
                  </a:lnTo>
                  <a:cubicBezTo>
                    <a:pt x="6618" y="9137"/>
                    <a:pt x="6712" y="9142"/>
                    <a:pt x="6810" y="9142"/>
                  </a:cubicBezTo>
                  <a:cubicBezTo>
                    <a:pt x="7625" y="9142"/>
                    <a:pt x="8673" y="8834"/>
                    <a:pt x="9347" y="8776"/>
                  </a:cubicBezTo>
                  <a:lnTo>
                    <a:pt x="16985" y="7994"/>
                  </a:lnTo>
                  <a:cubicBezTo>
                    <a:pt x="17625" y="7922"/>
                    <a:pt x="17981" y="7092"/>
                    <a:pt x="17246" y="6808"/>
                  </a:cubicBezTo>
                  <a:cubicBezTo>
                    <a:pt x="16188" y="6399"/>
                    <a:pt x="15131" y="6006"/>
                    <a:pt x="14063" y="5636"/>
                  </a:cubicBezTo>
                  <a:lnTo>
                    <a:pt x="14063" y="5636"/>
                  </a:lnTo>
                  <a:lnTo>
                    <a:pt x="32239" y="1416"/>
                  </a:lnTo>
                  <a:close/>
                  <a:moveTo>
                    <a:pt x="32925" y="0"/>
                  </a:moveTo>
                  <a:cubicBezTo>
                    <a:pt x="32861" y="0"/>
                    <a:pt x="32797" y="8"/>
                    <a:pt x="32735" y="23"/>
                  </a:cubicBezTo>
                  <a:lnTo>
                    <a:pt x="11482" y="4934"/>
                  </a:lnTo>
                  <a:cubicBezTo>
                    <a:pt x="10699" y="5100"/>
                    <a:pt x="11007" y="5954"/>
                    <a:pt x="11600" y="6143"/>
                  </a:cubicBezTo>
                  <a:cubicBezTo>
                    <a:pt x="12462" y="6410"/>
                    <a:pt x="13324" y="6702"/>
                    <a:pt x="14180" y="7010"/>
                  </a:cubicBezTo>
                  <a:lnTo>
                    <a:pt x="14180" y="7010"/>
                  </a:lnTo>
                  <a:lnTo>
                    <a:pt x="8706" y="7567"/>
                  </a:lnTo>
                  <a:cubicBezTo>
                    <a:pt x="7900" y="7638"/>
                    <a:pt x="6737" y="7543"/>
                    <a:pt x="5955" y="7851"/>
                  </a:cubicBezTo>
                  <a:cubicBezTo>
                    <a:pt x="5026" y="8214"/>
                    <a:pt x="4205" y="9550"/>
                    <a:pt x="3555" y="10330"/>
                  </a:cubicBezTo>
                  <a:lnTo>
                    <a:pt x="3555" y="10330"/>
                  </a:lnTo>
                  <a:lnTo>
                    <a:pt x="665" y="11220"/>
                  </a:lnTo>
                  <a:cubicBezTo>
                    <a:pt x="72" y="11338"/>
                    <a:pt x="1" y="12192"/>
                    <a:pt x="594" y="12382"/>
                  </a:cubicBezTo>
                  <a:cubicBezTo>
                    <a:pt x="4935" y="14280"/>
                    <a:pt x="9228" y="16320"/>
                    <a:pt x="13474" y="18407"/>
                  </a:cubicBezTo>
                  <a:cubicBezTo>
                    <a:pt x="20282" y="21775"/>
                    <a:pt x="27374" y="25167"/>
                    <a:pt x="33423" y="29793"/>
                  </a:cubicBezTo>
                  <a:cubicBezTo>
                    <a:pt x="34467" y="30576"/>
                    <a:pt x="35416" y="31477"/>
                    <a:pt x="36270" y="32473"/>
                  </a:cubicBezTo>
                  <a:cubicBezTo>
                    <a:pt x="36701" y="32970"/>
                    <a:pt x="37172" y="33388"/>
                    <a:pt x="37843" y="33388"/>
                  </a:cubicBezTo>
                  <a:cubicBezTo>
                    <a:pt x="37910" y="33388"/>
                    <a:pt x="37978" y="33383"/>
                    <a:pt x="38049" y="33375"/>
                  </a:cubicBezTo>
                  <a:cubicBezTo>
                    <a:pt x="38523" y="33327"/>
                    <a:pt x="38855" y="32995"/>
                    <a:pt x="39282" y="32806"/>
                  </a:cubicBezTo>
                  <a:cubicBezTo>
                    <a:pt x="39765" y="32587"/>
                    <a:pt x="40298" y="32497"/>
                    <a:pt x="40835" y="32497"/>
                  </a:cubicBezTo>
                  <a:cubicBezTo>
                    <a:pt x="41406" y="32497"/>
                    <a:pt x="41983" y="32599"/>
                    <a:pt x="42508" y="32758"/>
                  </a:cubicBezTo>
                  <a:cubicBezTo>
                    <a:pt x="43362" y="33019"/>
                    <a:pt x="44240" y="33446"/>
                    <a:pt x="44809" y="34158"/>
                  </a:cubicBezTo>
                  <a:cubicBezTo>
                    <a:pt x="45070" y="34466"/>
                    <a:pt x="45165" y="34846"/>
                    <a:pt x="45402" y="35154"/>
                  </a:cubicBezTo>
                  <a:cubicBezTo>
                    <a:pt x="45761" y="35584"/>
                    <a:pt x="46295" y="35824"/>
                    <a:pt x="46841" y="35824"/>
                  </a:cubicBezTo>
                  <a:cubicBezTo>
                    <a:pt x="47019" y="35824"/>
                    <a:pt x="47197" y="35799"/>
                    <a:pt x="47371" y="35747"/>
                  </a:cubicBezTo>
                  <a:cubicBezTo>
                    <a:pt x="48391" y="35439"/>
                    <a:pt x="49316" y="35083"/>
                    <a:pt x="50384" y="34893"/>
                  </a:cubicBezTo>
                  <a:cubicBezTo>
                    <a:pt x="53132" y="34442"/>
                    <a:pt x="55961" y="34364"/>
                    <a:pt x="58764" y="34364"/>
                  </a:cubicBezTo>
                  <a:cubicBezTo>
                    <a:pt x="59348" y="34364"/>
                    <a:pt x="59931" y="34367"/>
                    <a:pt x="60512" y="34371"/>
                  </a:cubicBezTo>
                  <a:cubicBezTo>
                    <a:pt x="68127" y="34442"/>
                    <a:pt x="75741" y="35012"/>
                    <a:pt x="83332" y="35747"/>
                  </a:cubicBezTo>
                  <a:cubicBezTo>
                    <a:pt x="85063" y="35913"/>
                    <a:pt x="86795" y="36079"/>
                    <a:pt x="88550" y="36293"/>
                  </a:cubicBezTo>
                  <a:cubicBezTo>
                    <a:pt x="88573" y="36295"/>
                    <a:pt x="88597" y="36296"/>
                    <a:pt x="88621" y="36296"/>
                  </a:cubicBezTo>
                  <a:cubicBezTo>
                    <a:pt x="89093" y="36296"/>
                    <a:pt x="89737" y="35864"/>
                    <a:pt x="89286" y="35367"/>
                  </a:cubicBezTo>
                  <a:lnTo>
                    <a:pt x="87649" y="33565"/>
                  </a:lnTo>
                  <a:cubicBezTo>
                    <a:pt x="87545" y="33461"/>
                    <a:pt x="87239" y="33053"/>
                    <a:pt x="87173" y="33053"/>
                  </a:cubicBezTo>
                  <a:cubicBezTo>
                    <a:pt x="87169" y="33053"/>
                    <a:pt x="87166" y="33055"/>
                    <a:pt x="87164" y="33058"/>
                  </a:cubicBezTo>
                  <a:lnTo>
                    <a:pt x="87164" y="33058"/>
                  </a:lnTo>
                  <a:cubicBezTo>
                    <a:pt x="87079" y="32745"/>
                    <a:pt x="87024" y="32431"/>
                    <a:pt x="86985" y="32118"/>
                  </a:cubicBezTo>
                  <a:cubicBezTo>
                    <a:pt x="86724" y="30766"/>
                    <a:pt x="86724" y="29959"/>
                    <a:pt x="85633" y="29153"/>
                  </a:cubicBezTo>
                  <a:lnTo>
                    <a:pt x="79686" y="24807"/>
                  </a:lnTo>
                  <a:lnTo>
                    <a:pt x="79686" y="24807"/>
                  </a:lnTo>
                  <a:cubicBezTo>
                    <a:pt x="80601" y="24978"/>
                    <a:pt x="81516" y="25164"/>
                    <a:pt x="82430" y="25381"/>
                  </a:cubicBezTo>
                  <a:cubicBezTo>
                    <a:pt x="82500" y="25398"/>
                    <a:pt x="82567" y="25406"/>
                    <a:pt x="82630" y="25406"/>
                  </a:cubicBezTo>
                  <a:cubicBezTo>
                    <a:pt x="83195" y="25406"/>
                    <a:pt x="83493" y="24785"/>
                    <a:pt x="83023" y="24337"/>
                  </a:cubicBezTo>
                  <a:lnTo>
                    <a:pt x="67178" y="9346"/>
                  </a:lnTo>
                  <a:cubicBezTo>
                    <a:pt x="67057" y="9225"/>
                    <a:pt x="66839" y="9155"/>
                    <a:pt x="66623" y="9155"/>
                  </a:cubicBezTo>
                  <a:cubicBezTo>
                    <a:pt x="66374" y="9155"/>
                    <a:pt x="66128" y="9248"/>
                    <a:pt x="66039" y="9464"/>
                  </a:cubicBezTo>
                  <a:cubicBezTo>
                    <a:pt x="65304" y="11291"/>
                    <a:pt x="62742" y="12429"/>
                    <a:pt x="61105" y="13141"/>
                  </a:cubicBezTo>
                  <a:cubicBezTo>
                    <a:pt x="58212" y="14374"/>
                    <a:pt x="55175" y="14707"/>
                    <a:pt x="52163" y="15489"/>
                  </a:cubicBezTo>
                  <a:cubicBezTo>
                    <a:pt x="49952" y="16047"/>
                    <a:pt x="47908" y="17140"/>
                    <a:pt x="46201" y="18655"/>
                  </a:cubicBezTo>
                  <a:lnTo>
                    <a:pt x="46201" y="18655"/>
                  </a:lnTo>
                  <a:cubicBezTo>
                    <a:pt x="45548" y="16625"/>
                    <a:pt x="44436" y="14767"/>
                    <a:pt x="42959" y="13212"/>
                  </a:cubicBezTo>
                  <a:cubicBezTo>
                    <a:pt x="40777" y="10935"/>
                    <a:pt x="38262" y="9132"/>
                    <a:pt x="36341" y="6618"/>
                  </a:cubicBezTo>
                  <a:cubicBezTo>
                    <a:pt x="35321" y="5313"/>
                    <a:pt x="34396" y="3842"/>
                    <a:pt x="33921" y="2253"/>
                  </a:cubicBezTo>
                  <a:cubicBezTo>
                    <a:pt x="33803" y="1779"/>
                    <a:pt x="33732" y="1281"/>
                    <a:pt x="33708" y="782"/>
                  </a:cubicBezTo>
                  <a:cubicBezTo>
                    <a:pt x="33790" y="329"/>
                    <a:pt x="33353" y="0"/>
                    <a:pt x="32925"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6" name="Google Shape;448;p5">
              <a:extLst>
                <a:ext uri="{FF2B5EF4-FFF2-40B4-BE49-F238E27FC236}">
                  <a16:creationId xmlns:a16="http://schemas.microsoft.com/office/drawing/2014/main" id="{6F75D676-9AAE-1A1A-4313-14C0DAD7534B}"/>
                </a:ext>
              </a:extLst>
            </p:cNvPr>
            <p:cNvSpPr/>
            <p:nvPr/>
          </p:nvSpPr>
          <p:spPr>
            <a:xfrm>
              <a:off x="2198031" y="4129144"/>
              <a:ext cx="2193600" cy="876525"/>
            </a:xfrm>
            <a:custGeom>
              <a:avLst/>
              <a:gdLst/>
              <a:ahLst/>
              <a:cxnLst/>
              <a:rect l="l" t="t" r="r" b="b"/>
              <a:pathLst>
                <a:path w="87744" h="35061" extrusionOk="0">
                  <a:moveTo>
                    <a:pt x="32048" y="1"/>
                  </a:moveTo>
                  <a:lnTo>
                    <a:pt x="10794" y="4935"/>
                  </a:lnTo>
                  <a:cubicBezTo>
                    <a:pt x="10794" y="4935"/>
                    <a:pt x="12905" y="5575"/>
                    <a:pt x="15989" y="6761"/>
                  </a:cubicBezTo>
                  <a:lnTo>
                    <a:pt x="5267" y="7852"/>
                  </a:lnTo>
                  <a:lnTo>
                    <a:pt x="3061" y="10272"/>
                  </a:lnTo>
                  <a:lnTo>
                    <a:pt x="1" y="11244"/>
                  </a:lnTo>
                  <a:cubicBezTo>
                    <a:pt x="1" y="11244"/>
                    <a:pt x="30862" y="24836"/>
                    <a:pt x="35914" y="31502"/>
                  </a:cubicBezTo>
                  <a:cubicBezTo>
                    <a:pt x="35914" y="31502"/>
                    <a:pt x="36269" y="32173"/>
                    <a:pt x="36852" y="32173"/>
                  </a:cubicBezTo>
                  <a:cubicBezTo>
                    <a:pt x="37052" y="32173"/>
                    <a:pt x="37279" y="32094"/>
                    <a:pt x="37527" y="31881"/>
                  </a:cubicBezTo>
                  <a:lnTo>
                    <a:pt x="37622" y="31834"/>
                  </a:lnTo>
                  <a:cubicBezTo>
                    <a:pt x="38166" y="31467"/>
                    <a:pt x="38947" y="31263"/>
                    <a:pt x="39846" y="31263"/>
                  </a:cubicBezTo>
                  <a:cubicBezTo>
                    <a:pt x="40398" y="31263"/>
                    <a:pt x="40994" y="31340"/>
                    <a:pt x="41607" y="31502"/>
                  </a:cubicBezTo>
                  <a:lnTo>
                    <a:pt x="41726" y="31549"/>
                  </a:lnTo>
                  <a:cubicBezTo>
                    <a:pt x="43244" y="31976"/>
                    <a:pt x="44406" y="32854"/>
                    <a:pt x="44857" y="33779"/>
                  </a:cubicBezTo>
                  <a:lnTo>
                    <a:pt x="44928" y="33898"/>
                  </a:lnTo>
                  <a:cubicBezTo>
                    <a:pt x="45122" y="34437"/>
                    <a:pt x="45468" y="34584"/>
                    <a:pt x="45788" y="34584"/>
                  </a:cubicBezTo>
                  <a:cubicBezTo>
                    <a:pt x="46171" y="34584"/>
                    <a:pt x="46517" y="34372"/>
                    <a:pt x="46517" y="34372"/>
                  </a:cubicBezTo>
                  <a:cubicBezTo>
                    <a:pt x="48772" y="33438"/>
                    <a:pt x="53217" y="33108"/>
                    <a:pt x="58383" y="33108"/>
                  </a:cubicBezTo>
                  <a:cubicBezTo>
                    <a:pt x="70935" y="33108"/>
                    <a:pt x="87744" y="35060"/>
                    <a:pt x="87744" y="35060"/>
                  </a:cubicBezTo>
                  <a:lnTo>
                    <a:pt x="85585" y="32688"/>
                  </a:lnTo>
                  <a:lnTo>
                    <a:pt x="84921" y="29486"/>
                  </a:lnTo>
                  <a:lnTo>
                    <a:pt x="76192" y="23105"/>
                  </a:lnTo>
                  <a:lnTo>
                    <a:pt x="76192" y="23105"/>
                  </a:lnTo>
                  <a:cubicBezTo>
                    <a:pt x="79465" y="23650"/>
                    <a:pt x="81624" y="24172"/>
                    <a:pt x="81624" y="24172"/>
                  </a:cubicBezTo>
                  <a:lnTo>
                    <a:pt x="65755" y="9157"/>
                  </a:lnTo>
                  <a:cubicBezTo>
                    <a:pt x="65755" y="9157"/>
                    <a:pt x="64189" y="13261"/>
                    <a:pt x="52969" y="15158"/>
                  </a:cubicBezTo>
                  <a:cubicBezTo>
                    <a:pt x="49174" y="15799"/>
                    <a:pt x="46612" y="17483"/>
                    <a:pt x="44881" y="19404"/>
                  </a:cubicBezTo>
                  <a:cubicBezTo>
                    <a:pt x="44382" y="16866"/>
                    <a:pt x="43007" y="14138"/>
                    <a:pt x="40065" y="11671"/>
                  </a:cubicBezTo>
                  <a:cubicBezTo>
                    <a:pt x="31336" y="4342"/>
                    <a:pt x="32048" y="1"/>
                    <a:pt x="3204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7" name="Google Shape;449;p5">
              <a:extLst>
                <a:ext uri="{FF2B5EF4-FFF2-40B4-BE49-F238E27FC236}">
                  <a16:creationId xmlns:a16="http://schemas.microsoft.com/office/drawing/2014/main" id="{930DE9BF-E084-D29D-3903-5056464B3A13}"/>
                </a:ext>
              </a:extLst>
            </p:cNvPr>
            <p:cNvSpPr/>
            <p:nvPr/>
          </p:nvSpPr>
          <p:spPr>
            <a:xfrm>
              <a:off x="2198031" y="4378819"/>
              <a:ext cx="1098900" cy="554650"/>
            </a:xfrm>
            <a:custGeom>
              <a:avLst/>
              <a:gdLst/>
              <a:ahLst/>
              <a:cxnLst/>
              <a:rect l="l" t="t" r="r" b="b"/>
              <a:pathLst>
                <a:path w="43956" h="22186" extrusionOk="0">
                  <a:moveTo>
                    <a:pt x="4010" y="0"/>
                  </a:moveTo>
                  <a:lnTo>
                    <a:pt x="1" y="1257"/>
                  </a:lnTo>
                  <a:cubicBezTo>
                    <a:pt x="1" y="1257"/>
                    <a:pt x="30862" y="14849"/>
                    <a:pt x="35914" y="21515"/>
                  </a:cubicBezTo>
                  <a:cubicBezTo>
                    <a:pt x="35914" y="21515"/>
                    <a:pt x="36269" y="22186"/>
                    <a:pt x="36862" y="22186"/>
                  </a:cubicBezTo>
                  <a:cubicBezTo>
                    <a:pt x="37065" y="22186"/>
                    <a:pt x="37296" y="22107"/>
                    <a:pt x="37551" y="21894"/>
                  </a:cubicBezTo>
                  <a:lnTo>
                    <a:pt x="37646" y="21847"/>
                  </a:lnTo>
                  <a:cubicBezTo>
                    <a:pt x="38175" y="21480"/>
                    <a:pt x="38959" y="21276"/>
                    <a:pt x="39858" y="21276"/>
                  </a:cubicBezTo>
                  <a:cubicBezTo>
                    <a:pt x="40409" y="21276"/>
                    <a:pt x="41003" y="21353"/>
                    <a:pt x="41607" y="21515"/>
                  </a:cubicBezTo>
                  <a:lnTo>
                    <a:pt x="41726" y="21562"/>
                  </a:lnTo>
                  <a:lnTo>
                    <a:pt x="43955" y="17055"/>
                  </a:lnTo>
                  <a:lnTo>
                    <a:pt x="4010" y="0"/>
                  </a:ln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8" name="Google Shape;450;p5">
              <a:extLst>
                <a:ext uri="{FF2B5EF4-FFF2-40B4-BE49-F238E27FC236}">
                  <a16:creationId xmlns:a16="http://schemas.microsoft.com/office/drawing/2014/main" id="{37D9E9B2-A507-526E-850E-AC563A8867DB}"/>
                </a:ext>
              </a:extLst>
            </p:cNvPr>
            <p:cNvSpPr/>
            <p:nvPr/>
          </p:nvSpPr>
          <p:spPr>
            <a:xfrm>
              <a:off x="3236406" y="4791544"/>
              <a:ext cx="1155825" cy="214125"/>
            </a:xfrm>
            <a:custGeom>
              <a:avLst/>
              <a:gdLst/>
              <a:ahLst/>
              <a:cxnLst/>
              <a:rect l="l" t="t" r="r" b="b"/>
              <a:pathLst>
                <a:path w="46233" h="8565" extrusionOk="0">
                  <a:moveTo>
                    <a:pt x="309" y="1"/>
                  </a:moveTo>
                  <a:lnTo>
                    <a:pt x="1" y="5006"/>
                  </a:lnTo>
                  <a:lnTo>
                    <a:pt x="72" y="5030"/>
                  </a:lnTo>
                  <a:cubicBezTo>
                    <a:pt x="1638" y="5457"/>
                    <a:pt x="2871" y="6358"/>
                    <a:pt x="3322" y="7307"/>
                  </a:cubicBezTo>
                  <a:lnTo>
                    <a:pt x="3393" y="7402"/>
                  </a:lnTo>
                  <a:cubicBezTo>
                    <a:pt x="3598" y="7941"/>
                    <a:pt x="3945" y="8088"/>
                    <a:pt x="4262" y="8088"/>
                  </a:cubicBezTo>
                  <a:cubicBezTo>
                    <a:pt x="4644" y="8088"/>
                    <a:pt x="4982" y="7876"/>
                    <a:pt x="4982" y="7876"/>
                  </a:cubicBezTo>
                  <a:cubicBezTo>
                    <a:pt x="7242" y="6950"/>
                    <a:pt x="11685" y="6622"/>
                    <a:pt x="16849" y="6622"/>
                  </a:cubicBezTo>
                  <a:cubicBezTo>
                    <a:pt x="29410" y="6622"/>
                    <a:pt x="46233" y="8564"/>
                    <a:pt x="46233" y="8564"/>
                  </a:cubicBezTo>
                  <a:lnTo>
                    <a:pt x="43386" y="5457"/>
                  </a:lnTo>
                  <a:lnTo>
                    <a:pt x="309" y="1"/>
                  </a:ln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9" name="Google Shape;451;p5">
              <a:extLst>
                <a:ext uri="{FF2B5EF4-FFF2-40B4-BE49-F238E27FC236}">
                  <a16:creationId xmlns:a16="http://schemas.microsoft.com/office/drawing/2014/main" id="{AC8756DC-77FF-09F0-85EB-BC9ADC4E2D37}"/>
                </a:ext>
              </a:extLst>
            </p:cNvPr>
            <p:cNvSpPr/>
            <p:nvPr/>
          </p:nvSpPr>
          <p:spPr>
            <a:xfrm>
              <a:off x="2253781" y="4404319"/>
              <a:ext cx="1042550" cy="482150"/>
            </a:xfrm>
            <a:custGeom>
              <a:avLst/>
              <a:gdLst/>
              <a:ahLst/>
              <a:cxnLst/>
              <a:rect l="l" t="t" r="r" b="b"/>
              <a:pathLst>
                <a:path w="41702" h="19286" extrusionOk="0">
                  <a:moveTo>
                    <a:pt x="1187" y="0"/>
                  </a:moveTo>
                  <a:lnTo>
                    <a:pt x="1" y="190"/>
                  </a:lnTo>
                  <a:cubicBezTo>
                    <a:pt x="1" y="190"/>
                    <a:pt x="27279" y="10746"/>
                    <a:pt x="34728" y="18977"/>
                  </a:cubicBezTo>
                  <a:lnTo>
                    <a:pt x="34775" y="18977"/>
                  </a:lnTo>
                  <a:cubicBezTo>
                    <a:pt x="35209" y="18845"/>
                    <a:pt x="35760" y="18776"/>
                    <a:pt x="36392" y="18776"/>
                  </a:cubicBezTo>
                  <a:cubicBezTo>
                    <a:pt x="37350" y="18776"/>
                    <a:pt x="38495" y="18933"/>
                    <a:pt x="39709" y="19261"/>
                  </a:cubicBezTo>
                  <a:lnTo>
                    <a:pt x="39804" y="19285"/>
                  </a:lnTo>
                  <a:lnTo>
                    <a:pt x="41702" y="16059"/>
                  </a:lnTo>
                  <a:lnTo>
                    <a:pt x="1187" y="0"/>
                  </a:ln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0" name="Google Shape;452;p5">
              <a:extLst>
                <a:ext uri="{FF2B5EF4-FFF2-40B4-BE49-F238E27FC236}">
                  <a16:creationId xmlns:a16="http://schemas.microsoft.com/office/drawing/2014/main" id="{764EB4A8-9C92-B29D-6695-D0EA385E08CB}"/>
                </a:ext>
              </a:extLst>
            </p:cNvPr>
            <p:cNvSpPr/>
            <p:nvPr/>
          </p:nvSpPr>
          <p:spPr>
            <a:xfrm>
              <a:off x="3244131" y="4791544"/>
              <a:ext cx="1099475" cy="185050"/>
            </a:xfrm>
            <a:custGeom>
              <a:avLst/>
              <a:gdLst/>
              <a:ahLst/>
              <a:cxnLst/>
              <a:rect l="l" t="t" r="r" b="b"/>
              <a:pathLst>
                <a:path w="43979" h="7402" extrusionOk="0">
                  <a:moveTo>
                    <a:pt x="0" y="1"/>
                  </a:moveTo>
                  <a:lnTo>
                    <a:pt x="0" y="3749"/>
                  </a:lnTo>
                  <a:lnTo>
                    <a:pt x="95" y="3772"/>
                  </a:lnTo>
                  <a:cubicBezTo>
                    <a:pt x="2064" y="4294"/>
                    <a:pt x="3677" y="5148"/>
                    <a:pt x="4436" y="5979"/>
                  </a:cubicBezTo>
                  <a:lnTo>
                    <a:pt x="4555" y="6050"/>
                  </a:lnTo>
                  <a:cubicBezTo>
                    <a:pt x="7337" y="5164"/>
                    <a:pt x="11382" y="4837"/>
                    <a:pt x="15833" y="4837"/>
                  </a:cubicBezTo>
                  <a:cubicBezTo>
                    <a:pt x="28310" y="4837"/>
                    <a:pt x="43979" y="7402"/>
                    <a:pt x="43979" y="7402"/>
                  </a:cubicBezTo>
                  <a:lnTo>
                    <a:pt x="43054" y="6619"/>
                  </a:lnTo>
                  <a:lnTo>
                    <a:pt x="0" y="1"/>
                  </a:ln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1" name="Google Shape;453;p5">
              <a:extLst>
                <a:ext uri="{FF2B5EF4-FFF2-40B4-BE49-F238E27FC236}">
                  <a16:creationId xmlns:a16="http://schemas.microsoft.com/office/drawing/2014/main" id="{40B96EA3-C4DA-D841-5FCA-81337A5BD5B4}"/>
                </a:ext>
              </a:extLst>
            </p:cNvPr>
            <p:cNvSpPr/>
            <p:nvPr/>
          </p:nvSpPr>
          <p:spPr>
            <a:xfrm>
              <a:off x="3234056" y="4826544"/>
              <a:ext cx="21350" cy="2400"/>
            </a:xfrm>
            <a:custGeom>
              <a:avLst/>
              <a:gdLst/>
              <a:ahLst/>
              <a:cxnLst/>
              <a:rect l="l" t="t" r="r" b="b"/>
              <a:pathLst>
                <a:path w="854" h="96" extrusionOk="0">
                  <a:moveTo>
                    <a:pt x="0" y="0"/>
                  </a:moveTo>
                  <a:lnTo>
                    <a:pt x="854" y="95"/>
                  </a:lnTo>
                  <a:cubicBezTo>
                    <a:pt x="593" y="48"/>
                    <a:pt x="308" y="0"/>
                    <a:pt x="24" y="0"/>
                  </a:cubicBezTo>
                  <a:close/>
                </a:path>
              </a:pathLst>
            </a:custGeom>
            <a:solidFill>
              <a:srgbClr val="F8E6E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2" name="Google Shape;454;p5">
              <a:extLst>
                <a:ext uri="{FF2B5EF4-FFF2-40B4-BE49-F238E27FC236}">
                  <a16:creationId xmlns:a16="http://schemas.microsoft.com/office/drawing/2014/main" id="{FC4DBD2B-5C8C-BDCF-9E6D-6012FCB0CD9B}"/>
                </a:ext>
              </a:extLst>
            </p:cNvPr>
            <p:cNvSpPr/>
            <p:nvPr/>
          </p:nvSpPr>
          <p:spPr>
            <a:xfrm>
              <a:off x="3296306" y="4637319"/>
              <a:ext cx="1024775" cy="274650"/>
            </a:xfrm>
            <a:custGeom>
              <a:avLst/>
              <a:gdLst/>
              <a:ahLst/>
              <a:cxnLst/>
              <a:rect l="l" t="t" r="r" b="b"/>
              <a:pathLst>
                <a:path w="40991" h="10986" extrusionOk="0">
                  <a:moveTo>
                    <a:pt x="23211" y="0"/>
                  </a:moveTo>
                  <a:cubicBezTo>
                    <a:pt x="14878" y="0"/>
                    <a:pt x="4261" y="1391"/>
                    <a:pt x="1" y="7830"/>
                  </a:cubicBezTo>
                  <a:lnTo>
                    <a:pt x="26900" y="10440"/>
                  </a:lnTo>
                  <a:lnTo>
                    <a:pt x="39970" y="10985"/>
                  </a:lnTo>
                  <a:lnTo>
                    <a:pt x="40990" y="9159"/>
                  </a:lnTo>
                  <a:lnTo>
                    <a:pt x="28727" y="192"/>
                  </a:lnTo>
                  <a:cubicBezTo>
                    <a:pt x="27102" y="81"/>
                    <a:pt x="25223" y="0"/>
                    <a:pt x="23211" y="0"/>
                  </a:cubicBezTo>
                  <a:close/>
                </a:path>
              </a:pathLst>
            </a:custGeom>
            <a:solidFill>
              <a:srgbClr val="FE8F86">
                <a:alpha val="8000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3" name="Google Shape;455;p5">
              <a:extLst>
                <a:ext uri="{FF2B5EF4-FFF2-40B4-BE49-F238E27FC236}">
                  <a16:creationId xmlns:a16="http://schemas.microsoft.com/office/drawing/2014/main" id="{38523667-1A6D-C87C-E667-B1DA78CE9376}"/>
                </a:ext>
              </a:extLst>
            </p:cNvPr>
            <p:cNvSpPr/>
            <p:nvPr/>
          </p:nvSpPr>
          <p:spPr>
            <a:xfrm>
              <a:off x="3241756" y="4700169"/>
              <a:ext cx="1101850" cy="276425"/>
            </a:xfrm>
            <a:custGeom>
              <a:avLst/>
              <a:gdLst/>
              <a:ahLst/>
              <a:cxnLst/>
              <a:rect l="l" t="t" r="r" b="b"/>
              <a:pathLst>
                <a:path w="44074" h="11057" extrusionOk="0">
                  <a:moveTo>
                    <a:pt x="0" y="5079"/>
                  </a:moveTo>
                  <a:lnTo>
                    <a:pt x="0" y="5079"/>
                  </a:lnTo>
                  <a:cubicBezTo>
                    <a:pt x="211" y="5096"/>
                    <a:pt x="412" y="5125"/>
                    <a:pt x="604" y="5164"/>
                  </a:cubicBezTo>
                  <a:lnTo>
                    <a:pt x="604" y="5164"/>
                  </a:lnTo>
                  <a:cubicBezTo>
                    <a:pt x="406" y="5122"/>
                    <a:pt x="204" y="5093"/>
                    <a:pt x="0" y="5079"/>
                  </a:cubicBezTo>
                  <a:close/>
                  <a:moveTo>
                    <a:pt x="604" y="5164"/>
                  </a:moveTo>
                  <a:cubicBezTo>
                    <a:pt x="1076" y="5265"/>
                    <a:pt x="1528" y="5445"/>
                    <a:pt x="1945" y="5696"/>
                  </a:cubicBezTo>
                  <a:cubicBezTo>
                    <a:pt x="1934" y="5689"/>
                    <a:pt x="1929" y="5677"/>
                    <a:pt x="1929" y="5661"/>
                  </a:cubicBezTo>
                  <a:lnTo>
                    <a:pt x="1929" y="5661"/>
                  </a:lnTo>
                  <a:cubicBezTo>
                    <a:pt x="1541" y="5440"/>
                    <a:pt x="1102" y="5267"/>
                    <a:pt x="604" y="5164"/>
                  </a:cubicBezTo>
                  <a:close/>
                  <a:moveTo>
                    <a:pt x="11811" y="1"/>
                  </a:moveTo>
                  <a:cubicBezTo>
                    <a:pt x="11748" y="1"/>
                    <a:pt x="11686" y="2"/>
                    <a:pt x="11624" y="3"/>
                  </a:cubicBezTo>
                  <a:cubicBezTo>
                    <a:pt x="9157" y="27"/>
                    <a:pt x="6761" y="881"/>
                    <a:pt x="4863" y="2470"/>
                  </a:cubicBezTo>
                  <a:cubicBezTo>
                    <a:pt x="4591" y="2674"/>
                    <a:pt x="1924" y="5294"/>
                    <a:pt x="1929" y="5661"/>
                  </a:cubicBezTo>
                  <a:lnTo>
                    <a:pt x="1929" y="5661"/>
                  </a:lnTo>
                  <a:cubicBezTo>
                    <a:pt x="4129" y="6916"/>
                    <a:pt x="4650" y="9705"/>
                    <a:pt x="4650" y="9705"/>
                  </a:cubicBezTo>
                  <a:cubicBezTo>
                    <a:pt x="6683" y="7792"/>
                    <a:pt x="9767" y="7121"/>
                    <a:pt x="13582" y="7121"/>
                  </a:cubicBezTo>
                  <a:cubicBezTo>
                    <a:pt x="17243" y="7121"/>
                    <a:pt x="21579" y="7739"/>
                    <a:pt x="26307" y="8471"/>
                  </a:cubicBezTo>
                  <a:cubicBezTo>
                    <a:pt x="33969" y="9657"/>
                    <a:pt x="44074" y="11057"/>
                    <a:pt x="44074" y="11057"/>
                  </a:cubicBezTo>
                  <a:lnTo>
                    <a:pt x="43172" y="6645"/>
                  </a:lnTo>
                  <a:cubicBezTo>
                    <a:pt x="41675" y="7114"/>
                    <a:pt x="40125" y="7307"/>
                    <a:pt x="38563" y="7307"/>
                  </a:cubicBezTo>
                  <a:cubicBezTo>
                    <a:pt x="35548" y="7307"/>
                    <a:pt x="32488" y="6587"/>
                    <a:pt x="29675" y="5743"/>
                  </a:cubicBezTo>
                  <a:cubicBezTo>
                    <a:pt x="25903" y="4628"/>
                    <a:pt x="22488" y="2731"/>
                    <a:pt x="18716" y="1521"/>
                  </a:cubicBezTo>
                  <a:cubicBezTo>
                    <a:pt x="16521" y="851"/>
                    <a:pt x="14147" y="1"/>
                    <a:pt x="11811" y="1"/>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4" name="Google Shape;456;p5">
              <a:extLst>
                <a:ext uri="{FF2B5EF4-FFF2-40B4-BE49-F238E27FC236}">
                  <a16:creationId xmlns:a16="http://schemas.microsoft.com/office/drawing/2014/main" id="{C8BC4105-C11A-B9CD-43C0-BB4A35023437}"/>
                </a:ext>
              </a:extLst>
            </p:cNvPr>
            <p:cNvSpPr/>
            <p:nvPr/>
          </p:nvSpPr>
          <p:spPr>
            <a:xfrm>
              <a:off x="3389756" y="4747569"/>
              <a:ext cx="469625" cy="98025"/>
            </a:xfrm>
            <a:custGeom>
              <a:avLst/>
              <a:gdLst/>
              <a:ahLst/>
              <a:cxnLst/>
              <a:rect l="l" t="t" r="r" b="b"/>
              <a:pathLst>
                <a:path w="18785" h="3921" extrusionOk="0">
                  <a:moveTo>
                    <a:pt x="5584" y="0"/>
                  </a:moveTo>
                  <a:cubicBezTo>
                    <a:pt x="3724" y="0"/>
                    <a:pt x="1892" y="440"/>
                    <a:pt x="129" y="1594"/>
                  </a:cubicBezTo>
                  <a:cubicBezTo>
                    <a:pt x="1" y="1674"/>
                    <a:pt x="101" y="1733"/>
                    <a:pt x="215" y="1733"/>
                  </a:cubicBezTo>
                  <a:cubicBezTo>
                    <a:pt x="270" y="1733"/>
                    <a:pt x="328" y="1719"/>
                    <a:pt x="366" y="1689"/>
                  </a:cubicBezTo>
                  <a:cubicBezTo>
                    <a:pt x="2022" y="605"/>
                    <a:pt x="3758" y="190"/>
                    <a:pt x="5528" y="190"/>
                  </a:cubicBezTo>
                  <a:cubicBezTo>
                    <a:pt x="9841" y="190"/>
                    <a:pt x="14350" y="2657"/>
                    <a:pt x="18370" y="3918"/>
                  </a:cubicBezTo>
                  <a:cubicBezTo>
                    <a:pt x="18378" y="3920"/>
                    <a:pt x="18387" y="3921"/>
                    <a:pt x="18396" y="3921"/>
                  </a:cubicBezTo>
                  <a:cubicBezTo>
                    <a:pt x="18528" y="3921"/>
                    <a:pt x="18785" y="3773"/>
                    <a:pt x="18608" y="3729"/>
                  </a:cubicBezTo>
                  <a:cubicBezTo>
                    <a:pt x="14481" y="2431"/>
                    <a:pt x="9956" y="0"/>
                    <a:pt x="558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5" name="Google Shape;457;p5">
              <a:extLst>
                <a:ext uri="{FF2B5EF4-FFF2-40B4-BE49-F238E27FC236}">
                  <a16:creationId xmlns:a16="http://schemas.microsoft.com/office/drawing/2014/main" id="{3B16920E-03EE-4207-B5DA-37F23DFB6BA1}"/>
                </a:ext>
              </a:extLst>
            </p:cNvPr>
            <p:cNvSpPr/>
            <p:nvPr/>
          </p:nvSpPr>
          <p:spPr>
            <a:xfrm>
              <a:off x="3513731" y="4810819"/>
              <a:ext cx="534975" cy="91675"/>
            </a:xfrm>
            <a:custGeom>
              <a:avLst/>
              <a:gdLst/>
              <a:ahLst/>
              <a:cxnLst/>
              <a:rect l="l" t="t" r="r" b="b"/>
              <a:pathLst>
                <a:path w="21399" h="3667" extrusionOk="0">
                  <a:moveTo>
                    <a:pt x="2839" y="0"/>
                  </a:moveTo>
                  <a:cubicBezTo>
                    <a:pt x="1988" y="0"/>
                    <a:pt x="1121" y="63"/>
                    <a:pt x="223" y="202"/>
                  </a:cubicBezTo>
                  <a:cubicBezTo>
                    <a:pt x="0" y="225"/>
                    <a:pt x="49" y="539"/>
                    <a:pt x="251" y="539"/>
                  </a:cubicBezTo>
                  <a:cubicBezTo>
                    <a:pt x="265" y="539"/>
                    <a:pt x="279" y="537"/>
                    <a:pt x="294" y="534"/>
                  </a:cubicBezTo>
                  <a:lnTo>
                    <a:pt x="294" y="511"/>
                  </a:lnTo>
                  <a:cubicBezTo>
                    <a:pt x="1102" y="388"/>
                    <a:pt x="1885" y="333"/>
                    <a:pt x="2652" y="333"/>
                  </a:cubicBezTo>
                  <a:cubicBezTo>
                    <a:pt x="5573" y="333"/>
                    <a:pt x="8255" y="1126"/>
                    <a:pt x="11205" y="1934"/>
                  </a:cubicBezTo>
                  <a:cubicBezTo>
                    <a:pt x="14455" y="2835"/>
                    <a:pt x="17800" y="3428"/>
                    <a:pt x="21144" y="3666"/>
                  </a:cubicBezTo>
                  <a:cubicBezTo>
                    <a:pt x="21152" y="3666"/>
                    <a:pt x="21159" y="3667"/>
                    <a:pt x="21166" y="3667"/>
                  </a:cubicBezTo>
                  <a:cubicBezTo>
                    <a:pt x="21361" y="3667"/>
                    <a:pt x="21398" y="3356"/>
                    <a:pt x="21192" y="3334"/>
                  </a:cubicBezTo>
                  <a:cubicBezTo>
                    <a:pt x="17325" y="3025"/>
                    <a:pt x="13483" y="2314"/>
                    <a:pt x="9758" y="1175"/>
                  </a:cubicBezTo>
                  <a:cubicBezTo>
                    <a:pt x="7392" y="479"/>
                    <a:pt x="5179" y="0"/>
                    <a:pt x="283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6" name="Google Shape;458;p5">
              <a:extLst>
                <a:ext uri="{FF2B5EF4-FFF2-40B4-BE49-F238E27FC236}">
                  <a16:creationId xmlns:a16="http://schemas.microsoft.com/office/drawing/2014/main" id="{0420717D-466C-1E2E-027E-63918AE6C41F}"/>
                </a:ext>
              </a:extLst>
            </p:cNvPr>
            <p:cNvSpPr/>
            <p:nvPr/>
          </p:nvSpPr>
          <p:spPr>
            <a:xfrm>
              <a:off x="3231681" y="4358044"/>
              <a:ext cx="1006975" cy="484525"/>
            </a:xfrm>
            <a:custGeom>
              <a:avLst/>
              <a:gdLst/>
              <a:ahLst/>
              <a:cxnLst/>
              <a:rect l="l" t="t" r="r" b="b"/>
              <a:pathLst>
                <a:path w="40279" h="19381" extrusionOk="0">
                  <a:moveTo>
                    <a:pt x="24409" y="1"/>
                  </a:moveTo>
                  <a:cubicBezTo>
                    <a:pt x="24409" y="1"/>
                    <a:pt x="22843" y="4105"/>
                    <a:pt x="11623" y="6002"/>
                  </a:cubicBezTo>
                  <a:cubicBezTo>
                    <a:pt x="380" y="7924"/>
                    <a:pt x="0" y="18740"/>
                    <a:pt x="0" y="18740"/>
                  </a:cubicBezTo>
                  <a:lnTo>
                    <a:pt x="119" y="18740"/>
                  </a:lnTo>
                  <a:cubicBezTo>
                    <a:pt x="902" y="18740"/>
                    <a:pt x="1684" y="18954"/>
                    <a:pt x="2348" y="19381"/>
                  </a:cubicBezTo>
                  <a:cubicBezTo>
                    <a:pt x="5506" y="14161"/>
                    <a:pt x="13327" y="12709"/>
                    <a:pt x="21052" y="12709"/>
                  </a:cubicBezTo>
                  <a:cubicBezTo>
                    <a:pt x="30741" y="12709"/>
                    <a:pt x="40278" y="14992"/>
                    <a:pt x="40278" y="14992"/>
                  </a:cubicBezTo>
                  <a:lnTo>
                    <a:pt x="24409" y="1"/>
                  </a:ln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7" name="Google Shape;459;p5">
              <a:extLst>
                <a:ext uri="{FF2B5EF4-FFF2-40B4-BE49-F238E27FC236}">
                  <a16:creationId xmlns:a16="http://schemas.microsoft.com/office/drawing/2014/main" id="{33E5F3A5-3852-C0CF-4189-212804BD8F7A}"/>
                </a:ext>
              </a:extLst>
            </p:cNvPr>
            <p:cNvSpPr/>
            <p:nvPr/>
          </p:nvSpPr>
          <p:spPr>
            <a:xfrm>
              <a:off x="3408256" y="4847119"/>
              <a:ext cx="255525" cy="37750"/>
            </a:xfrm>
            <a:custGeom>
              <a:avLst/>
              <a:gdLst/>
              <a:ahLst/>
              <a:cxnLst/>
              <a:rect l="l" t="t" r="r" b="b"/>
              <a:pathLst>
                <a:path w="10221" h="1510" extrusionOk="0">
                  <a:moveTo>
                    <a:pt x="5950" y="0"/>
                  </a:moveTo>
                  <a:cubicBezTo>
                    <a:pt x="3963" y="0"/>
                    <a:pt x="1985" y="433"/>
                    <a:pt x="148" y="1289"/>
                  </a:cubicBezTo>
                  <a:cubicBezTo>
                    <a:pt x="0" y="1352"/>
                    <a:pt x="248" y="1510"/>
                    <a:pt x="387" y="1510"/>
                  </a:cubicBezTo>
                  <a:cubicBezTo>
                    <a:pt x="405" y="1510"/>
                    <a:pt x="420" y="1507"/>
                    <a:pt x="433" y="1502"/>
                  </a:cubicBezTo>
                  <a:cubicBezTo>
                    <a:pt x="2201" y="653"/>
                    <a:pt x="4130" y="226"/>
                    <a:pt x="6068" y="226"/>
                  </a:cubicBezTo>
                  <a:cubicBezTo>
                    <a:pt x="7380" y="226"/>
                    <a:pt x="8695" y="422"/>
                    <a:pt x="9969" y="814"/>
                  </a:cubicBezTo>
                  <a:cubicBezTo>
                    <a:pt x="10001" y="825"/>
                    <a:pt x="10031" y="830"/>
                    <a:pt x="10056" y="830"/>
                  </a:cubicBezTo>
                  <a:cubicBezTo>
                    <a:pt x="10197" y="830"/>
                    <a:pt x="10221" y="685"/>
                    <a:pt x="10040" y="624"/>
                  </a:cubicBezTo>
                  <a:cubicBezTo>
                    <a:pt x="8702" y="207"/>
                    <a:pt x="7324" y="0"/>
                    <a:pt x="595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8" name="Google Shape;460;p5">
              <a:extLst>
                <a:ext uri="{FF2B5EF4-FFF2-40B4-BE49-F238E27FC236}">
                  <a16:creationId xmlns:a16="http://schemas.microsoft.com/office/drawing/2014/main" id="{0117C049-F4A2-930C-0458-B1297D339321}"/>
                </a:ext>
              </a:extLst>
            </p:cNvPr>
            <p:cNvSpPr/>
            <p:nvPr/>
          </p:nvSpPr>
          <p:spPr>
            <a:xfrm>
              <a:off x="3267256" y="4832469"/>
              <a:ext cx="20175" cy="8925"/>
            </a:xfrm>
            <a:custGeom>
              <a:avLst/>
              <a:gdLst/>
              <a:ahLst/>
              <a:cxnLst/>
              <a:rect l="l" t="t" r="r" b="b"/>
              <a:pathLst>
                <a:path w="807" h="357" extrusionOk="0">
                  <a:moveTo>
                    <a:pt x="0" y="1"/>
                  </a:moveTo>
                  <a:lnTo>
                    <a:pt x="807" y="356"/>
                  </a:lnTo>
                  <a:lnTo>
                    <a:pt x="807" y="356"/>
                  </a:lnTo>
                  <a:lnTo>
                    <a:pt x="783" y="333"/>
                  </a:lnTo>
                  <a:cubicBezTo>
                    <a:pt x="522" y="190"/>
                    <a:pt x="261" y="72"/>
                    <a:pt x="0" y="1"/>
                  </a:cubicBezTo>
                  <a:close/>
                </a:path>
              </a:pathLst>
            </a:custGeom>
            <a:solidFill>
              <a:srgbClr val="F8E6E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9" name="Google Shape;461;p5">
              <a:extLst>
                <a:ext uri="{FF2B5EF4-FFF2-40B4-BE49-F238E27FC236}">
                  <a16:creationId xmlns:a16="http://schemas.microsoft.com/office/drawing/2014/main" id="{4D0F1F69-FDA2-D7C4-9A56-3C6194DAEB8A}"/>
                </a:ext>
              </a:extLst>
            </p:cNvPr>
            <p:cNvSpPr/>
            <p:nvPr/>
          </p:nvSpPr>
          <p:spPr>
            <a:xfrm>
              <a:off x="2327906" y="4287494"/>
              <a:ext cx="902000" cy="527200"/>
            </a:xfrm>
            <a:custGeom>
              <a:avLst/>
              <a:gdLst/>
              <a:ahLst/>
              <a:cxnLst/>
              <a:rect l="l" t="t" r="r" b="b"/>
              <a:pathLst>
                <a:path w="36080" h="21088" extrusionOk="0">
                  <a:moveTo>
                    <a:pt x="15182" y="0"/>
                  </a:moveTo>
                  <a:lnTo>
                    <a:pt x="48" y="1518"/>
                  </a:lnTo>
                  <a:lnTo>
                    <a:pt x="1" y="3629"/>
                  </a:lnTo>
                  <a:lnTo>
                    <a:pt x="11576" y="9749"/>
                  </a:lnTo>
                  <a:lnTo>
                    <a:pt x="36080" y="21088"/>
                  </a:lnTo>
                  <a:cubicBezTo>
                    <a:pt x="35558" y="11528"/>
                    <a:pt x="22654" y="3724"/>
                    <a:pt x="15182" y="0"/>
                  </a:cubicBezTo>
                  <a:close/>
                </a:path>
              </a:pathLst>
            </a:custGeom>
            <a:solidFill>
              <a:srgbClr val="FE8F86">
                <a:alpha val="80000"/>
              </a:srgbClr>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0" name="Google Shape;462;p5">
              <a:extLst>
                <a:ext uri="{FF2B5EF4-FFF2-40B4-BE49-F238E27FC236}">
                  <a16:creationId xmlns:a16="http://schemas.microsoft.com/office/drawing/2014/main" id="{50617F75-B181-2BE8-7AED-A195C1D7080C}"/>
                </a:ext>
              </a:extLst>
            </p:cNvPr>
            <p:cNvSpPr/>
            <p:nvPr/>
          </p:nvSpPr>
          <p:spPr>
            <a:xfrm>
              <a:off x="2254381" y="4325444"/>
              <a:ext cx="1026525" cy="553300"/>
            </a:xfrm>
            <a:custGeom>
              <a:avLst/>
              <a:gdLst/>
              <a:ahLst/>
              <a:cxnLst/>
              <a:rect l="l" t="t" r="r" b="b"/>
              <a:pathLst>
                <a:path w="41061" h="22132" extrusionOk="0">
                  <a:moveTo>
                    <a:pt x="39106" y="19998"/>
                  </a:moveTo>
                  <a:cubicBezTo>
                    <a:pt x="39098" y="20027"/>
                    <a:pt x="39086" y="20043"/>
                    <a:pt x="39068" y="20044"/>
                  </a:cubicBezTo>
                  <a:cubicBezTo>
                    <a:pt x="39118" y="20043"/>
                    <a:pt x="39167" y="20042"/>
                    <a:pt x="39215" y="20042"/>
                  </a:cubicBezTo>
                  <a:cubicBezTo>
                    <a:pt x="39814" y="20042"/>
                    <a:pt x="40394" y="20169"/>
                    <a:pt x="40955" y="20422"/>
                  </a:cubicBezTo>
                  <a:lnTo>
                    <a:pt x="40955" y="20422"/>
                  </a:lnTo>
                  <a:cubicBezTo>
                    <a:pt x="40311" y="20130"/>
                    <a:pt x="39690" y="20006"/>
                    <a:pt x="39106" y="19998"/>
                  </a:cubicBezTo>
                  <a:close/>
                  <a:moveTo>
                    <a:pt x="40955" y="20422"/>
                  </a:moveTo>
                  <a:cubicBezTo>
                    <a:pt x="40991" y="20438"/>
                    <a:pt x="41026" y="20454"/>
                    <a:pt x="41061" y="20471"/>
                  </a:cubicBezTo>
                  <a:cubicBezTo>
                    <a:pt x="41026" y="20454"/>
                    <a:pt x="40991" y="20438"/>
                    <a:pt x="40955" y="20422"/>
                  </a:cubicBezTo>
                  <a:close/>
                  <a:moveTo>
                    <a:pt x="3013" y="0"/>
                  </a:moveTo>
                  <a:lnTo>
                    <a:pt x="0" y="3345"/>
                  </a:lnTo>
                  <a:cubicBezTo>
                    <a:pt x="0" y="3345"/>
                    <a:pt x="9417" y="7259"/>
                    <a:pt x="16629" y="10105"/>
                  </a:cubicBezTo>
                  <a:cubicBezTo>
                    <a:pt x="25714" y="13711"/>
                    <a:pt x="33162" y="16866"/>
                    <a:pt x="34704" y="22132"/>
                  </a:cubicBezTo>
                  <a:cubicBezTo>
                    <a:pt x="34704" y="22132"/>
                    <a:pt x="36520" y="19997"/>
                    <a:pt x="39041" y="19997"/>
                  </a:cubicBezTo>
                  <a:cubicBezTo>
                    <a:pt x="39063" y="19997"/>
                    <a:pt x="39085" y="19997"/>
                    <a:pt x="39106" y="19998"/>
                  </a:cubicBezTo>
                  <a:lnTo>
                    <a:pt x="39106" y="19998"/>
                  </a:lnTo>
                  <a:cubicBezTo>
                    <a:pt x="39228" y="19554"/>
                    <a:pt x="38301" y="16086"/>
                    <a:pt x="38167" y="15775"/>
                  </a:cubicBezTo>
                  <a:cubicBezTo>
                    <a:pt x="37313" y="13450"/>
                    <a:pt x="35700" y="11481"/>
                    <a:pt x="33565" y="10224"/>
                  </a:cubicBezTo>
                  <a:cubicBezTo>
                    <a:pt x="31549" y="8967"/>
                    <a:pt x="28987" y="8492"/>
                    <a:pt x="26686" y="7970"/>
                  </a:cubicBezTo>
                  <a:cubicBezTo>
                    <a:pt x="22843" y="7069"/>
                    <a:pt x="18906" y="6998"/>
                    <a:pt x="15087" y="6049"/>
                  </a:cubicBezTo>
                  <a:cubicBezTo>
                    <a:pt x="10770" y="5005"/>
                    <a:pt x="6073" y="3392"/>
                    <a:pt x="3013" y="0"/>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1" name="Google Shape;463;p5">
              <a:extLst>
                <a:ext uri="{FF2B5EF4-FFF2-40B4-BE49-F238E27FC236}">
                  <a16:creationId xmlns:a16="http://schemas.microsoft.com/office/drawing/2014/main" id="{3548FA5E-49CA-F03F-7B45-0506FFDC7647}"/>
                </a:ext>
              </a:extLst>
            </p:cNvPr>
            <p:cNvSpPr/>
            <p:nvPr/>
          </p:nvSpPr>
          <p:spPr>
            <a:xfrm>
              <a:off x="2738581" y="4540044"/>
              <a:ext cx="433825" cy="188550"/>
            </a:xfrm>
            <a:custGeom>
              <a:avLst/>
              <a:gdLst/>
              <a:ahLst/>
              <a:cxnLst/>
              <a:rect l="l" t="t" r="r" b="b"/>
              <a:pathLst>
                <a:path w="17353" h="7542" extrusionOk="0">
                  <a:moveTo>
                    <a:pt x="390" y="1"/>
                  </a:moveTo>
                  <a:cubicBezTo>
                    <a:pt x="258" y="1"/>
                    <a:pt x="1" y="149"/>
                    <a:pt x="178" y="193"/>
                  </a:cubicBezTo>
                  <a:cubicBezTo>
                    <a:pt x="6037" y="1545"/>
                    <a:pt x="13913" y="1308"/>
                    <a:pt x="16949" y="7475"/>
                  </a:cubicBezTo>
                  <a:cubicBezTo>
                    <a:pt x="16973" y="7523"/>
                    <a:pt x="17028" y="7541"/>
                    <a:pt x="17088" y="7541"/>
                  </a:cubicBezTo>
                  <a:cubicBezTo>
                    <a:pt x="17210" y="7541"/>
                    <a:pt x="17352" y="7467"/>
                    <a:pt x="17305" y="7404"/>
                  </a:cubicBezTo>
                  <a:cubicBezTo>
                    <a:pt x="14221" y="1142"/>
                    <a:pt x="6346" y="1379"/>
                    <a:pt x="415" y="3"/>
                  </a:cubicBezTo>
                  <a:cubicBezTo>
                    <a:pt x="408" y="2"/>
                    <a:pt x="399" y="1"/>
                    <a:pt x="39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2" name="Google Shape;464;p5">
              <a:extLst>
                <a:ext uri="{FF2B5EF4-FFF2-40B4-BE49-F238E27FC236}">
                  <a16:creationId xmlns:a16="http://schemas.microsoft.com/office/drawing/2014/main" id="{435947CA-AFAE-6330-4FEB-AF8FE1253F92}"/>
                </a:ext>
              </a:extLst>
            </p:cNvPr>
            <p:cNvSpPr/>
            <p:nvPr/>
          </p:nvSpPr>
          <p:spPr>
            <a:xfrm>
              <a:off x="2547406" y="4489694"/>
              <a:ext cx="503000" cy="205125"/>
            </a:xfrm>
            <a:custGeom>
              <a:avLst/>
              <a:gdLst/>
              <a:ahLst/>
              <a:cxnLst/>
              <a:rect l="l" t="t" r="r" b="b"/>
              <a:pathLst>
                <a:path w="20120" h="8205" extrusionOk="0">
                  <a:moveTo>
                    <a:pt x="221" y="1"/>
                  </a:moveTo>
                  <a:cubicBezTo>
                    <a:pt x="100" y="1"/>
                    <a:pt x="0" y="272"/>
                    <a:pt x="163" y="333"/>
                  </a:cubicBezTo>
                  <a:cubicBezTo>
                    <a:pt x="3318" y="1875"/>
                    <a:pt x="6639" y="3108"/>
                    <a:pt x="10055" y="3986"/>
                  </a:cubicBezTo>
                  <a:cubicBezTo>
                    <a:pt x="13661" y="4911"/>
                    <a:pt x="16815" y="5765"/>
                    <a:pt x="19757" y="8161"/>
                  </a:cubicBezTo>
                  <a:cubicBezTo>
                    <a:pt x="19792" y="8191"/>
                    <a:pt x="19831" y="8205"/>
                    <a:pt x="19869" y="8205"/>
                  </a:cubicBezTo>
                  <a:cubicBezTo>
                    <a:pt x="20005" y="8205"/>
                    <a:pt x="20119" y="8030"/>
                    <a:pt x="19970" y="7900"/>
                  </a:cubicBezTo>
                  <a:lnTo>
                    <a:pt x="19970" y="7900"/>
                  </a:lnTo>
                  <a:lnTo>
                    <a:pt x="19970" y="7924"/>
                  </a:lnTo>
                  <a:cubicBezTo>
                    <a:pt x="17337" y="5765"/>
                    <a:pt x="14562" y="4769"/>
                    <a:pt x="11312" y="3962"/>
                  </a:cubicBezTo>
                  <a:cubicBezTo>
                    <a:pt x="7517" y="3061"/>
                    <a:pt x="3816" y="1733"/>
                    <a:pt x="282" y="25"/>
                  </a:cubicBezTo>
                  <a:cubicBezTo>
                    <a:pt x="262" y="8"/>
                    <a:pt x="241" y="1"/>
                    <a:pt x="22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3" name="Google Shape;465;p5">
              <a:extLst>
                <a:ext uri="{FF2B5EF4-FFF2-40B4-BE49-F238E27FC236}">
                  <a16:creationId xmlns:a16="http://schemas.microsoft.com/office/drawing/2014/main" id="{09AE5D1C-A842-D7A7-0FF4-C6F4D8ECDD36}"/>
                </a:ext>
              </a:extLst>
            </p:cNvPr>
            <p:cNvSpPr/>
            <p:nvPr/>
          </p:nvSpPr>
          <p:spPr>
            <a:xfrm>
              <a:off x="2467856" y="4129144"/>
              <a:ext cx="949450" cy="712850"/>
            </a:xfrm>
            <a:custGeom>
              <a:avLst/>
              <a:gdLst/>
              <a:ahLst/>
              <a:cxnLst/>
              <a:rect l="l" t="t" r="r" b="b"/>
              <a:pathLst>
                <a:path w="37978" h="28514" extrusionOk="0">
                  <a:moveTo>
                    <a:pt x="21255" y="1"/>
                  </a:moveTo>
                  <a:lnTo>
                    <a:pt x="1" y="4935"/>
                  </a:lnTo>
                  <a:cubicBezTo>
                    <a:pt x="1" y="4935"/>
                    <a:pt x="30316" y="14162"/>
                    <a:pt x="30506" y="27896"/>
                  </a:cubicBezTo>
                  <a:cubicBezTo>
                    <a:pt x="30545" y="27895"/>
                    <a:pt x="30584" y="27895"/>
                    <a:pt x="30624" y="27895"/>
                  </a:cubicBezTo>
                  <a:cubicBezTo>
                    <a:pt x="31367" y="27895"/>
                    <a:pt x="32105" y="28106"/>
                    <a:pt x="32735" y="28489"/>
                  </a:cubicBezTo>
                  <a:lnTo>
                    <a:pt x="32807" y="28513"/>
                  </a:lnTo>
                  <a:lnTo>
                    <a:pt x="32854" y="28513"/>
                  </a:lnTo>
                  <a:cubicBezTo>
                    <a:pt x="32854" y="28513"/>
                    <a:pt x="37978" y="19001"/>
                    <a:pt x="29272" y="11671"/>
                  </a:cubicBezTo>
                  <a:cubicBezTo>
                    <a:pt x="20543" y="4342"/>
                    <a:pt x="21255" y="1"/>
                    <a:pt x="21255"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4" name="Google Shape;466;p5">
              <a:extLst>
                <a:ext uri="{FF2B5EF4-FFF2-40B4-BE49-F238E27FC236}">
                  <a16:creationId xmlns:a16="http://schemas.microsoft.com/office/drawing/2014/main" id="{FF720E01-E716-DE30-AD47-05BBF2BCF020}"/>
                </a:ext>
              </a:extLst>
            </p:cNvPr>
            <p:cNvSpPr/>
            <p:nvPr/>
          </p:nvSpPr>
          <p:spPr>
            <a:xfrm>
              <a:off x="2895431" y="4656769"/>
              <a:ext cx="212875" cy="142600"/>
            </a:xfrm>
            <a:custGeom>
              <a:avLst/>
              <a:gdLst/>
              <a:ahLst/>
              <a:cxnLst/>
              <a:rect l="l" t="t" r="r" b="b"/>
              <a:pathLst>
                <a:path w="8515" h="5704" extrusionOk="0">
                  <a:moveTo>
                    <a:pt x="171" y="0"/>
                  </a:moveTo>
                  <a:cubicBezTo>
                    <a:pt x="1" y="0"/>
                    <a:pt x="112" y="178"/>
                    <a:pt x="261" y="221"/>
                  </a:cubicBezTo>
                  <a:cubicBezTo>
                    <a:pt x="3464" y="980"/>
                    <a:pt x="6263" y="2901"/>
                    <a:pt x="8113" y="5605"/>
                  </a:cubicBezTo>
                  <a:cubicBezTo>
                    <a:pt x="8150" y="5667"/>
                    <a:pt x="8272" y="5703"/>
                    <a:pt x="8365" y="5703"/>
                  </a:cubicBezTo>
                  <a:cubicBezTo>
                    <a:pt x="8451" y="5703"/>
                    <a:pt x="8514" y="5673"/>
                    <a:pt x="8469" y="5605"/>
                  </a:cubicBezTo>
                  <a:cubicBezTo>
                    <a:pt x="6500" y="2783"/>
                    <a:pt x="3582" y="790"/>
                    <a:pt x="238" y="7"/>
                  </a:cubicBezTo>
                  <a:cubicBezTo>
                    <a:pt x="212" y="3"/>
                    <a:pt x="190" y="0"/>
                    <a:pt x="17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65" name="Google Shape;467;p5">
            <a:extLst>
              <a:ext uri="{FF2B5EF4-FFF2-40B4-BE49-F238E27FC236}">
                <a16:creationId xmlns:a16="http://schemas.microsoft.com/office/drawing/2014/main" id="{55A36362-6707-2430-295D-26A6CA5FF5A8}"/>
              </a:ext>
            </a:extLst>
          </p:cNvPr>
          <p:cNvSpPr/>
          <p:nvPr/>
        </p:nvSpPr>
        <p:spPr>
          <a:xfrm flipH="1">
            <a:off x="9965269" y="4620150"/>
            <a:ext cx="391617" cy="498005"/>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66" name="Google Shape;468;p5">
            <a:extLst>
              <a:ext uri="{FF2B5EF4-FFF2-40B4-BE49-F238E27FC236}">
                <a16:creationId xmlns:a16="http://schemas.microsoft.com/office/drawing/2014/main" id="{83863100-AB1A-594B-5FE5-AB78B9DFFF0F}"/>
              </a:ext>
            </a:extLst>
          </p:cNvPr>
          <p:cNvGrpSpPr/>
          <p:nvPr/>
        </p:nvGrpSpPr>
        <p:grpSpPr>
          <a:xfrm rot="2700000">
            <a:off x="10009637" y="2579392"/>
            <a:ext cx="1709585" cy="1148259"/>
            <a:chOff x="133625" y="4024950"/>
            <a:chExt cx="1244878" cy="836133"/>
          </a:xfrm>
        </p:grpSpPr>
        <p:sp>
          <p:nvSpPr>
            <p:cNvPr id="67" name="Google Shape;469;p5">
              <a:extLst>
                <a:ext uri="{FF2B5EF4-FFF2-40B4-BE49-F238E27FC236}">
                  <a16:creationId xmlns:a16="http://schemas.microsoft.com/office/drawing/2014/main" id="{3D41877A-CCB3-EC06-A81C-33ADE246827D}"/>
                </a:ext>
              </a:extLst>
            </p:cNvPr>
            <p:cNvSpPr/>
            <p:nvPr/>
          </p:nvSpPr>
          <p:spPr>
            <a:xfrm>
              <a:off x="145827" y="4027219"/>
              <a:ext cx="1217689" cy="831396"/>
            </a:xfrm>
            <a:custGeom>
              <a:avLst/>
              <a:gdLst/>
              <a:ahLst/>
              <a:cxnLst/>
              <a:rect l="l" t="t" r="r" b="b"/>
              <a:pathLst>
                <a:path w="103589" h="70727" extrusionOk="0">
                  <a:moveTo>
                    <a:pt x="6834" y="0"/>
                  </a:moveTo>
                  <a:lnTo>
                    <a:pt x="6834" y="0"/>
                  </a:lnTo>
                  <a:cubicBezTo>
                    <a:pt x="7521" y="850"/>
                    <a:pt x="8142" y="1766"/>
                    <a:pt x="8698" y="2682"/>
                  </a:cubicBezTo>
                  <a:lnTo>
                    <a:pt x="5199" y="916"/>
                  </a:lnTo>
                  <a:lnTo>
                    <a:pt x="5199" y="916"/>
                  </a:lnTo>
                  <a:cubicBezTo>
                    <a:pt x="6409" y="2485"/>
                    <a:pt x="7488" y="4153"/>
                    <a:pt x="8436" y="5919"/>
                  </a:cubicBezTo>
                  <a:lnTo>
                    <a:pt x="2256" y="2845"/>
                  </a:lnTo>
                  <a:lnTo>
                    <a:pt x="2256" y="2845"/>
                  </a:lnTo>
                  <a:cubicBezTo>
                    <a:pt x="4120" y="5265"/>
                    <a:pt x="5690" y="7946"/>
                    <a:pt x="6932" y="10758"/>
                  </a:cubicBezTo>
                  <a:lnTo>
                    <a:pt x="0" y="7979"/>
                  </a:lnTo>
                  <a:lnTo>
                    <a:pt x="0" y="7979"/>
                  </a:lnTo>
                  <a:cubicBezTo>
                    <a:pt x="4937" y="13145"/>
                    <a:pt x="7684" y="20142"/>
                    <a:pt x="8534" y="27238"/>
                  </a:cubicBezTo>
                  <a:cubicBezTo>
                    <a:pt x="9057" y="32045"/>
                    <a:pt x="8927" y="36917"/>
                    <a:pt x="8175" y="41690"/>
                  </a:cubicBezTo>
                  <a:cubicBezTo>
                    <a:pt x="7979" y="42865"/>
                    <a:pt x="5246" y="55326"/>
                    <a:pt x="5037" y="55326"/>
                  </a:cubicBezTo>
                  <a:cubicBezTo>
                    <a:pt x="5037" y="55326"/>
                    <a:pt x="5036" y="55326"/>
                    <a:pt x="5036" y="55326"/>
                  </a:cubicBezTo>
                  <a:lnTo>
                    <a:pt x="5036" y="55326"/>
                  </a:lnTo>
                  <a:cubicBezTo>
                    <a:pt x="5037" y="55326"/>
                    <a:pt x="8045" y="56339"/>
                    <a:pt x="12818" y="57843"/>
                  </a:cubicBezTo>
                  <a:cubicBezTo>
                    <a:pt x="26028" y="62061"/>
                    <a:pt x="52317" y="70072"/>
                    <a:pt x="61309" y="70726"/>
                  </a:cubicBezTo>
                  <a:lnTo>
                    <a:pt x="70694" y="65527"/>
                  </a:lnTo>
                  <a:lnTo>
                    <a:pt x="70726" y="65495"/>
                  </a:lnTo>
                  <a:lnTo>
                    <a:pt x="70759" y="65495"/>
                  </a:lnTo>
                  <a:lnTo>
                    <a:pt x="70890" y="65429"/>
                  </a:lnTo>
                  <a:lnTo>
                    <a:pt x="70857" y="65429"/>
                  </a:lnTo>
                  <a:cubicBezTo>
                    <a:pt x="71184" y="65135"/>
                    <a:pt x="71413" y="64775"/>
                    <a:pt x="71576" y="64383"/>
                  </a:cubicBezTo>
                  <a:cubicBezTo>
                    <a:pt x="72296" y="62650"/>
                    <a:pt x="73015" y="60950"/>
                    <a:pt x="73735" y="59217"/>
                  </a:cubicBezTo>
                  <a:cubicBezTo>
                    <a:pt x="74944" y="56437"/>
                    <a:pt x="76187" y="53691"/>
                    <a:pt x="77626" y="51042"/>
                  </a:cubicBezTo>
                  <a:cubicBezTo>
                    <a:pt x="79849" y="47020"/>
                    <a:pt x="82825" y="43554"/>
                    <a:pt x="85768" y="40088"/>
                  </a:cubicBezTo>
                  <a:cubicBezTo>
                    <a:pt x="90411" y="34628"/>
                    <a:pt x="96754" y="29461"/>
                    <a:pt x="103588" y="27728"/>
                  </a:cubicBezTo>
                  <a:cubicBezTo>
                    <a:pt x="99991" y="26519"/>
                    <a:pt x="96394" y="25276"/>
                    <a:pt x="92863" y="23935"/>
                  </a:cubicBezTo>
                  <a:lnTo>
                    <a:pt x="50323" y="8763"/>
                  </a:lnTo>
                  <a:cubicBezTo>
                    <a:pt x="49930" y="8862"/>
                    <a:pt x="49538" y="9058"/>
                    <a:pt x="49211" y="9352"/>
                  </a:cubicBezTo>
                  <a:lnTo>
                    <a:pt x="44273" y="7161"/>
                  </a:lnTo>
                  <a:cubicBezTo>
                    <a:pt x="43783" y="7488"/>
                    <a:pt x="43325" y="7848"/>
                    <a:pt x="42835" y="8208"/>
                  </a:cubicBezTo>
                  <a:lnTo>
                    <a:pt x="38486" y="6344"/>
                  </a:lnTo>
                  <a:cubicBezTo>
                    <a:pt x="36066" y="8109"/>
                    <a:pt x="33843" y="10169"/>
                    <a:pt x="31946" y="12491"/>
                  </a:cubicBezTo>
                  <a:lnTo>
                    <a:pt x="6834" y="0"/>
                  </a:lnTo>
                  <a:close/>
                </a:path>
              </a:pathLst>
            </a:custGeom>
            <a:solidFill>
              <a:srgbClr val="EF433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8" name="Google Shape;470;p5">
              <a:extLst>
                <a:ext uri="{FF2B5EF4-FFF2-40B4-BE49-F238E27FC236}">
                  <a16:creationId xmlns:a16="http://schemas.microsoft.com/office/drawing/2014/main" id="{AE7FB710-A9F3-A6C4-B7BD-E17572F82F75}"/>
                </a:ext>
              </a:extLst>
            </p:cNvPr>
            <p:cNvSpPr/>
            <p:nvPr/>
          </p:nvSpPr>
          <p:spPr>
            <a:xfrm>
              <a:off x="133625" y="4024950"/>
              <a:ext cx="1244878" cy="836133"/>
            </a:xfrm>
            <a:custGeom>
              <a:avLst/>
              <a:gdLst/>
              <a:ahLst/>
              <a:cxnLst/>
              <a:rect l="l" t="t" r="r" b="b"/>
              <a:pathLst>
                <a:path w="105902" h="71130" extrusionOk="0">
                  <a:moveTo>
                    <a:pt x="52342" y="9153"/>
                  </a:moveTo>
                  <a:cubicBezTo>
                    <a:pt x="52341" y="9153"/>
                    <a:pt x="52340" y="9153"/>
                    <a:pt x="52340" y="9153"/>
                  </a:cubicBezTo>
                  <a:lnTo>
                    <a:pt x="52340" y="9153"/>
                  </a:lnTo>
                  <a:cubicBezTo>
                    <a:pt x="52340" y="9153"/>
                    <a:pt x="52341" y="9153"/>
                    <a:pt x="52342" y="9153"/>
                  </a:cubicBezTo>
                  <a:close/>
                  <a:moveTo>
                    <a:pt x="9753" y="1506"/>
                  </a:moveTo>
                  <a:lnTo>
                    <a:pt x="32101" y="12651"/>
                  </a:lnTo>
                  <a:cubicBezTo>
                    <a:pt x="32332" y="12790"/>
                    <a:pt x="33021" y="13027"/>
                    <a:pt x="33520" y="13027"/>
                  </a:cubicBezTo>
                  <a:cubicBezTo>
                    <a:pt x="33727" y="13027"/>
                    <a:pt x="33902" y="12986"/>
                    <a:pt x="33998" y="12880"/>
                  </a:cubicBezTo>
                  <a:cubicBezTo>
                    <a:pt x="35772" y="10708"/>
                    <a:pt x="37804" y="8794"/>
                    <a:pt x="40040" y="7110"/>
                  </a:cubicBezTo>
                  <a:lnTo>
                    <a:pt x="40040" y="7110"/>
                  </a:lnTo>
                  <a:cubicBezTo>
                    <a:pt x="40919" y="7493"/>
                    <a:pt x="41807" y="7871"/>
                    <a:pt x="42696" y="8204"/>
                  </a:cubicBezTo>
                  <a:cubicBezTo>
                    <a:pt x="43285" y="8440"/>
                    <a:pt x="43726" y="8553"/>
                    <a:pt x="44117" y="8553"/>
                  </a:cubicBezTo>
                  <a:cubicBezTo>
                    <a:pt x="44680" y="8553"/>
                    <a:pt x="45142" y="8320"/>
                    <a:pt x="45798" y="7886"/>
                  </a:cubicBezTo>
                  <a:lnTo>
                    <a:pt x="45798" y="7886"/>
                  </a:lnTo>
                  <a:lnTo>
                    <a:pt x="48745" y="9185"/>
                  </a:lnTo>
                  <a:cubicBezTo>
                    <a:pt x="49137" y="9382"/>
                    <a:pt x="49530" y="9545"/>
                    <a:pt x="49955" y="9676"/>
                  </a:cubicBezTo>
                  <a:cubicBezTo>
                    <a:pt x="50178" y="9723"/>
                    <a:pt x="50367" y="9744"/>
                    <a:pt x="50536" y="9744"/>
                  </a:cubicBezTo>
                  <a:cubicBezTo>
                    <a:pt x="51006" y="9744"/>
                    <a:pt x="51320" y="9584"/>
                    <a:pt x="51763" y="9387"/>
                  </a:cubicBezTo>
                  <a:lnTo>
                    <a:pt x="51763" y="9387"/>
                  </a:lnTo>
                  <a:lnTo>
                    <a:pt x="78369" y="18831"/>
                  </a:lnTo>
                  <a:lnTo>
                    <a:pt x="92103" y="23736"/>
                  </a:lnTo>
                  <a:cubicBezTo>
                    <a:pt x="94620" y="24619"/>
                    <a:pt x="97105" y="25600"/>
                    <a:pt x="99623" y="26450"/>
                  </a:cubicBezTo>
                  <a:cubicBezTo>
                    <a:pt x="99950" y="26581"/>
                    <a:pt x="103416" y="27660"/>
                    <a:pt x="103416" y="27758"/>
                  </a:cubicBezTo>
                  <a:cubicBezTo>
                    <a:pt x="103416" y="27856"/>
                    <a:pt x="100800" y="28641"/>
                    <a:pt x="100637" y="28706"/>
                  </a:cubicBezTo>
                  <a:cubicBezTo>
                    <a:pt x="97956" y="29818"/>
                    <a:pt x="95438" y="31289"/>
                    <a:pt x="93149" y="33088"/>
                  </a:cubicBezTo>
                  <a:cubicBezTo>
                    <a:pt x="88244" y="36848"/>
                    <a:pt x="84059" y="41785"/>
                    <a:pt x="80429" y="46788"/>
                  </a:cubicBezTo>
                  <a:cubicBezTo>
                    <a:pt x="78435" y="49633"/>
                    <a:pt x="76734" y="52641"/>
                    <a:pt x="75361" y="55780"/>
                  </a:cubicBezTo>
                  <a:cubicBezTo>
                    <a:pt x="74609" y="57415"/>
                    <a:pt x="73890" y="59050"/>
                    <a:pt x="73203" y="60685"/>
                  </a:cubicBezTo>
                  <a:cubicBezTo>
                    <a:pt x="72553" y="62246"/>
                    <a:pt x="72064" y="64130"/>
                    <a:pt x="70965" y="65405"/>
                  </a:cubicBezTo>
                  <a:lnTo>
                    <a:pt x="70965" y="65405"/>
                  </a:lnTo>
                  <a:lnTo>
                    <a:pt x="63753" y="69415"/>
                  </a:lnTo>
                  <a:cubicBezTo>
                    <a:pt x="63165" y="69742"/>
                    <a:pt x="62347" y="70037"/>
                    <a:pt x="61824" y="70462"/>
                  </a:cubicBezTo>
                  <a:cubicBezTo>
                    <a:pt x="61738" y="70526"/>
                    <a:pt x="61667" y="70576"/>
                    <a:pt x="61590" y="70622"/>
                  </a:cubicBezTo>
                  <a:lnTo>
                    <a:pt x="61590" y="70622"/>
                  </a:lnTo>
                  <a:cubicBezTo>
                    <a:pt x="61397" y="70613"/>
                    <a:pt x="61191" y="70586"/>
                    <a:pt x="61007" y="70560"/>
                  </a:cubicBezTo>
                  <a:cubicBezTo>
                    <a:pt x="58947" y="70331"/>
                    <a:pt x="56919" y="69906"/>
                    <a:pt x="54859" y="69448"/>
                  </a:cubicBezTo>
                  <a:cubicBezTo>
                    <a:pt x="43709" y="66996"/>
                    <a:pt x="32723" y="63628"/>
                    <a:pt x="21801" y="60260"/>
                  </a:cubicBezTo>
                  <a:cubicBezTo>
                    <a:pt x="16921" y="58748"/>
                    <a:pt x="12040" y="57207"/>
                    <a:pt x="7188" y="55605"/>
                  </a:cubicBezTo>
                  <a:lnTo>
                    <a:pt x="7188" y="55605"/>
                  </a:lnTo>
                  <a:cubicBezTo>
                    <a:pt x="7411" y="55228"/>
                    <a:pt x="7494" y="54292"/>
                    <a:pt x="7578" y="54014"/>
                  </a:cubicBezTo>
                  <a:cubicBezTo>
                    <a:pt x="7937" y="52543"/>
                    <a:pt x="8264" y="51039"/>
                    <a:pt x="8624" y="49535"/>
                  </a:cubicBezTo>
                  <a:cubicBezTo>
                    <a:pt x="9213" y="46821"/>
                    <a:pt x="9932" y="44074"/>
                    <a:pt x="10324" y="41295"/>
                  </a:cubicBezTo>
                  <a:cubicBezTo>
                    <a:pt x="11869" y="30106"/>
                    <a:pt x="10405" y="18036"/>
                    <a:pt x="2888" y="9243"/>
                  </a:cubicBezTo>
                  <a:lnTo>
                    <a:pt x="2888" y="9243"/>
                  </a:lnTo>
                  <a:lnTo>
                    <a:pt x="7251" y="10984"/>
                  </a:lnTo>
                  <a:cubicBezTo>
                    <a:pt x="7361" y="11028"/>
                    <a:pt x="8176" y="11192"/>
                    <a:pt x="8641" y="11192"/>
                  </a:cubicBezTo>
                  <a:cubicBezTo>
                    <a:pt x="8862" y="11192"/>
                    <a:pt x="9004" y="11155"/>
                    <a:pt x="8951" y="11049"/>
                  </a:cubicBezTo>
                  <a:cubicBezTo>
                    <a:pt x="7909" y="8690"/>
                    <a:pt x="6636" y="6446"/>
                    <a:pt x="5152" y="4336"/>
                  </a:cubicBezTo>
                  <a:lnTo>
                    <a:pt x="5152" y="4336"/>
                  </a:lnTo>
                  <a:lnTo>
                    <a:pt x="8481" y="5992"/>
                  </a:lnTo>
                  <a:lnTo>
                    <a:pt x="8481" y="5992"/>
                  </a:lnTo>
                  <a:cubicBezTo>
                    <a:pt x="8485" y="5999"/>
                    <a:pt x="8489" y="6006"/>
                    <a:pt x="8493" y="6014"/>
                  </a:cubicBezTo>
                  <a:lnTo>
                    <a:pt x="8531" y="6016"/>
                  </a:lnTo>
                  <a:lnTo>
                    <a:pt x="8531" y="6016"/>
                  </a:lnTo>
                  <a:lnTo>
                    <a:pt x="8591" y="6046"/>
                  </a:lnTo>
                  <a:cubicBezTo>
                    <a:pt x="8734" y="6117"/>
                    <a:pt x="9719" y="6309"/>
                    <a:pt x="10200" y="6309"/>
                  </a:cubicBezTo>
                  <a:cubicBezTo>
                    <a:pt x="10381" y="6309"/>
                    <a:pt x="10491" y="6282"/>
                    <a:pt x="10455" y="6210"/>
                  </a:cubicBezTo>
                  <a:cubicBezTo>
                    <a:pt x="9752" y="4901"/>
                    <a:pt x="8977" y="3646"/>
                    <a:pt x="8131" y="2445"/>
                  </a:cubicBezTo>
                  <a:lnTo>
                    <a:pt x="8131" y="2445"/>
                  </a:lnTo>
                  <a:lnTo>
                    <a:pt x="8853" y="2809"/>
                  </a:lnTo>
                  <a:cubicBezTo>
                    <a:pt x="9015" y="2878"/>
                    <a:pt x="9959" y="3046"/>
                    <a:pt x="10443" y="3046"/>
                  </a:cubicBezTo>
                  <a:cubicBezTo>
                    <a:pt x="10644" y="3046"/>
                    <a:pt x="10765" y="3017"/>
                    <a:pt x="10717" y="2940"/>
                  </a:cubicBezTo>
                  <a:cubicBezTo>
                    <a:pt x="10405" y="2454"/>
                    <a:pt x="10083" y="1978"/>
                    <a:pt x="9753" y="1506"/>
                  </a:cubicBezTo>
                  <a:close/>
                  <a:moveTo>
                    <a:pt x="7133" y="0"/>
                  </a:moveTo>
                  <a:cubicBezTo>
                    <a:pt x="6959" y="0"/>
                    <a:pt x="6856" y="18"/>
                    <a:pt x="6891" y="63"/>
                  </a:cubicBezTo>
                  <a:cubicBezTo>
                    <a:pt x="7262" y="564"/>
                    <a:pt x="7623" y="1065"/>
                    <a:pt x="7973" y="1572"/>
                  </a:cubicBezTo>
                  <a:lnTo>
                    <a:pt x="7973" y="1572"/>
                  </a:lnTo>
                  <a:lnTo>
                    <a:pt x="7120" y="1142"/>
                  </a:lnTo>
                  <a:cubicBezTo>
                    <a:pt x="6956" y="1071"/>
                    <a:pt x="6002" y="934"/>
                    <a:pt x="5523" y="934"/>
                  </a:cubicBezTo>
                  <a:cubicBezTo>
                    <a:pt x="5334" y="934"/>
                    <a:pt x="5219" y="955"/>
                    <a:pt x="5256" y="1011"/>
                  </a:cubicBezTo>
                  <a:cubicBezTo>
                    <a:pt x="6211" y="2250"/>
                    <a:pt x="7084" y="3550"/>
                    <a:pt x="7876" y="4911"/>
                  </a:cubicBezTo>
                  <a:lnTo>
                    <a:pt x="7876" y="4911"/>
                  </a:lnTo>
                  <a:lnTo>
                    <a:pt x="4177" y="3071"/>
                  </a:lnTo>
                  <a:cubicBezTo>
                    <a:pt x="4010" y="2975"/>
                    <a:pt x="3008" y="2845"/>
                    <a:pt x="2541" y="2845"/>
                  </a:cubicBezTo>
                  <a:cubicBezTo>
                    <a:pt x="2368" y="2845"/>
                    <a:pt x="2269" y="2863"/>
                    <a:pt x="2313" y="2907"/>
                  </a:cubicBezTo>
                  <a:cubicBezTo>
                    <a:pt x="4007" y="5136"/>
                    <a:pt x="5458" y="7554"/>
                    <a:pt x="6642" y="10088"/>
                  </a:cubicBezTo>
                  <a:lnTo>
                    <a:pt x="6642" y="10088"/>
                  </a:lnTo>
                  <a:lnTo>
                    <a:pt x="1757" y="8139"/>
                  </a:lnTo>
                  <a:cubicBezTo>
                    <a:pt x="1629" y="8075"/>
                    <a:pt x="865" y="7996"/>
                    <a:pt x="402" y="7996"/>
                  </a:cubicBezTo>
                  <a:cubicBezTo>
                    <a:pt x="161" y="7996"/>
                    <a:pt x="1" y="8017"/>
                    <a:pt x="57" y="8074"/>
                  </a:cubicBezTo>
                  <a:cubicBezTo>
                    <a:pt x="8297" y="16902"/>
                    <a:pt x="9899" y="29393"/>
                    <a:pt x="8297" y="40968"/>
                  </a:cubicBezTo>
                  <a:cubicBezTo>
                    <a:pt x="7970" y="43518"/>
                    <a:pt x="7316" y="46069"/>
                    <a:pt x="6760" y="48587"/>
                  </a:cubicBezTo>
                  <a:cubicBezTo>
                    <a:pt x="6401" y="50091"/>
                    <a:pt x="6074" y="51595"/>
                    <a:pt x="5714" y="53099"/>
                  </a:cubicBezTo>
                  <a:cubicBezTo>
                    <a:pt x="5651" y="53383"/>
                    <a:pt x="5436" y="55035"/>
                    <a:pt x="5156" y="55299"/>
                  </a:cubicBezTo>
                  <a:lnTo>
                    <a:pt x="5156" y="55299"/>
                  </a:lnTo>
                  <a:lnTo>
                    <a:pt x="5125" y="55290"/>
                  </a:lnTo>
                  <a:lnTo>
                    <a:pt x="5125" y="55290"/>
                  </a:lnTo>
                  <a:cubicBezTo>
                    <a:pt x="4962" y="55453"/>
                    <a:pt x="5452" y="55584"/>
                    <a:pt x="5518" y="55617"/>
                  </a:cubicBezTo>
                  <a:cubicBezTo>
                    <a:pt x="16177" y="59148"/>
                    <a:pt x="26902" y="62451"/>
                    <a:pt x="37725" y="65492"/>
                  </a:cubicBezTo>
                  <a:cubicBezTo>
                    <a:pt x="43251" y="67061"/>
                    <a:pt x="48810" y="68565"/>
                    <a:pt x="54434" y="69808"/>
                  </a:cubicBezTo>
                  <a:cubicBezTo>
                    <a:pt x="56494" y="70233"/>
                    <a:pt x="58554" y="70658"/>
                    <a:pt x="60647" y="70952"/>
                  </a:cubicBezTo>
                  <a:cubicBezTo>
                    <a:pt x="61276" y="71022"/>
                    <a:pt x="61848" y="71129"/>
                    <a:pt x="62405" y="71129"/>
                  </a:cubicBezTo>
                  <a:cubicBezTo>
                    <a:pt x="62891" y="71129"/>
                    <a:pt x="63364" y="71048"/>
                    <a:pt x="63851" y="70789"/>
                  </a:cubicBezTo>
                  <a:cubicBezTo>
                    <a:pt x="66925" y="69285"/>
                    <a:pt x="69901" y="67453"/>
                    <a:pt x="72909" y="65786"/>
                  </a:cubicBezTo>
                  <a:cubicBezTo>
                    <a:pt x="72932" y="65774"/>
                    <a:pt x="72944" y="65761"/>
                    <a:pt x="72946" y="65747"/>
                  </a:cubicBezTo>
                  <a:lnTo>
                    <a:pt x="72946" y="65747"/>
                  </a:lnTo>
                  <a:cubicBezTo>
                    <a:pt x="74316" y="64144"/>
                    <a:pt x="74970" y="61500"/>
                    <a:pt x="75819" y="59540"/>
                  </a:cubicBezTo>
                  <a:cubicBezTo>
                    <a:pt x="76636" y="57611"/>
                    <a:pt x="77519" y="55617"/>
                    <a:pt x="78467" y="53720"/>
                  </a:cubicBezTo>
                  <a:cubicBezTo>
                    <a:pt x="80462" y="49829"/>
                    <a:pt x="82914" y="46200"/>
                    <a:pt x="85759" y="42897"/>
                  </a:cubicBezTo>
                  <a:cubicBezTo>
                    <a:pt x="91056" y="36488"/>
                    <a:pt x="97236" y="30374"/>
                    <a:pt x="105509" y="28150"/>
                  </a:cubicBezTo>
                  <a:cubicBezTo>
                    <a:pt x="105901" y="28019"/>
                    <a:pt x="105313" y="27823"/>
                    <a:pt x="105182" y="27791"/>
                  </a:cubicBezTo>
                  <a:cubicBezTo>
                    <a:pt x="89487" y="22493"/>
                    <a:pt x="73922" y="16673"/>
                    <a:pt x="58325" y="11115"/>
                  </a:cubicBezTo>
                  <a:lnTo>
                    <a:pt x="52113" y="8924"/>
                  </a:lnTo>
                  <a:cubicBezTo>
                    <a:pt x="51996" y="8877"/>
                    <a:pt x="51669" y="8834"/>
                    <a:pt x="51335" y="8812"/>
                  </a:cubicBezTo>
                  <a:lnTo>
                    <a:pt x="51335" y="8812"/>
                  </a:lnTo>
                  <a:cubicBezTo>
                    <a:pt x="51097" y="8743"/>
                    <a:pt x="50854" y="8691"/>
                    <a:pt x="50655" y="8691"/>
                  </a:cubicBezTo>
                  <a:cubicBezTo>
                    <a:pt x="50563" y="8691"/>
                    <a:pt x="50481" y="8702"/>
                    <a:pt x="50412" y="8728"/>
                  </a:cubicBezTo>
                  <a:cubicBezTo>
                    <a:pt x="50190" y="8779"/>
                    <a:pt x="49977" y="8857"/>
                    <a:pt x="49777" y="8962"/>
                  </a:cubicBezTo>
                  <a:lnTo>
                    <a:pt x="49777" y="8962"/>
                  </a:lnTo>
                  <a:cubicBezTo>
                    <a:pt x="48754" y="8494"/>
                    <a:pt x="47719" y="8030"/>
                    <a:pt x="46685" y="7583"/>
                  </a:cubicBezTo>
                  <a:cubicBezTo>
                    <a:pt x="46030" y="7301"/>
                    <a:pt x="45536" y="7159"/>
                    <a:pt x="45087" y="7159"/>
                  </a:cubicBezTo>
                  <a:cubicBezTo>
                    <a:pt x="44527" y="7159"/>
                    <a:pt x="44037" y="7379"/>
                    <a:pt x="43389" y="7818"/>
                  </a:cubicBezTo>
                  <a:lnTo>
                    <a:pt x="43389" y="7818"/>
                  </a:lnTo>
                  <a:cubicBezTo>
                    <a:pt x="42225" y="7263"/>
                    <a:pt x="41031" y="6673"/>
                    <a:pt x="39818" y="6406"/>
                  </a:cubicBezTo>
                  <a:cubicBezTo>
                    <a:pt x="39600" y="6354"/>
                    <a:pt x="39400" y="6330"/>
                    <a:pt x="39213" y="6330"/>
                  </a:cubicBezTo>
                  <a:cubicBezTo>
                    <a:pt x="38227" y="6330"/>
                    <a:pt x="37625" y="6999"/>
                    <a:pt x="36744" y="7714"/>
                  </a:cubicBezTo>
                  <a:cubicBezTo>
                    <a:pt x="35186" y="9037"/>
                    <a:pt x="33734" y="10465"/>
                    <a:pt x="32411" y="12023"/>
                  </a:cubicBezTo>
                  <a:lnTo>
                    <a:pt x="32411" y="12023"/>
                  </a:lnTo>
                  <a:lnTo>
                    <a:pt x="8872" y="284"/>
                  </a:lnTo>
                  <a:lnTo>
                    <a:pt x="8872" y="284"/>
                  </a:lnTo>
                  <a:cubicBezTo>
                    <a:pt x="8866" y="276"/>
                    <a:pt x="8859" y="267"/>
                    <a:pt x="8853" y="259"/>
                  </a:cubicBezTo>
                  <a:lnTo>
                    <a:pt x="8815" y="256"/>
                  </a:lnTo>
                  <a:lnTo>
                    <a:pt x="8815" y="256"/>
                  </a:lnTo>
                  <a:lnTo>
                    <a:pt x="8755" y="226"/>
                  </a:lnTo>
                  <a:cubicBezTo>
                    <a:pt x="8588" y="131"/>
                    <a:pt x="7603" y="0"/>
                    <a:pt x="7133"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9" name="Google Shape;471;p5">
              <a:extLst>
                <a:ext uri="{FF2B5EF4-FFF2-40B4-BE49-F238E27FC236}">
                  <a16:creationId xmlns:a16="http://schemas.microsoft.com/office/drawing/2014/main" id="{BBF74DCB-D2E9-BCBF-0E11-E0E507D39F64}"/>
                </a:ext>
              </a:extLst>
            </p:cNvPr>
            <p:cNvSpPr/>
            <p:nvPr/>
          </p:nvSpPr>
          <p:spPr>
            <a:xfrm>
              <a:off x="145827" y="4121002"/>
              <a:ext cx="831008" cy="737614"/>
            </a:xfrm>
            <a:custGeom>
              <a:avLst/>
              <a:gdLst/>
              <a:ahLst/>
              <a:cxnLst/>
              <a:rect l="l" t="t" r="r" b="b"/>
              <a:pathLst>
                <a:path w="70694" h="62749" extrusionOk="0">
                  <a:moveTo>
                    <a:pt x="5036" y="47348"/>
                  </a:moveTo>
                  <a:cubicBezTo>
                    <a:pt x="5036" y="47348"/>
                    <a:pt x="5036" y="47348"/>
                    <a:pt x="5036" y="47348"/>
                  </a:cubicBezTo>
                  <a:lnTo>
                    <a:pt x="5036" y="47348"/>
                  </a:lnTo>
                  <a:cubicBezTo>
                    <a:pt x="5036" y="47348"/>
                    <a:pt x="5036" y="47348"/>
                    <a:pt x="5036" y="47348"/>
                  </a:cubicBezTo>
                  <a:close/>
                  <a:moveTo>
                    <a:pt x="0" y="1"/>
                  </a:moveTo>
                  <a:lnTo>
                    <a:pt x="0" y="1"/>
                  </a:lnTo>
                  <a:cubicBezTo>
                    <a:pt x="4937" y="5167"/>
                    <a:pt x="7684" y="12164"/>
                    <a:pt x="8534" y="19260"/>
                  </a:cubicBezTo>
                  <a:cubicBezTo>
                    <a:pt x="9057" y="24067"/>
                    <a:pt x="8927" y="28939"/>
                    <a:pt x="8175" y="33712"/>
                  </a:cubicBezTo>
                  <a:cubicBezTo>
                    <a:pt x="7979" y="34887"/>
                    <a:pt x="5246" y="47348"/>
                    <a:pt x="5037" y="47348"/>
                  </a:cubicBezTo>
                  <a:cubicBezTo>
                    <a:pt x="5037" y="47348"/>
                    <a:pt x="5037" y="47348"/>
                    <a:pt x="5036" y="47348"/>
                  </a:cubicBezTo>
                  <a:lnTo>
                    <a:pt x="5036" y="47348"/>
                  </a:lnTo>
                  <a:cubicBezTo>
                    <a:pt x="5236" y="47403"/>
                    <a:pt x="40302" y="59095"/>
                    <a:pt x="61309" y="62748"/>
                  </a:cubicBezTo>
                  <a:lnTo>
                    <a:pt x="70694" y="57353"/>
                  </a:lnTo>
                  <a:lnTo>
                    <a:pt x="52873" y="39010"/>
                  </a:lnTo>
                  <a:cubicBezTo>
                    <a:pt x="51631" y="37734"/>
                    <a:pt x="50617" y="35969"/>
                    <a:pt x="49113" y="34988"/>
                  </a:cubicBezTo>
                  <a:cubicBezTo>
                    <a:pt x="47838" y="34105"/>
                    <a:pt x="46987" y="33843"/>
                    <a:pt x="47151" y="31881"/>
                  </a:cubicBezTo>
                  <a:cubicBezTo>
                    <a:pt x="47282" y="30802"/>
                    <a:pt x="47707" y="29756"/>
                    <a:pt x="47870" y="28677"/>
                  </a:cubicBezTo>
                  <a:cubicBezTo>
                    <a:pt x="48034" y="27467"/>
                    <a:pt x="47903" y="26257"/>
                    <a:pt x="47903" y="25080"/>
                  </a:cubicBezTo>
                  <a:cubicBezTo>
                    <a:pt x="47870" y="23184"/>
                    <a:pt x="48165" y="21320"/>
                    <a:pt x="48753" y="19521"/>
                  </a:cubicBezTo>
                  <a:lnTo>
                    <a:pt x="0" y="1"/>
                  </a:ln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0" name="Google Shape;472;p5">
              <a:extLst>
                <a:ext uri="{FF2B5EF4-FFF2-40B4-BE49-F238E27FC236}">
                  <a16:creationId xmlns:a16="http://schemas.microsoft.com/office/drawing/2014/main" id="{1FC3C5C1-0B26-E2BA-0C5E-29DB4D6636D3}"/>
                </a:ext>
              </a:extLst>
            </p:cNvPr>
            <p:cNvSpPr/>
            <p:nvPr/>
          </p:nvSpPr>
          <p:spPr>
            <a:xfrm>
              <a:off x="172347" y="4060662"/>
              <a:ext cx="518137" cy="604995"/>
            </a:xfrm>
            <a:custGeom>
              <a:avLst/>
              <a:gdLst/>
              <a:ahLst/>
              <a:cxnLst/>
              <a:rect l="l" t="t" r="r" b="b"/>
              <a:pathLst>
                <a:path w="44078" h="51467" extrusionOk="0">
                  <a:moveTo>
                    <a:pt x="0" y="0"/>
                  </a:moveTo>
                  <a:lnTo>
                    <a:pt x="0" y="0"/>
                  </a:lnTo>
                  <a:cubicBezTo>
                    <a:pt x="15826" y="20436"/>
                    <a:pt x="4905" y="51467"/>
                    <a:pt x="4905" y="51467"/>
                  </a:cubicBezTo>
                  <a:lnTo>
                    <a:pt x="22006" y="47249"/>
                  </a:lnTo>
                  <a:lnTo>
                    <a:pt x="44077" y="21973"/>
                  </a:lnTo>
                  <a:lnTo>
                    <a:pt x="0" y="0"/>
                  </a:ln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1" name="Google Shape;473;p5">
              <a:extLst>
                <a:ext uri="{FF2B5EF4-FFF2-40B4-BE49-F238E27FC236}">
                  <a16:creationId xmlns:a16="http://schemas.microsoft.com/office/drawing/2014/main" id="{156869F1-EE0C-30B3-6652-571AF0488881}"/>
                </a:ext>
              </a:extLst>
            </p:cNvPr>
            <p:cNvSpPr/>
            <p:nvPr/>
          </p:nvSpPr>
          <p:spPr>
            <a:xfrm>
              <a:off x="206942" y="4037975"/>
              <a:ext cx="518137" cy="624226"/>
            </a:xfrm>
            <a:custGeom>
              <a:avLst/>
              <a:gdLst/>
              <a:ahLst/>
              <a:cxnLst/>
              <a:rect l="l" t="t" r="r" b="b"/>
              <a:pathLst>
                <a:path w="44078" h="53103" extrusionOk="0">
                  <a:moveTo>
                    <a:pt x="0" y="1"/>
                  </a:moveTo>
                  <a:cubicBezTo>
                    <a:pt x="15826" y="20470"/>
                    <a:pt x="4120" y="53103"/>
                    <a:pt x="4120" y="53103"/>
                  </a:cubicBezTo>
                  <a:lnTo>
                    <a:pt x="22006" y="47282"/>
                  </a:lnTo>
                  <a:lnTo>
                    <a:pt x="44077" y="21974"/>
                  </a:lnTo>
                  <a:lnTo>
                    <a:pt x="0" y="1"/>
                  </a:ln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2" name="Google Shape;474;p5">
              <a:extLst>
                <a:ext uri="{FF2B5EF4-FFF2-40B4-BE49-F238E27FC236}">
                  <a16:creationId xmlns:a16="http://schemas.microsoft.com/office/drawing/2014/main" id="{245FC73C-3B45-698E-8252-9B6097D39FD1}"/>
                </a:ext>
              </a:extLst>
            </p:cNvPr>
            <p:cNvSpPr/>
            <p:nvPr/>
          </p:nvSpPr>
          <p:spPr>
            <a:xfrm>
              <a:off x="226150" y="4027219"/>
              <a:ext cx="518149" cy="624226"/>
            </a:xfrm>
            <a:custGeom>
              <a:avLst/>
              <a:gdLst/>
              <a:ahLst/>
              <a:cxnLst/>
              <a:rect l="l" t="t" r="r" b="b"/>
              <a:pathLst>
                <a:path w="44079" h="53103" extrusionOk="0">
                  <a:moveTo>
                    <a:pt x="1" y="0"/>
                  </a:moveTo>
                  <a:cubicBezTo>
                    <a:pt x="15827" y="20437"/>
                    <a:pt x="4121" y="53102"/>
                    <a:pt x="4121" y="53102"/>
                  </a:cubicBezTo>
                  <a:lnTo>
                    <a:pt x="22007" y="47282"/>
                  </a:lnTo>
                  <a:lnTo>
                    <a:pt x="44078" y="22006"/>
                  </a:ln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3" name="Google Shape;475;p5">
              <a:extLst>
                <a:ext uri="{FF2B5EF4-FFF2-40B4-BE49-F238E27FC236}">
                  <a16:creationId xmlns:a16="http://schemas.microsoft.com/office/drawing/2014/main" id="{B79DB4B1-E89A-52E5-7EE6-ABC50BDE8EC6}"/>
                </a:ext>
              </a:extLst>
            </p:cNvPr>
            <p:cNvSpPr/>
            <p:nvPr/>
          </p:nvSpPr>
          <p:spPr>
            <a:xfrm>
              <a:off x="378251" y="4186385"/>
              <a:ext cx="48172" cy="323803"/>
            </a:xfrm>
            <a:custGeom>
              <a:avLst/>
              <a:gdLst/>
              <a:ahLst/>
              <a:cxnLst/>
              <a:rect l="l" t="t" r="r" b="b"/>
              <a:pathLst>
                <a:path w="4098" h="27546" extrusionOk="0">
                  <a:moveTo>
                    <a:pt x="415" y="1"/>
                  </a:moveTo>
                  <a:cubicBezTo>
                    <a:pt x="210" y="1"/>
                    <a:pt x="52" y="71"/>
                    <a:pt x="109" y="226"/>
                  </a:cubicBezTo>
                  <a:cubicBezTo>
                    <a:pt x="3084" y="8989"/>
                    <a:pt x="1613" y="18210"/>
                    <a:pt x="43" y="27104"/>
                  </a:cubicBezTo>
                  <a:cubicBezTo>
                    <a:pt x="1" y="27359"/>
                    <a:pt x="401" y="27545"/>
                    <a:pt x="703" y="27545"/>
                  </a:cubicBezTo>
                  <a:cubicBezTo>
                    <a:pt x="866" y="27545"/>
                    <a:pt x="1001" y="27492"/>
                    <a:pt x="1024" y="27366"/>
                  </a:cubicBezTo>
                  <a:cubicBezTo>
                    <a:pt x="2626" y="18406"/>
                    <a:pt x="4098" y="9153"/>
                    <a:pt x="1089" y="324"/>
                  </a:cubicBezTo>
                  <a:cubicBezTo>
                    <a:pt x="1034" y="120"/>
                    <a:pt x="684" y="1"/>
                    <a:pt x="415"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4" name="Google Shape;476;p5">
              <a:extLst>
                <a:ext uri="{FF2B5EF4-FFF2-40B4-BE49-F238E27FC236}">
                  <a16:creationId xmlns:a16="http://schemas.microsoft.com/office/drawing/2014/main" id="{6ADE9D1F-B47F-5E27-2C3C-7BC6AF728423}"/>
                </a:ext>
              </a:extLst>
            </p:cNvPr>
            <p:cNvSpPr/>
            <p:nvPr/>
          </p:nvSpPr>
          <p:spPr>
            <a:xfrm>
              <a:off x="445526" y="4215714"/>
              <a:ext cx="48160" cy="323874"/>
            </a:xfrm>
            <a:custGeom>
              <a:avLst/>
              <a:gdLst/>
              <a:ahLst/>
              <a:cxnLst/>
              <a:rect l="l" t="t" r="r" b="b"/>
              <a:pathLst>
                <a:path w="4097" h="27552" extrusionOk="0">
                  <a:moveTo>
                    <a:pt x="395" y="1"/>
                  </a:moveTo>
                  <a:cubicBezTo>
                    <a:pt x="199" y="1"/>
                    <a:pt x="53" y="65"/>
                    <a:pt x="108" y="216"/>
                  </a:cubicBezTo>
                  <a:lnTo>
                    <a:pt x="108" y="249"/>
                  </a:lnTo>
                  <a:cubicBezTo>
                    <a:pt x="3083" y="9012"/>
                    <a:pt x="1612" y="18233"/>
                    <a:pt x="42" y="27127"/>
                  </a:cubicBezTo>
                  <a:cubicBezTo>
                    <a:pt x="0" y="27360"/>
                    <a:pt x="396" y="27551"/>
                    <a:pt x="698" y="27551"/>
                  </a:cubicBezTo>
                  <a:cubicBezTo>
                    <a:pt x="863" y="27551"/>
                    <a:pt x="1000" y="27494"/>
                    <a:pt x="1023" y="27356"/>
                  </a:cubicBezTo>
                  <a:cubicBezTo>
                    <a:pt x="2626" y="18429"/>
                    <a:pt x="4097" y="9176"/>
                    <a:pt x="1089" y="314"/>
                  </a:cubicBezTo>
                  <a:cubicBezTo>
                    <a:pt x="1032" y="125"/>
                    <a:pt x="666" y="1"/>
                    <a:pt x="395"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5" name="Google Shape;477;p5">
              <a:extLst>
                <a:ext uri="{FF2B5EF4-FFF2-40B4-BE49-F238E27FC236}">
                  <a16:creationId xmlns:a16="http://schemas.microsoft.com/office/drawing/2014/main" id="{A8F75161-55B0-60E6-01E0-C1AF5AF2FAF4}"/>
                </a:ext>
              </a:extLst>
            </p:cNvPr>
            <p:cNvSpPr/>
            <p:nvPr/>
          </p:nvSpPr>
          <p:spPr>
            <a:xfrm>
              <a:off x="288805" y="4102170"/>
              <a:ext cx="559656" cy="563876"/>
            </a:xfrm>
            <a:custGeom>
              <a:avLst/>
              <a:gdLst/>
              <a:ahLst/>
              <a:cxnLst/>
              <a:rect l="l" t="t" r="r" b="b"/>
              <a:pathLst>
                <a:path w="47610" h="47969" extrusionOk="0">
                  <a:moveTo>
                    <a:pt x="26323" y="0"/>
                  </a:moveTo>
                  <a:cubicBezTo>
                    <a:pt x="10628" y="10725"/>
                    <a:pt x="1" y="46366"/>
                    <a:pt x="1" y="46366"/>
                  </a:cubicBezTo>
                  <a:lnTo>
                    <a:pt x="6573" y="47969"/>
                  </a:lnTo>
                  <a:lnTo>
                    <a:pt x="47609" y="8992"/>
                  </a:lnTo>
                  <a:lnTo>
                    <a:pt x="26323" y="0"/>
                  </a:ln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6" name="Google Shape;478;p5">
              <a:extLst>
                <a:ext uri="{FF2B5EF4-FFF2-40B4-BE49-F238E27FC236}">
                  <a16:creationId xmlns:a16="http://schemas.microsoft.com/office/drawing/2014/main" id="{2934087C-0510-A1B3-5D99-41AB4DA5827D}"/>
                </a:ext>
              </a:extLst>
            </p:cNvPr>
            <p:cNvSpPr/>
            <p:nvPr/>
          </p:nvSpPr>
          <p:spPr>
            <a:xfrm>
              <a:off x="312645" y="4111398"/>
              <a:ext cx="574631" cy="570411"/>
            </a:xfrm>
            <a:custGeom>
              <a:avLst/>
              <a:gdLst/>
              <a:ahLst/>
              <a:cxnLst/>
              <a:rect l="l" t="t" r="r" b="b"/>
              <a:pathLst>
                <a:path w="48884" h="48525" extrusionOk="0">
                  <a:moveTo>
                    <a:pt x="30082" y="0"/>
                  </a:moveTo>
                  <a:cubicBezTo>
                    <a:pt x="6474" y="16513"/>
                    <a:pt x="0" y="45287"/>
                    <a:pt x="0" y="45287"/>
                  </a:cubicBezTo>
                  <a:lnTo>
                    <a:pt x="6703" y="48524"/>
                  </a:lnTo>
                  <a:lnTo>
                    <a:pt x="48884" y="8338"/>
                  </a:lnTo>
                  <a:lnTo>
                    <a:pt x="30082" y="0"/>
                  </a:ln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7" name="Google Shape;479;p5">
              <a:extLst>
                <a:ext uri="{FF2B5EF4-FFF2-40B4-BE49-F238E27FC236}">
                  <a16:creationId xmlns:a16="http://schemas.microsoft.com/office/drawing/2014/main" id="{A688A163-8B64-D397-6516-7E40A5BE6382}"/>
                </a:ext>
              </a:extLst>
            </p:cNvPr>
            <p:cNvSpPr/>
            <p:nvPr/>
          </p:nvSpPr>
          <p:spPr>
            <a:xfrm>
              <a:off x="318793" y="4130230"/>
              <a:ext cx="1045102" cy="670270"/>
            </a:xfrm>
            <a:custGeom>
              <a:avLst/>
              <a:gdLst/>
              <a:ahLst/>
              <a:cxnLst/>
              <a:rect l="l" t="t" r="r" b="b"/>
              <a:pathLst>
                <a:path w="88907" h="57020" extrusionOk="0">
                  <a:moveTo>
                    <a:pt x="35609" y="0"/>
                  </a:moveTo>
                  <a:cubicBezTo>
                    <a:pt x="35184" y="99"/>
                    <a:pt x="34758" y="327"/>
                    <a:pt x="34431" y="622"/>
                  </a:cubicBezTo>
                  <a:cubicBezTo>
                    <a:pt x="27925" y="5428"/>
                    <a:pt x="21418" y="10300"/>
                    <a:pt x="15434" y="16251"/>
                  </a:cubicBezTo>
                  <a:cubicBezTo>
                    <a:pt x="10202" y="21450"/>
                    <a:pt x="5755" y="27205"/>
                    <a:pt x="2943" y="33843"/>
                  </a:cubicBezTo>
                  <a:cubicBezTo>
                    <a:pt x="2714" y="34399"/>
                    <a:pt x="0" y="41364"/>
                    <a:pt x="621" y="41527"/>
                  </a:cubicBezTo>
                  <a:cubicBezTo>
                    <a:pt x="3793" y="42410"/>
                    <a:pt x="6605" y="44012"/>
                    <a:pt x="9646" y="45287"/>
                  </a:cubicBezTo>
                  <a:cubicBezTo>
                    <a:pt x="12785" y="46563"/>
                    <a:pt x="15924" y="47772"/>
                    <a:pt x="19096" y="48950"/>
                  </a:cubicBezTo>
                  <a:cubicBezTo>
                    <a:pt x="29792" y="52957"/>
                    <a:pt x="40848" y="57019"/>
                    <a:pt x="52214" y="57019"/>
                  </a:cubicBezTo>
                  <a:cubicBezTo>
                    <a:pt x="53184" y="57019"/>
                    <a:pt x="54155" y="56990"/>
                    <a:pt x="55129" y="56928"/>
                  </a:cubicBezTo>
                  <a:cubicBezTo>
                    <a:pt x="55456" y="56928"/>
                    <a:pt x="55751" y="56863"/>
                    <a:pt x="56078" y="56732"/>
                  </a:cubicBezTo>
                  <a:cubicBezTo>
                    <a:pt x="56437" y="56437"/>
                    <a:pt x="56732" y="56045"/>
                    <a:pt x="56895" y="55587"/>
                  </a:cubicBezTo>
                  <a:cubicBezTo>
                    <a:pt x="57615" y="53887"/>
                    <a:pt x="58334" y="52154"/>
                    <a:pt x="59086" y="50421"/>
                  </a:cubicBezTo>
                  <a:cubicBezTo>
                    <a:pt x="60263" y="47642"/>
                    <a:pt x="61506" y="44895"/>
                    <a:pt x="62944" y="42246"/>
                  </a:cubicBezTo>
                  <a:cubicBezTo>
                    <a:pt x="65168" y="38225"/>
                    <a:pt x="68143" y="34759"/>
                    <a:pt x="71086" y="31293"/>
                  </a:cubicBezTo>
                  <a:cubicBezTo>
                    <a:pt x="75729" y="25832"/>
                    <a:pt x="82073" y="20666"/>
                    <a:pt x="88907" y="18933"/>
                  </a:cubicBezTo>
                  <a:cubicBezTo>
                    <a:pt x="85310" y="17690"/>
                    <a:pt x="81746" y="16480"/>
                    <a:pt x="78182" y="15107"/>
                  </a:cubicBezTo>
                  <a:lnTo>
                    <a:pt x="35609" y="0"/>
                  </a:lnTo>
                  <a:close/>
                </a:path>
              </a:pathLst>
            </a:custGeom>
            <a:solidFill>
              <a:srgbClr val="8DCED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8" name="Google Shape;480;p5">
              <a:extLst>
                <a:ext uri="{FF2B5EF4-FFF2-40B4-BE49-F238E27FC236}">
                  <a16:creationId xmlns:a16="http://schemas.microsoft.com/office/drawing/2014/main" id="{C257EE88-45BB-3B18-02D2-781E3559D415}"/>
                </a:ext>
              </a:extLst>
            </p:cNvPr>
            <p:cNvSpPr/>
            <p:nvPr/>
          </p:nvSpPr>
          <p:spPr>
            <a:xfrm>
              <a:off x="205014" y="4618390"/>
              <a:ext cx="774513" cy="240237"/>
            </a:xfrm>
            <a:custGeom>
              <a:avLst/>
              <a:gdLst/>
              <a:ahLst/>
              <a:cxnLst/>
              <a:rect l="l" t="t" r="r" b="b"/>
              <a:pathLst>
                <a:path w="65888" h="20437" extrusionOk="0">
                  <a:moveTo>
                    <a:pt x="10300" y="0"/>
                  </a:moveTo>
                  <a:lnTo>
                    <a:pt x="1" y="5036"/>
                  </a:lnTo>
                  <a:cubicBezTo>
                    <a:pt x="1" y="5036"/>
                    <a:pt x="44078" y="19554"/>
                    <a:pt x="56274" y="20436"/>
                  </a:cubicBezTo>
                  <a:lnTo>
                    <a:pt x="65888" y="15107"/>
                  </a:lnTo>
                  <a:lnTo>
                    <a:pt x="10300" y="0"/>
                  </a:ln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9" name="Google Shape;481;p5">
              <a:extLst>
                <a:ext uri="{FF2B5EF4-FFF2-40B4-BE49-F238E27FC236}">
                  <a16:creationId xmlns:a16="http://schemas.microsoft.com/office/drawing/2014/main" id="{68265818-5531-283F-CBD6-3261D6B0C44F}"/>
                </a:ext>
              </a:extLst>
            </p:cNvPr>
            <p:cNvSpPr/>
            <p:nvPr/>
          </p:nvSpPr>
          <p:spPr>
            <a:xfrm>
              <a:off x="378498" y="4664717"/>
              <a:ext cx="463464" cy="121417"/>
            </a:xfrm>
            <a:custGeom>
              <a:avLst/>
              <a:gdLst/>
              <a:ahLst/>
              <a:cxnLst/>
              <a:rect l="l" t="t" r="r" b="b"/>
              <a:pathLst>
                <a:path w="39427" h="10329" extrusionOk="0">
                  <a:moveTo>
                    <a:pt x="982" y="1"/>
                  </a:moveTo>
                  <a:cubicBezTo>
                    <a:pt x="636" y="1"/>
                    <a:pt x="0" y="139"/>
                    <a:pt x="415" y="277"/>
                  </a:cubicBezTo>
                  <a:cubicBezTo>
                    <a:pt x="12971" y="3907"/>
                    <a:pt x="25756" y="6653"/>
                    <a:pt x="38312" y="10315"/>
                  </a:cubicBezTo>
                  <a:cubicBezTo>
                    <a:pt x="38343" y="10324"/>
                    <a:pt x="38388" y="10328"/>
                    <a:pt x="38441" y="10328"/>
                  </a:cubicBezTo>
                  <a:cubicBezTo>
                    <a:pt x="38774" y="10328"/>
                    <a:pt x="39426" y="10167"/>
                    <a:pt x="39031" y="10054"/>
                  </a:cubicBezTo>
                  <a:cubicBezTo>
                    <a:pt x="26475" y="6392"/>
                    <a:pt x="13690" y="3645"/>
                    <a:pt x="1134" y="16"/>
                  </a:cubicBezTo>
                  <a:cubicBezTo>
                    <a:pt x="1098" y="5"/>
                    <a:pt x="1045" y="1"/>
                    <a:pt x="98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0" name="Google Shape;482;p5">
              <a:extLst>
                <a:ext uri="{FF2B5EF4-FFF2-40B4-BE49-F238E27FC236}">
                  <a16:creationId xmlns:a16="http://schemas.microsoft.com/office/drawing/2014/main" id="{5B753568-BB6F-FF6F-4A3C-A3B48C335933}"/>
                </a:ext>
              </a:extLst>
            </p:cNvPr>
            <p:cNvSpPr/>
            <p:nvPr/>
          </p:nvSpPr>
          <p:spPr>
            <a:xfrm>
              <a:off x="340058" y="4687017"/>
              <a:ext cx="460232" cy="134501"/>
            </a:xfrm>
            <a:custGeom>
              <a:avLst/>
              <a:gdLst/>
              <a:ahLst/>
              <a:cxnLst/>
              <a:rect l="l" t="t" r="r" b="b"/>
              <a:pathLst>
                <a:path w="39152" h="11442" extrusionOk="0">
                  <a:moveTo>
                    <a:pt x="982" y="0"/>
                  </a:moveTo>
                  <a:cubicBezTo>
                    <a:pt x="637" y="0"/>
                    <a:pt x="0" y="138"/>
                    <a:pt x="415" y="277"/>
                  </a:cubicBezTo>
                  <a:cubicBezTo>
                    <a:pt x="12873" y="4266"/>
                    <a:pt x="25560" y="7405"/>
                    <a:pt x="38018" y="11427"/>
                  </a:cubicBezTo>
                  <a:cubicBezTo>
                    <a:pt x="38053" y="11437"/>
                    <a:pt x="38107" y="11441"/>
                    <a:pt x="38170" y="11441"/>
                  </a:cubicBezTo>
                  <a:cubicBezTo>
                    <a:pt x="38515" y="11441"/>
                    <a:pt x="39152" y="11303"/>
                    <a:pt x="38737" y="11165"/>
                  </a:cubicBezTo>
                  <a:cubicBezTo>
                    <a:pt x="26279" y="7143"/>
                    <a:pt x="13592" y="4004"/>
                    <a:pt x="1134" y="15"/>
                  </a:cubicBezTo>
                  <a:cubicBezTo>
                    <a:pt x="1099" y="5"/>
                    <a:pt x="1045" y="0"/>
                    <a:pt x="98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1" name="Google Shape;483;p5">
              <a:extLst>
                <a:ext uri="{FF2B5EF4-FFF2-40B4-BE49-F238E27FC236}">
                  <a16:creationId xmlns:a16="http://schemas.microsoft.com/office/drawing/2014/main" id="{6425D8ED-55BE-7E23-28BA-C311D6468EC4}"/>
                </a:ext>
              </a:extLst>
            </p:cNvPr>
            <p:cNvSpPr/>
            <p:nvPr/>
          </p:nvSpPr>
          <p:spPr>
            <a:xfrm>
              <a:off x="539932" y="4290513"/>
              <a:ext cx="196144" cy="239226"/>
            </a:xfrm>
            <a:custGeom>
              <a:avLst/>
              <a:gdLst/>
              <a:ahLst/>
              <a:cxnLst/>
              <a:rect l="l" t="t" r="r" b="b"/>
              <a:pathLst>
                <a:path w="16686" h="20351" extrusionOk="0">
                  <a:moveTo>
                    <a:pt x="15848" y="1"/>
                  </a:moveTo>
                  <a:cubicBezTo>
                    <a:pt x="9014" y="5101"/>
                    <a:pt x="3587" y="11837"/>
                    <a:pt x="121" y="19619"/>
                  </a:cubicBezTo>
                  <a:cubicBezTo>
                    <a:pt x="0" y="19860"/>
                    <a:pt x="683" y="20350"/>
                    <a:pt x="818" y="20350"/>
                  </a:cubicBezTo>
                  <a:cubicBezTo>
                    <a:pt x="830" y="20350"/>
                    <a:pt x="837" y="20347"/>
                    <a:pt x="840" y="20339"/>
                  </a:cubicBezTo>
                  <a:cubicBezTo>
                    <a:pt x="4339" y="12557"/>
                    <a:pt x="9766" y="5821"/>
                    <a:pt x="16568" y="753"/>
                  </a:cubicBezTo>
                  <a:cubicBezTo>
                    <a:pt x="16686" y="635"/>
                    <a:pt x="16164" y="10"/>
                    <a:pt x="15917" y="10"/>
                  </a:cubicBezTo>
                  <a:cubicBezTo>
                    <a:pt x="15891" y="10"/>
                    <a:pt x="15867" y="17"/>
                    <a:pt x="15848" y="33"/>
                  </a:cubicBezTo>
                  <a:lnTo>
                    <a:pt x="15848"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2" name="Google Shape;484;p5">
              <a:extLst>
                <a:ext uri="{FF2B5EF4-FFF2-40B4-BE49-F238E27FC236}">
                  <a16:creationId xmlns:a16="http://schemas.microsoft.com/office/drawing/2014/main" id="{F5A8259B-5E5D-87CF-1346-A789309452E5}"/>
                </a:ext>
              </a:extLst>
            </p:cNvPr>
            <p:cNvSpPr/>
            <p:nvPr/>
          </p:nvSpPr>
          <p:spPr>
            <a:xfrm>
              <a:off x="634585" y="4323909"/>
              <a:ext cx="179769" cy="235006"/>
            </a:xfrm>
            <a:custGeom>
              <a:avLst/>
              <a:gdLst/>
              <a:ahLst/>
              <a:cxnLst/>
              <a:rect l="l" t="t" r="r" b="b"/>
              <a:pathLst>
                <a:path w="15293" h="19992" extrusionOk="0">
                  <a:moveTo>
                    <a:pt x="14743" y="0"/>
                  </a:moveTo>
                  <a:cubicBezTo>
                    <a:pt x="14538" y="0"/>
                    <a:pt x="14320" y="34"/>
                    <a:pt x="14238" y="102"/>
                  </a:cubicBezTo>
                  <a:cubicBezTo>
                    <a:pt x="7633" y="5073"/>
                    <a:pt x="2695" y="11939"/>
                    <a:pt x="47" y="19787"/>
                  </a:cubicBezTo>
                  <a:cubicBezTo>
                    <a:pt x="1" y="19926"/>
                    <a:pt x="202" y="19992"/>
                    <a:pt x="438" y="19992"/>
                  </a:cubicBezTo>
                  <a:cubicBezTo>
                    <a:pt x="702" y="19992"/>
                    <a:pt x="1009" y="19909"/>
                    <a:pt x="1061" y="19754"/>
                  </a:cubicBezTo>
                  <a:cubicBezTo>
                    <a:pt x="3644" y="11939"/>
                    <a:pt x="8548" y="5138"/>
                    <a:pt x="15121" y="201"/>
                  </a:cubicBezTo>
                  <a:cubicBezTo>
                    <a:pt x="15292" y="67"/>
                    <a:pt x="15030" y="0"/>
                    <a:pt x="1474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3" name="Google Shape;485;p5">
              <a:extLst>
                <a:ext uri="{FF2B5EF4-FFF2-40B4-BE49-F238E27FC236}">
                  <a16:creationId xmlns:a16="http://schemas.microsoft.com/office/drawing/2014/main" id="{4DEB584C-D716-BFE0-1A28-CA86317EAD3F}"/>
                </a:ext>
              </a:extLst>
            </p:cNvPr>
            <p:cNvSpPr/>
            <p:nvPr/>
          </p:nvSpPr>
          <p:spPr>
            <a:xfrm>
              <a:off x="698110" y="4163180"/>
              <a:ext cx="74127" cy="17585"/>
            </a:xfrm>
            <a:custGeom>
              <a:avLst/>
              <a:gdLst/>
              <a:ahLst/>
              <a:cxnLst/>
              <a:rect l="l" t="t" r="r" b="b"/>
              <a:pathLst>
                <a:path w="6306" h="1496" extrusionOk="0">
                  <a:moveTo>
                    <a:pt x="4121" y="1"/>
                  </a:moveTo>
                  <a:cubicBezTo>
                    <a:pt x="2848" y="1"/>
                    <a:pt x="1591" y="317"/>
                    <a:pt x="463" y="892"/>
                  </a:cubicBezTo>
                  <a:cubicBezTo>
                    <a:pt x="0" y="1137"/>
                    <a:pt x="489" y="1496"/>
                    <a:pt x="893" y="1496"/>
                  </a:cubicBezTo>
                  <a:cubicBezTo>
                    <a:pt x="974" y="1496"/>
                    <a:pt x="1051" y="1481"/>
                    <a:pt x="1117" y="1448"/>
                  </a:cubicBezTo>
                  <a:cubicBezTo>
                    <a:pt x="2079" y="944"/>
                    <a:pt x="3154" y="681"/>
                    <a:pt x="4239" y="681"/>
                  </a:cubicBezTo>
                  <a:cubicBezTo>
                    <a:pt x="4703" y="681"/>
                    <a:pt x="5169" y="729"/>
                    <a:pt x="5629" y="827"/>
                  </a:cubicBezTo>
                  <a:cubicBezTo>
                    <a:pt x="5673" y="834"/>
                    <a:pt x="5713" y="837"/>
                    <a:pt x="5751" y="837"/>
                  </a:cubicBezTo>
                  <a:cubicBezTo>
                    <a:pt x="6261" y="837"/>
                    <a:pt x="6306" y="262"/>
                    <a:pt x="5728" y="140"/>
                  </a:cubicBezTo>
                  <a:lnTo>
                    <a:pt x="5728" y="173"/>
                  </a:lnTo>
                  <a:cubicBezTo>
                    <a:pt x="5195" y="57"/>
                    <a:pt x="4657" y="1"/>
                    <a:pt x="4121" y="1"/>
                  </a:cubicBezTo>
                  <a:close/>
                </a:path>
              </a:pathLst>
            </a:custGeom>
            <a:solidFill>
              <a:srgbClr val="FFC8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4" name="Google Shape;486;p5">
              <a:extLst>
                <a:ext uri="{FF2B5EF4-FFF2-40B4-BE49-F238E27FC236}">
                  <a16:creationId xmlns:a16="http://schemas.microsoft.com/office/drawing/2014/main" id="{3B24C519-E3EA-A8CC-D753-39ACB0CA3793}"/>
                </a:ext>
              </a:extLst>
            </p:cNvPr>
            <p:cNvSpPr/>
            <p:nvPr/>
          </p:nvSpPr>
          <p:spPr>
            <a:xfrm>
              <a:off x="932039" y="4727948"/>
              <a:ext cx="46632" cy="20736"/>
            </a:xfrm>
            <a:custGeom>
              <a:avLst/>
              <a:gdLst/>
              <a:ahLst/>
              <a:cxnLst/>
              <a:rect l="l" t="t" r="r" b="b"/>
              <a:pathLst>
                <a:path w="3967" h="1764" extrusionOk="0">
                  <a:moveTo>
                    <a:pt x="3186" y="1"/>
                  </a:moveTo>
                  <a:cubicBezTo>
                    <a:pt x="3063" y="1"/>
                    <a:pt x="2946" y="39"/>
                    <a:pt x="2863" y="130"/>
                  </a:cubicBezTo>
                  <a:cubicBezTo>
                    <a:pt x="2417" y="660"/>
                    <a:pt x="1756" y="976"/>
                    <a:pt x="1084" y="976"/>
                  </a:cubicBezTo>
                  <a:cubicBezTo>
                    <a:pt x="969" y="976"/>
                    <a:pt x="853" y="967"/>
                    <a:pt x="738" y="947"/>
                  </a:cubicBezTo>
                  <a:cubicBezTo>
                    <a:pt x="690" y="937"/>
                    <a:pt x="646" y="933"/>
                    <a:pt x="604" y="933"/>
                  </a:cubicBezTo>
                  <a:cubicBezTo>
                    <a:pt x="96" y="933"/>
                    <a:pt x="1" y="1609"/>
                    <a:pt x="575" y="1699"/>
                  </a:cubicBezTo>
                  <a:cubicBezTo>
                    <a:pt x="791" y="1743"/>
                    <a:pt x="1008" y="1764"/>
                    <a:pt x="1223" y="1764"/>
                  </a:cubicBezTo>
                  <a:cubicBezTo>
                    <a:pt x="2149" y="1764"/>
                    <a:pt x="3038" y="1375"/>
                    <a:pt x="3648" y="686"/>
                  </a:cubicBezTo>
                  <a:cubicBezTo>
                    <a:pt x="3966" y="343"/>
                    <a:pt x="3552" y="1"/>
                    <a:pt x="3186"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85" name="Google Shape;487;p5">
            <a:extLst>
              <a:ext uri="{FF2B5EF4-FFF2-40B4-BE49-F238E27FC236}">
                <a16:creationId xmlns:a16="http://schemas.microsoft.com/office/drawing/2014/main" id="{A1FC77E1-435F-5F43-03EA-62B76D597893}"/>
              </a:ext>
            </a:extLst>
          </p:cNvPr>
          <p:cNvSpPr/>
          <p:nvPr/>
        </p:nvSpPr>
        <p:spPr>
          <a:xfrm flipH="1">
            <a:off x="11122571" y="1538921"/>
            <a:ext cx="193036" cy="245455"/>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6" name="Google Shape;488;p5">
            <a:extLst>
              <a:ext uri="{FF2B5EF4-FFF2-40B4-BE49-F238E27FC236}">
                <a16:creationId xmlns:a16="http://schemas.microsoft.com/office/drawing/2014/main" id="{AF502A05-9898-56FF-C5E7-C7A0BBFEA04B}"/>
              </a:ext>
            </a:extLst>
          </p:cNvPr>
          <p:cNvSpPr/>
          <p:nvPr/>
        </p:nvSpPr>
        <p:spPr>
          <a:xfrm flipH="1">
            <a:off x="9723811" y="1210521"/>
            <a:ext cx="257060" cy="32688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87" name="Google Shape;489;p5">
            <a:extLst>
              <a:ext uri="{FF2B5EF4-FFF2-40B4-BE49-F238E27FC236}">
                <a16:creationId xmlns:a16="http://schemas.microsoft.com/office/drawing/2014/main" id="{2D2C18A9-0B55-DE0F-0913-E2345C8F58E8}"/>
              </a:ext>
            </a:extLst>
          </p:cNvPr>
          <p:cNvGrpSpPr/>
          <p:nvPr/>
        </p:nvGrpSpPr>
        <p:grpSpPr>
          <a:xfrm rot="-2700000">
            <a:off x="10830912" y="4370378"/>
            <a:ext cx="1198276" cy="1021724"/>
            <a:chOff x="10024450" y="2274100"/>
            <a:chExt cx="762700" cy="650325"/>
          </a:xfrm>
        </p:grpSpPr>
        <p:sp>
          <p:nvSpPr>
            <p:cNvPr id="88" name="Google Shape;490;p5">
              <a:extLst>
                <a:ext uri="{FF2B5EF4-FFF2-40B4-BE49-F238E27FC236}">
                  <a16:creationId xmlns:a16="http://schemas.microsoft.com/office/drawing/2014/main" id="{E4AB920D-854D-A71F-8B25-25428A46C4B7}"/>
                </a:ext>
              </a:extLst>
            </p:cNvPr>
            <p:cNvSpPr/>
            <p:nvPr/>
          </p:nvSpPr>
          <p:spPr>
            <a:xfrm>
              <a:off x="10051950" y="2294750"/>
              <a:ext cx="706375" cy="609625"/>
            </a:xfrm>
            <a:custGeom>
              <a:avLst/>
              <a:gdLst/>
              <a:ahLst/>
              <a:cxnLst/>
              <a:rect l="l" t="t" r="r" b="b"/>
              <a:pathLst>
                <a:path w="28255" h="24385" extrusionOk="0">
                  <a:moveTo>
                    <a:pt x="8240" y="1"/>
                  </a:moveTo>
                  <a:cubicBezTo>
                    <a:pt x="8107" y="835"/>
                    <a:pt x="7940" y="1602"/>
                    <a:pt x="7706" y="2402"/>
                  </a:cubicBezTo>
                  <a:cubicBezTo>
                    <a:pt x="6639" y="6505"/>
                    <a:pt x="4971" y="10408"/>
                    <a:pt x="2803" y="14044"/>
                  </a:cubicBezTo>
                  <a:cubicBezTo>
                    <a:pt x="2803" y="14044"/>
                    <a:pt x="1235" y="16746"/>
                    <a:pt x="1" y="18714"/>
                  </a:cubicBezTo>
                  <a:cubicBezTo>
                    <a:pt x="1002" y="19715"/>
                    <a:pt x="5605" y="23784"/>
                    <a:pt x="13911" y="24385"/>
                  </a:cubicBezTo>
                  <a:lnTo>
                    <a:pt x="17380" y="23284"/>
                  </a:lnTo>
                  <a:lnTo>
                    <a:pt x="20782" y="22183"/>
                  </a:lnTo>
                  <a:cubicBezTo>
                    <a:pt x="22917" y="17547"/>
                    <a:pt x="24852" y="12810"/>
                    <a:pt x="26520" y="8006"/>
                  </a:cubicBezTo>
                  <a:cubicBezTo>
                    <a:pt x="27354" y="5605"/>
                    <a:pt x="28254" y="2169"/>
                    <a:pt x="28254" y="2169"/>
                  </a:cubicBezTo>
                  <a:lnTo>
                    <a:pt x="28254" y="2169"/>
                  </a:lnTo>
                  <a:cubicBezTo>
                    <a:pt x="26720" y="2407"/>
                    <a:pt x="25144" y="2506"/>
                    <a:pt x="23582" y="2506"/>
                  </a:cubicBezTo>
                  <a:cubicBezTo>
                    <a:pt x="15734" y="2506"/>
                    <a:pt x="8240" y="1"/>
                    <a:pt x="8240" y="1"/>
                  </a:cubicBezTo>
                  <a:close/>
                </a:path>
              </a:pathLst>
            </a:custGeom>
            <a:solidFill>
              <a:srgbClr val="302D5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9" name="Google Shape;491;p5">
              <a:extLst>
                <a:ext uri="{FF2B5EF4-FFF2-40B4-BE49-F238E27FC236}">
                  <a16:creationId xmlns:a16="http://schemas.microsoft.com/office/drawing/2014/main" id="{EEFF8FF5-8F54-F4EF-D38F-7EA700AEFBF5}"/>
                </a:ext>
              </a:extLst>
            </p:cNvPr>
            <p:cNvSpPr/>
            <p:nvPr/>
          </p:nvSpPr>
          <p:spPr>
            <a:xfrm>
              <a:off x="10024450" y="2274100"/>
              <a:ext cx="762700" cy="650325"/>
            </a:xfrm>
            <a:custGeom>
              <a:avLst/>
              <a:gdLst/>
              <a:ahLst/>
              <a:cxnLst/>
              <a:rect l="l" t="t" r="r" b="b"/>
              <a:pathLst>
                <a:path w="30508" h="26013" extrusionOk="0">
                  <a:moveTo>
                    <a:pt x="2783" y="14640"/>
                  </a:moveTo>
                  <a:cubicBezTo>
                    <a:pt x="2750" y="14640"/>
                    <a:pt x="2723" y="14703"/>
                    <a:pt x="2785" y="14864"/>
                  </a:cubicBezTo>
                  <a:lnTo>
                    <a:pt x="2785" y="14864"/>
                  </a:lnTo>
                  <a:cubicBezTo>
                    <a:pt x="2876" y="14736"/>
                    <a:pt x="2825" y="14640"/>
                    <a:pt x="2783" y="14640"/>
                  </a:cubicBezTo>
                  <a:close/>
                  <a:moveTo>
                    <a:pt x="10200" y="1949"/>
                  </a:moveTo>
                  <a:cubicBezTo>
                    <a:pt x="14694" y="3316"/>
                    <a:pt x="19526" y="4155"/>
                    <a:pt x="24289" y="4155"/>
                  </a:cubicBezTo>
                  <a:cubicBezTo>
                    <a:pt x="25520" y="4155"/>
                    <a:pt x="26746" y="4099"/>
                    <a:pt x="27961" y="3981"/>
                  </a:cubicBezTo>
                  <a:lnTo>
                    <a:pt x="27961" y="3981"/>
                  </a:lnTo>
                  <a:cubicBezTo>
                    <a:pt x="26216" y="10325"/>
                    <a:pt x="23868" y="16492"/>
                    <a:pt x="20999" y="22399"/>
                  </a:cubicBezTo>
                  <a:lnTo>
                    <a:pt x="20999" y="22399"/>
                  </a:lnTo>
                  <a:lnTo>
                    <a:pt x="14854" y="24388"/>
                  </a:lnTo>
                  <a:lnTo>
                    <a:pt x="14854" y="24388"/>
                  </a:lnTo>
                  <a:cubicBezTo>
                    <a:pt x="10361" y="23971"/>
                    <a:pt x="5747" y="22512"/>
                    <a:pt x="2343" y="19482"/>
                  </a:cubicBezTo>
                  <a:lnTo>
                    <a:pt x="2343" y="19482"/>
                  </a:lnTo>
                  <a:cubicBezTo>
                    <a:pt x="3225" y="18045"/>
                    <a:pt x="4078" y="16607"/>
                    <a:pt x="4904" y="15170"/>
                  </a:cubicBezTo>
                  <a:cubicBezTo>
                    <a:pt x="4970" y="14970"/>
                    <a:pt x="4970" y="14737"/>
                    <a:pt x="4837" y="14537"/>
                  </a:cubicBezTo>
                  <a:lnTo>
                    <a:pt x="4837" y="14537"/>
                  </a:lnTo>
                  <a:cubicBezTo>
                    <a:pt x="4866" y="14581"/>
                    <a:pt x="4903" y="14601"/>
                    <a:pt x="4945" y="14601"/>
                  </a:cubicBezTo>
                  <a:cubicBezTo>
                    <a:pt x="5380" y="14601"/>
                    <a:pt x="6422" y="12433"/>
                    <a:pt x="6605" y="12068"/>
                  </a:cubicBezTo>
                  <a:cubicBezTo>
                    <a:pt x="7205" y="10867"/>
                    <a:pt x="7739" y="9633"/>
                    <a:pt x="8273" y="8399"/>
                  </a:cubicBezTo>
                  <a:cubicBezTo>
                    <a:pt x="9078" y="6299"/>
                    <a:pt x="9735" y="4149"/>
                    <a:pt x="10200" y="1949"/>
                  </a:cubicBezTo>
                  <a:close/>
                  <a:moveTo>
                    <a:pt x="9275" y="0"/>
                  </a:moveTo>
                  <a:cubicBezTo>
                    <a:pt x="9006" y="0"/>
                    <a:pt x="8770" y="99"/>
                    <a:pt x="8600" y="248"/>
                  </a:cubicBezTo>
                  <a:lnTo>
                    <a:pt x="8600" y="248"/>
                  </a:lnTo>
                  <a:cubicBezTo>
                    <a:pt x="8452" y="363"/>
                    <a:pt x="8345" y="521"/>
                    <a:pt x="8306" y="727"/>
                  </a:cubicBezTo>
                  <a:cubicBezTo>
                    <a:pt x="7405" y="5630"/>
                    <a:pt x="5437" y="10267"/>
                    <a:pt x="2902" y="14570"/>
                  </a:cubicBezTo>
                  <a:cubicBezTo>
                    <a:pt x="2837" y="14766"/>
                    <a:pt x="2836" y="14994"/>
                    <a:pt x="2961" y="15191"/>
                  </a:cubicBezTo>
                  <a:lnTo>
                    <a:pt x="2961" y="15191"/>
                  </a:lnTo>
                  <a:cubicBezTo>
                    <a:pt x="2872" y="15054"/>
                    <a:pt x="2817" y="14946"/>
                    <a:pt x="2785" y="14864"/>
                  </a:cubicBezTo>
                  <a:lnTo>
                    <a:pt x="2785" y="14864"/>
                  </a:lnTo>
                  <a:cubicBezTo>
                    <a:pt x="2754" y="14908"/>
                    <a:pt x="2706" y="14955"/>
                    <a:pt x="2635" y="15004"/>
                  </a:cubicBezTo>
                  <a:cubicBezTo>
                    <a:pt x="2369" y="15370"/>
                    <a:pt x="2168" y="15771"/>
                    <a:pt x="1968" y="16171"/>
                  </a:cubicBezTo>
                  <a:cubicBezTo>
                    <a:pt x="1368" y="17205"/>
                    <a:pt x="767" y="18239"/>
                    <a:pt x="134" y="19240"/>
                  </a:cubicBezTo>
                  <a:cubicBezTo>
                    <a:pt x="0" y="19540"/>
                    <a:pt x="100" y="19874"/>
                    <a:pt x="334" y="20074"/>
                  </a:cubicBezTo>
                  <a:cubicBezTo>
                    <a:pt x="4170" y="23810"/>
                    <a:pt x="9707" y="25578"/>
                    <a:pt x="14944" y="26011"/>
                  </a:cubicBezTo>
                  <a:lnTo>
                    <a:pt x="14931" y="25979"/>
                  </a:lnTo>
                  <a:lnTo>
                    <a:pt x="14931" y="25979"/>
                  </a:lnTo>
                  <a:cubicBezTo>
                    <a:pt x="15028" y="26001"/>
                    <a:pt x="15125" y="26013"/>
                    <a:pt x="15218" y="26013"/>
                  </a:cubicBezTo>
                  <a:cubicBezTo>
                    <a:pt x="15309" y="26013"/>
                    <a:pt x="15397" y="26002"/>
                    <a:pt x="15478" y="25978"/>
                  </a:cubicBezTo>
                  <a:lnTo>
                    <a:pt x="22349" y="23743"/>
                  </a:lnTo>
                  <a:cubicBezTo>
                    <a:pt x="22474" y="23715"/>
                    <a:pt x="22581" y="23653"/>
                    <a:pt x="22669" y="23568"/>
                  </a:cubicBezTo>
                  <a:lnTo>
                    <a:pt x="22669" y="23568"/>
                  </a:lnTo>
                  <a:cubicBezTo>
                    <a:pt x="22787" y="23475"/>
                    <a:pt x="22854" y="23365"/>
                    <a:pt x="22880" y="23247"/>
                  </a:cubicBezTo>
                  <a:lnTo>
                    <a:pt x="22880" y="23247"/>
                  </a:lnTo>
                  <a:cubicBezTo>
                    <a:pt x="26002" y="16795"/>
                    <a:pt x="28526" y="10044"/>
                    <a:pt x="30355" y="3095"/>
                  </a:cubicBezTo>
                  <a:cubicBezTo>
                    <a:pt x="30508" y="2515"/>
                    <a:pt x="29681" y="2186"/>
                    <a:pt x="29208" y="2186"/>
                  </a:cubicBezTo>
                  <a:cubicBezTo>
                    <a:pt x="29165" y="2186"/>
                    <a:pt x="29124" y="2189"/>
                    <a:pt x="29087" y="2194"/>
                  </a:cubicBezTo>
                  <a:cubicBezTo>
                    <a:pt x="27478" y="2421"/>
                    <a:pt x="25838" y="2527"/>
                    <a:pt x="24186" y="2527"/>
                  </a:cubicBezTo>
                  <a:cubicBezTo>
                    <a:pt x="19411" y="2527"/>
                    <a:pt x="14541" y="1640"/>
                    <a:pt x="10060" y="197"/>
                  </a:cubicBezTo>
                  <a:lnTo>
                    <a:pt x="10060" y="197"/>
                  </a:lnTo>
                  <a:cubicBezTo>
                    <a:pt x="9901" y="100"/>
                    <a:pt x="9703" y="41"/>
                    <a:pt x="9497" y="22"/>
                  </a:cubicBezTo>
                  <a:lnTo>
                    <a:pt x="9497" y="22"/>
                  </a:lnTo>
                  <a:cubicBezTo>
                    <a:pt x="9421" y="7"/>
                    <a:pt x="9347" y="0"/>
                    <a:pt x="9275" y="0"/>
                  </a:cubicBezTo>
                  <a:close/>
                </a:path>
              </a:pathLst>
            </a:custGeom>
            <a:solidFill>
              <a:srgbClr val="FFFFFF"/>
            </a:solidFill>
            <a:ln>
              <a:noFill/>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0" name="Google Shape;492;p5">
              <a:extLst>
                <a:ext uri="{FF2B5EF4-FFF2-40B4-BE49-F238E27FC236}">
                  <a16:creationId xmlns:a16="http://schemas.microsoft.com/office/drawing/2014/main" id="{36F4EDA7-2EC0-25BC-AEA4-32F1081D6636}"/>
                </a:ext>
              </a:extLst>
            </p:cNvPr>
            <p:cNvSpPr/>
            <p:nvPr/>
          </p:nvSpPr>
          <p:spPr>
            <a:xfrm>
              <a:off x="10045400" y="2294038"/>
              <a:ext cx="706375" cy="610450"/>
            </a:xfrm>
            <a:custGeom>
              <a:avLst/>
              <a:gdLst/>
              <a:ahLst/>
              <a:cxnLst/>
              <a:rect l="l" t="t" r="r" b="b"/>
              <a:pathLst>
                <a:path w="28255" h="24418" extrusionOk="0">
                  <a:moveTo>
                    <a:pt x="8240" y="0"/>
                  </a:moveTo>
                  <a:cubicBezTo>
                    <a:pt x="8107" y="834"/>
                    <a:pt x="7907" y="1635"/>
                    <a:pt x="7706" y="2435"/>
                  </a:cubicBezTo>
                  <a:cubicBezTo>
                    <a:pt x="6639" y="6505"/>
                    <a:pt x="4971" y="10441"/>
                    <a:pt x="2803" y="14077"/>
                  </a:cubicBezTo>
                  <a:cubicBezTo>
                    <a:pt x="2803" y="14077"/>
                    <a:pt x="1235" y="16779"/>
                    <a:pt x="1" y="18747"/>
                  </a:cubicBezTo>
                  <a:cubicBezTo>
                    <a:pt x="1002" y="19748"/>
                    <a:pt x="5605" y="23851"/>
                    <a:pt x="13911" y="24418"/>
                  </a:cubicBezTo>
                  <a:lnTo>
                    <a:pt x="20782" y="22216"/>
                  </a:lnTo>
                  <a:cubicBezTo>
                    <a:pt x="22917" y="17580"/>
                    <a:pt x="24852" y="12876"/>
                    <a:pt x="26520" y="8039"/>
                  </a:cubicBezTo>
                  <a:cubicBezTo>
                    <a:pt x="27354" y="5671"/>
                    <a:pt x="28254" y="2202"/>
                    <a:pt x="28254" y="2202"/>
                  </a:cubicBezTo>
                  <a:lnTo>
                    <a:pt x="28254" y="2202"/>
                  </a:lnTo>
                  <a:cubicBezTo>
                    <a:pt x="26756" y="2430"/>
                    <a:pt x="25214" y="2526"/>
                    <a:pt x="23684" y="2526"/>
                  </a:cubicBezTo>
                  <a:cubicBezTo>
                    <a:pt x="15815" y="2526"/>
                    <a:pt x="8240" y="0"/>
                    <a:pt x="8240" y="0"/>
                  </a:cubicBez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1" name="Google Shape;493;p5">
              <a:extLst>
                <a:ext uri="{FF2B5EF4-FFF2-40B4-BE49-F238E27FC236}">
                  <a16:creationId xmlns:a16="http://schemas.microsoft.com/office/drawing/2014/main" id="{7210A61F-2B20-8793-5359-E058096B14DE}"/>
                </a:ext>
              </a:extLst>
            </p:cNvPr>
            <p:cNvSpPr/>
            <p:nvPr/>
          </p:nvSpPr>
          <p:spPr>
            <a:xfrm>
              <a:off x="10399700" y="2814300"/>
              <a:ext cx="171825" cy="90075"/>
            </a:xfrm>
            <a:custGeom>
              <a:avLst/>
              <a:gdLst/>
              <a:ahLst/>
              <a:cxnLst/>
              <a:rect l="l" t="t" r="r" b="b"/>
              <a:pathLst>
                <a:path w="6873" h="3603" extrusionOk="0">
                  <a:moveTo>
                    <a:pt x="3103" y="0"/>
                  </a:moveTo>
                  <a:cubicBezTo>
                    <a:pt x="3103" y="0"/>
                    <a:pt x="2836" y="2135"/>
                    <a:pt x="1" y="3603"/>
                  </a:cubicBezTo>
                  <a:lnTo>
                    <a:pt x="6872" y="1401"/>
                  </a:lnTo>
                  <a:lnTo>
                    <a:pt x="6872" y="1401"/>
                  </a:lnTo>
                  <a:cubicBezTo>
                    <a:pt x="6872" y="1401"/>
                    <a:pt x="6528" y="1453"/>
                    <a:pt x="6043" y="1453"/>
                  </a:cubicBezTo>
                  <a:cubicBezTo>
                    <a:pt x="5075" y="1453"/>
                    <a:pt x="3548" y="1246"/>
                    <a:pt x="31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2" name="Google Shape;494;p5">
              <a:extLst>
                <a:ext uri="{FF2B5EF4-FFF2-40B4-BE49-F238E27FC236}">
                  <a16:creationId xmlns:a16="http://schemas.microsoft.com/office/drawing/2014/main" id="{1E843871-665A-B6BA-06FA-79B20ADE50D9}"/>
                </a:ext>
              </a:extLst>
            </p:cNvPr>
            <p:cNvSpPr/>
            <p:nvPr/>
          </p:nvSpPr>
          <p:spPr>
            <a:xfrm>
              <a:off x="10286450" y="2434750"/>
              <a:ext cx="330925" cy="81850"/>
            </a:xfrm>
            <a:custGeom>
              <a:avLst/>
              <a:gdLst/>
              <a:ahLst/>
              <a:cxnLst/>
              <a:rect l="l" t="t" r="r" b="b"/>
              <a:pathLst>
                <a:path w="13237" h="3274" extrusionOk="0">
                  <a:moveTo>
                    <a:pt x="863" y="0"/>
                  </a:moveTo>
                  <a:cubicBezTo>
                    <a:pt x="630" y="0"/>
                    <a:pt x="1" y="607"/>
                    <a:pt x="128" y="639"/>
                  </a:cubicBezTo>
                  <a:cubicBezTo>
                    <a:pt x="4030" y="2240"/>
                    <a:pt x="8167" y="3140"/>
                    <a:pt x="12403" y="3274"/>
                  </a:cubicBezTo>
                  <a:cubicBezTo>
                    <a:pt x="12670" y="3274"/>
                    <a:pt x="13237" y="2640"/>
                    <a:pt x="13204" y="2640"/>
                  </a:cubicBezTo>
                  <a:cubicBezTo>
                    <a:pt x="8967" y="2507"/>
                    <a:pt x="4798" y="1606"/>
                    <a:pt x="895" y="5"/>
                  </a:cubicBezTo>
                  <a:cubicBezTo>
                    <a:pt x="885" y="2"/>
                    <a:pt x="875" y="0"/>
                    <a:pt x="8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3" name="Google Shape;495;p5">
              <a:extLst>
                <a:ext uri="{FF2B5EF4-FFF2-40B4-BE49-F238E27FC236}">
                  <a16:creationId xmlns:a16="http://schemas.microsoft.com/office/drawing/2014/main" id="{943CAE8A-4BBC-8821-9F7C-8748D251717C}"/>
                </a:ext>
              </a:extLst>
            </p:cNvPr>
            <p:cNvSpPr/>
            <p:nvPr/>
          </p:nvSpPr>
          <p:spPr>
            <a:xfrm>
              <a:off x="10233150" y="2558850"/>
              <a:ext cx="330875" cy="81175"/>
            </a:xfrm>
            <a:custGeom>
              <a:avLst/>
              <a:gdLst/>
              <a:ahLst/>
              <a:cxnLst/>
              <a:rect l="l" t="t" r="r" b="b"/>
              <a:pathLst>
                <a:path w="13235" h="3247" extrusionOk="0">
                  <a:moveTo>
                    <a:pt x="870" y="1"/>
                  </a:moveTo>
                  <a:cubicBezTo>
                    <a:pt x="599" y="1"/>
                    <a:pt x="1" y="583"/>
                    <a:pt x="125" y="645"/>
                  </a:cubicBezTo>
                  <a:cubicBezTo>
                    <a:pt x="4028" y="2246"/>
                    <a:pt x="8197" y="3113"/>
                    <a:pt x="12400" y="3247"/>
                  </a:cubicBezTo>
                  <a:cubicBezTo>
                    <a:pt x="12700" y="3247"/>
                    <a:pt x="13234" y="2613"/>
                    <a:pt x="13201" y="2613"/>
                  </a:cubicBezTo>
                  <a:cubicBezTo>
                    <a:pt x="8964" y="2479"/>
                    <a:pt x="4828" y="1612"/>
                    <a:pt x="925" y="11"/>
                  </a:cubicBezTo>
                  <a:cubicBezTo>
                    <a:pt x="909" y="4"/>
                    <a:pt x="891" y="1"/>
                    <a:pt x="8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4" name="Google Shape;496;p5">
              <a:extLst>
                <a:ext uri="{FF2B5EF4-FFF2-40B4-BE49-F238E27FC236}">
                  <a16:creationId xmlns:a16="http://schemas.microsoft.com/office/drawing/2014/main" id="{AF1F6500-4A9A-9B9C-E0F9-00CB636FEB0C}"/>
                </a:ext>
              </a:extLst>
            </p:cNvPr>
            <p:cNvSpPr/>
            <p:nvPr/>
          </p:nvSpPr>
          <p:spPr>
            <a:xfrm>
              <a:off x="10174775" y="2676450"/>
              <a:ext cx="330875" cy="81150"/>
            </a:xfrm>
            <a:custGeom>
              <a:avLst/>
              <a:gdLst/>
              <a:ahLst/>
              <a:cxnLst/>
              <a:rect l="l" t="t" r="r" b="b"/>
              <a:pathLst>
                <a:path w="13235" h="3246" extrusionOk="0">
                  <a:moveTo>
                    <a:pt x="843" y="0"/>
                  </a:moveTo>
                  <a:cubicBezTo>
                    <a:pt x="599" y="0"/>
                    <a:pt x="1" y="582"/>
                    <a:pt x="125" y="644"/>
                  </a:cubicBezTo>
                  <a:cubicBezTo>
                    <a:pt x="4028" y="2245"/>
                    <a:pt x="8197" y="3113"/>
                    <a:pt x="12400" y="3246"/>
                  </a:cubicBezTo>
                  <a:cubicBezTo>
                    <a:pt x="12700" y="3246"/>
                    <a:pt x="13234" y="2612"/>
                    <a:pt x="13201" y="2612"/>
                  </a:cubicBezTo>
                  <a:cubicBezTo>
                    <a:pt x="8964" y="2479"/>
                    <a:pt x="4795" y="1611"/>
                    <a:pt x="892" y="10"/>
                  </a:cubicBezTo>
                  <a:cubicBezTo>
                    <a:pt x="878" y="3"/>
                    <a:pt x="862" y="0"/>
                    <a:pt x="84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95" name="Google Shape;497;p5">
            <a:extLst>
              <a:ext uri="{FF2B5EF4-FFF2-40B4-BE49-F238E27FC236}">
                <a16:creationId xmlns:a16="http://schemas.microsoft.com/office/drawing/2014/main" id="{560D8796-94D0-E597-D620-00EDFBC4DF72}"/>
              </a:ext>
            </a:extLst>
          </p:cNvPr>
          <p:cNvSpPr txBox="1">
            <a:spLocks/>
          </p:cNvSpPr>
          <p:nvPr/>
        </p:nvSpPr>
        <p:spPr>
          <a:xfrm>
            <a:off x="4184693" y="3154432"/>
            <a:ext cx="5946000" cy="833692"/>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800"/>
              <a:buFont typeface="Kumbh Sans"/>
              <a:buNone/>
              <a:defRPr sz="8000" b="1" i="0" u="none" strike="noStrike" cap="none">
                <a:solidFill>
                  <a:schemeClr val="dk1"/>
                </a:solidFill>
                <a:latin typeface="Kumbh Sans"/>
                <a:ea typeface="Kumbh Sans"/>
                <a:cs typeface="Kumbh Sans"/>
                <a:sym typeface="Kumbh Sans"/>
              </a:defRPr>
            </a:lvl1pPr>
            <a:lvl2pPr marR="0" lvl="1" algn="l" rtl="0">
              <a:lnSpc>
                <a:spcPct val="115000"/>
              </a:lnSpc>
              <a:spcBef>
                <a:spcPts val="0"/>
              </a:spcBef>
              <a:spcAft>
                <a:spcPts val="0"/>
              </a:spcAft>
              <a:buClr>
                <a:schemeClr val="dk1"/>
              </a:buClr>
              <a:buSzPts val="4800"/>
              <a:buFont typeface="DM Sans"/>
              <a:buNone/>
              <a:defRPr sz="6400" b="1" i="0" u="none" strike="noStrike" cap="none">
                <a:solidFill>
                  <a:schemeClr val="dk1"/>
                </a:solidFill>
                <a:latin typeface="DM Sans"/>
                <a:ea typeface="DM Sans"/>
                <a:cs typeface="DM Sans"/>
                <a:sym typeface="DM Sans"/>
              </a:defRPr>
            </a:lvl2pPr>
            <a:lvl3pPr marR="0" lvl="2" algn="l" rtl="0">
              <a:lnSpc>
                <a:spcPct val="115000"/>
              </a:lnSpc>
              <a:spcBef>
                <a:spcPts val="0"/>
              </a:spcBef>
              <a:spcAft>
                <a:spcPts val="0"/>
              </a:spcAft>
              <a:buClr>
                <a:schemeClr val="dk1"/>
              </a:buClr>
              <a:buSzPts val="4800"/>
              <a:buFont typeface="DM Sans"/>
              <a:buNone/>
              <a:defRPr sz="6400" b="1" i="0" u="none" strike="noStrike" cap="none">
                <a:solidFill>
                  <a:schemeClr val="dk1"/>
                </a:solidFill>
                <a:latin typeface="DM Sans"/>
                <a:ea typeface="DM Sans"/>
                <a:cs typeface="DM Sans"/>
                <a:sym typeface="DM Sans"/>
              </a:defRPr>
            </a:lvl3pPr>
            <a:lvl4pPr marR="0" lvl="3" algn="l" rtl="0">
              <a:lnSpc>
                <a:spcPct val="115000"/>
              </a:lnSpc>
              <a:spcBef>
                <a:spcPts val="0"/>
              </a:spcBef>
              <a:spcAft>
                <a:spcPts val="0"/>
              </a:spcAft>
              <a:buClr>
                <a:schemeClr val="dk1"/>
              </a:buClr>
              <a:buSzPts val="4800"/>
              <a:buFont typeface="DM Sans"/>
              <a:buNone/>
              <a:defRPr sz="6400" b="1" i="0" u="none" strike="noStrike" cap="none">
                <a:solidFill>
                  <a:schemeClr val="dk1"/>
                </a:solidFill>
                <a:latin typeface="DM Sans"/>
                <a:ea typeface="DM Sans"/>
                <a:cs typeface="DM Sans"/>
                <a:sym typeface="DM Sans"/>
              </a:defRPr>
            </a:lvl4pPr>
            <a:lvl5pPr marR="0" lvl="4" algn="l" rtl="0">
              <a:lnSpc>
                <a:spcPct val="115000"/>
              </a:lnSpc>
              <a:spcBef>
                <a:spcPts val="0"/>
              </a:spcBef>
              <a:spcAft>
                <a:spcPts val="0"/>
              </a:spcAft>
              <a:buClr>
                <a:schemeClr val="dk1"/>
              </a:buClr>
              <a:buSzPts val="4800"/>
              <a:buFont typeface="DM Sans"/>
              <a:buNone/>
              <a:defRPr sz="6400" b="1" i="0" u="none" strike="noStrike" cap="none">
                <a:solidFill>
                  <a:schemeClr val="dk1"/>
                </a:solidFill>
                <a:latin typeface="DM Sans"/>
                <a:ea typeface="DM Sans"/>
                <a:cs typeface="DM Sans"/>
                <a:sym typeface="DM Sans"/>
              </a:defRPr>
            </a:lvl5pPr>
            <a:lvl6pPr marR="0" lvl="5" algn="l" rtl="0">
              <a:lnSpc>
                <a:spcPct val="115000"/>
              </a:lnSpc>
              <a:spcBef>
                <a:spcPts val="0"/>
              </a:spcBef>
              <a:spcAft>
                <a:spcPts val="0"/>
              </a:spcAft>
              <a:buClr>
                <a:schemeClr val="dk1"/>
              </a:buClr>
              <a:buSzPts val="4800"/>
              <a:buFont typeface="DM Sans"/>
              <a:buNone/>
              <a:defRPr sz="6400" b="1" i="0" u="none" strike="noStrike" cap="none">
                <a:solidFill>
                  <a:schemeClr val="dk1"/>
                </a:solidFill>
                <a:latin typeface="DM Sans"/>
                <a:ea typeface="DM Sans"/>
                <a:cs typeface="DM Sans"/>
                <a:sym typeface="DM Sans"/>
              </a:defRPr>
            </a:lvl6pPr>
            <a:lvl7pPr marR="0" lvl="6" algn="l" rtl="0">
              <a:lnSpc>
                <a:spcPct val="115000"/>
              </a:lnSpc>
              <a:spcBef>
                <a:spcPts val="0"/>
              </a:spcBef>
              <a:spcAft>
                <a:spcPts val="0"/>
              </a:spcAft>
              <a:buClr>
                <a:schemeClr val="dk1"/>
              </a:buClr>
              <a:buSzPts val="4800"/>
              <a:buFont typeface="DM Sans"/>
              <a:buNone/>
              <a:defRPr sz="6400" b="1" i="0" u="none" strike="noStrike" cap="none">
                <a:solidFill>
                  <a:schemeClr val="dk1"/>
                </a:solidFill>
                <a:latin typeface="DM Sans"/>
                <a:ea typeface="DM Sans"/>
                <a:cs typeface="DM Sans"/>
                <a:sym typeface="DM Sans"/>
              </a:defRPr>
            </a:lvl7pPr>
            <a:lvl8pPr marR="0" lvl="7" algn="l" rtl="0">
              <a:lnSpc>
                <a:spcPct val="115000"/>
              </a:lnSpc>
              <a:spcBef>
                <a:spcPts val="0"/>
              </a:spcBef>
              <a:spcAft>
                <a:spcPts val="0"/>
              </a:spcAft>
              <a:buClr>
                <a:schemeClr val="dk1"/>
              </a:buClr>
              <a:buSzPts val="4800"/>
              <a:buFont typeface="DM Sans"/>
              <a:buNone/>
              <a:defRPr sz="6400" b="1" i="0" u="none" strike="noStrike" cap="none">
                <a:solidFill>
                  <a:schemeClr val="dk1"/>
                </a:solidFill>
                <a:latin typeface="DM Sans"/>
                <a:ea typeface="DM Sans"/>
                <a:cs typeface="DM Sans"/>
                <a:sym typeface="DM Sans"/>
              </a:defRPr>
            </a:lvl8pPr>
            <a:lvl9pPr marR="0" lvl="8" algn="l" rtl="0">
              <a:lnSpc>
                <a:spcPct val="115000"/>
              </a:lnSpc>
              <a:spcBef>
                <a:spcPts val="0"/>
              </a:spcBef>
              <a:spcAft>
                <a:spcPts val="0"/>
              </a:spcAft>
              <a:buClr>
                <a:schemeClr val="dk1"/>
              </a:buClr>
              <a:buSzPts val="4800"/>
              <a:buFont typeface="DM Sans"/>
              <a:buNone/>
              <a:defRPr sz="6400" b="1" i="0" u="none" strike="noStrike" cap="none">
                <a:solidFill>
                  <a:schemeClr val="dk1"/>
                </a:solidFill>
                <a:latin typeface="DM Sans"/>
                <a:ea typeface="DM Sans"/>
                <a:cs typeface="DM Sans"/>
                <a:sym typeface="DM Sans"/>
              </a:defRPr>
            </a:lvl9pPr>
          </a:lstStyle>
          <a:p>
            <a:pPr algn="l"/>
            <a:r>
              <a:rPr lang="vi-VN" sz="4400" kern="0" dirty="0">
                <a:solidFill>
                  <a:srgbClr val="C00000"/>
                </a:solidFill>
                <a:latin typeface="UTM Avo" panose="02040603050506020204" pitchFamily="18" charset="0"/>
                <a:ea typeface="Arial"/>
                <a:cs typeface="Arial"/>
                <a:sym typeface="Arial"/>
              </a:rPr>
              <a:t>CHUẨN BỊ CÂU ĐỐ</a:t>
            </a:r>
          </a:p>
        </p:txBody>
      </p:sp>
      <p:sp>
        <p:nvSpPr>
          <p:cNvPr id="96" name="Google Shape;498;p5">
            <a:extLst>
              <a:ext uri="{FF2B5EF4-FFF2-40B4-BE49-F238E27FC236}">
                <a16:creationId xmlns:a16="http://schemas.microsoft.com/office/drawing/2014/main" id="{380F6C13-8F9E-DA21-47A7-0FB16A634BCF}"/>
              </a:ext>
            </a:extLst>
          </p:cNvPr>
          <p:cNvSpPr txBox="1"/>
          <p:nvPr/>
        </p:nvSpPr>
        <p:spPr>
          <a:xfrm>
            <a:off x="2753545" y="3023600"/>
            <a:ext cx="1254467" cy="1025397"/>
          </a:xfrm>
          <a:prstGeom prst="rect">
            <a:avLst/>
          </a:prstGeom>
          <a:solidFill>
            <a:srgbClr val="EFA329"/>
          </a:solidFill>
          <a:ln w="38100" cap="rnd" cmpd="sng">
            <a:solidFill>
              <a:srgbClr val="EFA329"/>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304800" rIns="121900" bIns="121900" anchor="b" anchorCtr="0">
            <a:noAutofit/>
          </a:bodyPr>
          <a:lstStyle/>
          <a:p>
            <a:pPr marL="0" marR="0" lvl="0" indent="0" algn="ctr" defTabSz="914400" eaLnBrk="1" fontAlgn="auto" latinLnBrk="0" hangingPunct="1">
              <a:spcBef>
                <a:spcPts val="0"/>
              </a:spcBef>
              <a:spcAft>
                <a:spcPts val="0"/>
              </a:spcAft>
              <a:buClr>
                <a:srgbClr val="242424"/>
              </a:buClr>
              <a:buSzPts val="6000"/>
              <a:buFont typeface="Arial"/>
              <a:buNone/>
              <a:tabLst/>
              <a:defRPr/>
            </a:pPr>
            <a:r>
              <a:rPr kumimoji="0" lang="en-US" sz="4800" b="1" i="0" u="none" strike="noStrike" kern="0" cap="none" spc="0" normalizeH="0" baseline="0" noProof="0" dirty="0">
                <a:ln>
                  <a:noFill/>
                </a:ln>
                <a:effectLst/>
                <a:uLnTx/>
                <a:uFillTx/>
                <a:latin typeface="UTM Avo" panose="02040603050506020204" pitchFamily="18" charset="0"/>
                <a:cs typeface="Arial"/>
                <a:sym typeface="Arial"/>
              </a:rPr>
              <a:t>01</a:t>
            </a:r>
          </a:p>
        </p:txBody>
      </p:sp>
    </p:spTree>
    <p:extLst>
      <p:ext uri="{BB962C8B-B14F-4D97-AF65-F5344CB8AC3E}">
        <p14:creationId xmlns:p14="http://schemas.microsoft.com/office/powerpoint/2010/main" val="190541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503;p6">
            <a:extLst>
              <a:ext uri="{FF2B5EF4-FFF2-40B4-BE49-F238E27FC236}">
                <a16:creationId xmlns:a16="http://schemas.microsoft.com/office/drawing/2014/main" id="{E49256DF-4981-72BE-36C8-24FE776A8609}"/>
              </a:ext>
            </a:extLst>
          </p:cNvPr>
          <p:cNvSpPr/>
          <p:nvPr/>
        </p:nvSpPr>
        <p:spPr>
          <a:xfrm>
            <a:off x="402261" y="2410469"/>
            <a:ext cx="5130704" cy="2599853"/>
          </a:xfrm>
          <a:prstGeom prst="rect">
            <a:avLst/>
          </a:prstGeom>
          <a:solidFill>
            <a:srgbClr val="FFFFFF"/>
          </a:solidFill>
          <a:ln w="25400" cap="flat" cmpd="sng">
            <a:solidFill>
              <a:srgbClr val="B96861"/>
            </a:solidFill>
            <a:prstDash val="solid"/>
            <a:round/>
            <a:headEnd type="none" w="sm" len="sm"/>
            <a:tailEnd type="none" w="sm" len="sm"/>
          </a:ln>
        </p:spPr>
        <p:txBody>
          <a:bodyPr spcFirstLastPara="1" wrap="square" lIns="121900" tIns="60933" rIns="121900" bIns="60933" anchor="ctr" anchorCtr="0">
            <a:noAutofit/>
          </a:bodyPr>
          <a:lstStyle/>
          <a:p>
            <a:pPr lvl="0" algn="just">
              <a:lnSpc>
                <a:spcPct val="125000"/>
              </a:lnSpc>
              <a:buClr>
                <a:srgbClr val="000000"/>
              </a:buClr>
            </a:pPr>
            <a:r>
              <a:rPr lang="vi-VN" sz="2400" kern="0" dirty="0">
                <a:solidFill>
                  <a:srgbClr val="000000"/>
                </a:solidFill>
                <a:latin typeface="UTM Avo" panose="02040603050506020204" pitchFamily="18" charset="0"/>
                <a:cs typeface="Arial"/>
                <a:sym typeface="Arial"/>
              </a:rPr>
              <a:t>Em hãy lựa chọn viết (hoặc chép lại) đoạn văn (đoạn thơ, câu đố, câu hát) về người bạn hoặc con vật chăm chỉ vào mảnh giấy ô li.</a:t>
            </a:r>
          </a:p>
        </p:txBody>
      </p:sp>
      <p:sp>
        <p:nvSpPr>
          <p:cNvPr id="3" name="Google Shape;504;p6">
            <a:extLst>
              <a:ext uri="{FF2B5EF4-FFF2-40B4-BE49-F238E27FC236}">
                <a16:creationId xmlns:a16="http://schemas.microsoft.com/office/drawing/2014/main" id="{9BD16264-16A8-E46A-59E3-115B7FA81B1D}"/>
              </a:ext>
            </a:extLst>
          </p:cNvPr>
          <p:cNvSpPr/>
          <p:nvPr/>
        </p:nvSpPr>
        <p:spPr>
          <a:xfrm>
            <a:off x="193322" y="1945389"/>
            <a:ext cx="3591278" cy="609600"/>
          </a:xfrm>
          <a:prstGeom prst="homePlate">
            <a:avLst>
              <a:gd name="adj" fmla="val 50000"/>
            </a:avLst>
          </a:prstGeom>
          <a:solidFill>
            <a:srgbClr val="FED0CD"/>
          </a:solidFill>
          <a:ln w="25400" cap="flat" cmpd="sng">
            <a:solidFill>
              <a:srgbClr val="B96861"/>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Font typeface="Arial"/>
              <a:buNone/>
            </a:pPr>
            <a:r>
              <a:rPr lang="en-US" sz="2400" b="1" kern="0">
                <a:solidFill>
                  <a:srgbClr val="000000"/>
                </a:solidFill>
                <a:latin typeface="UTM Avo" panose="02040603050506020204" pitchFamily="18" charset="0"/>
                <a:cs typeface="Arial"/>
                <a:sym typeface="Arial"/>
              </a:rPr>
              <a:t>Thảo luận nhóm đôi</a:t>
            </a:r>
            <a:endParaRPr lang="en-US" sz="2400" b="1" kern="0" dirty="0">
              <a:solidFill>
                <a:srgbClr val="000000"/>
              </a:solidFill>
              <a:latin typeface="UTM Avo" panose="02040603050506020204" pitchFamily="18" charset="0"/>
              <a:cs typeface="Arial"/>
              <a:sym typeface="Arial"/>
            </a:endParaRPr>
          </a:p>
        </p:txBody>
      </p:sp>
      <p:pic>
        <p:nvPicPr>
          <p:cNvPr id="5" name="Google Shape;505;p6">
            <a:extLst>
              <a:ext uri="{FF2B5EF4-FFF2-40B4-BE49-F238E27FC236}">
                <a16:creationId xmlns:a16="http://schemas.microsoft.com/office/drawing/2014/main" id="{E4FDF4B8-19AC-F480-C6DF-21954FF7E1AC}"/>
              </a:ext>
            </a:extLst>
          </p:cNvPr>
          <p:cNvPicPr preferRelativeResize="0"/>
          <p:nvPr/>
        </p:nvPicPr>
        <p:blipFill rotWithShape="1">
          <a:blip r:embed="rId4">
            <a:alphaModFix/>
          </a:blip>
          <a:srcRect/>
          <a:stretch/>
        </p:blipFill>
        <p:spPr>
          <a:xfrm>
            <a:off x="4360726" y="4303011"/>
            <a:ext cx="2311012" cy="2516943"/>
          </a:xfrm>
          <a:prstGeom prst="rect">
            <a:avLst/>
          </a:prstGeom>
          <a:noFill/>
          <a:ln>
            <a:noFill/>
          </a:ln>
        </p:spPr>
      </p:pic>
      <p:cxnSp>
        <p:nvCxnSpPr>
          <p:cNvPr id="6" name="Google Shape;506;p6">
            <a:extLst>
              <a:ext uri="{FF2B5EF4-FFF2-40B4-BE49-F238E27FC236}">
                <a16:creationId xmlns:a16="http://schemas.microsoft.com/office/drawing/2014/main" id="{DDB88B67-0F73-17ED-EA03-98460E3DE9B7}"/>
              </a:ext>
            </a:extLst>
          </p:cNvPr>
          <p:cNvCxnSpPr>
            <a:cxnSpLocks/>
            <a:stCxn id="2" idx="3"/>
            <a:endCxn id="8" idx="1"/>
          </p:cNvCxnSpPr>
          <p:nvPr/>
        </p:nvCxnSpPr>
        <p:spPr>
          <a:xfrm flipV="1">
            <a:off x="5532965" y="2362200"/>
            <a:ext cx="1669346" cy="1348196"/>
          </a:xfrm>
          <a:prstGeom prst="straightConnector1">
            <a:avLst/>
          </a:prstGeom>
          <a:noFill/>
          <a:ln w="38100" cap="flat" cmpd="sng">
            <a:solidFill>
              <a:srgbClr val="FF564B"/>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 name="Google Shape;507;p6">
            <a:extLst>
              <a:ext uri="{FF2B5EF4-FFF2-40B4-BE49-F238E27FC236}">
                <a16:creationId xmlns:a16="http://schemas.microsoft.com/office/drawing/2014/main" id="{60AC7CDD-34C7-E1B6-A9BE-E6035E7C8468}"/>
              </a:ext>
            </a:extLst>
          </p:cNvPr>
          <p:cNvCxnSpPr>
            <a:cxnSpLocks/>
            <a:stCxn id="2" idx="3"/>
            <a:endCxn id="9" idx="1"/>
          </p:cNvCxnSpPr>
          <p:nvPr/>
        </p:nvCxnSpPr>
        <p:spPr>
          <a:xfrm>
            <a:off x="5532965" y="3710396"/>
            <a:ext cx="1669345" cy="1254535"/>
          </a:xfrm>
          <a:prstGeom prst="straightConnector1">
            <a:avLst/>
          </a:prstGeom>
          <a:noFill/>
          <a:ln w="38100" cap="flat" cmpd="sng">
            <a:solidFill>
              <a:srgbClr val="FF564B"/>
            </a:solidFill>
            <a:prstDash val="solid"/>
            <a:round/>
            <a:headEnd type="none" w="sm" len="sm"/>
            <a:tailEnd type="triangle" w="med" len="med"/>
          </a:ln>
          <a:effectLst>
            <a:outerShdw blurRad="40000" dist="23000" dir="5400000" rotWithShape="0">
              <a:srgbClr val="000000">
                <a:alpha val="34901"/>
              </a:srgbClr>
            </a:outerShdw>
          </a:effectLst>
        </p:spPr>
      </p:cxnSp>
      <p:sp>
        <p:nvSpPr>
          <p:cNvPr id="8" name="Google Shape;508;p6">
            <a:extLst>
              <a:ext uri="{FF2B5EF4-FFF2-40B4-BE49-F238E27FC236}">
                <a16:creationId xmlns:a16="http://schemas.microsoft.com/office/drawing/2014/main" id="{A77065B4-1A1E-06CB-8014-3908836A8BE4}"/>
              </a:ext>
            </a:extLst>
          </p:cNvPr>
          <p:cNvSpPr/>
          <p:nvPr/>
        </p:nvSpPr>
        <p:spPr>
          <a:xfrm>
            <a:off x="7202311" y="1295400"/>
            <a:ext cx="4888090" cy="2133600"/>
          </a:xfrm>
          <a:prstGeom prst="rect">
            <a:avLst/>
          </a:prstGeom>
          <a:solidFill>
            <a:srgbClr val="FFFFFF"/>
          </a:solidFill>
          <a:ln>
            <a:noFill/>
          </a:ln>
        </p:spPr>
        <p:txBody>
          <a:bodyPr spcFirstLastPara="1" wrap="square" lIns="121900" tIns="60933" rIns="121900" bIns="60933" anchor="ctr" anchorCtr="0">
            <a:noAutofit/>
          </a:bodyPr>
          <a:lstStyle/>
          <a:p>
            <a:pPr lvl="0" algn="just">
              <a:lnSpc>
                <a:spcPct val="125000"/>
              </a:lnSpc>
              <a:buClr>
                <a:srgbClr val="000000"/>
              </a:buClr>
            </a:pPr>
            <a:r>
              <a:rPr lang="vi-VN" sz="2400" b="1" kern="0" dirty="0">
                <a:solidFill>
                  <a:srgbClr val="000000"/>
                </a:solidFill>
                <a:latin typeface="UTM Avo" panose="02040603050506020204" pitchFamily="18" charset="0"/>
                <a:cs typeface="Arial"/>
                <a:sym typeface="Arial"/>
              </a:rPr>
              <a:t>Đề 1: </a:t>
            </a:r>
            <a:r>
              <a:rPr lang="vi-VN" sz="2400" kern="0" dirty="0">
                <a:solidFill>
                  <a:srgbClr val="000000"/>
                </a:solidFill>
                <a:latin typeface="UTM Avo" panose="02040603050506020204" pitchFamily="18" charset="0"/>
                <a:cs typeface="Arial"/>
                <a:sym typeface="Arial"/>
              </a:rPr>
              <a:t>Viết một đoạn văn (hoặc đoạn thơ) về một người bạn chăm học, chăm làm trong lớp (giấu tên). Đố là ai? </a:t>
            </a:r>
          </a:p>
        </p:txBody>
      </p:sp>
      <p:sp>
        <p:nvSpPr>
          <p:cNvPr id="9" name="Google Shape;509;p6">
            <a:extLst>
              <a:ext uri="{FF2B5EF4-FFF2-40B4-BE49-F238E27FC236}">
                <a16:creationId xmlns:a16="http://schemas.microsoft.com/office/drawing/2014/main" id="{E268DB85-F389-AC71-0CD6-9D85FC9437F8}"/>
              </a:ext>
            </a:extLst>
          </p:cNvPr>
          <p:cNvSpPr/>
          <p:nvPr/>
        </p:nvSpPr>
        <p:spPr>
          <a:xfrm>
            <a:off x="7202310" y="3747141"/>
            <a:ext cx="4888090" cy="2435579"/>
          </a:xfrm>
          <a:prstGeom prst="rect">
            <a:avLst/>
          </a:prstGeom>
          <a:solidFill>
            <a:srgbClr val="FFFFFF"/>
          </a:solidFill>
          <a:ln>
            <a:noFill/>
          </a:ln>
        </p:spPr>
        <p:txBody>
          <a:bodyPr spcFirstLastPara="1" wrap="square" lIns="121900" tIns="60933" rIns="121900" bIns="60933" anchor="ctr" anchorCtr="0">
            <a:noAutofit/>
          </a:bodyPr>
          <a:lstStyle/>
          <a:p>
            <a:pPr lvl="0" algn="just">
              <a:lnSpc>
                <a:spcPct val="125000"/>
              </a:lnSpc>
              <a:buClr>
                <a:srgbClr val="000000"/>
              </a:buClr>
            </a:pPr>
            <a:r>
              <a:rPr lang="vi-VN" sz="2400" b="1" kern="0" dirty="0">
                <a:solidFill>
                  <a:srgbClr val="000000"/>
                </a:solidFill>
                <a:latin typeface="UTM Avo" panose="02040603050506020204" pitchFamily="18" charset="0"/>
                <a:cs typeface="Arial"/>
                <a:sym typeface="Arial"/>
              </a:rPr>
              <a:t>Đề 2: </a:t>
            </a:r>
            <a:r>
              <a:rPr lang="vi-VN" sz="2400" kern="0" dirty="0">
                <a:solidFill>
                  <a:srgbClr val="000000"/>
                </a:solidFill>
                <a:latin typeface="UTM Avo" panose="02040603050506020204" pitchFamily="18" charset="0"/>
                <a:cs typeface="Arial"/>
                <a:sym typeface="Arial"/>
              </a:rPr>
              <a:t>Viết một đoạn văn (hoặc chép một đoạn thơ, câu đố, câu hát) về một con vật chăm chỉ (giấu tên). Đố là con gì? </a:t>
            </a:r>
          </a:p>
        </p:txBody>
      </p:sp>
    </p:spTree>
    <p:extLst>
      <p:ext uri="{BB962C8B-B14F-4D97-AF65-F5344CB8AC3E}">
        <p14:creationId xmlns:p14="http://schemas.microsoft.com/office/powerpoint/2010/main" val="312585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Google Shape;514;p7">
            <a:extLst>
              <a:ext uri="{FF2B5EF4-FFF2-40B4-BE49-F238E27FC236}">
                <a16:creationId xmlns:a16="http://schemas.microsoft.com/office/drawing/2014/main" id="{1DE560E9-0C38-847A-E940-4E7035C951C3}"/>
              </a:ext>
            </a:extLst>
          </p:cNvPr>
          <p:cNvGrpSpPr/>
          <p:nvPr/>
        </p:nvGrpSpPr>
        <p:grpSpPr>
          <a:xfrm rot="2974562">
            <a:off x="10849769" y="5524717"/>
            <a:ext cx="813289" cy="1024699"/>
            <a:chOff x="11435300" y="1056650"/>
            <a:chExt cx="568775" cy="716675"/>
          </a:xfrm>
        </p:grpSpPr>
        <p:sp>
          <p:nvSpPr>
            <p:cNvPr id="10" name="Google Shape;515;p7">
              <a:extLst>
                <a:ext uri="{FF2B5EF4-FFF2-40B4-BE49-F238E27FC236}">
                  <a16:creationId xmlns:a16="http://schemas.microsoft.com/office/drawing/2014/main" id="{5FBB5A92-9DC8-D1F9-8623-363FC71A1EEB}"/>
                </a:ext>
              </a:extLst>
            </p:cNvPr>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rgbClr val="302D5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516;p7">
              <a:extLst>
                <a:ext uri="{FF2B5EF4-FFF2-40B4-BE49-F238E27FC236}">
                  <a16:creationId xmlns:a16="http://schemas.microsoft.com/office/drawing/2014/main" id="{8E4D9108-400A-B7DB-197A-F96AF6C52A05}"/>
                </a:ext>
              </a:extLst>
            </p:cNvPr>
            <p:cNvSpPr/>
            <p:nvPr/>
          </p:nvSpPr>
          <p:spPr>
            <a:xfrm>
              <a:off x="11435300" y="1056650"/>
              <a:ext cx="568775" cy="716675"/>
            </a:xfrm>
            <a:custGeom>
              <a:avLst/>
              <a:gdLst/>
              <a:ahLst/>
              <a:cxnLst/>
              <a:rect l="l" t="t" r="r" b="b"/>
              <a:pathLst>
                <a:path w="22751" h="28667" extrusionOk="0">
                  <a:moveTo>
                    <a:pt x="5871" y="21961"/>
                  </a:moveTo>
                  <a:cubicBezTo>
                    <a:pt x="5871" y="21961"/>
                    <a:pt x="5871" y="21961"/>
                    <a:pt x="5871" y="21961"/>
                  </a:cubicBezTo>
                  <a:cubicBezTo>
                    <a:pt x="5871" y="21962"/>
                    <a:pt x="5871" y="21963"/>
                    <a:pt x="5871" y="21963"/>
                  </a:cubicBezTo>
                  <a:cubicBezTo>
                    <a:pt x="5871" y="21963"/>
                    <a:pt x="5871" y="21962"/>
                    <a:pt x="5871" y="21961"/>
                  </a:cubicBezTo>
                  <a:close/>
                  <a:moveTo>
                    <a:pt x="15452" y="2500"/>
                  </a:moveTo>
                  <a:cubicBezTo>
                    <a:pt x="17666" y="7871"/>
                    <a:pt x="19425" y="13434"/>
                    <a:pt x="20704" y="19111"/>
                  </a:cubicBezTo>
                  <a:lnTo>
                    <a:pt x="20704" y="19111"/>
                  </a:lnTo>
                  <a:lnTo>
                    <a:pt x="17608" y="23801"/>
                  </a:lnTo>
                  <a:lnTo>
                    <a:pt x="17608" y="23801"/>
                  </a:lnTo>
                  <a:cubicBezTo>
                    <a:pt x="14683" y="25633"/>
                    <a:pt x="11307" y="26907"/>
                    <a:pt x="7865" y="26907"/>
                  </a:cubicBezTo>
                  <a:cubicBezTo>
                    <a:pt x="7484" y="26907"/>
                    <a:pt x="7103" y="26892"/>
                    <a:pt x="6721" y="26860"/>
                  </a:cubicBezTo>
                  <a:lnTo>
                    <a:pt x="6721" y="26860"/>
                  </a:lnTo>
                  <a:cubicBezTo>
                    <a:pt x="6587" y="25532"/>
                    <a:pt x="6499" y="24147"/>
                    <a:pt x="6171" y="22895"/>
                  </a:cubicBezTo>
                  <a:cubicBezTo>
                    <a:pt x="6105" y="22694"/>
                    <a:pt x="5971" y="22361"/>
                    <a:pt x="5938" y="22194"/>
                  </a:cubicBezTo>
                  <a:cubicBezTo>
                    <a:pt x="5938" y="22148"/>
                    <a:pt x="5889" y="22004"/>
                    <a:pt x="5871" y="21955"/>
                  </a:cubicBezTo>
                  <a:lnTo>
                    <a:pt x="5871" y="21955"/>
                  </a:lnTo>
                  <a:cubicBezTo>
                    <a:pt x="5871" y="21853"/>
                    <a:pt x="5869" y="20850"/>
                    <a:pt x="5838" y="20726"/>
                  </a:cubicBezTo>
                  <a:cubicBezTo>
                    <a:pt x="5199" y="17138"/>
                    <a:pt x="4089" y="13632"/>
                    <a:pt x="2533" y="10336"/>
                  </a:cubicBezTo>
                  <a:lnTo>
                    <a:pt x="2533" y="10336"/>
                  </a:lnTo>
                  <a:cubicBezTo>
                    <a:pt x="7221" y="8584"/>
                    <a:pt x="11814" y="5939"/>
                    <a:pt x="15452" y="2500"/>
                  </a:cubicBezTo>
                  <a:close/>
                  <a:moveTo>
                    <a:pt x="16170" y="1"/>
                  </a:moveTo>
                  <a:cubicBezTo>
                    <a:pt x="15815" y="1"/>
                    <a:pt x="15406" y="184"/>
                    <a:pt x="15211" y="379"/>
                  </a:cubicBezTo>
                  <a:cubicBezTo>
                    <a:pt x="11408" y="4381"/>
                    <a:pt x="6205" y="7317"/>
                    <a:pt x="1001" y="9118"/>
                  </a:cubicBezTo>
                  <a:cubicBezTo>
                    <a:pt x="434" y="9318"/>
                    <a:pt x="0" y="9919"/>
                    <a:pt x="301" y="10486"/>
                  </a:cubicBezTo>
                  <a:cubicBezTo>
                    <a:pt x="2102" y="14122"/>
                    <a:pt x="3369" y="18024"/>
                    <a:pt x="4003" y="22027"/>
                  </a:cubicBezTo>
                  <a:cubicBezTo>
                    <a:pt x="4060" y="22425"/>
                    <a:pt x="4262" y="22944"/>
                    <a:pt x="4362" y="23357"/>
                  </a:cubicBezTo>
                  <a:lnTo>
                    <a:pt x="4362" y="23357"/>
                  </a:lnTo>
                  <a:cubicBezTo>
                    <a:pt x="4356" y="23348"/>
                    <a:pt x="4350" y="23343"/>
                    <a:pt x="4344" y="23343"/>
                  </a:cubicBezTo>
                  <a:cubicBezTo>
                    <a:pt x="4318" y="23343"/>
                    <a:pt x="4291" y="23436"/>
                    <a:pt x="4270" y="23729"/>
                  </a:cubicBezTo>
                  <a:cubicBezTo>
                    <a:pt x="4170" y="25063"/>
                    <a:pt x="4670" y="26697"/>
                    <a:pt x="4870" y="28032"/>
                  </a:cubicBezTo>
                  <a:cubicBezTo>
                    <a:pt x="4937" y="28332"/>
                    <a:pt x="5204" y="28532"/>
                    <a:pt x="5504" y="28532"/>
                  </a:cubicBezTo>
                  <a:cubicBezTo>
                    <a:pt x="6178" y="28623"/>
                    <a:pt x="6853" y="28667"/>
                    <a:pt x="7526" y="28667"/>
                  </a:cubicBezTo>
                  <a:cubicBezTo>
                    <a:pt x="11514" y="28667"/>
                    <a:pt x="15436" y="27137"/>
                    <a:pt x="18747" y="24996"/>
                  </a:cubicBezTo>
                  <a:lnTo>
                    <a:pt x="18731" y="24987"/>
                  </a:lnTo>
                  <a:lnTo>
                    <a:pt x="18731" y="24987"/>
                  </a:lnTo>
                  <a:cubicBezTo>
                    <a:pt x="18889" y="24906"/>
                    <a:pt x="19025" y="24796"/>
                    <a:pt x="19114" y="24663"/>
                  </a:cubicBezTo>
                  <a:lnTo>
                    <a:pt x="22426" y="19613"/>
                  </a:lnTo>
                  <a:lnTo>
                    <a:pt x="22426" y="19613"/>
                  </a:lnTo>
                  <a:cubicBezTo>
                    <a:pt x="22511" y="19511"/>
                    <a:pt x="22573" y="19410"/>
                    <a:pt x="22616" y="19312"/>
                  </a:cubicBezTo>
                  <a:lnTo>
                    <a:pt x="22616" y="19312"/>
                  </a:lnTo>
                  <a:cubicBezTo>
                    <a:pt x="22738" y="19079"/>
                    <a:pt x="22750" y="18880"/>
                    <a:pt x="22689" y="18723"/>
                  </a:cubicBezTo>
                  <a:lnTo>
                    <a:pt x="22689" y="18723"/>
                  </a:lnTo>
                  <a:lnTo>
                    <a:pt x="22716" y="18725"/>
                  </a:lnTo>
                  <a:cubicBezTo>
                    <a:pt x="21282" y="12420"/>
                    <a:pt x="19314" y="6249"/>
                    <a:pt x="16746" y="345"/>
                  </a:cubicBezTo>
                  <a:cubicBezTo>
                    <a:pt x="16648" y="95"/>
                    <a:pt x="16423" y="1"/>
                    <a:pt x="16170" y="1"/>
                  </a:cubicBezTo>
                  <a:close/>
                </a:path>
              </a:pathLst>
            </a:custGeom>
            <a:solidFill>
              <a:srgbClr val="FFFFFF"/>
            </a:solidFill>
            <a:ln w="1905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517;p7">
              <a:extLst>
                <a:ext uri="{FF2B5EF4-FFF2-40B4-BE49-F238E27FC236}">
                  <a16:creationId xmlns:a16="http://schemas.microsoft.com/office/drawing/2014/main" id="{33C7F9C0-56ED-4637-F436-9A428E1F7E69}"/>
                </a:ext>
              </a:extLst>
            </p:cNvPr>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 name="Google Shape;518;p7">
              <a:extLst>
                <a:ext uri="{FF2B5EF4-FFF2-40B4-BE49-F238E27FC236}">
                  <a16:creationId xmlns:a16="http://schemas.microsoft.com/office/drawing/2014/main" id="{84F0B086-3BDA-82C7-80D2-9A5A17A6A013}"/>
                </a:ext>
              </a:extLst>
            </p:cNvPr>
            <p:cNvSpPr/>
            <p:nvPr/>
          </p:nvSpPr>
          <p:spPr>
            <a:xfrm>
              <a:off x="11892275" y="1533925"/>
              <a:ext cx="86775" cy="130125"/>
            </a:xfrm>
            <a:custGeom>
              <a:avLst/>
              <a:gdLst/>
              <a:ahLst/>
              <a:cxnLst/>
              <a:rect l="l" t="t" r="r" b="b"/>
              <a:pathLst>
                <a:path w="3471" h="5205" extrusionOk="0">
                  <a:moveTo>
                    <a:pt x="3470" y="1"/>
                  </a:moveTo>
                  <a:cubicBezTo>
                    <a:pt x="3470" y="1"/>
                    <a:pt x="2288" y="1269"/>
                    <a:pt x="1045" y="1269"/>
                  </a:cubicBezTo>
                  <a:cubicBezTo>
                    <a:pt x="740" y="1269"/>
                    <a:pt x="431" y="1192"/>
                    <a:pt x="134" y="1002"/>
                  </a:cubicBezTo>
                  <a:lnTo>
                    <a:pt x="134" y="1002"/>
                  </a:lnTo>
                  <a:cubicBezTo>
                    <a:pt x="135" y="1002"/>
                    <a:pt x="1135" y="2670"/>
                    <a:pt x="1" y="5205"/>
                  </a:cubicBezTo>
                  <a:lnTo>
                    <a:pt x="3470"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 name="Google Shape;519;p7">
              <a:extLst>
                <a:ext uri="{FF2B5EF4-FFF2-40B4-BE49-F238E27FC236}">
                  <a16:creationId xmlns:a16="http://schemas.microsoft.com/office/drawing/2014/main" id="{C0AAD6FF-5058-4951-D4E8-EEE0991B7BF4}"/>
                </a:ext>
              </a:extLst>
            </p:cNvPr>
            <p:cNvSpPr/>
            <p:nvPr/>
          </p:nvSpPr>
          <p:spPr>
            <a:xfrm>
              <a:off x="11550225" y="1280600"/>
              <a:ext cx="160600" cy="70500"/>
            </a:xfrm>
            <a:custGeom>
              <a:avLst/>
              <a:gdLst/>
              <a:ahLst/>
              <a:cxnLst/>
              <a:rect l="l" t="t" r="r" b="b"/>
              <a:pathLst>
                <a:path w="6424" h="2820" extrusionOk="0">
                  <a:moveTo>
                    <a:pt x="5583" y="1"/>
                  </a:moveTo>
                  <a:cubicBezTo>
                    <a:pt x="5503" y="1"/>
                    <a:pt x="5421" y="19"/>
                    <a:pt x="5344" y="60"/>
                  </a:cubicBezTo>
                  <a:cubicBezTo>
                    <a:pt x="3809" y="861"/>
                    <a:pt x="2208" y="1528"/>
                    <a:pt x="540" y="2028"/>
                  </a:cubicBezTo>
                  <a:cubicBezTo>
                    <a:pt x="0" y="2208"/>
                    <a:pt x="486" y="2820"/>
                    <a:pt x="953" y="2820"/>
                  </a:cubicBezTo>
                  <a:cubicBezTo>
                    <a:pt x="1005" y="2820"/>
                    <a:pt x="1057" y="2812"/>
                    <a:pt x="1107" y="2795"/>
                  </a:cubicBezTo>
                  <a:cubicBezTo>
                    <a:pt x="2775" y="2262"/>
                    <a:pt x="4376" y="1594"/>
                    <a:pt x="5944" y="794"/>
                  </a:cubicBezTo>
                  <a:cubicBezTo>
                    <a:pt x="6423" y="540"/>
                    <a:pt x="6021" y="1"/>
                    <a:pt x="558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 name="Google Shape;520;p7">
              <a:extLst>
                <a:ext uri="{FF2B5EF4-FFF2-40B4-BE49-F238E27FC236}">
                  <a16:creationId xmlns:a16="http://schemas.microsoft.com/office/drawing/2014/main" id="{03E18743-E36A-7AF0-07E5-F11892610D53}"/>
                </a:ext>
              </a:extLst>
            </p:cNvPr>
            <p:cNvSpPr/>
            <p:nvPr/>
          </p:nvSpPr>
          <p:spPr>
            <a:xfrm>
              <a:off x="11729750" y="1227150"/>
              <a:ext cx="72400" cy="47350"/>
            </a:xfrm>
            <a:custGeom>
              <a:avLst/>
              <a:gdLst/>
              <a:ahLst/>
              <a:cxnLst/>
              <a:rect l="l" t="t" r="r" b="b"/>
              <a:pathLst>
                <a:path w="2896" h="1894" extrusionOk="0">
                  <a:moveTo>
                    <a:pt x="2116" y="0"/>
                  </a:moveTo>
                  <a:cubicBezTo>
                    <a:pt x="2076" y="0"/>
                    <a:pt x="2036" y="9"/>
                    <a:pt x="1999" y="30"/>
                  </a:cubicBezTo>
                  <a:lnTo>
                    <a:pt x="331" y="964"/>
                  </a:lnTo>
                  <a:cubicBezTo>
                    <a:pt x="0" y="1144"/>
                    <a:pt x="428" y="1893"/>
                    <a:pt x="784" y="1893"/>
                  </a:cubicBezTo>
                  <a:cubicBezTo>
                    <a:pt x="823" y="1893"/>
                    <a:pt x="862" y="1884"/>
                    <a:pt x="898" y="1864"/>
                  </a:cubicBezTo>
                  <a:lnTo>
                    <a:pt x="2566" y="897"/>
                  </a:lnTo>
                  <a:cubicBezTo>
                    <a:pt x="2895" y="717"/>
                    <a:pt x="2472" y="0"/>
                    <a:pt x="211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 name="Google Shape;521;p7">
              <a:extLst>
                <a:ext uri="{FF2B5EF4-FFF2-40B4-BE49-F238E27FC236}">
                  <a16:creationId xmlns:a16="http://schemas.microsoft.com/office/drawing/2014/main" id="{1A46EBFC-63EC-1EC7-F83D-F10CA23DA898}"/>
                </a:ext>
              </a:extLst>
            </p:cNvPr>
            <p:cNvSpPr/>
            <p:nvPr/>
          </p:nvSpPr>
          <p:spPr>
            <a:xfrm>
              <a:off x="11578800" y="1288050"/>
              <a:ext cx="266275" cy="131700"/>
            </a:xfrm>
            <a:custGeom>
              <a:avLst/>
              <a:gdLst/>
              <a:ahLst/>
              <a:cxnLst/>
              <a:rect l="l" t="t" r="r" b="b"/>
              <a:pathLst>
                <a:path w="10651" h="5268" extrusionOk="0">
                  <a:moveTo>
                    <a:pt x="10531" y="1"/>
                  </a:moveTo>
                  <a:cubicBezTo>
                    <a:pt x="10460" y="1"/>
                    <a:pt x="10325" y="59"/>
                    <a:pt x="10138" y="196"/>
                  </a:cubicBezTo>
                  <a:cubicBezTo>
                    <a:pt x="7336" y="2230"/>
                    <a:pt x="4201" y="3765"/>
                    <a:pt x="832" y="4632"/>
                  </a:cubicBezTo>
                  <a:cubicBezTo>
                    <a:pt x="637" y="4697"/>
                    <a:pt x="0" y="5267"/>
                    <a:pt x="150" y="5267"/>
                  </a:cubicBezTo>
                  <a:cubicBezTo>
                    <a:pt x="154" y="5267"/>
                    <a:pt x="159" y="5267"/>
                    <a:pt x="165" y="5266"/>
                  </a:cubicBezTo>
                  <a:cubicBezTo>
                    <a:pt x="3800" y="4265"/>
                    <a:pt x="7236" y="2631"/>
                    <a:pt x="10272" y="396"/>
                  </a:cubicBezTo>
                  <a:cubicBezTo>
                    <a:pt x="10586" y="166"/>
                    <a:pt x="10650" y="1"/>
                    <a:pt x="1053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 name="Google Shape;522;p7">
              <a:extLst>
                <a:ext uri="{FF2B5EF4-FFF2-40B4-BE49-F238E27FC236}">
                  <a16:creationId xmlns:a16="http://schemas.microsoft.com/office/drawing/2014/main" id="{EB30FEAE-9AD3-5B94-D147-9A1BD3230CBF}"/>
                </a:ext>
              </a:extLst>
            </p:cNvPr>
            <p:cNvSpPr/>
            <p:nvPr/>
          </p:nvSpPr>
          <p:spPr>
            <a:xfrm>
              <a:off x="11596200" y="1355600"/>
              <a:ext cx="265550" cy="130950"/>
            </a:xfrm>
            <a:custGeom>
              <a:avLst/>
              <a:gdLst/>
              <a:ahLst/>
              <a:cxnLst/>
              <a:rect l="l" t="t" r="r" b="b"/>
              <a:pathLst>
                <a:path w="10622" h="5238" extrusionOk="0">
                  <a:moveTo>
                    <a:pt x="10502" y="1"/>
                  </a:moveTo>
                  <a:cubicBezTo>
                    <a:pt x="10431" y="1"/>
                    <a:pt x="10296" y="59"/>
                    <a:pt x="10109" y="196"/>
                  </a:cubicBezTo>
                  <a:cubicBezTo>
                    <a:pt x="7307" y="2230"/>
                    <a:pt x="4138" y="3765"/>
                    <a:pt x="803" y="4632"/>
                  </a:cubicBezTo>
                  <a:cubicBezTo>
                    <a:pt x="582" y="4695"/>
                    <a:pt x="1" y="5238"/>
                    <a:pt x="111" y="5238"/>
                  </a:cubicBezTo>
                  <a:cubicBezTo>
                    <a:pt x="117" y="5238"/>
                    <a:pt x="125" y="5236"/>
                    <a:pt x="136" y="5233"/>
                  </a:cubicBezTo>
                  <a:cubicBezTo>
                    <a:pt x="3772" y="4265"/>
                    <a:pt x="7207" y="2631"/>
                    <a:pt x="10243" y="396"/>
                  </a:cubicBezTo>
                  <a:cubicBezTo>
                    <a:pt x="10557" y="166"/>
                    <a:pt x="10621" y="1"/>
                    <a:pt x="1050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 name="Google Shape;523;p7">
              <a:extLst>
                <a:ext uri="{FF2B5EF4-FFF2-40B4-BE49-F238E27FC236}">
                  <a16:creationId xmlns:a16="http://schemas.microsoft.com/office/drawing/2014/main" id="{D447F8CF-A434-6C0F-1283-190039498211}"/>
                </a:ext>
              </a:extLst>
            </p:cNvPr>
            <p:cNvSpPr/>
            <p:nvPr/>
          </p:nvSpPr>
          <p:spPr>
            <a:xfrm>
              <a:off x="11607925" y="1424825"/>
              <a:ext cx="265925" cy="131675"/>
            </a:xfrm>
            <a:custGeom>
              <a:avLst/>
              <a:gdLst/>
              <a:ahLst/>
              <a:cxnLst/>
              <a:rect l="l" t="t" r="r" b="b"/>
              <a:pathLst>
                <a:path w="10637" h="5267" extrusionOk="0">
                  <a:moveTo>
                    <a:pt x="10525" y="1"/>
                  </a:moveTo>
                  <a:cubicBezTo>
                    <a:pt x="10458" y="1"/>
                    <a:pt x="10327" y="59"/>
                    <a:pt x="10141" y="195"/>
                  </a:cubicBezTo>
                  <a:cubicBezTo>
                    <a:pt x="7339" y="2230"/>
                    <a:pt x="4170" y="3764"/>
                    <a:pt x="834" y="4632"/>
                  </a:cubicBezTo>
                  <a:cubicBezTo>
                    <a:pt x="607" y="4697"/>
                    <a:pt x="1" y="5267"/>
                    <a:pt x="153" y="5267"/>
                  </a:cubicBezTo>
                  <a:cubicBezTo>
                    <a:pt x="157" y="5267"/>
                    <a:pt x="162" y="5266"/>
                    <a:pt x="167" y="5266"/>
                  </a:cubicBezTo>
                  <a:cubicBezTo>
                    <a:pt x="3803" y="4265"/>
                    <a:pt x="7239" y="2630"/>
                    <a:pt x="10274" y="395"/>
                  </a:cubicBezTo>
                  <a:cubicBezTo>
                    <a:pt x="10567" y="165"/>
                    <a:pt x="10637" y="1"/>
                    <a:pt x="1052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524;p7">
              <a:extLst>
                <a:ext uri="{FF2B5EF4-FFF2-40B4-BE49-F238E27FC236}">
                  <a16:creationId xmlns:a16="http://schemas.microsoft.com/office/drawing/2014/main" id="{A56A87F3-5699-B08B-2338-40D84F39D900}"/>
                </a:ext>
              </a:extLst>
            </p:cNvPr>
            <p:cNvSpPr/>
            <p:nvPr/>
          </p:nvSpPr>
          <p:spPr>
            <a:xfrm>
              <a:off x="11617150" y="1496550"/>
              <a:ext cx="266275" cy="131675"/>
            </a:xfrm>
            <a:custGeom>
              <a:avLst/>
              <a:gdLst/>
              <a:ahLst/>
              <a:cxnLst/>
              <a:rect l="l" t="t" r="r" b="b"/>
              <a:pathLst>
                <a:path w="10651" h="5267" extrusionOk="0">
                  <a:moveTo>
                    <a:pt x="10531" y="0"/>
                  </a:moveTo>
                  <a:cubicBezTo>
                    <a:pt x="10461" y="0"/>
                    <a:pt x="10325" y="58"/>
                    <a:pt x="10139" y="195"/>
                  </a:cubicBezTo>
                  <a:cubicBezTo>
                    <a:pt x="7337" y="2230"/>
                    <a:pt x="4201" y="3764"/>
                    <a:pt x="832" y="4631"/>
                  </a:cubicBezTo>
                  <a:cubicBezTo>
                    <a:pt x="637" y="4696"/>
                    <a:pt x="0" y="5267"/>
                    <a:pt x="151" y="5267"/>
                  </a:cubicBezTo>
                  <a:cubicBezTo>
                    <a:pt x="155" y="5267"/>
                    <a:pt x="160" y="5266"/>
                    <a:pt x="165" y="5265"/>
                  </a:cubicBezTo>
                  <a:cubicBezTo>
                    <a:pt x="3801" y="4265"/>
                    <a:pt x="7237" y="2630"/>
                    <a:pt x="10272" y="395"/>
                  </a:cubicBezTo>
                  <a:cubicBezTo>
                    <a:pt x="10586" y="165"/>
                    <a:pt x="10650" y="0"/>
                    <a:pt x="1053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20" name="Google Shape;525;p7">
            <a:extLst>
              <a:ext uri="{FF2B5EF4-FFF2-40B4-BE49-F238E27FC236}">
                <a16:creationId xmlns:a16="http://schemas.microsoft.com/office/drawing/2014/main" id="{5316B4A8-BFC3-93EE-0A7A-1F4AA556BD14}"/>
              </a:ext>
            </a:extLst>
          </p:cNvPr>
          <p:cNvSpPr/>
          <p:nvPr/>
        </p:nvSpPr>
        <p:spPr>
          <a:xfrm>
            <a:off x="1579232" y="1742520"/>
            <a:ext cx="9033536" cy="1106312"/>
          </a:xfrm>
          <a:prstGeom prst="rect">
            <a:avLst/>
          </a:prstGeom>
          <a:solidFill>
            <a:srgbClr val="FFFFFF"/>
          </a:solidFill>
          <a:ln>
            <a:noFill/>
          </a:ln>
        </p:spPr>
        <p:txBody>
          <a:bodyPr spcFirstLastPara="1" wrap="square" lIns="121900" tIns="60933" rIns="121900" bIns="60933" anchor="ctr" anchorCtr="0">
            <a:noAutofit/>
          </a:bodyPr>
          <a:lstStyle/>
          <a:p>
            <a:pPr lvl="0" algn="just">
              <a:lnSpc>
                <a:spcPct val="125000"/>
              </a:lnSpc>
              <a:buClr>
                <a:srgbClr val="000000"/>
              </a:buClr>
            </a:pPr>
            <a:r>
              <a:rPr lang="vi-VN" sz="2400" b="1" kern="0" dirty="0">
                <a:solidFill>
                  <a:srgbClr val="000000"/>
                </a:solidFill>
                <a:latin typeface="UTM Avo" panose="02040603050506020204" pitchFamily="18" charset="0"/>
                <a:cs typeface="Arial"/>
                <a:sym typeface="Arial"/>
              </a:rPr>
              <a:t>Đề 1: </a:t>
            </a:r>
            <a:r>
              <a:rPr lang="vi-VN" sz="2400" kern="0" dirty="0">
                <a:solidFill>
                  <a:srgbClr val="000000"/>
                </a:solidFill>
                <a:latin typeface="UTM Avo" panose="02040603050506020204" pitchFamily="18" charset="0"/>
                <a:cs typeface="Arial"/>
                <a:sym typeface="Arial"/>
              </a:rPr>
              <a:t>Viết một đoạn văn (hoặc đoạn thơ) về một người bạn chăm học, chăm làm trong lớp (giấu tên). Đố là ai? </a:t>
            </a:r>
          </a:p>
        </p:txBody>
      </p:sp>
      <p:sp>
        <p:nvSpPr>
          <p:cNvPr id="21" name="Google Shape;526;p7">
            <a:extLst>
              <a:ext uri="{FF2B5EF4-FFF2-40B4-BE49-F238E27FC236}">
                <a16:creationId xmlns:a16="http://schemas.microsoft.com/office/drawing/2014/main" id="{F2DC63CF-04BA-A9F8-C43E-81F8C37A7882}"/>
              </a:ext>
            </a:extLst>
          </p:cNvPr>
          <p:cNvSpPr/>
          <p:nvPr/>
        </p:nvSpPr>
        <p:spPr>
          <a:xfrm>
            <a:off x="3194754" y="3204850"/>
            <a:ext cx="7224971" cy="2523068"/>
          </a:xfrm>
          <a:prstGeom prst="wedgeRoundRectCallout">
            <a:avLst>
              <a:gd name="adj1" fmla="val -65404"/>
              <a:gd name="adj2" fmla="val 8066"/>
              <a:gd name="adj3" fmla="val 16667"/>
            </a:avLst>
          </a:prstGeom>
          <a:solidFill>
            <a:srgbClr val="FFFFFF"/>
          </a:solidFill>
          <a:ln w="25400" cap="flat" cmpd="sng">
            <a:solidFill>
              <a:srgbClr val="B96861"/>
            </a:solidFill>
            <a:prstDash val="solid"/>
            <a:round/>
            <a:headEnd type="none" w="sm" len="sm"/>
            <a:tailEnd type="none" w="sm" len="sm"/>
          </a:ln>
        </p:spPr>
        <p:txBody>
          <a:bodyPr spcFirstLastPara="1" wrap="square" lIns="121900" tIns="60933" rIns="121900" bIns="60933" anchor="ctr" anchorCtr="0">
            <a:noAutofit/>
          </a:bodyPr>
          <a:lstStyle/>
          <a:p>
            <a:pPr lvl="0" algn="just">
              <a:lnSpc>
                <a:spcPct val="125000"/>
              </a:lnSpc>
              <a:buClr>
                <a:srgbClr val="000000"/>
              </a:buClr>
            </a:pPr>
            <a:r>
              <a:rPr lang="vi-VN" sz="2400" kern="0" dirty="0">
                <a:solidFill>
                  <a:srgbClr val="242424"/>
                </a:solidFill>
                <a:latin typeface="UTM Avo" panose="02040603050506020204" pitchFamily="18" charset="0"/>
                <a:cs typeface="Arial"/>
                <a:sym typeface="Arial"/>
              </a:rPr>
              <a:t>Bạn ấy học lớp ta. Bạn ấy có bím tóc đuôi sam, trông rất dễ thương. Trong giờ kể chuyện, bạn luôn là người kể hay nhất, nhiều lần làm cô giáo và cả lớp cảm động rơi nước mắt. Bạn ấy là ai?</a:t>
            </a:r>
          </a:p>
        </p:txBody>
      </p:sp>
      <p:pic>
        <p:nvPicPr>
          <p:cNvPr id="22" name="Google Shape;527;p7">
            <a:extLst>
              <a:ext uri="{FF2B5EF4-FFF2-40B4-BE49-F238E27FC236}">
                <a16:creationId xmlns:a16="http://schemas.microsoft.com/office/drawing/2014/main" id="{EEE11569-AE00-09A6-FB88-2D140C674BF9}"/>
              </a:ext>
            </a:extLst>
          </p:cNvPr>
          <p:cNvPicPr preferRelativeResize="0"/>
          <p:nvPr/>
        </p:nvPicPr>
        <p:blipFill rotWithShape="1">
          <a:blip r:embed="rId4">
            <a:alphaModFix/>
          </a:blip>
          <a:srcRect/>
          <a:stretch/>
        </p:blipFill>
        <p:spPr>
          <a:xfrm>
            <a:off x="73824" y="3149600"/>
            <a:ext cx="2289937" cy="3708400"/>
          </a:xfrm>
          <a:prstGeom prst="rect">
            <a:avLst/>
          </a:prstGeom>
          <a:noFill/>
          <a:ln>
            <a:noFill/>
          </a:ln>
        </p:spPr>
      </p:pic>
    </p:spTree>
    <p:extLst>
      <p:ext uri="{BB962C8B-B14F-4D97-AF65-F5344CB8AC3E}">
        <p14:creationId xmlns:p14="http://schemas.microsoft.com/office/powerpoint/2010/main" val="403870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3" name="Google Shape;545;p8">
            <a:extLst>
              <a:ext uri="{FF2B5EF4-FFF2-40B4-BE49-F238E27FC236}">
                <a16:creationId xmlns:a16="http://schemas.microsoft.com/office/drawing/2014/main" id="{324B2939-A03A-92B4-566C-FE5DF1EC2E7B}"/>
              </a:ext>
            </a:extLst>
          </p:cNvPr>
          <p:cNvPicPr preferRelativeResize="0"/>
          <p:nvPr/>
        </p:nvPicPr>
        <p:blipFill rotWithShape="1">
          <a:blip r:embed="rId4">
            <a:alphaModFix/>
          </a:blip>
          <a:srcRect/>
          <a:stretch/>
        </p:blipFill>
        <p:spPr>
          <a:xfrm>
            <a:off x="8640576" y="3179452"/>
            <a:ext cx="4026719" cy="3677736"/>
          </a:xfrm>
          <a:prstGeom prst="rect">
            <a:avLst/>
          </a:prstGeom>
          <a:noFill/>
          <a:ln>
            <a:noFill/>
          </a:ln>
        </p:spPr>
      </p:pic>
      <p:grpSp>
        <p:nvGrpSpPr>
          <p:cNvPr id="30" name="Google Shape;532;p8">
            <a:extLst>
              <a:ext uri="{FF2B5EF4-FFF2-40B4-BE49-F238E27FC236}">
                <a16:creationId xmlns:a16="http://schemas.microsoft.com/office/drawing/2014/main" id="{7C320945-BE04-45CF-A337-BD3C20127A7F}"/>
              </a:ext>
            </a:extLst>
          </p:cNvPr>
          <p:cNvGrpSpPr/>
          <p:nvPr/>
        </p:nvGrpSpPr>
        <p:grpSpPr>
          <a:xfrm rot="2974562">
            <a:off x="10849769" y="5524717"/>
            <a:ext cx="813289" cy="1024699"/>
            <a:chOff x="11435300" y="1056650"/>
            <a:chExt cx="568775" cy="716675"/>
          </a:xfrm>
        </p:grpSpPr>
        <p:sp>
          <p:nvSpPr>
            <p:cNvPr id="31" name="Google Shape;533;p8">
              <a:extLst>
                <a:ext uri="{FF2B5EF4-FFF2-40B4-BE49-F238E27FC236}">
                  <a16:creationId xmlns:a16="http://schemas.microsoft.com/office/drawing/2014/main" id="{C537C025-A0E7-25D5-737A-281061744025}"/>
                </a:ext>
              </a:extLst>
            </p:cNvPr>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rgbClr val="302D5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2" name="Google Shape;534;p8">
              <a:extLst>
                <a:ext uri="{FF2B5EF4-FFF2-40B4-BE49-F238E27FC236}">
                  <a16:creationId xmlns:a16="http://schemas.microsoft.com/office/drawing/2014/main" id="{11785138-7B7B-5CD5-DDE8-E6670D39B993}"/>
                </a:ext>
              </a:extLst>
            </p:cNvPr>
            <p:cNvSpPr/>
            <p:nvPr/>
          </p:nvSpPr>
          <p:spPr>
            <a:xfrm>
              <a:off x="11435300" y="1056650"/>
              <a:ext cx="568775" cy="716675"/>
            </a:xfrm>
            <a:custGeom>
              <a:avLst/>
              <a:gdLst/>
              <a:ahLst/>
              <a:cxnLst/>
              <a:rect l="l" t="t" r="r" b="b"/>
              <a:pathLst>
                <a:path w="22751" h="28667" extrusionOk="0">
                  <a:moveTo>
                    <a:pt x="5871" y="21961"/>
                  </a:moveTo>
                  <a:cubicBezTo>
                    <a:pt x="5871" y="21961"/>
                    <a:pt x="5871" y="21961"/>
                    <a:pt x="5871" y="21961"/>
                  </a:cubicBezTo>
                  <a:cubicBezTo>
                    <a:pt x="5871" y="21962"/>
                    <a:pt x="5871" y="21963"/>
                    <a:pt x="5871" y="21963"/>
                  </a:cubicBezTo>
                  <a:cubicBezTo>
                    <a:pt x="5871" y="21963"/>
                    <a:pt x="5871" y="21962"/>
                    <a:pt x="5871" y="21961"/>
                  </a:cubicBezTo>
                  <a:close/>
                  <a:moveTo>
                    <a:pt x="15452" y="2500"/>
                  </a:moveTo>
                  <a:cubicBezTo>
                    <a:pt x="17666" y="7871"/>
                    <a:pt x="19425" y="13434"/>
                    <a:pt x="20704" y="19111"/>
                  </a:cubicBezTo>
                  <a:lnTo>
                    <a:pt x="20704" y="19111"/>
                  </a:lnTo>
                  <a:lnTo>
                    <a:pt x="17608" y="23801"/>
                  </a:lnTo>
                  <a:lnTo>
                    <a:pt x="17608" y="23801"/>
                  </a:lnTo>
                  <a:cubicBezTo>
                    <a:pt x="14683" y="25633"/>
                    <a:pt x="11307" y="26907"/>
                    <a:pt x="7865" y="26907"/>
                  </a:cubicBezTo>
                  <a:cubicBezTo>
                    <a:pt x="7484" y="26907"/>
                    <a:pt x="7103" y="26892"/>
                    <a:pt x="6721" y="26860"/>
                  </a:cubicBezTo>
                  <a:lnTo>
                    <a:pt x="6721" y="26860"/>
                  </a:lnTo>
                  <a:cubicBezTo>
                    <a:pt x="6587" y="25532"/>
                    <a:pt x="6499" y="24147"/>
                    <a:pt x="6171" y="22895"/>
                  </a:cubicBezTo>
                  <a:cubicBezTo>
                    <a:pt x="6105" y="22694"/>
                    <a:pt x="5971" y="22361"/>
                    <a:pt x="5938" y="22194"/>
                  </a:cubicBezTo>
                  <a:cubicBezTo>
                    <a:pt x="5938" y="22148"/>
                    <a:pt x="5889" y="22004"/>
                    <a:pt x="5871" y="21955"/>
                  </a:cubicBezTo>
                  <a:lnTo>
                    <a:pt x="5871" y="21955"/>
                  </a:lnTo>
                  <a:cubicBezTo>
                    <a:pt x="5871" y="21853"/>
                    <a:pt x="5869" y="20850"/>
                    <a:pt x="5838" y="20726"/>
                  </a:cubicBezTo>
                  <a:cubicBezTo>
                    <a:pt x="5199" y="17138"/>
                    <a:pt x="4089" y="13632"/>
                    <a:pt x="2533" y="10336"/>
                  </a:cubicBezTo>
                  <a:lnTo>
                    <a:pt x="2533" y="10336"/>
                  </a:lnTo>
                  <a:cubicBezTo>
                    <a:pt x="7221" y="8584"/>
                    <a:pt x="11814" y="5939"/>
                    <a:pt x="15452" y="2500"/>
                  </a:cubicBezTo>
                  <a:close/>
                  <a:moveTo>
                    <a:pt x="16170" y="1"/>
                  </a:moveTo>
                  <a:cubicBezTo>
                    <a:pt x="15815" y="1"/>
                    <a:pt x="15406" y="184"/>
                    <a:pt x="15211" y="379"/>
                  </a:cubicBezTo>
                  <a:cubicBezTo>
                    <a:pt x="11408" y="4381"/>
                    <a:pt x="6205" y="7317"/>
                    <a:pt x="1001" y="9118"/>
                  </a:cubicBezTo>
                  <a:cubicBezTo>
                    <a:pt x="434" y="9318"/>
                    <a:pt x="0" y="9919"/>
                    <a:pt x="301" y="10486"/>
                  </a:cubicBezTo>
                  <a:cubicBezTo>
                    <a:pt x="2102" y="14122"/>
                    <a:pt x="3369" y="18024"/>
                    <a:pt x="4003" y="22027"/>
                  </a:cubicBezTo>
                  <a:cubicBezTo>
                    <a:pt x="4060" y="22425"/>
                    <a:pt x="4262" y="22944"/>
                    <a:pt x="4362" y="23357"/>
                  </a:cubicBezTo>
                  <a:lnTo>
                    <a:pt x="4362" y="23357"/>
                  </a:lnTo>
                  <a:cubicBezTo>
                    <a:pt x="4356" y="23348"/>
                    <a:pt x="4350" y="23343"/>
                    <a:pt x="4344" y="23343"/>
                  </a:cubicBezTo>
                  <a:cubicBezTo>
                    <a:pt x="4318" y="23343"/>
                    <a:pt x="4291" y="23436"/>
                    <a:pt x="4270" y="23729"/>
                  </a:cubicBezTo>
                  <a:cubicBezTo>
                    <a:pt x="4170" y="25063"/>
                    <a:pt x="4670" y="26697"/>
                    <a:pt x="4870" y="28032"/>
                  </a:cubicBezTo>
                  <a:cubicBezTo>
                    <a:pt x="4937" y="28332"/>
                    <a:pt x="5204" y="28532"/>
                    <a:pt x="5504" y="28532"/>
                  </a:cubicBezTo>
                  <a:cubicBezTo>
                    <a:pt x="6178" y="28623"/>
                    <a:pt x="6853" y="28667"/>
                    <a:pt x="7526" y="28667"/>
                  </a:cubicBezTo>
                  <a:cubicBezTo>
                    <a:pt x="11514" y="28667"/>
                    <a:pt x="15436" y="27137"/>
                    <a:pt x="18747" y="24996"/>
                  </a:cubicBezTo>
                  <a:lnTo>
                    <a:pt x="18731" y="24987"/>
                  </a:lnTo>
                  <a:lnTo>
                    <a:pt x="18731" y="24987"/>
                  </a:lnTo>
                  <a:cubicBezTo>
                    <a:pt x="18889" y="24906"/>
                    <a:pt x="19025" y="24796"/>
                    <a:pt x="19114" y="24663"/>
                  </a:cubicBezTo>
                  <a:lnTo>
                    <a:pt x="22426" y="19613"/>
                  </a:lnTo>
                  <a:lnTo>
                    <a:pt x="22426" y="19613"/>
                  </a:lnTo>
                  <a:cubicBezTo>
                    <a:pt x="22511" y="19511"/>
                    <a:pt x="22573" y="19410"/>
                    <a:pt x="22616" y="19312"/>
                  </a:cubicBezTo>
                  <a:lnTo>
                    <a:pt x="22616" y="19312"/>
                  </a:lnTo>
                  <a:cubicBezTo>
                    <a:pt x="22738" y="19079"/>
                    <a:pt x="22750" y="18880"/>
                    <a:pt x="22689" y="18723"/>
                  </a:cubicBezTo>
                  <a:lnTo>
                    <a:pt x="22689" y="18723"/>
                  </a:lnTo>
                  <a:lnTo>
                    <a:pt x="22716" y="18725"/>
                  </a:lnTo>
                  <a:cubicBezTo>
                    <a:pt x="21282" y="12420"/>
                    <a:pt x="19314" y="6249"/>
                    <a:pt x="16746" y="345"/>
                  </a:cubicBezTo>
                  <a:cubicBezTo>
                    <a:pt x="16648" y="95"/>
                    <a:pt x="16423" y="1"/>
                    <a:pt x="16170" y="1"/>
                  </a:cubicBezTo>
                  <a:close/>
                </a:path>
              </a:pathLst>
            </a:custGeom>
            <a:solidFill>
              <a:srgbClr val="FFFFFF"/>
            </a:solidFill>
            <a:ln w="1905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3" name="Google Shape;535;p8">
              <a:extLst>
                <a:ext uri="{FF2B5EF4-FFF2-40B4-BE49-F238E27FC236}">
                  <a16:creationId xmlns:a16="http://schemas.microsoft.com/office/drawing/2014/main" id="{E4DB613C-8901-1F9A-A461-C88FC27A72A3}"/>
                </a:ext>
              </a:extLst>
            </p:cNvPr>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4" name="Google Shape;536;p8">
              <a:extLst>
                <a:ext uri="{FF2B5EF4-FFF2-40B4-BE49-F238E27FC236}">
                  <a16:creationId xmlns:a16="http://schemas.microsoft.com/office/drawing/2014/main" id="{A22EE2C0-D74D-23B1-C006-C1D223E800A6}"/>
                </a:ext>
              </a:extLst>
            </p:cNvPr>
            <p:cNvSpPr/>
            <p:nvPr/>
          </p:nvSpPr>
          <p:spPr>
            <a:xfrm>
              <a:off x="11892275" y="1533925"/>
              <a:ext cx="86775" cy="130125"/>
            </a:xfrm>
            <a:custGeom>
              <a:avLst/>
              <a:gdLst/>
              <a:ahLst/>
              <a:cxnLst/>
              <a:rect l="l" t="t" r="r" b="b"/>
              <a:pathLst>
                <a:path w="3471" h="5205" extrusionOk="0">
                  <a:moveTo>
                    <a:pt x="3470" y="1"/>
                  </a:moveTo>
                  <a:cubicBezTo>
                    <a:pt x="3470" y="1"/>
                    <a:pt x="2288" y="1269"/>
                    <a:pt x="1045" y="1269"/>
                  </a:cubicBezTo>
                  <a:cubicBezTo>
                    <a:pt x="740" y="1269"/>
                    <a:pt x="431" y="1192"/>
                    <a:pt x="134" y="1002"/>
                  </a:cubicBezTo>
                  <a:lnTo>
                    <a:pt x="134" y="1002"/>
                  </a:lnTo>
                  <a:cubicBezTo>
                    <a:pt x="135" y="1002"/>
                    <a:pt x="1135" y="2670"/>
                    <a:pt x="1" y="5205"/>
                  </a:cubicBezTo>
                  <a:lnTo>
                    <a:pt x="3470"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5" name="Google Shape;537;p8">
              <a:extLst>
                <a:ext uri="{FF2B5EF4-FFF2-40B4-BE49-F238E27FC236}">
                  <a16:creationId xmlns:a16="http://schemas.microsoft.com/office/drawing/2014/main" id="{D4A89EF4-D37C-750F-3C7A-F8C0A3CC5859}"/>
                </a:ext>
              </a:extLst>
            </p:cNvPr>
            <p:cNvSpPr/>
            <p:nvPr/>
          </p:nvSpPr>
          <p:spPr>
            <a:xfrm>
              <a:off x="11550225" y="1280600"/>
              <a:ext cx="160600" cy="70500"/>
            </a:xfrm>
            <a:custGeom>
              <a:avLst/>
              <a:gdLst/>
              <a:ahLst/>
              <a:cxnLst/>
              <a:rect l="l" t="t" r="r" b="b"/>
              <a:pathLst>
                <a:path w="6424" h="2820" extrusionOk="0">
                  <a:moveTo>
                    <a:pt x="5583" y="1"/>
                  </a:moveTo>
                  <a:cubicBezTo>
                    <a:pt x="5503" y="1"/>
                    <a:pt x="5421" y="19"/>
                    <a:pt x="5344" y="60"/>
                  </a:cubicBezTo>
                  <a:cubicBezTo>
                    <a:pt x="3809" y="861"/>
                    <a:pt x="2208" y="1528"/>
                    <a:pt x="540" y="2028"/>
                  </a:cubicBezTo>
                  <a:cubicBezTo>
                    <a:pt x="0" y="2208"/>
                    <a:pt x="486" y="2820"/>
                    <a:pt x="953" y="2820"/>
                  </a:cubicBezTo>
                  <a:cubicBezTo>
                    <a:pt x="1005" y="2820"/>
                    <a:pt x="1057" y="2812"/>
                    <a:pt x="1107" y="2795"/>
                  </a:cubicBezTo>
                  <a:cubicBezTo>
                    <a:pt x="2775" y="2262"/>
                    <a:pt x="4376" y="1594"/>
                    <a:pt x="5944" y="794"/>
                  </a:cubicBezTo>
                  <a:cubicBezTo>
                    <a:pt x="6423" y="540"/>
                    <a:pt x="6021" y="1"/>
                    <a:pt x="558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6" name="Google Shape;538;p8">
              <a:extLst>
                <a:ext uri="{FF2B5EF4-FFF2-40B4-BE49-F238E27FC236}">
                  <a16:creationId xmlns:a16="http://schemas.microsoft.com/office/drawing/2014/main" id="{C76D750F-0086-A94D-1DEC-6BA2D7BE9FFA}"/>
                </a:ext>
              </a:extLst>
            </p:cNvPr>
            <p:cNvSpPr/>
            <p:nvPr/>
          </p:nvSpPr>
          <p:spPr>
            <a:xfrm>
              <a:off x="11729750" y="1227150"/>
              <a:ext cx="72400" cy="47350"/>
            </a:xfrm>
            <a:custGeom>
              <a:avLst/>
              <a:gdLst/>
              <a:ahLst/>
              <a:cxnLst/>
              <a:rect l="l" t="t" r="r" b="b"/>
              <a:pathLst>
                <a:path w="2896" h="1894" extrusionOk="0">
                  <a:moveTo>
                    <a:pt x="2116" y="0"/>
                  </a:moveTo>
                  <a:cubicBezTo>
                    <a:pt x="2076" y="0"/>
                    <a:pt x="2036" y="9"/>
                    <a:pt x="1999" y="30"/>
                  </a:cubicBezTo>
                  <a:lnTo>
                    <a:pt x="331" y="964"/>
                  </a:lnTo>
                  <a:cubicBezTo>
                    <a:pt x="0" y="1144"/>
                    <a:pt x="428" y="1893"/>
                    <a:pt x="784" y="1893"/>
                  </a:cubicBezTo>
                  <a:cubicBezTo>
                    <a:pt x="823" y="1893"/>
                    <a:pt x="862" y="1884"/>
                    <a:pt x="898" y="1864"/>
                  </a:cubicBezTo>
                  <a:lnTo>
                    <a:pt x="2566" y="897"/>
                  </a:lnTo>
                  <a:cubicBezTo>
                    <a:pt x="2895" y="717"/>
                    <a:pt x="2472" y="0"/>
                    <a:pt x="211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7" name="Google Shape;539;p8">
              <a:extLst>
                <a:ext uri="{FF2B5EF4-FFF2-40B4-BE49-F238E27FC236}">
                  <a16:creationId xmlns:a16="http://schemas.microsoft.com/office/drawing/2014/main" id="{F718E6BA-CB6D-3C40-DFD2-3D43EBABBB69}"/>
                </a:ext>
              </a:extLst>
            </p:cNvPr>
            <p:cNvSpPr/>
            <p:nvPr/>
          </p:nvSpPr>
          <p:spPr>
            <a:xfrm>
              <a:off x="11578800" y="1288050"/>
              <a:ext cx="266275" cy="131700"/>
            </a:xfrm>
            <a:custGeom>
              <a:avLst/>
              <a:gdLst/>
              <a:ahLst/>
              <a:cxnLst/>
              <a:rect l="l" t="t" r="r" b="b"/>
              <a:pathLst>
                <a:path w="10651" h="5268" extrusionOk="0">
                  <a:moveTo>
                    <a:pt x="10531" y="1"/>
                  </a:moveTo>
                  <a:cubicBezTo>
                    <a:pt x="10460" y="1"/>
                    <a:pt x="10325" y="59"/>
                    <a:pt x="10138" y="196"/>
                  </a:cubicBezTo>
                  <a:cubicBezTo>
                    <a:pt x="7336" y="2230"/>
                    <a:pt x="4201" y="3765"/>
                    <a:pt x="832" y="4632"/>
                  </a:cubicBezTo>
                  <a:cubicBezTo>
                    <a:pt x="637" y="4697"/>
                    <a:pt x="0" y="5267"/>
                    <a:pt x="150" y="5267"/>
                  </a:cubicBezTo>
                  <a:cubicBezTo>
                    <a:pt x="154" y="5267"/>
                    <a:pt x="159" y="5267"/>
                    <a:pt x="165" y="5266"/>
                  </a:cubicBezTo>
                  <a:cubicBezTo>
                    <a:pt x="3800" y="4265"/>
                    <a:pt x="7236" y="2631"/>
                    <a:pt x="10272" y="396"/>
                  </a:cubicBezTo>
                  <a:cubicBezTo>
                    <a:pt x="10586" y="166"/>
                    <a:pt x="10650" y="1"/>
                    <a:pt x="1053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8" name="Google Shape;540;p8">
              <a:extLst>
                <a:ext uri="{FF2B5EF4-FFF2-40B4-BE49-F238E27FC236}">
                  <a16:creationId xmlns:a16="http://schemas.microsoft.com/office/drawing/2014/main" id="{B79F36D9-6C6C-2D58-8536-C8C60445E26E}"/>
                </a:ext>
              </a:extLst>
            </p:cNvPr>
            <p:cNvSpPr/>
            <p:nvPr/>
          </p:nvSpPr>
          <p:spPr>
            <a:xfrm>
              <a:off x="11596200" y="1355600"/>
              <a:ext cx="265550" cy="130950"/>
            </a:xfrm>
            <a:custGeom>
              <a:avLst/>
              <a:gdLst/>
              <a:ahLst/>
              <a:cxnLst/>
              <a:rect l="l" t="t" r="r" b="b"/>
              <a:pathLst>
                <a:path w="10622" h="5238" extrusionOk="0">
                  <a:moveTo>
                    <a:pt x="10502" y="1"/>
                  </a:moveTo>
                  <a:cubicBezTo>
                    <a:pt x="10431" y="1"/>
                    <a:pt x="10296" y="59"/>
                    <a:pt x="10109" y="196"/>
                  </a:cubicBezTo>
                  <a:cubicBezTo>
                    <a:pt x="7307" y="2230"/>
                    <a:pt x="4138" y="3765"/>
                    <a:pt x="803" y="4632"/>
                  </a:cubicBezTo>
                  <a:cubicBezTo>
                    <a:pt x="582" y="4695"/>
                    <a:pt x="1" y="5238"/>
                    <a:pt x="111" y="5238"/>
                  </a:cubicBezTo>
                  <a:cubicBezTo>
                    <a:pt x="117" y="5238"/>
                    <a:pt x="125" y="5236"/>
                    <a:pt x="136" y="5233"/>
                  </a:cubicBezTo>
                  <a:cubicBezTo>
                    <a:pt x="3772" y="4265"/>
                    <a:pt x="7207" y="2631"/>
                    <a:pt x="10243" y="396"/>
                  </a:cubicBezTo>
                  <a:cubicBezTo>
                    <a:pt x="10557" y="166"/>
                    <a:pt x="10621" y="1"/>
                    <a:pt x="1050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9" name="Google Shape;541;p8">
              <a:extLst>
                <a:ext uri="{FF2B5EF4-FFF2-40B4-BE49-F238E27FC236}">
                  <a16:creationId xmlns:a16="http://schemas.microsoft.com/office/drawing/2014/main" id="{6068FA77-153E-5E15-4127-C7513ECAAD82}"/>
                </a:ext>
              </a:extLst>
            </p:cNvPr>
            <p:cNvSpPr/>
            <p:nvPr/>
          </p:nvSpPr>
          <p:spPr>
            <a:xfrm>
              <a:off x="11607925" y="1424825"/>
              <a:ext cx="265925" cy="131675"/>
            </a:xfrm>
            <a:custGeom>
              <a:avLst/>
              <a:gdLst/>
              <a:ahLst/>
              <a:cxnLst/>
              <a:rect l="l" t="t" r="r" b="b"/>
              <a:pathLst>
                <a:path w="10637" h="5267" extrusionOk="0">
                  <a:moveTo>
                    <a:pt x="10525" y="1"/>
                  </a:moveTo>
                  <a:cubicBezTo>
                    <a:pt x="10458" y="1"/>
                    <a:pt x="10327" y="59"/>
                    <a:pt x="10141" y="195"/>
                  </a:cubicBezTo>
                  <a:cubicBezTo>
                    <a:pt x="7339" y="2230"/>
                    <a:pt x="4170" y="3764"/>
                    <a:pt x="834" y="4632"/>
                  </a:cubicBezTo>
                  <a:cubicBezTo>
                    <a:pt x="607" y="4697"/>
                    <a:pt x="1" y="5267"/>
                    <a:pt x="153" y="5267"/>
                  </a:cubicBezTo>
                  <a:cubicBezTo>
                    <a:pt x="157" y="5267"/>
                    <a:pt x="162" y="5266"/>
                    <a:pt x="167" y="5266"/>
                  </a:cubicBezTo>
                  <a:cubicBezTo>
                    <a:pt x="3803" y="4265"/>
                    <a:pt x="7239" y="2630"/>
                    <a:pt x="10274" y="395"/>
                  </a:cubicBezTo>
                  <a:cubicBezTo>
                    <a:pt x="10567" y="165"/>
                    <a:pt x="10637" y="1"/>
                    <a:pt x="1052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0" name="Google Shape;542;p8">
              <a:extLst>
                <a:ext uri="{FF2B5EF4-FFF2-40B4-BE49-F238E27FC236}">
                  <a16:creationId xmlns:a16="http://schemas.microsoft.com/office/drawing/2014/main" id="{9493F6A3-2A23-A924-6A0F-7406B93294B6}"/>
                </a:ext>
              </a:extLst>
            </p:cNvPr>
            <p:cNvSpPr/>
            <p:nvPr/>
          </p:nvSpPr>
          <p:spPr>
            <a:xfrm>
              <a:off x="11617150" y="1496550"/>
              <a:ext cx="266275" cy="131675"/>
            </a:xfrm>
            <a:custGeom>
              <a:avLst/>
              <a:gdLst/>
              <a:ahLst/>
              <a:cxnLst/>
              <a:rect l="l" t="t" r="r" b="b"/>
              <a:pathLst>
                <a:path w="10651" h="5267" extrusionOk="0">
                  <a:moveTo>
                    <a:pt x="10531" y="0"/>
                  </a:moveTo>
                  <a:cubicBezTo>
                    <a:pt x="10461" y="0"/>
                    <a:pt x="10325" y="58"/>
                    <a:pt x="10139" y="195"/>
                  </a:cubicBezTo>
                  <a:cubicBezTo>
                    <a:pt x="7337" y="2230"/>
                    <a:pt x="4201" y="3764"/>
                    <a:pt x="832" y="4631"/>
                  </a:cubicBezTo>
                  <a:cubicBezTo>
                    <a:pt x="637" y="4696"/>
                    <a:pt x="0" y="5267"/>
                    <a:pt x="151" y="5267"/>
                  </a:cubicBezTo>
                  <a:cubicBezTo>
                    <a:pt x="155" y="5267"/>
                    <a:pt x="160" y="5266"/>
                    <a:pt x="165" y="5265"/>
                  </a:cubicBezTo>
                  <a:cubicBezTo>
                    <a:pt x="3801" y="4265"/>
                    <a:pt x="7237" y="2630"/>
                    <a:pt x="10272" y="395"/>
                  </a:cubicBezTo>
                  <a:cubicBezTo>
                    <a:pt x="10586" y="165"/>
                    <a:pt x="10650" y="0"/>
                    <a:pt x="1053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41" name="Google Shape;543;p8">
            <a:extLst>
              <a:ext uri="{FF2B5EF4-FFF2-40B4-BE49-F238E27FC236}">
                <a16:creationId xmlns:a16="http://schemas.microsoft.com/office/drawing/2014/main" id="{EC219B1E-168E-ACCA-113F-A02F366BAA96}"/>
              </a:ext>
            </a:extLst>
          </p:cNvPr>
          <p:cNvSpPr/>
          <p:nvPr/>
        </p:nvSpPr>
        <p:spPr>
          <a:xfrm>
            <a:off x="338413" y="3180264"/>
            <a:ext cx="8147753" cy="3293534"/>
          </a:xfrm>
          <a:prstGeom prst="wedgeRoundRectCallout">
            <a:avLst>
              <a:gd name="adj1" fmla="val 66560"/>
              <a:gd name="adj2" fmla="val 4465"/>
              <a:gd name="adj3" fmla="val 16667"/>
            </a:avLst>
          </a:prstGeom>
          <a:solidFill>
            <a:srgbClr val="FFFFFF"/>
          </a:solidFill>
          <a:ln w="25400" cap="flat" cmpd="sng">
            <a:solidFill>
              <a:srgbClr val="B96861"/>
            </a:solidFill>
            <a:prstDash val="solid"/>
            <a:round/>
            <a:headEnd type="none" w="sm" len="sm"/>
            <a:tailEnd type="none" w="sm" len="sm"/>
          </a:ln>
        </p:spPr>
        <p:txBody>
          <a:bodyPr spcFirstLastPara="1" wrap="square" lIns="121900" tIns="60933" rIns="121900" bIns="60933" anchor="ctr" anchorCtr="0">
            <a:noAutofit/>
          </a:bodyPr>
          <a:lstStyle/>
          <a:p>
            <a:pPr lvl="0" algn="just">
              <a:lnSpc>
                <a:spcPct val="125000"/>
              </a:lnSpc>
              <a:buClr>
                <a:srgbClr val="000000"/>
              </a:buClr>
            </a:pPr>
            <a:r>
              <a:rPr lang="vi-VN" sz="2400" b="1" kern="0" dirty="0">
                <a:solidFill>
                  <a:srgbClr val="000000"/>
                </a:solidFill>
                <a:latin typeface="UTM Avo" panose="02040603050506020204" pitchFamily="18" charset="0"/>
                <a:cs typeface="Arial"/>
                <a:sym typeface="Arial"/>
              </a:rPr>
              <a:t>Hãy điền các từ còn thiếu trong câu hát và hát.</a:t>
            </a:r>
          </a:p>
          <a:p>
            <a:pPr lvl="0" algn="just">
              <a:lnSpc>
                <a:spcPct val="125000"/>
              </a:lnSpc>
              <a:buClr>
                <a:srgbClr val="000000"/>
              </a:buClr>
            </a:pPr>
            <a:r>
              <a:rPr lang="vi-VN" sz="2400" kern="0" dirty="0">
                <a:solidFill>
                  <a:srgbClr val="000000"/>
                </a:solidFill>
                <a:latin typeface="UTM Avo" panose="02040603050506020204" pitchFamily="18" charset="0"/>
                <a:cs typeface="Arial"/>
                <a:sym typeface="Arial"/>
              </a:rPr>
              <a:t>Chị … nâu nâu nâu nâu. Chị bay đi đâu, đi đâu. Bác gà trống mới gáy, ông Mặt Trời mới dậy. Mà trên những cành hoa, em đã thấy chị … Bé ngoan của chị ơi! Hôm nay trời nắng tươi, chị bay đi tìm …, làm mật … nuôi đời.</a:t>
            </a:r>
          </a:p>
        </p:txBody>
      </p:sp>
      <p:sp>
        <p:nvSpPr>
          <p:cNvPr id="42" name="Google Shape;544;p8">
            <a:extLst>
              <a:ext uri="{FF2B5EF4-FFF2-40B4-BE49-F238E27FC236}">
                <a16:creationId xmlns:a16="http://schemas.microsoft.com/office/drawing/2014/main" id="{1964300A-AC19-9DCE-282F-972771594268}"/>
              </a:ext>
            </a:extLst>
          </p:cNvPr>
          <p:cNvSpPr/>
          <p:nvPr/>
        </p:nvSpPr>
        <p:spPr>
          <a:xfrm>
            <a:off x="1272116" y="1607015"/>
            <a:ext cx="9647767" cy="1030922"/>
          </a:xfrm>
          <a:prstGeom prst="rect">
            <a:avLst/>
          </a:prstGeom>
          <a:solidFill>
            <a:srgbClr val="FFFFFF"/>
          </a:solidFill>
          <a:ln>
            <a:noFill/>
          </a:ln>
        </p:spPr>
        <p:txBody>
          <a:bodyPr spcFirstLastPara="1" wrap="square" lIns="121900" tIns="60933" rIns="121900" bIns="60933" anchor="ctr" anchorCtr="0">
            <a:noAutofit/>
          </a:bodyPr>
          <a:lstStyle/>
          <a:p>
            <a:pPr lvl="0" algn="just">
              <a:lnSpc>
                <a:spcPct val="125000"/>
              </a:lnSpc>
              <a:buClr>
                <a:srgbClr val="000000"/>
              </a:buClr>
            </a:pPr>
            <a:r>
              <a:rPr lang="vi-VN" sz="2400" b="1" kern="0" dirty="0">
                <a:solidFill>
                  <a:srgbClr val="000000"/>
                </a:solidFill>
                <a:latin typeface="UTM Avo" panose="02040603050506020204" pitchFamily="18" charset="0"/>
                <a:cs typeface="Arial"/>
                <a:sym typeface="Arial"/>
              </a:rPr>
              <a:t>Đề 2: </a:t>
            </a:r>
            <a:r>
              <a:rPr lang="vi-VN" sz="2400" kern="0" dirty="0">
                <a:solidFill>
                  <a:srgbClr val="000000"/>
                </a:solidFill>
                <a:latin typeface="UTM Avo" panose="02040603050506020204" pitchFamily="18" charset="0"/>
                <a:cs typeface="Arial"/>
                <a:sym typeface="Arial"/>
              </a:rPr>
              <a:t>Viết một đoạn văn (hoặc chép một đoạn thơ, câu đố, câu hát) về một con vật chăm chỉ (giấu tên). Đố là con gì? </a:t>
            </a:r>
          </a:p>
        </p:txBody>
      </p:sp>
    </p:spTree>
    <p:extLst>
      <p:ext uri="{BB962C8B-B14F-4D97-AF65-F5344CB8AC3E}">
        <p14:creationId xmlns:p14="http://schemas.microsoft.com/office/powerpoint/2010/main" val="254142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par>
                                <p:cTn id="13" presetID="10"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550;p9">
            <a:extLst>
              <a:ext uri="{FF2B5EF4-FFF2-40B4-BE49-F238E27FC236}">
                <a16:creationId xmlns:a16="http://schemas.microsoft.com/office/drawing/2014/main" id="{2719AC97-8B2D-B00A-798E-4F5ACBA9B70A}"/>
              </a:ext>
            </a:extLst>
          </p:cNvPr>
          <p:cNvSpPr/>
          <p:nvPr/>
        </p:nvSpPr>
        <p:spPr>
          <a:xfrm>
            <a:off x="1308584" y="5922918"/>
            <a:ext cx="1696467" cy="463033"/>
          </a:xfrm>
          <a:custGeom>
            <a:avLst/>
            <a:gdLst/>
            <a:ahLst/>
            <a:cxnLst/>
            <a:rect l="l" t="t" r="r" b="b"/>
            <a:pathLst>
              <a:path w="50894" h="13891" extrusionOk="0">
                <a:moveTo>
                  <a:pt x="47961" y="461"/>
                </a:moveTo>
                <a:cubicBezTo>
                  <a:pt x="48959" y="461"/>
                  <a:pt x="50307" y="1231"/>
                  <a:pt x="49593" y="2377"/>
                </a:cubicBezTo>
                <a:cubicBezTo>
                  <a:pt x="49317" y="2752"/>
                  <a:pt x="48923" y="3047"/>
                  <a:pt x="48490" y="3224"/>
                </a:cubicBezTo>
                <a:cubicBezTo>
                  <a:pt x="46756" y="4012"/>
                  <a:pt x="44588" y="4210"/>
                  <a:pt x="42756" y="4623"/>
                </a:cubicBezTo>
                <a:cubicBezTo>
                  <a:pt x="41416" y="4919"/>
                  <a:pt x="38599" y="4998"/>
                  <a:pt x="37909" y="6436"/>
                </a:cubicBezTo>
                <a:cubicBezTo>
                  <a:pt x="37732" y="6771"/>
                  <a:pt x="37712" y="7165"/>
                  <a:pt x="37850" y="7520"/>
                </a:cubicBezTo>
                <a:cubicBezTo>
                  <a:pt x="37909" y="7717"/>
                  <a:pt x="38027" y="7874"/>
                  <a:pt x="38185" y="8012"/>
                </a:cubicBezTo>
                <a:cubicBezTo>
                  <a:pt x="38658" y="8505"/>
                  <a:pt x="38855" y="8308"/>
                  <a:pt x="38894" y="9155"/>
                </a:cubicBezTo>
                <a:cubicBezTo>
                  <a:pt x="38934" y="9982"/>
                  <a:pt x="38658" y="10160"/>
                  <a:pt x="37830" y="10376"/>
                </a:cubicBezTo>
                <a:cubicBezTo>
                  <a:pt x="37377" y="10475"/>
                  <a:pt x="36904" y="10554"/>
                  <a:pt x="36451" y="10613"/>
                </a:cubicBezTo>
                <a:lnTo>
                  <a:pt x="33082" y="11125"/>
                </a:lnTo>
                <a:lnTo>
                  <a:pt x="25378" y="12307"/>
                </a:lnTo>
                <a:lnTo>
                  <a:pt x="21556" y="12898"/>
                </a:lnTo>
                <a:cubicBezTo>
                  <a:pt x="20949" y="12994"/>
                  <a:pt x="19423" y="13377"/>
                  <a:pt x="18141" y="13377"/>
                </a:cubicBezTo>
                <a:cubicBezTo>
                  <a:pt x="17050" y="13377"/>
                  <a:pt x="16136" y="13100"/>
                  <a:pt x="16118" y="12130"/>
                </a:cubicBezTo>
                <a:cubicBezTo>
                  <a:pt x="16118" y="12126"/>
                  <a:pt x="16118" y="12122"/>
                  <a:pt x="16117" y="12117"/>
                </a:cubicBezTo>
                <a:lnTo>
                  <a:pt x="16117" y="12117"/>
                </a:lnTo>
                <a:cubicBezTo>
                  <a:pt x="16433" y="11003"/>
                  <a:pt x="17377" y="11375"/>
                  <a:pt x="18226" y="11086"/>
                </a:cubicBezTo>
                <a:cubicBezTo>
                  <a:pt x="18699" y="10928"/>
                  <a:pt x="18679" y="10830"/>
                  <a:pt x="19014" y="10514"/>
                </a:cubicBezTo>
                <a:cubicBezTo>
                  <a:pt x="19290" y="10239"/>
                  <a:pt x="19625" y="10160"/>
                  <a:pt x="19940" y="9923"/>
                </a:cubicBezTo>
                <a:cubicBezTo>
                  <a:pt x="20689" y="9352"/>
                  <a:pt x="20374" y="8524"/>
                  <a:pt x="19566" y="8229"/>
                </a:cubicBezTo>
                <a:cubicBezTo>
                  <a:pt x="19386" y="8163"/>
                  <a:pt x="19196" y="8136"/>
                  <a:pt x="19001" y="8136"/>
                </a:cubicBezTo>
                <a:cubicBezTo>
                  <a:pt x="18322" y="8136"/>
                  <a:pt x="17582" y="8461"/>
                  <a:pt x="16985" y="8584"/>
                </a:cubicBezTo>
                <a:cubicBezTo>
                  <a:pt x="15822" y="8820"/>
                  <a:pt x="14660" y="9037"/>
                  <a:pt x="13478" y="9194"/>
                </a:cubicBezTo>
                <a:cubicBezTo>
                  <a:pt x="11188" y="9529"/>
                  <a:pt x="8882" y="9689"/>
                  <a:pt x="6574" y="9689"/>
                </a:cubicBezTo>
                <a:cubicBezTo>
                  <a:pt x="6439" y="9689"/>
                  <a:pt x="6303" y="9688"/>
                  <a:pt x="6168" y="9687"/>
                </a:cubicBezTo>
                <a:cubicBezTo>
                  <a:pt x="5776" y="9687"/>
                  <a:pt x="5354" y="9699"/>
                  <a:pt x="4926" y="9699"/>
                </a:cubicBezTo>
                <a:cubicBezTo>
                  <a:pt x="3997" y="9699"/>
                  <a:pt x="3035" y="9643"/>
                  <a:pt x="2267" y="9293"/>
                </a:cubicBezTo>
                <a:cubicBezTo>
                  <a:pt x="533" y="8505"/>
                  <a:pt x="40" y="6574"/>
                  <a:pt x="1656" y="5411"/>
                </a:cubicBezTo>
                <a:cubicBezTo>
                  <a:pt x="2621" y="4702"/>
                  <a:pt x="3882" y="4663"/>
                  <a:pt x="5025" y="4604"/>
                </a:cubicBezTo>
                <a:cubicBezTo>
                  <a:pt x="6286" y="4505"/>
                  <a:pt x="7547" y="4426"/>
                  <a:pt x="8828" y="4328"/>
                </a:cubicBezTo>
                <a:cubicBezTo>
                  <a:pt x="13359" y="3914"/>
                  <a:pt x="17871" y="3264"/>
                  <a:pt x="22324" y="2377"/>
                </a:cubicBezTo>
                <a:cubicBezTo>
                  <a:pt x="23566" y="2141"/>
                  <a:pt x="24807" y="1865"/>
                  <a:pt x="26048" y="1569"/>
                </a:cubicBezTo>
                <a:cubicBezTo>
                  <a:pt x="27113" y="1333"/>
                  <a:pt x="28467" y="835"/>
                  <a:pt x="29627" y="835"/>
                </a:cubicBezTo>
                <a:cubicBezTo>
                  <a:pt x="29819" y="835"/>
                  <a:pt x="30006" y="849"/>
                  <a:pt x="30186" y="880"/>
                </a:cubicBezTo>
                <a:cubicBezTo>
                  <a:pt x="30796" y="998"/>
                  <a:pt x="32274" y="683"/>
                  <a:pt x="31939" y="2062"/>
                </a:cubicBezTo>
                <a:cubicBezTo>
                  <a:pt x="31841" y="2456"/>
                  <a:pt x="31328" y="2811"/>
                  <a:pt x="30993" y="2949"/>
                </a:cubicBezTo>
                <a:cubicBezTo>
                  <a:pt x="30540" y="3086"/>
                  <a:pt x="30087" y="3185"/>
                  <a:pt x="29614" y="3264"/>
                </a:cubicBezTo>
                <a:cubicBezTo>
                  <a:pt x="28885" y="3441"/>
                  <a:pt x="28274" y="3756"/>
                  <a:pt x="27999" y="4485"/>
                </a:cubicBezTo>
                <a:cubicBezTo>
                  <a:pt x="27940" y="4604"/>
                  <a:pt x="28117" y="4761"/>
                  <a:pt x="28196" y="4820"/>
                </a:cubicBezTo>
                <a:cubicBezTo>
                  <a:pt x="28961" y="5354"/>
                  <a:pt x="29784" y="5564"/>
                  <a:pt x="30650" y="5564"/>
                </a:cubicBezTo>
                <a:cubicBezTo>
                  <a:pt x="31032" y="5564"/>
                  <a:pt x="31423" y="5523"/>
                  <a:pt x="31821" y="5451"/>
                </a:cubicBezTo>
                <a:cubicBezTo>
                  <a:pt x="33949" y="5057"/>
                  <a:pt x="36018" y="4170"/>
                  <a:pt x="38067" y="3500"/>
                </a:cubicBezTo>
                <a:lnTo>
                  <a:pt x="44608" y="1372"/>
                </a:lnTo>
                <a:cubicBezTo>
                  <a:pt x="45652" y="1037"/>
                  <a:pt x="46736" y="545"/>
                  <a:pt x="47820" y="466"/>
                </a:cubicBezTo>
                <a:cubicBezTo>
                  <a:pt x="47866" y="462"/>
                  <a:pt x="47913" y="461"/>
                  <a:pt x="47961" y="461"/>
                </a:cubicBezTo>
                <a:close/>
                <a:moveTo>
                  <a:pt x="47887" y="1"/>
                </a:moveTo>
                <a:cubicBezTo>
                  <a:pt x="47346" y="1"/>
                  <a:pt x="46785" y="115"/>
                  <a:pt x="46263" y="269"/>
                </a:cubicBezTo>
                <a:cubicBezTo>
                  <a:pt x="43308" y="1136"/>
                  <a:pt x="40392" y="2180"/>
                  <a:pt x="37456" y="3126"/>
                </a:cubicBezTo>
                <a:cubicBezTo>
                  <a:pt x="35939" y="3618"/>
                  <a:pt x="34422" y="4150"/>
                  <a:pt x="32905" y="4604"/>
                </a:cubicBezTo>
                <a:cubicBezTo>
                  <a:pt x="32057" y="4864"/>
                  <a:pt x="31161" y="5107"/>
                  <a:pt x="30294" y="5107"/>
                </a:cubicBezTo>
                <a:cubicBezTo>
                  <a:pt x="29690" y="5107"/>
                  <a:pt x="29099" y="4990"/>
                  <a:pt x="28548" y="4678"/>
                </a:cubicBezTo>
                <a:lnTo>
                  <a:pt x="28548" y="4678"/>
                </a:lnTo>
                <a:cubicBezTo>
                  <a:pt x="29329" y="3332"/>
                  <a:pt x="32773" y="3918"/>
                  <a:pt x="32412" y="1944"/>
                </a:cubicBezTo>
                <a:cubicBezTo>
                  <a:pt x="32213" y="702"/>
                  <a:pt x="30749" y="420"/>
                  <a:pt x="29620" y="420"/>
                </a:cubicBezTo>
                <a:cubicBezTo>
                  <a:pt x="29405" y="420"/>
                  <a:pt x="29203" y="431"/>
                  <a:pt x="29023" y="446"/>
                </a:cubicBezTo>
                <a:cubicBezTo>
                  <a:pt x="26501" y="663"/>
                  <a:pt x="23960" y="1530"/>
                  <a:pt x="21477" y="2023"/>
                </a:cubicBezTo>
                <a:cubicBezTo>
                  <a:pt x="18738" y="2554"/>
                  <a:pt x="16000" y="2988"/>
                  <a:pt x="13222" y="3343"/>
                </a:cubicBezTo>
                <a:cubicBezTo>
                  <a:pt x="10404" y="3697"/>
                  <a:pt x="7567" y="3953"/>
                  <a:pt x="4730" y="4131"/>
                </a:cubicBezTo>
                <a:cubicBezTo>
                  <a:pt x="2996" y="4229"/>
                  <a:pt x="277" y="4544"/>
                  <a:pt x="99" y="6791"/>
                </a:cubicBezTo>
                <a:cubicBezTo>
                  <a:pt x="1" y="8150"/>
                  <a:pt x="1163" y="9253"/>
                  <a:pt x="2346" y="9726"/>
                </a:cubicBezTo>
                <a:cubicBezTo>
                  <a:pt x="3420" y="10144"/>
                  <a:pt x="4676" y="10266"/>
                  <a:pt x="5943" y="10266"/>
                </a:cubicBezTo>
                <a:cubicBezTo>
                  <a:pt x="7184" y="10266"/>
                  <a:pt x="8435" y="10149"/>
                  <a:pt x="9537" y="10081"/>
                </a:cubicBezTo>
                <a:cubicBezTo>
                  <a:pt x="10897" y="10002"/>
                  <a:pt x="12256" y="9884"/>
                  <a:pt x="13616" y="9687"/>
                </a:cubicBezTo>
                <a:cubicBezTo>
                  <a:pt x="15172" y="9490"/>
                  <a:pt x="16748" y="8958"/>
                  <a:pt x="18285" y="8840"/>
                </a:cubicBezTo>
                <a:lnTo>
                  <a:pt x="18758" y="8721"/>
                </a:lnTo>
                <a:lnTo>
                  <a:pt x="19743" y="9293"/>
                </a:lnTo>
                <a:cubicBezTo>
                  <a:pt x="19763" y="9588"/>
                  <a:pt x="19073" y="9608"/>
                  <a:pt x="18896" y="9746"/>
                </a:cubicBezTo>
                <a:cubicBezTo>
                  <a:pt x="18187" y="10298"/>
                  <a:pt x="18108" y="10554"/>
                  <a:pt x="17142" y="10692"/>
                </a:cubicBezTo>
                <a:cubicBezTo>
                  <a:pt x="16354" y="10810"/>
                  <a:pt x="15822" y="11007"/>
                  <a:pt x="15606" y="11834"/>
                </a:cubicBezTo>
                <a:cubicBezTo>
                  <a:pt x="15599" y="11866"/>
                  <a:pt x="15608" y="11903"/>
                  <a:pt x="15627" y="11942"/>
                </a:cubicBezTo>
                <a:lnTo>
                  <a:pt x="15627" y="11942"/>
                </a:lnTo>
                <a:cubicBezTo>
                  <a:pt x="15687" y="13288"/>
                  <a:pt x="16980" y="13890"/>
                  <a:pt x="18200" y="13890"/>
                </a:cubicBezTo>
                <a:cubicBezTo>
                  <a:pt x="18275" y="13890"/>
                  <a:pt x="18349" y="13888"/>
                  <a:pt x="18423" y="13884"/>
                </a:cubicBezTo>
                <a:cubicBezTo>
                  <a:pt x="21103" y="13726"/>
                  <a:pt x="23841" y="13076"/>
                  <a:pt x="26501" y="12682"/>
                </a:cubicBezTo>
                <a:lnTo>
                  <a:pt x="34678" y="11421"/>
                </a:lnTo>
                <a:cubicBezTo>
                  <a:pt x="35880" y="11224"/>
                  <a:pt x="37200" y="11165"/>
                  <a:pt x="38362" y="10810"/>
                </a:cubicBezTo>
                <a:cubicBezTo>
                  <a:pt x="39032" y="10613"/>
                  <a:pt x="39702" y="10140"/>
                  <a:pt x="39682" y="9372"/>
                </a:cubicBezTo>
                <a:cubicBezTo>
                  <a:pt x="39682" y="8781"/>
                  <a:pt x="39269" y="8603"/>
                  <a:pt x="38934" y="8209"/>
                </a:cubicBezTo>
                <a:cubicBezTo>
                  <a:pt x="38382" y="7579"/>
                  <a:pt x="38047" y="7047"/>
                  <a:pt x="38737" y="6377"/>
                </a:cubicBezTo>
                <a:cubicBezTo>
                  <a:pt x="39269" y="5865"/>
                  <a:pt x="40175" y="5766"/>
                  <a:pt x="40845" y="5608"/>
                </a:cubicBezTo>
                <a:cubicBezTo>
                  <a:pt x="43308" y="5057"/>
                  <a:pt x="45889" y="4663"/>
                  <a:pt x="48293" y="3914"/>
                </a:cubicBezTo>
                <a:cubicBezTo>
                  <a:pt x="49494" y="3520"/>
                  <a:pt x="50893" y="2515"/>
                  <a:pt x="50046" y="1136"/>
                </a:cubicBezTo>
                <a:cubicBezTo>
                  <a:pt x="49529" y="282"/>
                  <a:pt x="48733" y="1"/>
                  <a:pt x="4788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 name="Google Shape;551;p9">
            <a:extLst>
              <a:ext uri="{FF2B5EF4-FFF2-40B4-BE49-F238E27FC236}">
                <a16:creationId xmlns:a16="http://schemas.microsoft.com/office/drawing/2014/main" id="{4E34003B-EE99-E7E2-D3BE-16675F37258B}"/>
              </a:ext>
            </a:extLst>
          </p:cNvPr>
          <p:cNvSpPr/>
          <p:nvPr/>
        </p:nvSpPr>
        <p:spPr>
          <a:xfrm>
            <a:off x="9951018" y="5186867"/>
            <a:ext cx="1538133" cy="428600"/>
          </a:xfrm>
          <a:custGeom>
            <a:avLst/>
            <a:gdLst/>
            <a:ahLst/>
            <a:cxnLst/>
            <a:rect l="l" t="t" r="r" b="b"/>
            <a:pathLst>
              <a:path w="46144" h="12858" extrusionOk="0">
                <a:moveTo>
                  <a:pt x="43926" y="479"/>
                </a:moveTo>
                <a:cubicBezTo>
                  <a:pt x="44509" y="479"/>
                  <a:pt x="44950" y="712"/>
                  <a:pt x="44942" y="1436"/>
                </a:cubicBezTo>
                <a:cubicBezTo>
                  <a:pt x="44942" y="2618"/>
                  <a:pt x="42913" y="3150"/>
                  <a:pt x="42046" y="3525"/>
                </a:cubicBezTo>
                <a:lnTo>
                  <a:pt x="39484" y="4687"/>
                </a:lnTo>
                <a:cubicBezTo>
                  <a:pt x="37613" y="5534"/>
                  <a:pt x="35741" y="6382"/>
                  <a:pt x="33869" y="7209"/>
                </a:cubicBezTo>
                <a:cubicBezTo>
                  <a:pt x="32372" y="7899"/>
                  <a:pt x="30835" y="8490"/>
                  <a:pt x="29239" y="8943"/>
                </a:cubicBezTo>
                <a:cubicBezTo>
                  <a:pt x="28171" y="9235"/>
                  <a:pt x="27162" y="9366"/>
                  <a:pt x="26159" y="9366"/>
                </a:cubicBezTo>
                <a:cubicBezTo>
                  <a:pt x="24998" y="9366"/>
                  <a:pt x="23845" y="9190"/>
                  <a:pt x="22619" y="8884"/>
                </a:cubicBezTo>
                <a:cubicBezTo>
                  <a:pt x="22143" y="8763"/>
                  <a:pt x="21680" y="8709"/>
                  <a:pt x="21228" y="8709"/>
                </a:cubicBezTo>
                <a:cubicBezTo>
                  <a:pt x="18660" y="8709"/>
                  <a:pt x="16412" y="10424"/>
                  <a:pt x="13950" y="11228"/>
                </a:cubicBezTo>
                <a:cubicBezTo>
                  <a:pt x="12176" y="11819"/>
                  <a:pt x="10324" y="12174"/>
                  <a:pt x="8433" y="12273"/>
                </a:cubicBezTo>
                <a:lnTo>
                  <a:pt x="7743" y="12312"/>
                </a:lnTo>
                <a:cubicBezTo>
                  <a:pt x="6758" y="11701"/>
                  <a:pt x="6660" y="11130"/>
                  <a:pt x="7448" y="10578"/>
                </a:cubicBezTo>
                <a:cubicBezTo>
                  <a:pt x="7743" y="10401"/>
                  <a:pt x="8058" y="10263"/>
                  <a:pt x="8374" y="10184"/>
                </a:cubicBezTo>
                <a:cubicBezTo>
                  <a:pt x="8886" y="10027"/>
                  <a:pt x="9457" y="9908"/>
                  <a:pt x="9911" y="9593"/>
                </a:cubicBezTo>
                <a:cubicBezTo>
                  <a:pt x="10305" y="9317"/>
                  <a:pt x="11073" y="8509"/>
                  <a:pt x="10600" y="8037"/>
                </a:cubicBezTo>
                <a:cubicBezTo>
                  <a:pt x="10408" y="7854"/>
                  <a:pt x="9980" y="7794"/>
                  <a:pt x="9523" y="7794"/>
                </a:cubicBezTo>
                <a:cubicBezTo>
                  <a:pt x="8992" y="7794"/>
                  <a:pt x="8423" y="7875"/>
                  <a:pt x="8137" y="7938"/>
                </a:cubicBezTo>
                <a:cubicBezTo>
                  <a:pt x="7448" y="8076"/>
                  <a:pt x="6916" y="8450"/>
                  <a:pt x="6305" y="8805"/>
                </a:cubicBezTo>
                <a:cubicBezTo>
                  <a:pt x="5341" y="9339"/>
                  <a:pt x="4241" y="9737"/>
                  <a:pt x="3138" y="9737"/>
                </a:cubicBezTo>
                <a:cubicBezTo>
                  <a:pt x="2978" y="9737"/>
                  <a:pt x="2819" y="9729"/>
                  <a:pt x="2660" y="9711"/>
                </a:cubicBezTo>
                <a:cubicBezTo>
                  <a:pt x="1517" y="9593"/>
                  <a:pt x="630" y="8174"/>
                  <a:pt x="1754" y="7465"/>
                </a:cubicBezTo>
                <a:cubicBezTo>
                  <a:pt x="2207" y="7170"/>
                  <a:pt x="2758" y="6933"/>
                  <a:pt x="3251" y="6677"/>
                </a:cubicBezTo>
                <a:cubicBezTo>
                  <a:pt x="4256" y="6106"/>
                  <a:pt x="5320" y="5613"/>
                  <a:pt x="6403" y="5219"/>
                </a:cubicBezTo>
                <a:cubicBezTo>
                  <a:pt x="8177" y="4687"/>
                  <a:pt x="9970" y="4155"/>
                  <a:pt x="11743" y="3643"/>
                </a:cubicBezTo>
                <a:cubicBezTo>
                  <a:pt x="13634" y="3111"/>
                  <a:pt x="15565" y="2441"/>
                  <a:pt x="17476" y="2008"/>
                </a:cubicBezTo>
                <a:cubicBezTo>
                  <a:pt x="17663" y="1967"/>
                  <a:pt x="17854" y="1947"/>
                  <a:pt x="18045" y="1947"/>
                </a:cubicBezTo>
                <a:cubicBezTo>
                  <a:pt x="18599" y="1947"/>
                  <a:pt x="19155" y="2113"/>
                  <a:pt x="19624" y="2421"/>
                </a:cubicBezTo>
                <a:cubicBezTo>
                  <a:pt x="19900" y="2579"/>
                  <a:pt x="19860" y="2658"/>
                  <a:pt x="20195" y="2796"/>
                </a:cubicBezTo>
                <a:cubicBezTo>
                  <a:pt x="20485" y="2918"/>
                  <a:pt x="20799" y="2993"/>
                  <a:pt x="21118" y="2993"/>
                </a:cubicBezTo>
                <a:cubicBezTo>
                  <a:pt x="21211" y="2993"/>
                  <a:pt x="21304" y="2986"/>
                  <a:pt x="21397" y="2973"/>
                </a:cubicBezTo>
                <a:cubicBezTo>
                  <a:pt x="21969" y="2914"/>
                  <a:pt x="22520" y="2776"/>
                  <a:pt x="23052" y="2599"/>
                </a:cubicBezTo>
                <a:cubicBezTo>
                  <a:pt x="23960" y="2334"/>
                  <a:pt x="25250" y="1669"/>
                  <a:pt x="26224" y="1669"/>
                </a:cubicBezTo>
                <a:cubicBezTo>
                  <a:pt x="26264" y="1669"/>
                  <a:pt x="26304" y="1670"/>
                  <a:pt x="26343" y="1673"/>
                </a:cubicBezTo>
                <a:cubicBezTo>
                  <a:pt x="28096" y="1791"/>
                  <a:pt x="27643" y="2717"/>
                  <a:pt x="28293" y="3584"/>
                </a:cubicBezTo>
                <a:cubicBezTo>
                  <a:pt x="28608" y="3958"/>
                  <a:pt x="29003" y="4234"/>
                  <a:pt x="29456" y="4411"/>
                </a:cubicBezTo>
                <a:cubicBezTo>
                  <a:pt x="29840" y="4552"/>
                  <a:pt x="30230" y="4609"/>
                  <a:pt x="30621" y="4609"/>
                </a:cubicBezTo>
                <a:cubicBezTo>
                  <a:pt x="31654" y="4609"/>
                  <a:pt x="32695" y="4208"/>
                  <a:pt x="33652" y="3879"/>
                </a:cubicBezTo>
                <a:lnTo>
                  <a:pt x="38637" y="2145"/>
                </a:lnTo>
                <a:lnTo>
                  <a:pt x="41337" y="1200"/>
                </a:lnTo>
                <a:cubicBezTo>
                  <a:pt x="41768" y="1044"/>
                  <a:pt x="43018" y="479"/>
                  <a:pt x="43926" y="479"/>
                </a:cubicBezTo>
                <a:close/>
                <a:moveTo>
                  <a:pt x="43950" y="1"/>
                </a:moveTo>
                <a:cubicBezTo>
                  <a:pt x="43632" y="1"/>
                  <a:pt x="43311" y="49"/>
                  <a:pt x="43031" y="116"/>
                </a:cubicBezTo>
                <a:cubicBezTo>
                  <a:pt x="40844" y="609"/>
                  <a:pt x="38677" y="1594"/>
                  <a:pt x="36549" y="2323"/>
                </a:cubicBezTo>
                <a:lnTo>
                  <a:pt x="33377" y="3426"/>
                </a:lnTo>
                <a:cubicBezTo>
                  <a:pt x="32535" y="3720"/>
                  <a:pt x="31560" y="4120"/>
                  <a:pt x="30636" y="4120"/>
                </a:cubicBezTo>
                <a:cubicBezTo>
                  <a:pt x="30132" y="4120"/>
                  <a:pt x="29644" y="4002"/>
                  <a:pt x="29200" y="3682"/>
                </a:cubicBezTo>
                <a:cubicBezTo>
                  <a:pt x="28392" y="3111"/>
                  <a:pt x="28549" y="1948"/>
                  <a:pt x="27722" y="1416"/>
                </a:cubicBezTo>
                <a:cubicBezTo>
                  <a:pt x="27415" y="1230"/>
                  <a:pt x="27065" y="1166"/>
                  <a:pt x="26710" y="1166"/>
                </a:cubicBezTo>
                <a:cubicBezTo>
                  <a:pt x="26427" y="1166"/>
                  <a:pt x="26141" y="1206"/>
                  <a:pt x="25870" y="1259"/>
                </a:cubicBezTo>
                <a:cubicBezTo>
                  <a:pt x="24826" y="1456"/>
                  <a:pt x="23801" y="1850"/>
                  <a:pt x="22776" y="2145"/>
                </a:cubicBezTo>
                <a:cubicBezTo>
                  <a:pt x="22216" y="2304"/>
                  <a:pt x="21729" y="2463"/>
                  <a:pt x="21248" y="2463"/>
                </a:cubicBezTo>
                <a:cubicBezTo>
                  <a:pt x="20834" y="2463"/>
                  <a:pt x="20426" y="2345"/>
                  <a:pt x="19979" y="2008"/>
                </a:cubicBezTo>
                <a:cubicBezTo>
                  <a:pt x="19742" y="1791"/>
                  <a:pt x="19486" y="1594"/>
                  <a:pt x="19210" y="1416"/>
                </a:cubicBezTo>
                <a:cubicBezTo>
                  <a:pt x="18965" y="1314"/>
                  <a:pt x="18729" y="1273"/>
                  <a:pt x="18497" y="1273"/>
                </a:cubicBezTo>
                <a:cubicBezTo>
                  <a:pt x="18060" y="1273"/>
                  <a:pt x="17639" y="1419"/>
                  <a:pt x="17201" y="1574"/>
                </a:cubicBezTo>
                <a:cubicBezTo>
                  <a:pt x="16038" y="1968"/>
                  <a:pt x="14876" y="2264"/>
                  <a:pt x="13693" y="2579"/>
                </a:cubicBezTo>
                <a:cubicBezTo>
                  <a:pt x="11189" y="3239"/>
                  <a:pt x="8723" y="3995"/>
                  <a:pt x="6238" y="4752"/>
                </a:cubicBezTo>
                <a:lnTo>
                  <a:pt x="6238" y="4752"/>
                </a:lnTo>
                <a:cubicBezTo>
                  <a:pt x="6233" y="4752"/>
                  <a:pt x="6228" y="4751"/>
                  <a:pt x="6223" y="4751"/>
                </a:cubicBezTo>
                <a:cubicBezTo>
                  <a:pt x="6191" y="4751"/>
                  <a:pt x="6159" y="4756"/>
                  <a:pt x="6128" y="4766"/>
                </a:cubicBezTo>
                <a:cubicBezTo>
                  <a:pt x="5261" y="5061"/>
                  <a:pt x="4433" y="5436"/>
                  <a:pt x="3625" y="5869"/>
                </a:cubicBezTo>
                <a:cubicBezTo>
                  <a:pt x="2758" y="6303"/>
                  <a:pt x="1714" y="6677"/>
                  <a:pt x="985" y="7288"/>
                </a:cubicBezTo>
                <a:cubicBezTo>
                  <a:pt x="0" y="8115"/>
                  <a:pt x="414" y="9376"/>
                  <a:pt x="1458" y="9908"/>
                </a:cubicBezTo>
                <a:cubicBezTo>
                  <a:pt x="1935" y="10143"/>
                  <a:pt x="2478" y="10239"/>
                  <a:pt x="3038" y="10239"/>
                </a:cubicBezTo>
                <a:cubicBezTo>
                  <a:pt x="4029" y="10239"/>
                  <a:pt x="5073" y="9938"/>
                  <a:pt x="5891" y="9573"/>
                </a:cubicBezTo>
                <a:cubicBezTo>
                  <a:pt x="6837" y="9140"/>
                  <a:pt x="7645" y="8431"/>
                  <a:pt x="8728" y="8332"/>
                </a:cubicBezTo>
                <a:cubicBezTo>
                  <a:pt x="8821" y="8327"/>
                  <a:pt x="8953" y="8323"/>
                  <a:pt x="9098" y="8323"/>
                </a:cubicBezTo>
                <a:cubicBezTo>
                  <a:pt x="9508" y="8323"/>
                  <a:pt x="10024" y="8354"/>
                  <a:pt x="10068" y="8470"/>
                </a:cubicBezTo>
                <a:cubicBezTo>
                  <a:pt x="10364" y="9120"/>
                  <a:pt x="7034" y="10086"/>
                  <a:pt x="6640" y="10559"/>
                </a:cubicBezTo>
                <a:cubicBezTo>
                  <a:pt x="5931" y="11425"/>
                  <a:pt x="6226" y="12489"/>
                  <a:pt x="7329" y="12746"/>
                </a:cubicBezTo>
                <a:cubicBezTo>
                  <a:pt x="7674" y="12824"/>
                  <a:pt x="8046" y="12857"/>
                  <a:pt x="8433" y="12857"/>
                </a:cubicBezTo>
                <a:cubicBezTo>
                  <a:pt x="9797" y="12857"/>
                  <a:pt x="11349" y="12446"/>
                  <a:pt x="12531" y="12154"/>
                </a:cubicBezTo>
                <a:cubicBezTo>
                  <a:pt x="14698" y="11622"/>
                  <a:pt x="16590" y="10696"/>
                  <a:pt x="18599" y="9790"/>
                </a:cubicBezTo>
                <a:cubicBezTo>
                  <a:pt x="19454" y="9403"/>
                  <a:pt x="20273" y="9178"/>
                  <a:pt x="21135" y="9178"/>
                </a:cubicBezTo>
                <a:cubicBezTo>
                  <a:pt x="21545" y="9178"/>
                  <a:pt x="21964" y="9229"/>
                  <a:pt x="22402" y="9337"/>
                </a:cubicBezTo>
                <a:cubicBezTo>
                  <a:pt x="23368" y="9593"/>
                  <a:pt x="24274" y="9849"/>
                  <a:pt x="25259" y="9908"/>
                </a:cubicBezTo>
                <a:cubicBezTo>
                  <a:pt x="25470" y="9922"/>
                  <a:pt x="25681" y="9928"/>
                  <a:pt x="25891" y="9928"/>
                </a:cubicBezTo>
                <a:cubicBezTo>
                  <a:pt x="27567" y="9928"/>
                  <a:pt x="29220" y="9527"/>
                  <a:pt x="30796" y="9002"/>
                </a:cubicBezTo>
                <a:cubicBezTo>
                  <a:pt x="35110" y="7524"/>
                  <a:pt x="39268" y="5357"/>
                  <a:pt x="43425" y="3505"/>
                </a:cubicBezTo>
                <a:cubicBezTo>
                  <a:pt x="44410" y="3052"/>
                  <a:pt x="46144" y="2165"/>
                  <a:pt x="45474" y="786"/>
                </a:cubicBezTo>
                <a:cubicBezTo>
                  <a:pt x="45187" y="186"/>
                  <a:pt x="44573" y="1"/>
                  <a:pt x="4395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 name="Google Shape;553;p9">
            <a:extLst>
              <a:ext uri="{FF2B5EF4-FFF2-40B4-BE49-F238E27FC236}">
                <a16:creationId xmlns:a16="http://schemas.microsoft.com/office/drawing/2014/main" id="{4BFC92D7-72F8-9551-9FDC-95784F5355B5}"/>
              </a:ext>
            </a:extLst>
          </p:cNvPr>
          <p:cNvSpPr/>
          <p:nvPr/>
        </p:nvSpPr>
        <p:spPr>
          <a:xfrm>
            <a:off x="10631751" y="1796728"/>
            <a:ext cx="257060" cy="32688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 name="Google Shape;554;p9">
            <a:extLst>
              <a:ext uri="{FF2B5EF4-FFF2-40B4-BE49-F238E27FC236}">
                <a16:creationId xmlns:a16="http://schemas.microsoft.com/office/drawing/2014/main" id="{ADB01E38-352A-8A68-D3B1-9D5FEF4997F0}"/>
              </a:ext>
            </a:extLst>
          </p:cNvPr>
          <p:cNvSpPr/>
          <p:nvPr/>
        </p:nvSpPr>
        <p:spPr>
          <a:xfrm>
            <a:off x="2179021" y="2985469"/>
            <a:ext cx="377979" cy="480617"/>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 name="Google Shape;555;p9">
            <a:extLst>
              <a:ext uri="{FF2B5EF4-FFF2-40B4-BE49-F238E27FC236}">
                <a16:creationId xmlns:a16="http://schemas.microsoft.com/office/drawing/2014/main" id="{C96FC334-43FF-0271-E747-ABE244C6C28E}"/>
              </a:ext>
            </a:extLst>
          </p:cNvPr>
          <p:cNvSpPr/>
          <p:nvPr/>
        </p:nvSpPr>
        <p:spPr>
          <a:xfrm>
            <a:off x="422834" y="1796728"/>
            <a:ext cx="257060" cy="326880"/>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 name="Google Shape;556;p9">
            <a:extLst>
              <a:ext uri="{FF2B5EF4-FFF2-40B4-BE49-F238E27FC236}">
                <a16:creationId xmlns:a16="http://schemas.microsoft.com/office/drawing/2014/main" id="{49FC6332-7491-8E69-18CC-E9DF59EF8425}"/>
              </a:ext>
            </a:extLst>
          </p:cNvPr>
          <p:cNvSpPr/>
          <p:nvPr/>
        </p:nvSpPr>
        <p:spPr>
          <a:xfrm>
            <a:off x="1233733" y="3466086"/>
            <a:ext cx="377979" cy="480573"/>
          </a:xfrm>
          <a:custGeom>
            <a:avLst/>
            <a:gdLst/>
            <a:ahLst/>
            <a:cxnLst/>
            <a:rect l="l" t="t" r="r" b="b"/>
            <a:pathLst>
              <a:path w="10332" h="13140" extrusionOk="0">
                <a:moveTo>
                  <a:pt x="6537" y="0"/>
                </a:moveTo>
                <a:cubicBezTo>
                  <a:pt x="6490" y="0"/>
                  <a:pt x="6445" y="27"/>
                  <a:pt x="6432" y="86"/>
                </a:cubicBezTo>
                <a:lnTo>
                  <a:pt x="5240" y="5046"/>
                </a:lnTo>
                <a:lnTo>
                  <a:pt x="4033" y="3162"/>
                </a:lnTo>
                <a:cubicBezTo>
                  <a:pt x="4009" y="3128"/>
                  <a:pt x="3975" y="3113"/>
                  <a:pt x="3942" y="3113"/>
                </a:cubicBezTo>
                <a:cubicBezTo>
                  <a:pt x="3874" y="3113"/>
                  <a:pt x="3807" y="3176"/>
                  <a:pt x="3827" y="3265"/>
                </a:cubicBezTo>
                <a:lnTo>
                  <a:pt x="4357" y="5708"/>
                </a:lnTo>
                <a:lnTo>
                  <a:pt x="162" y="5884"/>
                </a:lnTo>
                <a:cubicBezTo>
                  <a:pt x="15" y="5899"/>
                  <a:pt x="1" y="6090"/>
                  <a:pt x="133" y="6120"/>
                </a:cubicBezTo>
                <a:lnTo>
                  <a:pt x="3959" y="7194"/>
                </a:lnTo>
                <a:lnTo>
                  <a:pt x="1663" y="8681"/>
                </a:lnTo>
                <a:cubicBezTo>
                  <a:pt x="1569" y="8748"/>
                  <a:pt x="1611" y="8890"/>
                  <a:pt x="1721" y="8890"/>
                </a:cubicBezTo>
                <a:cubicBezTo>
                  <a:pt x="1731" y="8890"/>
                  <a:pt x="1741" y="8889"/>
                  <a:pt x="1752" y="8887"/>
                </a:cubicBezTo>
                <a:lnTo>
                  <a:pt x="4415" y="8313"/>
                </a:lnTo>
                <a:lnTo>
                  <a:pt x="3547" y="12992"/>
                </a:lnTo>
                <a:cubicBezTo>
                  <a:pt x="3528" y="13079"/>
                  <a:pt x="3602" y="13140"/>
                  <a:pt x="3673" y="13140"/>
                </a:cubicBezTo>
                <a:cubicBezTo>
                  <a:pt x="3710" y="13140"/>
                  <a:pt x="3747" y="13122"/>
                  <a:pt x="3768" y="13081"/>
                </a:cubicBezTo>
                <a:lnTo>
                  <a:pt x="6064" y="8945"/>
                </a:lnTo>
                <a:lnTo>
                  <a:pt x="7447" y="10829"/>
                </a:lnTo>
                <a:cubicBezTo>
                  <a:pt x="7471" y="10858"/>
                  <a:pt x="7503" y="10871"/>
                  <a:pt x="7535" y="10871"/>
                </a:cubicBezTo>
                <a:cubicBezTo>
                  <a:pt x="7600" y="10871"/>
                  <a:pt x="7663" y="10815"/>
                  <a:pt x="7653" y="10726"/>
                </a:cubicBezTo>
                <a:lnTo>
                  <a:pt x="7167" y="8445"/>
                </a:lnTo>
                <a:cubicBezTo>
                  <a:pt x="7167" y="8445"/>
                  <a:pt x="9375" y="8357"/>
                  <a:pt x="10228" y="8357"/>
                </a:cubicBezTo>
                <a:cubicBezTo>
                  <a:pt x="10302" y="8357"/>
                  <a:pt x="10331" y="8254"/>
                  <a:pt x="10258" y="8210"/>
                </a:cubicBezTo>
                <a:cubicBezTo>
                  <a:pt x="9537" y="7783"/>
                  <a:pt x="7727" y="6620"/>
                  <a:pt x="7727" y="6620"/>
                </a:cubicBezTo>
                <a:lnTo>
                  <a:pt x="9360" y="4795"/>
                </a:lnTo>
                <a:cubicBezTo>
                  <a:pt x="9435" y="4709"/>
                  <a:pt x="9373" y="4591"/>
                  <a:pt x="9282" y="4591"/>
                </a:cubicBezTo>
                <a:cubicBezTo>
                  <a:pt x="9265" y="4591"/>
                  <a:pt x="9246" y="4595"/>
                  <a:pt x="9228" y="4604"/>
                </a:cubicBezTo>
                <a:lnTo>
                  <a:pt x="6976" y="5458"/>
                </a:lnTo>
                <a:lnTo>
                  <a:pt x="6667" y="116"/>
                </a:lnTo>
                <a:cubicBezTo>
                  <a:pt x="6659" y="42"/>
                  <a:pt x="6596" y="0"/>
                  <a:pt x="6537" y="0"/>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9" name="Google Shape;557;p9">
            <a:extLst>
              <a:ext uri="{FF2B5EF4-FFF2-40B4-BE49-F238E27FC236}">
                <a16:creationId xmlns:a16="http://schemas.microsoft.com/office/drawing/2014/main" id="{7DB3CA77-CB9E-6FF9-523B-D7CE7A15B451}"/>
              </a:ext>
            </a:extLst>
          </p:cNvPr>
          <p:cNvGrpSpPr/>
          <p:nvPr/>
        </p:nvGrpSpPr>
        <p:grpSpPr>
          <a:xfrm flipH="1">
            <a:off x="353157" y="4159767"/>
            <a:ext cx="1807983" cy="2459431"/>
            <a:chOff x="9898625" y="1841950"/>
            <a:chExt cx="2427040" cy="3301545"/>
          </a:xfrm>
        </p:grpSpPr>
        <p:sp>
          <p:nvSpPr>
            <p:cNvPr id="10" name="Google Shape;558;p9">
              <a:extLst>
                <a:ext uri="{FF2B5EF4-FFF2-40B4-BE49-F238E27FC236}">
                  <a16:creationId xmlns:a16="http://schemas.microsoft.com/office/drawing/2014/main" id="{4A0397C9-CFFE-9AFC-3854-E9FF495DEBAF}"/>
                </a:ext>
              </a:extLst>
            </p:cNvPr>
            <p:cNvSpPr/>
            <p:nvPr/>
          </p:nvSpPr>
          <p:spPr>
            <a:xfrm>
              <a:off x="9926420" y="1865357"/>
              <a:ext cx="2368968" cy="3254668"/>
            </a:xfrm>
            <a:custGeom>
              <a:avLst/>
              <a:gdLst/>
              <a:ahLst/>
              <a:cxnLst/>
              <a:rect l="l" t="t" r="r" b="b"/>
              <a:pathLst>
                <a:path w="37245" h="51170" extrusionOk="0">
                  <a:moveTo>
                    <a:pt x="21505" y="1"/>
                  </a:moveTo>
                  <a:cubicBezTo>
                    <a:pt x="15199" y="2073"/>
                    <a:pt x="9035" y="4569"/>
                    <a:pt x="3064" y="7491"/>
                  </a:cubicBezTo>
                  <a:cubicBezTo>
                    <a:pt x="2240" y="8507"/>
                    <a:pt x="1931" y="9743"/>
                    <a:pt x="2214" y="10862"/>
                  </a:cubicBezTo>
                  <a:lnTo>
                    <a:pt x="2253" y="11030"/>
                  </a:lnTo>
                  <a:cubicBezTo>
                    <a:pt x="3038" y="12342"/>
                    <a:pt x="5058" y="14697"/>
                    <a:pt x="7401" y="17233"/>
                  </a:cubicBezTo>
                  <a:cubicBezTo>
                    <a:pt x="6912" y="17825"/>
                    <a:pt x="6423" y="18417"/>
                    <a:pt x="5921" y="19009"/>
                  </a:cubicBezTo>
                  <a:cubicBezTo>
                    <a:pt x="4930" y="19575"/>
                    <a:pt x="3926" y="20154"/>
                    <a:pt x="2935" y="20759"/>
                  </a:cubicBezTo>
                  <a:cubicBezTo>
                    <a:pt x="2510" y="21480"/>
                    <a:pt x="2330" y="22316"/>
                    <a:pt x="2433" y="23153"/>
                  </a:cubicBezTo>
                  <a:cubicBezTo>
                    <a:pt x="1609" y="24156"/>
                    <a:pt x="786" y="25134"/>
                    <a:pt x="1" y="26125"/>
                  </a:cubicBezTo>
                  <a:cubicBezTo>
                    <a:pt x="400" y="26190"/>
                    <a:pt x="799" y="26267"/>
                    <a:pt x="1198" y="26331"/>
                  </a:cubicBezTo>
                  <a:cubicBezTo>
                    <a:pt x="1558" y="27129"/>
                    <a:pt x="1751" y="27979"/>
                    <a:pt x="1777" y="28854"/>
                  </a:cubicBezTo>
                  <a:lnTo>
                    <a:pt x="400" y="30449"/>
                  </a:lnTo>
                  <a:cubicBezTo>
                    <a:pt x="400" y="30449"/>
                    <a:pt x="1017" y="30501"/>
                    <a:pt x="2291" y="30745"/>
                  </a:cubicBezTo>
                  <a:cubicBezTo>
                    <a:pt x="2291" y="31196"/>
                    <a:pt x="2356" y="31646"/>
                    <a:pt x="2485" y="32084"/>
                  </a:cubicBezTo>
                  <a:lnTo>
                    <a:pt x="2536" y="32264"/>
                  </a:lnTo>
                  <a:cubicBezTo>
                    <a:pt x="2626" y="32418"/>
                    <a:pt x="2729" y="32586"/>
                    <a:pt x="2858" y="32766"/>
                  </a:cubicBezTo>
                  <a:cubicBezTo>
                    <a:pt x="2613" y="33049"/>
                    <a:pt x="2382" y="33332"/>
                    <a:pt x="2137" y="33628"/>
                  </a:cubicBezTo>
                  <a:cubicBezTo>
                    <a:pt x="2497" y="33705"/>
                    <a:pt x="2871" y="33795"/>
                    <a:pt x="3244" y="33886"/>
                  </a:cubicBezTo>
                  <a:cubicBezTo>
                    <a:pt x="3488" y="34786"/>
                    <a:pt x="3566" y="35726"/>
                    <a:pt x="3463" y="36652"/>
                  </a:cubicBezTo>
                  <a:lnTo>
                    <a:pt x="1931" y="38377"/>
                  </a:lnTo>
                  <a:cubicBezTo>
                    <a:pt x="1931" y="38377"/>
                    <a:pt x="3089" y="38531"/>
                    <a:pt x="5483" y="39265"/>
                  </a:cubicBezTo>
                  <a:lnTo>
                    <a:pt x="5226" y="40784"/>
                  </a:lnTo>
                  <a:lnTo>
                    <a:pt x="5226" y="40784"/>
                  </a:lnTo>
                  <a:lnTo>
                    <a:pt x="6255" y="40320"/>
                  </a:lnTo>
                  <a:lnTo>
                    <a:pt x="7182" y="41581"/>
                  </a:lnTo>
                  <a:lnTo>
                    <a:pt x="7401" y="39908"/>
                  </a:lnTo>
                  <a:cubicBezTo>
                    <a:pt x="7967" y="40101"/>
                    <a:pt x="8572" y="40333"/>
                    <a:pt x="9228" y="40590"/>
                  </a:cubicBezTo>
                  <a:cubicBezTo>
                    <a:pt x="11828" y="43538"/>
                    <a:pt x="14607" y="46549"/>
                    <a:pt x="16512" y="48595"/>
                  </a:cubicBezTo>
                  <a:cubicBezTo>
                    <a:pt x="17992" y="50191"/>
                    <a:pt x="18931" y="51169"/>
                    <a:pt x="18931" y="51169"/>
                  </a:cubicBezTo>
                  <a:cubicBezTo>
                    <a:pt x="19807" y="50731"/>
                    <a:pt x="20643" y="50307"/>
                    <a:pt x="21441" y="49921"/>
                  </a:cubicBezTo>
                  <a:lnTo>
                    <a:pt x="21583" y="50474"/>
                  </a:lnTo>
                  <a:lnTo>
                    <a:pt x="23075" y="49612"/>
                  </a:lnTo>
                  <a:lnTo>
                    <a:pt x="22972" y="49187"/>
                  </a:lnTo>
                  <a:cubicBezTo>
                    <a:pt x="31981" y="44953"/>
                    <a:pt x="36228" y="44426"/>
                    <a:pt x="36228" y="44426"/>
                  </a:cubicBezTo>
                  <a:lnTo>
                    <a:pt x="34709" y="42701"/>
                  </a:lnTo>
                  <a:cubicBezTo>
                    <a:pt x="34606" y="41774"/>
                    <a:pt x="34684" y="40835"/>
                    <a:pt x="34915" y="39934"/>
                  </a:cubicBezTo>
                  <a:cubicBezTo>
                    <a:pt x="35288" y="39844"/>
                    <a:pt x="35662" y="39754"/>
                    <a:pt x="36035" y="39677"/>
                  </a:cubicBezTo>
                  <a:cubicBezTo>
                    <a:pt x="34593" y="37952"/>
                    <a:pt x="33101" y="36215"/>
                    <a:pt x="31582" y="34478"/>
                  </a:cubicBezTo>
                  <a:cubicBezTo>
                    <a:pt x="35378" y="32895"/>
                    <a:pt x="37244" y="32521"/>
                    <a:pt x="37244" y="32521"/>
                  </a:cubicBezTo>
                  <a:lnTo>
                    <a:pt x="35597" y="31093"/>
                  </a:lnTo>
                  <a:cubicBezTo>
                    <a:pt x="35430" y="30256"/>
                    <a:pt x="35430" y="29407"/>
                    <a:pt x="35610" y="28571"/>
                  </a:cubicBezTo>
                  <a:cubicBezTo>
                    <a:pt x="35970" y="28468"/>
                    <a:pt x="36331" y="28365"/>
                    <a:pt x="36704" y="28249"/>
                  </a:cubicBezTo>
                  <a:cubicBezTo>
                    <a:pt x="36202" y="27798"/>
                    <a:pt x="35700" y="27335"/>
                    <a:pt x="35185" y="26885"/>
                  </a:cubicBezTo>
                  <a:cubicBezTo>
                    <a:pt x="35353" y="26640"/>
                    <a:pt x="35507" y="26409"/>
                    <a:pt x="35623" y="26203"/>
                  </a:cubicBezTo>
                  <a:lnTo>
                    <a:pt x="35674" y="26022"/>
                  </a:lnTo>
                  <a:cubicBezTo>
                    <a:pt x="36061" y="24774"/>
                    <a:pt x="35880" y="23423"/>
                    <a:pt x="35185" y="22329"/>
                  </a:cubicBezTo>
                  <a:cubicBezTo>
                    <a:pt x="34799" y="22110"/>
                    <a:pt x="34413" y="21904"/>
                    <a:pt x="34040" y="21698"/>
                  </a:cubicBezTo>
                  <a:cubicBezTo>
                    <a:pt x="34761" y="21505"/>
                    <a:pt x="35507" y="21338"/>
                    <a:pt x="36254" y="21222"/>
                  </a:cubicBezTo>
                  <a:lnTo>
                    <a:pt x="34825" y="19678"/>
                  </a:lnTo>
                  <a:cubicBezTo>
                    <a:pt x="34799" y="18816"/>
                    <a:pt x="34954" y="17953"/>
                    <a:pt x="35288" y="17156"/>
                  </a:cubicBezTo>
                  <a:cubicBezTo>
                    <a:pt x="35674" y="17053"/>
                    <a:pt x="36073" y="16975"/>
                    <a:pt x="36472" y="16885"/>
                  </a:cubicBezTo>
                  <a:cubicBezTo>
                    <a:pt x="31569" y="11300"/>
                    <a:pt x="25958" y="5753"/>
                    <a:pt x="2150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559;p9">
              <a:extLst>
                <a:ext uri="{FF2B5EF4-FFF2-40B4-BE49-F238E27FC236}">
                  <a16:creationId xmlns:a16="http://schemas.microsoft.com/office/drawing/2014/main" id="{FE61E3E7-C26C-363C-FB57-CEEE5D077CF3}"/>
                </a:ext>
              </a:extLst>
            </p:cNvPr>
            <p:cNvSpPr/>
            <p:nvPr/>
          </p:nvSpPr>
          <p:spPr>
            <a:xfrm>
              <a:off x="9898625" y="1841950"/>
              <a:ext cx="2427040" cy="3301545"/>
            </a:xfrm>
            <a:custGeom>
              <a:avLst/>
              <a:gdLst/>
              <a:ahLst/>
              <a:cxnLst/>
              <a:rect l="l" t="t" r="r" b="b"/>
              <a:pathLst>
                <a:path w="38158" h="51907" extrusionOk="0">
                  <a:moveTo>
                    <a:pt x="21913" y="794"/>
                  </a:moveTo>
                  <a:cubicBezTo>
                    <a:pt x="26356" y="6491"/>
                    <a:pt x="31485" y="11582"/>
                    <a:pt x="36269" y="16976"/>
                  </a:cubicBezTo>
                  <a:lnTo>
                    <a:pt x="36269" y="16976"/>
                  </a:lnTo>
                  <a:cubicBezTo>
                    <a:pt x="35820" y="17048"/>
                    <a:pt x="35461" y="17137"/>
                    <a:pt x="35288" y="17626"/>
                  </a:cubicBezTo>
                  <a:cubicBezTo>
                    <a:pt x="35056" y="18296"/>
                    <a:pt x="34760" y="19338"/>
                    <a:pt x="34940" y="20007"/>
                  </a:cubicBezTo>
                  <a:cubicBezTo>
                    <a:pt x="35030" y="20329"/>
                    <a:pt x="35365" y="20586"/>
                    <a:pt x="35584" y="20831"/>
                  </a:cubicBezTo>
                  <a:lnTo>
                    <a:pt x="36036" y="21315"/>
                  </a:lnTo>
                  <a:lnTo>
                    <a:pt x="36036" y="21315"/>
                  </a:lnTo>
                  <a:cubicBezTo>
                    <a:pt x="35457" y="21422"/>
                    <a:pt x="34880" y="21556"/>
                    <a:pt x="34310" y="21706"/>
                  </a:cubicBezTo>
                  <a:cubicBezTo>
                    <a:pt x="33949" y="21796"/>
                    <a:pt x="34233" y="22311"/>
                    <a:pt x="34438" y="22427"/>
                  </a:cubicBezTo>
                  <a:cubicBezTo>
                    <a:pt x="34760" y="22594"/>
                    <a:pt x="35172" y="22748"/>
                    <a:pt x="35429" y="22993"/>
                  </a:cubicBezTo>
                  <a:cubicBezTo>
                    <a:pt x="35751" y="23315"/>
                    <a:pt x="35893" y="24010"/>
                    <a:pt x="35944" y="24434"/>
                  </a:cubicBezTo>
                  <a:cubicBezTo>
                    <a:pt x="36073" y="25322"/>
                    <a:pt x="35867" y="26223"/>
                    <a:pt x="35352" y="26957"/>
                  </a:cubicBezTo>
                  <a:cubicBezTo>
                    <a:pt x="35211" y="27163"/>
                    <a:pt x="35365" y="27420"/>
                    <a:pt x="35519" y="27549"/>
                  </a:cubicBezTo>
                  <a:cubicBezTo>
                    <a:pt x="35825" y="27823"/>
                    <a:pt x="36130" y="28102"/>
                    <a:pt x="36436" y="28382"/>
                  </a:cubicBezTo>
                  <a:lnTo>
                    <a:pt x="36436" y="28382"/>
                  </a:lnTo>
                  <a:cubicBezTo>
                    <a:pt x="36044" y="28472"/>
                    <a:pt x="35733" y="28590"/>
                    <a:pt x="35661" y="29067"/>
                  </a:cubicBezTo>
                  <a:cubicBezTo>
                    <a:pt x="35558" y="29736"/>
                    <a:pt x="35429" y="30856"/>
                    <a:pt x="35738" y="31500"/>
                  </a:cubicBezTo>
                  <a:cubicBezTo>
                    <a:pt x="35893" y="31834"/>
                    <a:pt x="36304" y="32092"/>
                    <a:pt x="36575" y="32323"/>
                  </a:cubicBezTo>
                  <a:lnTo>
                    <a:pt x="36954" y="32654"/>
                  </a:lnTo>
                  <a:lnTo>
                    <a:pt x="36954" y="32654"/>
                  </a:lnTo>
                  <a:cubicBezTo>
                    <a:pt x="35184" y="33075"/>
                    <a:pt x="33449" y="33813"/>
                    <a:pt x="31787" y="34498"/>
                  </a:cubicBezTo>
                  <a:cubicBezTo>
                    <a:pt x="31569" y="34588"/>
                    <a:pt x="31749" y="34961"/>
                    <a:pt x="31839" y="35064"/>
                  </a:cubicBezTo>
                  <a:cubicBezTo>
                    <a:pt x="33187" y="36622"/>
                    <a:pt x="34535" y="38179"/>
                    <a:pt x="35864" y="39755"/>
                  </a:cubicBezTo>
                  <a:lnTo>
                    <a:pt x="35864" y="39755"/>
                  </a:lnTo>
                  <a:cubicBezTo>
                    <a:pt x="35403" y="39832"/>
                    <a:pt x="35059" y="39912"/>
                    <a:pt x="34940" y="40444"/>
                  </a:cubicBezTo>
                  <a:cubicBezTo>
                    <a:pt x="34773" y="41293"/>
                    <a:pt x="34734" y="42155"/>
                    <a:pt x="34825" y="43018"/>
                  </a:cubicBezTo>
                  <a:cubicBezTo>
                    <a:pt x="34842" y="43145"/>
                    <a:pt x="34920" y="43257"/>
                    <a:pt x="35017" y="43331"/>
                  </a:cubicBezTo>
                  <a:lnTo>
                    <a:pt x="35017" y="43331"/>
                  </a:lnTo>
                  <a:lnTo>
                    <a:pt x="36034" y="44495"/>
                  </a:lnTo>
                  <a:lnTo>
                    <a:pt x="36034" y="44495"/>
                  </a:lnTo>
                  <a:cubicBezTo>
                    <a:pt x="35078" y="44663"/>
                    <a:pt x="34126" y="44958"/>
                    <a:pt x="33203" y="45244"/>
                  </a:cubicBezTo>
                  <a:cubicBezTo>
                    <a:pt x="29767" y="46286"/>
                    <a:pt x="26447" y="47689"/>
                    <a:pt x="23204" y="49208"/>
                  </a:cubicBezTo>
                  <a:cubicBezTo>
                    <a:pt x="23101" y="49259"/>
                    <a:pt x="23088" y="49414"/>
                    <a:pt x="23101" y="49504"/>
                  </a:cubicBezTo>
                  <a:lnTo>
                    <a:pt x="23159" y="49718"/>
                  </a:lnTo>
                  <a:lnTo>
                    <a:pt x="23159" y="49718"/>
                  </a:lnTo>
                  <a:lnTo>
                    <a:pt x="22171" y="50288"/>
                  </a:lnTo>
                  <a:lnTo>
                    <a:pt x="22171" y="50288"/>
                  </a:lnTo>
                  <a:cubicBezTo>
                    <a:pt x="22114" y="50120"/>
                    <a:pt x="21972" y="49912"/>
                    <a:pt x="21790" y="49912"/>
                  </a:cubicBezTo>
                  <a:cubicBezTo>
                    <a:pt x="21752" y="49912"/>
                    <a:pt x="21713" y="49921"/>
                    <a:pt x="21672" y="49941"/>
                  </a:cubicBezTo>
                  <a:cubicBezTo>
                    <a:pt x="20894" y="50324"/>
                    <a:pt x="20117" y="50707"/>
                    <a:pt x="19339" y="51110"/>
                  </a:cubicBezTo>
                  <a:lnTo>
                    <a:pt x="19339" y="51110"/>
                  </a:lnTo>
                  <a:cubicBezTo>
                    <a:pt x="17836" y="49518"/>
                    <a:pt x="16345" y="47915"/>
                    <a:pt x="14877" y="46299"/>
                  </a:cubicBezTo>
                  <a:cubicBezTo>
                    <a:pt x="13757" y="45090"/>
                    <a:pt x="12651" y="43880"/>
                    <a:pt x="11557" y="42657"/>
                  </a:cubicBezTo>
                  <a:cubicBezTo>
                    <a:pt x="11003" y="42040"/>
                    <a:pt x="10489" y="41229"/>
                    <a:pt x="9845" y="40727"/>
                  </a:cubicBezTo>
                  <a:cubicBezTo>
                    <a:pt x="9318" y="40315"/>
                    <a:pt x="8481" y="40148"/>
                    <a:pt x="7863" y="39929"/>
                  </a:cubicBezTo>
                  <a:cubicBezTo>
                    <a:pt x="7828" y="39911"/>
                    <a:pt x="7790" y="39903"/>
                    <a:pt x="7755" y="39903"/>
                  </a:cubicBezTo>
                  <a:cubicBezTo>
                    <a:pt x="7636" y="39903"/>
                    <a:pt x="7532" y="39993"/>
                    <a:pt x="7542" y="40122"/>
                  </a:cubicBezTo>
                  <a:lnTo>
                    <a:pt x="7395" y="41181"/>
                  </a:lnTo>
                  <a:lnTo>
                    <a:pt x="7395" y="41181"/>
                  </a:lnTo>
                  <a:lnTo>
                    <a:pt x="6924" y="40547"/>
                  </a:lnTo>
                  <a:cubicBezTo>
                    <a:pt x="6842" y="40434"/>
                    <a:pt x="6728" y="40314"/>
                    <a:pt x="6595" y="40314"/>
                  </a:cubicBezTo>
                  <a:cubicBezTo>
                    <a:pt x="6560" y="40314"/>
                    <a:pt x="6524" y="40322"/>
                    <a:pt x="6486" y="40341"/>
                  </a:cubicBezTo>
                  <a:lnTo>
                    <a:pt x="6105" y="40508"/>
                  </a:lnTo>
                  <a:lnTo>
                    <a:pt x="6105" y="40508"/>
                  </a:lnTo>
                  <a:lnTo>
                    <a:pt x="6216" y="39852"/>
                  </a:lnTo>
                  <a:cubicBezTo>
                    <a:pt x="6268" y="39594"/>
                    <a:pt x="6113" y="39337"/>
                    <a:pt x="5856" y="39260"/>
                  </a:cubicBezTo>
                  <a:cubicBezTo>
                    <a:pt x="4965" y="38992"/>
                    <a:pt x="4058" y="38702"/>
                    <a:pt x="3137" y="38512"/>
                  </a:cubicBezTo>
                  <a:lnTo>
                    <a:pt x="3137" y="38512"/>
                  </a:lnTo>
                  <a:cubicBezTo>
                    <a:pt x="3639" y="38024"/>
                    <a:pt x="4184" y="37473"/>
                    <a:pt x="4221" y="36853"/>
                  </a:cubicBezTo>
                  <a:cubicBezTo>
                    <a:pt x="4299" y="36042"/>
                    <a:pt x="4221" y="35219"/>
                    <a:pt x="4015" y="34434"/>
                  </a:cubicBezTo>
                  <a:cubicBezTo>
                    <a:pt x="3899" y="34006"/>
                    <a:pt x="3608" y="33851"/>
                    <a:pt x="3252" y="33761"/>
                  </a:cubicBezTo>
                  <a:lnTo>
                    <a:pt x="3252" y="33761"/>
                  </a:lnTo>
                  <a:lnTo>
                    <a:pt x="3539" y="33417"/>
                  </a:lnTo>
                  <a:cubicBezTo>
                    <a:pt x="3642" y="33301"/>
                    <a:pt x="3578" y="33095"/>
                    <a:pt x="3513" y="32980"/>
                  </a:cubicBezTo>
                  <a:cubicBezTo>
                    <a:pt x="3179" y="32465"/>
                    <a:pt x="3012" y="31860"/>
                    <a:pt x="3024" y="31255"/>
                  </a:cubicBezTo>
                  <a:cubicBezTo>
                    <a:pt x="3037" y="31011"/>
                    <a:pt x="2883" y="30805"/>
                    <a:pt x="2651" y="30740"/>
                  </a:cubicBezTo>
                  <a:cubicBezTo>
                    <a:pt x="2308" y="30676"/>
                    <a:pt x="1961" y="30608"/>
                    <a:pt x="1612" y="30549"/>
                  </a:cubicBezTo>
                  <a:lnTo>
                    <a:pt x="1612" y="30549"/>
                  </a:lnTo>
                  <a:cubicBezTo>
                    <a:pt x="2068" y="30084"/>
                    <a:pt x="2530" y="29563"/>
                    <a:pt x="2484" y="28977"/>
                  </a:cubicBezTo>
                  <a:cubicBezTo>
                    <a:pt x="2445" y="28218"/>
                    <a:pt x="2265" y="27484"/>
                    <a:pt x="1969" y="26789"/>
                  </a:cubicBezTo>
                  <a:cubicBezTo>
                    <a:pt x="1796" y="26420"/>
                    <a:pt x="1495" y="26294"/>
                    <a:pt x="1149" y="26232"/>
                  </a:cubicBezTo>
                  <a:lnTo>
                    <a:pt x="1149" y="26232"/>
                  </a:lnTo>
                  <a:cubicBezTo>
                    <a:pt x="1615" y="25658"/>
                    <a:pt x="2082" y="25085"/>
                    <a:pt x="2548" y="24512"/>
                  </a:cubicBezTo>
                  <a:cubicBezTo>
                    <a:pt x="2754" y="24254"/>
                    <a:pt x="3076" y="23997"/>
                    <a:pt x="3166" y="23675"/>
                  </a:cubicBezTo>
                  <a:cubicBezTo>
                    <a:pt x="3230" y="23456"/>
                    <a:pt x="3127" y="23096"/>
                    <a:pt x="3153" y="22864"/>
                  </a:cubicBezTo>
                  <a:cubicBezTo>
                    <a:pt x="3166" y="22568"/>
                    <a:pt x="3243" y="22272"/>
                    <a:pt x="3346" y="22002"/>
                  </a:cubicBezTo>
                  <a:cubicBezTo>
                    <a:pt x="3784" y="21024"/>
                    <a:pt x="5238" y="20483"/>
                    <a:pt x="6139" y="19969"/>
                  </a:cubicBezTo>
                  <a:cubicBezTo>
                    <a:pt x="6950" y="19505"/>
                    <a:pt x="7490" y="18630"/>
                    <a:pt x="8082" y="17910"/>
                  </a:cubicBezTo>
                  <a:cubicBezTo>
                    <a:pt x="8211" y="17768"/>
                    <a:pt x="8095" y="17511"/>
                    <a:pt x="7992" y="17395"/>
                  </a:cubicBezTo>
                  <a:cubicBezTo>
                    <a:pt x="6345" y="15606"/>
                    <a:pt x="4620" y="13804"/>
                    <a:pt x="3243" y="11797"/>
                  </a:cubicBezTo>
                  <a:cubicBezTo>
                    <a:pt x="2638" y="10896"/>
                    <a:pt x="2793" y="9776"/>
                    <a:pt x="3282" y="8837"/>
                  </a:cubicBezTo>
                  <a:cubicBezTo>
                    <a:pt x="3668" y="8129"/>
                    <a:pt x="4324" y="7884"/>
                    <a:pt x="5019" y="7563"/>
                  </a:cubicBezTo>
                  <a:cubicBezTo>
                    <a:pt x="5637" y="7267"/>
                    <a:pt x="6242" y="6984"/>
                    <a:pt x="6872" y="6700"/>
                  </a:cubicBezTo>
                  <a:cubicBezTo>
                    <a:pt x="11777" y="4459"/>
                    <a:pt x="16794" y="2494"/>
                    <a:pt x="21913" y="794"/>
                  </a:cubicBezTo>
                  <a:close/>
                  <a:moveTo>
                    <a:pt x="21850" y="0"/>
                  </a:moveTo>
                  <a:cubicBezTo>
                    <a:pt x="21833" y="0"/>
                    <a:pt x="21816" y="3"/>
                    <a:pt x="21801" y="8"/>
                  </a:cubicBezTo>
                  <a:cubicBezTo>
                    <a:pt x="16074" y="1900"/>
                    <a:pt x="10463" y="4127"/>
                    <a:pt x="5006" y="6688"/>
                  </a:cubicBezTo>
                  <a:cubicBezTo>
                    <a:pt x="4453" y="6945"/>
                    <a:pt x="3694" y="7164"/>
                    <a:pt x="3230" y="7563"/>
                  </a:cubicBezTo>
                  <a:cubicBezTo>
                    <a:pt x="2793" y="7923"/>
                    <a:pt x="2484" y="8747"/>
                    <a:pt x="2355" y="9274"/>
                  </a:cubicBezTo>
                  <a:cubicBezTo>
                    <a:pt x="2136" y="10149"/>
                    <a:pt x="2162" y="11115"/>
                    <a:pt x="2651" y="11861"/>
                  </a:cubicBezTo>
                  <a:cubicBezTo>
                    <a:pt x="3992" y="13921"/>
                    <a:pt x="5725" y="15738"/>
                    <a:pt x="7380" y="17542"/>
                  </a:cubicBezTo>
                  <a:lnTo>
                    <a:pt x="7380" y="17542"/>
                  </a:lnTo>
                  <a:lnTo>
                    <a:pt x="6551" y="18540"/>
                  </a:lnTo>
                  <a:cubicBezTo>
                    <a:pt x="6126" y="19042"/>
                    <a:pt x="5624" y="19351"/>
                    <a:pt x="5058" y="19673"/>
                  </a:cubicBezTo>
                  <a:cubicBezTo>
                    <a:pt x="4311" y="20097"/>
                    <a:pt x="3230" y="20471"/>
                    <a:pt x="2870" y="21294"/>
                  </a:cubicBezTo>
                  <a:cubicBezTo>
                    <a:pt x="2523" y="22079"/>
                    <a:pt x="2728" y="23019"/>
                    <a:pt x="2227" y="23688"/>
                  </a:cubicBezTo>
                  <a:cubicBezTo>
                    <a:pt x="1583" y="24550"/>
                    <a:pt x="850" y="25361"/>
                    <a:pt x="180" y="26197"/>
                  </a:cubicBezTo>
                  <a:cubicBezTo>
                    <a:pt x="0" y="26416"/>
                    <a:pt x="270" y="26828"/>
                    <a:pt x="502" y="26867"/>
                  </a:cubicBezTo>
                  <a:cubicBezTo>
                    <a:pt x="829" y="26919"/>
                    <a:pt x="1157" y="26972"/>
                    <a:pt x="1484" y="27032"/>
                  </a:cubicBezTo>
                  <a:lnTo>
                    <a:pt x="1484" y="27032"/>
                  </a:lnTo>
                  <a:cubicBezTo>
                    <a:pt x="1763" y="27661"/>
                    <a:pt x="2067" y="28595"/>
                    <a:pt x="1802" y="29093"/>
                  </a:cubicBezTo>
                  <a:cubicBezTo>
                    <a:pt x="1519" y="29608"/>
                    <a:pt x="965" y="30071"/>
                    <a:pt x="579" y="30521"/>
                  </a:cubicBezTo>
                  <a:cubicBezTo>
                    <a:pt x="399" y="30727"/>
                    <a:pt x="669" y="31165"/>
                    <a:pt x="901" y="31178"/>
                  </a:cubicBezTo>
                  <a:cubicBezTo>
                    <a:pt x="1417" y="31230"/>
                    <a:pt x="1932" y="31317"/>
                    <a:pt x="2441" y="31418"/>
                  </a:cubicBezTo>
                  <a:lnTo>
                    <a:pt x="2441" y="31418"/>
                  </a:lnTo>
                  <a:cubicBezTo>
                    <a:pt x="2489" y="31984"/>
                    <a:pt x="2621" y="32489"/>
                    <a:pt x="2898" y="32991"/>
                  </a:cubicBezTo>
                  <a:lnTo>
                    <a:pt x="2898" y="32991"/>
                  </a:lnTo>
                  <a:lnTo>
                    <a:pt x="2304" y="33713"/>
                  </a:lnTo>
                  <a:cubicBezTo>
                    <a:pt x="2111" y="33932"/>
                    <a:pt x="2394" y="34318"/>
                    <a:pt x="2626" y="34369"/>
                  </a:cubicBezTo>
                  <a:cubicBezTo>
                    <a:pt x="2911" y="34428"/>
                    <a:pt x="3188" y="34495"/>
                    <a:pt x="3470" y="34563"/>
                  </a:cubicBezTo>
                  <a:lnTo>
                    <a:pt x="3470" y="34563"/>
                  </a:lnTo>
                  <a:cubicBezTo>
                    <a:pt x="3664" y="35313"/>
                    <a:pt x="3825" y="36406"/>
                    <a:pt x="3423" y="36956"/>
                  </a:cubicBezTo>
                  <a:cubicBezTo>
                    <a:pt x="3024" y="37497"/>
                    <a:pt x="2535" y="37960"/>
                    <a:pt x="2098" y="38462"/>
                  </a:cubicBezTo>
                  <a:cubicBezTo>
                    <a:pt x="1918" y="38668"/>
                    <a:pt x="2188" y="39092"/>
                    <a:pt x="2420" y="39118"/>
                  </a:cubicBezTo>
                  <a:cubicBezTo>
                    <a:pt x="3477" y="39264"/>
                    <a:pt x="4515" y="39568"/>
                    <a:pt x="5533" y="39874"/>
                  </a:cubicBezTo>
                  <a:lnTo>
                    <a:pt x="5533" y="39874"/>
                  </a:lnTo>
                  <a:lnTo>
                    <a:pt x="5354" y="40933"/>
                  </a:lnTo>
                  <a:cubicBezTo>
                    <a:pt x="5309" y="41156"/>
                    <a:pt x="5478" y="41526"/>
                    <a:pt x="5734" y="41526"/>
                  </a:cubicBezTo>
                  <a:cubicBezTo>
                    <a:pt x="5773" y="41526"/>
                    <a:pt x="5814" y="41518"/>
                    <a:pt x="5856" y="41499"/>
                  </a:cubicBezTo>
                  <a:lnTo>
                    <a:pt x="6665" y="41135"/>
                  </a:lnTo>
                  <a:lnTo>
                    <a:pt x="6665" y="41135"/>
                  </a:lnTo>
                  <a:lnTo>
                    <a:pt x="7374" y="42091"/>
                  </a:lnTo>
                  <a:cubicBezTo>
                    <a:pt x="7455" y="42208"/>
                    <a:pt x="7602" y="42313"/>
                    <a:pt x="7723" y="42313"/>
                  </a:cubicBezTo>
                  <a:cubicBezTo>
                    <a:pt x="7815" y="42313"/>
                    <a:pt x="7893" y="42252"/>
                    <a:pt x="7915" y="42091"/>
                  </a:cubicBezTo>
                  <a:lnTo>
                    <a:pt x="8117" y="40710"/>
                  </a:lnTo>
                  <a:lnTo>
                    <a:pt x="8117" y="40710"/>
                  </a:lnTo>
                  <a:cubicBezTo>
                    <a:pt x="8768" y="40933"/>
                    <a:pt x="9439" y="41133"/>
                    <a:pt x="9922" y="41628"/>
                  </a:cubicBezTo>
                  <a:cubicBezTo>
                    <a:pt x="10514" y="42245"/>
                    <a:pt x="11068" y="42915"/>
                    <a:pt x="11634" y="43558"/>
                  </a:cubicBezTo>
                  <a:cubicBezTo>
                    <a:pt x="12689" y="44729"/>
                    <a:pt x="13745" y="45900"/>
                    <a:pt x="14813" y="47059"/>
                  </a:cubicBezTo>
                  <a:cubicBezTo>
                    <a:pt x="16254" y="48641"/>
                    <a:pt x="17721" y="50224"/>
                    <a:pt x="19214" y="51782"/>
                  </a:cubicBezTo>
                  <a:cubicBezTo>
                    <a:pt x="19269" y="51864"/>
                    <a:pt x="19362" y="51907"/>
                    <a:pt x="19462" y="51907"/>
                  </a:cubicBezTo>
                  <a:cubicBezTo>
                    <a:pt x="19504" y="51907"/>
                    <a:pt x="19546" y="51900"/>
                    <a:pt x="19587" y="51885"/>
                  </a:cubicBezTo>
                  <a:cubicBezTo>
                    <a:pt x="20291" y="51522"/>
                    <a:pt x="21005" y="51159"/>
                    <a:pt x="21727" y="50804"/>
                  </a:cubicBezTo>
                  <a:lnTo>
                    <a:pt x="21727" y="50804"/>
                  </a:lnTo>
                  <a:cubicBezTo>
                    <a:pt x="21775" y="50955"/>
                    <a:pt x="21930" y="51214"/>
                    <a:pt x="22117" y="51214"/>
                  </a:cubicBezTo>
                  <a:cubicBezTo>
                    <a:pt x="22156" y="51214"/>
                    <a:pt x="22197" y="51203"/>
                    <a:pt x="22238" y="51177"/>
                  </a:cubicBezTo>
                  <a:lnTo>
                    <a:pt x="23731" y="50327"/>
                  </a:lnTo>
                  <a:cubicBezTo>
                    <a:pt x="23821" y="50250"/>
                    <a:pt x="23860" y="50134"/>
                    <a:pt x="23821" y="50031"/>
                  </a:cubicBezTo>
                  <a:lnTo>
                    <a:pt x="23772" y="49830"/>
                  </a:lnTo>
                  <a:lnTo>
                    <a:pt x="23772" y="49830"/>
                  </a:lnTo>
                  <a:cubicBezTo>
                    <a:pt x="26978" y="48339"/>
                    <a:pt x="30247" y="46952"/>
                    <a:pt x="33628" y="45939"/>
                  </a:cubicBezTo>
                  <a:cubicBezTo>
                    <a:pt x="34657" y="45630"/>
                    <a:pt x="35738" y="45295"/>
                    <a:pt x="36806" y="45167"/>
                  </a:cubicBezTo>
                  <a:cubicBezTo>
                    <a:pt x="37102" y="45128"/>
                    <a:pt x="36948" y="44691"/>
                    <a:pt x="36832" y="44562"/>
                  </a:cubicBezTo>
                  <a:lnTo>
                    <a:pt x="35442" y="42983"/>
                  </a:lnTo>
                  <a:lnTo>
                    <a:pt x="35442" y="42983"/>
                  </a:lnTo>
                  <a:cubicBezTo>
                    <a:pt x="35383" y="42293"/>
                    <a:pt x="35425" y="41583"/>
                    <a:pt x="35558" y="40907"/>
                  </a:cubicBezTo>
                  <a:cubicBezTo>
                    <a:pt x="35571" y="40843"/>
                    <a:pt x="35597" y="40598"/>
                    <a:pt x="35648" y="40547"/>
                  </a:cubicBezTo>
                  <a:cubicBezTo>
                    <a:pt x="35706" y="40592"/>
                    <a:pt x="35777" y="40614"/>
                    <a:pt x="35849" y="40614"/>
                  </a:cubicBezTo>
                  <a:cubicBezTo>
                    <a:pt x="35922" y="40614"/>
                    <a:pt x="35996" y="40592"/>
                    <a:pt x="36060" y="40547"/>
                  </a:cubicBezTo>
                  <a:lnTo>
                    <a:pt x="36613" y="40418"/>
                  </a:lnTo>
                  <a:cubicBezTo>
                    <a:pt x="36909" y="40354"/>
                    <a:pt x="36768" y="39968"/>
                    <a:pt x="36639" y="39826"/>
                  </a:cubicBezTo>
                  <a:cubicBezTo>
                    <a:pt x="35293" y="38221"/>
                    <a:pt x="33926" y="36637"/>
                    <a:pt x="32557" y="35055"/>
                  </a:cubicBezTo>
                  <a:lnTo>
                    <a:pt x="32557" y="35055"/>
                  </a:lnTo>
                  <a:cubicBezTo>
                    <a:pt x="34257" y="34350"/>
                    <a:pt x="36023" y="33625"/>
                    <a:pt x="37823" y="33263"/>
                  </a:cubicBezTo>
                  <a:cubicBezTo>
                    <a:pt x="38158" y="33198"/>
                    <a:pt x="37926" y="32735"/>
                    <a:pt x="37772" y="32606"/>
                  </a:cubicBezTo>
                  <a:cubicBezTo>
                    <a:pt x="37295" y="32182"/>
                    <a:pt x="36626" y="31783"/>
                    <a:pt x="36253" y="31281"/>
                  </a:cubicBezTo>
                  <a:cubicBezTo>
                    <a:pt x="36214" y="31233"/>
                    <a:pt x="36192" y="31211"/>
                    <a:pt x="36181" y="31201"/>
                  </a:cubicBezTo>
                  <a:lnTo>
                    <a:pt x="36181" y="31201"/>
                  </a:lnTo>
                  <a:cubicBezTo>
                    <a:pt x="36185" y="31203"/>
                    <a:pt x="36190" y="31205"/>
                    <a:pt x="36196" y="31205"/>
                  </a:cubicBezTo>
                  <a:cubicBezTo>
                    <a:pt x="36218" y="31205"/>
                    <a:pt x="36250" y="31183"/>
                    <a:pt x="36266" y="31075"/>
                  </a:cubicBezTo>
                  <a:cubicBezTo>
                    <a:pt x="36330" y="30689"/>
                    <a:pt x="36214" y="30238"/>
                    <a:pt x="36240" y="29827"/>
                  </a:cubicBezTo>
                  <a:cubicBezTo>
                    <a:pt x="36253" y="29698"/>
                    <a:pt x="36240" y="29350"/>
                    <a:pt x="36317" y="29247"/>
                  </a:cubicBezTo>
                  <a:cubicBezTo>
                    <a:pt x="36407" y="29144"/>
                    <a:pt x="37102" y="29054"/>
                    <a:pt x="37283" y="29003"/>
                  </a:cubicBezTo>
                  <a:cubicBezTo>
                    <a:pt x="37604" y="28900"/>
                    <a:pt x="37386" y="28475"/>
                    <a:pt x="37231" y="28334"/>
                  </a:cubicBezTo>
                  <a:cubicBezTo>
                    <a:pt x="36843" y="27976"/>
                    <a:pt x="36456" y="27626"/>
                    <a:pt x="36068" y="27271"/>
                  </a:cubicBezTo>
                  <a:lnTo>
                    <a:pt x="36068" y="27271"/>
                  </a:lnTo>
                  <a:cubicBezTo>
                    <a:pt x="36589" y="26374"/>
                    <a:pt x="36757" y="25318"/>
                    <a:pt x="36536" y="24293"/>
                  </a:cubicBezTo>
                  <a:cubicBezTo>
                    <a:pt x="36433" y="23727"/>
                    <a:pt x="36227" y="23173"/>
                    <a:pt x="35918" y="22671"/>
                  </a:cubicBezTo>
                  <a:cubicBezTo>
                    <a:pt x="35801" y="22491"/>
                    <a:pt x="35638" y="22351"/>
                    <a:pt x="35454" y="22233"/>
                  </a:cubicBezTo>
                  <a:lnTo>
                    <a:pt x="35454" y="22233"/>
                  </a:lnTo>
                  <a:cubicBezTo>
                    <a:pt x="35912" y="22127"/>
                    <a:pt x="36374" y="22035"/>
                    <a:pt x="36845" y="21963"/>
                  </a:cubicBezTo>
                  <a:cubicBezTo>
                    <a:pt x="37128" y="21925"/>
                    <a:pt x="36987" y="21500"/>
                    <a:pt x="36871" y="21371"/>
                  </a:cubicBezTo>
                  <a:lnTo>
                    <a:pt x="36317" y="20767"/>
                  </a:lnTo>
                  <a:cubicBezTo>
                    <a:pt x="36099" y="20548"/>
                    <a:pt x="35622" y="20187"/>
                    <a:pt x="35494" y="19904"/>
                  </a:cubicBezTo>
                  <a:cubicBezTo>
                    <a:pt x="35479" y="19860"/>
                    <a:pt x="35477" y="19848"/>
                    <a:pt x="35481" y="19848"/>
                  </a:cubicBezTo>
                  <a:cubicBezTo>
                    <a:pt x="35486" y="19848"/>
                    <a:pt x="35499" y="19870"/>
                    <a:pt x="35505" y="19870"/>
                  </a:cubicBezTo>
                  <a:cubicBezTo>
                    <a:pt x="35506" y="19870"/>
                    <a:pt x="35507" y="19869"/>
                    <a:pt x="35507" y="19866"/>
                  </a:cubicBezTo>
                  <a:cubicBezTo>
                    <a:pt x="35508" y="19881"/>
                    <a:pt x="35511" y="19888"/>
                    <a:pt x="35514" y="19888"/>
                  </a:cubicBezTo>
                  <a:cubicBezTo>
                    <a:pt x="35537" y="19888"/>
                    <a:pt x="35597" y="19525"/>
                    <a:pt x="35597" y="19480"/>
                  </a:cubicBezTo>
                  <a:cubicBezTo>
                    <a:pt x="35635" y="19081"/>
                    <a:pt x="35712" y="18695"/>
                    <a:pt x="35828" y="18309"/>
                  </a:cubicBezTo>
                  <a:cubicBezTo>
                    <a:pt x="35867" y="18193"/>
                    <a:pt x="35906" y="17897"/>
                    <a:pt x="35996" y="17819"/>
                  </a:cubicBezTo>
                  <a:cubicBezTo>
                    <a:pt x="36073" y="17742"/>
                    <a:pt x="36845" y="17678"/>
                    <a:pt x="37051" y="17639"/>
                  </a:cubicBezTo>
                  <a:cubicBezTo>
                    <a:pt x="37334" y="17575"/>
                    <a:pt x="37205" y="17189"/>
                    <a:pt x="37077" y="17034"/>
                  </a:cubicBezTo>
                  <a:cubicBezTo>
                    <a:pt x="32109" y="11385"/>
                    <a:pt x="26717" y="6096"/>
                    <a:pt x="22110" y="150"/>
                  </a:cubicBezTo>
                  <a:cubicBezTo>
                    <a:pt x="22066" y="84"/>
                    <a:pt x="21948" y="0"/>
                    <a:pt x="21850"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560;p9">
              <a:extLst>
                <a:ext uri="{FF2B5EF4-FFF2-40B4-BE49-F238E27FC236}">
                  <a16:creationId xmlns:a16="http://schemas.microsoft.com/office/drawing/2014/main" id="{226CAD0D-3255-C2BA-AE86-DB1AE9F3B784}"/>
                </a:ext>
              </a:extLst>
            </p:cNvPr>
            <p:cNvSpPr/>
            <p:nvPr/>
          </p:nvSpPr>
          <p:spPr>
            <a:xfrm>
              <a:off x="10087658" y="3671092"/>
              <a:ext cx="2143870" cy="1450512"/>
            </a:xfrm>
            <a:custGeom>
              <a:avLst/>
              <a:gdLst/>
              <a:ahLst/>
              <a:cxnLst/>
              <a:rect l="l" t="t" r="r" b="b"/>
              <a:pathLst>
                <a:path w="33706" h="22805" extrusionOk="0">
                  <a:moveTo>
                    <a:pt x="439" y="0"/>
                  </a:moveTo>
                  <a:lnTo>
                    <a:pt x="1" y="3887"/>
                  </a:lnTo>
                  <a:cubicBezTo>
                    <a:pt x="5303" y="11158"/>
                    <a:pt x="16409" y="22805"/>
                    <a:pt x="16409" y="22805"/>
                  </a:cubicBezTo>
                  <a:cubicBezTo>
                    <a:pt x="28185" y="16743"/>
                    <a:pt x="33706" y="16048"/>
                    <a:pt x="33706" y="16048"/>
                  </a:cubicBezTo>
                  <a:lnTo>
                    <a:pt x="32136" y="14285"/>
                  </a:lnTo>
                  <a:lnTo>
                    <a:pt x="28404" y="12599"/>
                  </a:lnTo>
                  <a:lnTo>
                    <a:pt x="439" y="0"/>
                  </a:ln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 name="Google Shape;561;p9">
              <a:extLst>
                <a:ext uri="{FF2B5EF4-FFF2-40B4-BE49-F238E27FC236}">
                  <a16:creationId xmlns:a16="http://schemas.microsoft.com/office/drawing/2014/main" id="{26E7FC30-ADEF-9745-AFF6-6D940FA1E7B9}"/>
                </a:ext>
              </a:extLst>
            </p:cNvPr>
            <p:cNvSpPr/>
            <p:nvPr/>
          </p:nvSpPr>
          <p:spPr>
            <a:xfrm>
              <a:off x="11073211" y="4405343"/>
              <a:ext cx="1074861" cy="690878"/>
            </a:xfrm>
            <a:custGeom>
              <a:avLst/>
              <a:gdLst/>
              <a:ahLst/>
              <a:cxnLst/>
              <a:rect l="l" t="t" r="r" b="b"/>
              <a:pathLst>
                <a:path w="16899" h="10862" extrusionOk="0">
                  <a:moveTo>
                    <a:pt x="16898" y="0"/>
                  </a:moveTo>
                  <a:cubicBezTo>
                    <a:pt x="7799" y="1673"/>
                    <a:pt x="1" y="7065"/>
                    <a:pt x="1" y="7065"/>
                  </a:cubicBezTo>
                  <a:lnTo>
                    <a:pt x="541" y="10862"/>
                  </a:lnTo>
                  <a:cubicBezTo>
                    <a:pt x="5457" y="7413"/>
                    <a:pt x="16834" y="3707"/>
                    <a:pt x="16834" y="3707"/>
                  </a:cubicBezTo>
                  <a:cubicBezTo>
                    <a:pt x="16551" y="2484"/>
                    <a:pt x="16563" y="1210"/>
                    <a:pt x="16898" y="0"/>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 name="Google Shape;562;p9">
              <a:extLst>
                <a:ext uri="{FF2B5EF4-FFF2-40B4-BE49-F238E27FC236}">
                  <a16:creationId xmlns:a16="http://schemas.microsoft.com/office/drawing/2014/main" id="{6B5A7167-BCFE-41C4-2DCB-41A261664072}"/>
                </a:ext>
              </a:extLst>
            </p:cNvPr>
            <p:cNvSpPr/>
            <p:nvPr/>
          </p:nvSpPr>
          <p:spPr>
            <a:xfrm>
              <a:off x="10115517" y="3180764"/>
              <a:ext cx="2102909" cy="1674020"/>
            </a:xfrm>
            <a:custGeom>
              <a:avLst/>
              <a:gdLst/>
              <a:ahLst/>
              <a:cxnLst/>
              <a:rect l="l" t="t" r="r" b="b"/>
              <a:pathLst>
                <a:path w="33062" h="26319" extrusionOk="0">
                  <a:moveTo>
                    <a:pt x="17091" y="1"/>
                  </a:moveTo>
                  <a:cubicBezTo>
                    <a:pt x="11197" y="2098"/>
                    <a:pt x="5483" y="4672"/>
                    <a:pt x="1" y="7697"/>
                  </a:cubicBezTo>
                  <a:cubicBezTo>
                    <a:pt x="5341" y="13861"/>
                    <a:pt x="10759" y="20167"/>
                    <a:pt x="16100" y="26318"/>
                  </a:cubicBezTo>
                  <a:cubicBezTo>
                    <a:pt x="20875" y="22960"/>
                    <a:pt x="26807" y="20347"/>
                    <a:pt x="33062" y="18996"/>
                  </a:cubicBezTo>
                  <a:cubicBezTo>
                    <a:pt x="27837" y="12716"/>
                    <a:pt x="21917" y="6461"/>
                    <a:pt x="17091" y="1"/>
                  </a:cubicBezTo>
                  <a:close/>
                </a:path>
              </a:pathLst>
            </a:custGeom>
            <a:solidFill>
              <a:srgbClr val="8DCED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 name="Google Shape;563;p9">
              <a:extLst>
                <a:ext uri="{FF2B5EF4-FFF2-40B4-BE49-F238E27FC236}">
                  <a16:creationId xmlns:a16="http://schemas.microsoft.com/office/drawing/2014/main" id="{8E1B5C8B-6047-D112-0BF1-488E5124B011}"/>
                </a:ext>
              </a:extLst>
            </p:cNvPr>
            <p:cNvSpPr/>
            <p:nvPr/>
          </p:nvSpPr>
          <p:spPr>
            <a:xfrm>
              <a:off x="10170026" y="3646795"/>
              <a:ext cx="743797" cy="833862"/>
            </a:xfrm>
            <a:custGeom>
              <a:avLst/>
              <a:gdLst/>
              <a:ahLst/>
              <a:cxnLst/>
              <a:rect l="l" t="t" r="r" b="b"/>
              <a:pathLst>
                <a:path w="11694" h="13110" extrusionOk="0">
                  <a:moveTo>
                    <a:pt x="106" y="0"/>
                  </a:moveTo>
                  <a:cubicBezTo>
                    <a:pt x="34" y="0"/>
                    <a:pt x="1" y="92"/>
                    <a:pt x="83" y="215"/>
                  </a:cubicBezTo>
                  <a:lnTo>
                    <a:pt x="96" y="215"/>
                  </a:lnTo>
                  <a:cubicBezTo>
                    <a:pt x="1679" y="2467"/>
                    <a:pt x="3635" y="4436"/>
                    <a:pt x="5488" y="6457"/>
                  </a:cubicBezTo>
                  <a:lnTo>
                    <a:pt x="11511" y="13033"/>
                  </a:lnTo>
                  <a:cubicBezTo>
                    <a:pt x="11559" y="13088"/>
                    <a:pt x="11596" y="13110"/>
                    <a:pt x="11622" y="13110"/>
                  </a:cubicBezTo>
                  <a:cubicBezTo>
                    <a:pt x="11694" y="13110"/>
                    <a:pt x="11683" y="12944"/>
                    <a:pt x="11588" y="12840"/>
                  </a:cubicBezTo>
                  <a:lnTo>
                    <a:pt x="5784" y="6495"/>
                  </a:lnTo>
                  <a:cubicBezTo>
                    <a:pt x="3892" y="4423"/>
                    <a:pt x="1872" y="2416"/>
                    <a:pt x="250" y="99"/>
                  </a:cubicBezTo>
                  <a:cubicBezTo>
                    <a:pt x="199" y="29"/>
                    <a:pt x="146" y="0"/>
                    <a:pt x="106" y="0"/>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 name="Google Shape;564;p9">
              <a:extLst>
                <a:ext uri="{FF2B5EF4-FFF2-40B4-BE49-F238E27FC236}">
                  <a16:creationId xmlns:a16="http://schemas.microsoft.com/office/drawing/2014/main" id="{3C60302A-5928-22B4-C911-E12D07C94804}"/>
                </a:ext>
              </a:extLst>
            </p:cNvPr>
            <p:cNvSpPr/>
            <p:nvPr/>
          </p:nvSpPr>
          <p:spPr>
            <a:xfrm>
              <a:off x="10941804" y="4516015"/>
              <a:ext cx="254992" cy="285650"/>
            </a:xfrm>
            <a:custGeom>
              <a:avLst/>
              <a:gdLst/>
              <a:ahLst/>
              <a:cxnLst/>
              <a:rect l="l" t="t" r="r" b="b"/>
              <a:pathLst>
                <a:path w="4009" h="4491" extrusionOk="0">
                  <a:moveTo>
                    <a:pt x="92" y="1"/>
                  </a:moveTo>
                  <a:cubicBezTo>
                    <a:pt x="19" y="1"/>
                    <a:pt x="0" y="97"/>
                    <a:pt x="110" y="216"/>
                  </a:cubicBezTo>
                  <a:cubicBezTo>
                    <a:pt x="1372" y="1555"/>
                    <a:pt x="2569" y="2945"/>
                    <a:pt x="3714" y="4386"/>
                  </a:cubicBezTo>
                  <a:cubicBezTo>
                    <a:pt x="3769" y="4453"/>
                    <a:pt x="3855" y="4491"/>
                    <a:pt x="3913" y="4491"/>
                  </a:cubicBezTo>
                  <a:cubicBezTo>
                    <a:pt x="3978" y="4491"/>
                    <a:pt x="4008" y="4443"/>
                    <a:pt x="3920" y="4334"/>
                  </a:cubicBezTo>
                  <a:cubicBezTo>
                    <a:pt x="2749" y="2867"/>
                    <a:pt x="1526" y="1452"/>
                    <a:pt x="239" y="88"/>
                  </a:cubicBezTo>
                  <a:cubicBezTo>
                    <a:pt x="182" y="26"/>
                    <a:pt x="130" y="1"/>
                    <a:pt x="92" y="1"/>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 name="Google Shape;565;p9">
              <a:extLst>
                <a:ext uri="{FF2B5EF4-FFF2-40B4-BE49-F238E27FC236}">
                  <a16:creationId xmlns:a16="http://schemas.microsoft.com/office/drawing/2014/main" id="{280C3D7A-5B69-EB16-8109-D9F20375793C}"/>
                </a:ext>
              </a:extLst>
            </p:cNvPr>
            <p:cNvSpPr/>
            <p:nvPr/>
          </p:nvSpPr>
          <p:spPr>
            <a:xfrm>
              <a:off x="11384111" y="4580383"/>
              <a:ext cx="590064" cy="238264"/>
            </a:xfrm>
            <a:custGeom>
              <a:avLst/>
              <a:gdLst/>
              <a:ahLst/>
              <a:cxnLst/>
              <a:rect l="l" t="t" r="r" b="b"/>
              <a:pathLst>
                <a:path w="9277" h="3746" extrusionOk="0">
                  <a:moveTo>
                    <a:pt x="8962" y="1"/>
                  </a:moveTo>
                  <a:cubicBezTo>
                    <a:pt x="8957" y="1"/>
                    <a:pt x="8952" y="1"/>
                    <a:pt x="8947" y="2"/>
                  </a:cubicBezTo>
                  <a:cubicBezTo>
                    <a:pt x="5846" y="697"/>
                    <a:pt x="2860" y="1842"/>
                    <a:pt x="93" y="3413"/>
                  </a:cubicBezTo>
                  <a:cubicBezTo>
                    <a:pt x="1" y="3470"/>
                    <a:pt x="178" y="3746"/>
                    <a:pt x="308" y="3746"/>
                  </a:cubicBezTo>
                  <a:cubicBezTo>
                    <a:pt x="323" y="3746"/>
                    <a:pt x="337" y="3742"/>
                    <a:pt x="350" y="3734"/>
                  </a:cubicBezTo>
                  <a:cubicBezTo>
                    <a:pt x="3092" y="2164"/>
                    <a:pt x="6064" y="1019"/>
                    <a:pt x="9140" y="337"/>
                  </a:cubicBezTo>
                  <a:cubicBezTo>
                    <a:pt x="9276" y="312"/>
                    <a:pt x="9091" y="1"/>
                    <a:pt x="896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 name="Google Shape;566;p9">
              <a:extLst>
                <a:ext uri="{FF2B5EF4-FFF2-40B4-BE49-F238E27FC236}">
                  <a16:creationId xmlns:a16="http://schemas.microsoft.com/office/drawing/2014/main" id="{9E45E167-4A68-4F6D-9659-D224D2958F1F}"/>
                </a:ext>
              </a:extLst>
            </p:cNvPr>
            <p:cNvSpPr/>
            <p:nvPr/>
          </p:nvSpPr>
          <p:spPr>
            <a:xfrm>
              <a:off x="11579250" y="4521167"/>
              <a:ext cx="475575" cy="150998"/>
            </a:xfrm>
            <a:custGeom>
              <a:avLst/>
              <a:gdLst/>
              <a:ahLst/>
              <a:cxnLst/>
              <a:rect l="l" t="t" r="r" b="b"/>
              <a:pathLst>
                <a:path w="7477" h="2374" extrusionOk="0">
                  <a:moveTo>
                    <a:pt x="7313" y="0"/>
                  </a:moveTo>
                  <a:cubicBezTo>
                    <a:pt x="7297" y="0"/>
                    <a:pt x="7278" y="2"/>
                    <a:pt x="7256" y="7"/>
                  </a:cubicBezTo>
                  <a:cubicBezTo>
                    <a:pt x="4811" y="418"/>
                    <a:pt x="2443" y="1139"/>
                    <a:pt x="178" y="2156"/>
                  </a:cubicBezTo>
                  <a:cubicBezTo>
                    <a:pt x="1" y="2239"/>
                    <a:pt x="26" y="2373"/>
                    <a:pt x="159" y="2373"/>
                  </a:cubicBezTo>
                  <a:cubicBezTo>
                    <a:pt x="190" y="2373"/>
                    <a:pt x="227" y="2366"/>
                    <a:pt x="268" y="2349"/>
                  </a:cubicBezTo>
                  <a:lnTo>
                    <a:pt x="255" y="2349"/>
                  </a:lnTo>
                  <a:cubicBezTo>
                    <a:pt x="2456" y="1358"/>
                    <a:pt x="4772" y="650"/>
                    <a:pt x="7140" y="251"/>
                  </a:cubicBezTo>
                  <a:cubicBezTo>
                    <a:pt x="7281" y="228"/>
                    <a:pt x="7476" y="0"/>
                    <a:pt x="731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567;p9">
              <a:extLst>
                <a:ext uri="{FF2B5EF4-FFF2-40B4-BE49-F238E27FC236}">
                  <a16:creationId xmlns:a16="http://schemas.microsoft.com/office/drawing/2014/main" id="{75E773AA-4243-14A6-92B5-57A4CE52AF38}"/>
                </a:ext>
              </a:extLst>
            </p:cNvPr>
            <p:cNvSpPr/>
            <p:nvPr/>
          </p:nvSpPr>
          <p:spPr>
            <a:xfrm>
              <a:off x="10059863" y="3670265"/>
              <a:ext cx="1079758" cy="1450512"/>
            </a:xfrm>
            <a:custGeom>
              <a:avLst/>
              <a:gdLst/>
              <a:ahLst/>
              <a:cxnLst/>
              <a:rect l="l" t="t" r="r" b="b"/>
              <a:pathLst>
                <a:path w="16976" h="22805" extrusionOk="0">
                  <a:moveTo>
                    <a:pt x="876" y="1"/>
                  </a:moveTo>
                  <a:cubicBezTo>
                    <a:pt x="181" y="1107"/>
                    <a:pt x="0" y="2459"/>
                    <a:pt x="374" y="3707"/>
                  </a:cubicBezTo>
                  <a:lnTo>
                    <a:pt x="438" y="3887"/>
                  </a:lnTo>
                  <a:cubicBezTo>
                    <a:pt x="3012" y="8224"/>
                    <a:pt x="16846" y="22805"/>
                    <a:pt x="16846" y="22805"/>
                  </a:cubicBezTo>
                  <a:cubicBezTo>
                    <a:pt x="16512" y="22097"/>
                    <a:pt x="16344" y="21325"/>
                    <a:pt x="16344" y="20540"/>
                  </a:cubicBezTo>
                  <a:cubicBezTo>
                    <a:pt x="16370" y="19858"/>
                    <a:pt x="16589" y="19189"/>
                    <a:pt x="16975" y="18622"/>
                  </a:cubicBezTo>
                  <a:lnTo>
                    <a:pt x="876" y="1"/>
                  </a:ln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568;p9">
              <a:extLst>
                <a:ext uri="{FF2B5EF4-FFF2-40B4-BE49-F238E27FC236}">
                  <a16:creationId xmlns:a16="http://schemas.microsoft.com/office/drawing/2014/main" id="{34D6C47A-8DA0-A108-9F39-D2FFED053C57}"/>
                </a:ext>
              </a:extLst>
            </p:cNvPr>
            <p:cNvSpPr/>
            <p:nvPr/>
          </p:nvSpPr>
          <p:spPr>
            <a:xfrm>
              <a:off x="11245962" y="4812159"/>
              <a:ext cx="149027" cy="263643"/>
            </a:xfrm>
            <a:custGeom>
              <a:avLst/>
              <a:gdLst/>
              <a:ahLst/>
              <a:cxnLst/>
              <a:rect l="l" t="t" r="r" b="b"/>
              <a:pathLst>
                <a:path w="2343" h="4145" extrusionOk="0">
                  <a:moveTo>
                    <a:pt x="1493" y="0"/>
                  </a:moveTo>
                  <a:lnTo>
                    <a:pt x="0" y="850"/>
                  </a:lnTo>
                  <a:lnTo>
                    <a:pt x="849" y="4144"/>
                  </a:lnTo>
                  <a:lnTo>
                    <a:pt x="2342" y="3282"/>
                  </a:lnTo>
                  <a:lnTo>
                    <a:pt x="1493" y="0"/>
                  </a:lnTo>
                  <a:close/>
                </a:path>
              </a:pathLst>
            </a:custGeom>
            <a:solidFill>
              <a:srgbClr val="8DCED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1" name="Google Shape;569;p9">
              <a:extLst>
                <a:ext uri="{FF2B5EF4-FFF2-40B4-BE49-F238E27FC236}">
                  <a16:creationId xmlns:a16="http://schemas.microsoft.com/office/drawing/2014/main" id="{FC495C65-FC66-BEC8-B950-19FDCDCCB56F}"/>
                </a:ext>
              </a:extLst>
            </p:cNvPr>
            <p:cNvSpPr/>
            <p:nvPr/>
          </p:nvSpPr>
          <p:spPr>
            <a:xfrm>
              <a:off x="11698890" y="4329145"/>
              <a:ext cx="320506" cy="115697"/>
            </a:xfrm>
            <a:custGeom>
              <a:avLst/>
              <a:gdLst/>
              <a:ahLst/>
              <a:cxnLst/>
              <a:rect l="l" t="t" r="r" b="b"/>
              <a:pathLst>
                <a:path w="5039" h="1819" extrusionOk="0">
                  <a:moveTo>
                    <a:pt x="4906" y="1"/>
                  </a:moveTo>
                  <a:cubicBezTo>
                    <a:pt x="4903" y="1"/>
                    <a:pt x="4901" y="1"/>
                    <a:pt x="4899" y="1"/>
                  </a:cubicBezTo>
                  <a:cubicBezTo>
                    <a:pt x="3239" y="413"/>
                    <a:pt x="1630" y="966"/>
                    <a:pt x="60" y="1636"/>
                  </a:cubicBezTo>
                  <a:cubicBezTo>
                    <a:pt x="0" y="1660"/>
                    <a:pt x="75" y="1818"/>
                    <a:pt x="127" y="1818"/>
                  </a:cubicBezTo>
                  <a:cubicBezTo>
                    <a:pt x="130" y="1818"/>
                    <a:pt x="134" y="1818"/>
                    <a:pt x="137" y="1816"/>
                  </a:cubicBezTo>
                  <a:cubicBezTo>
                    <a:pt x="1707" y="1147"/>
                    <a:pt x="3329" y="593"/>
                    <a:pt x="4989" y="194"/>
                  </a:cubicBezTo>
                  <a:cubicBezTo>
                    <a:pt x="5039" y="169"/>
                    <a:pt x="4968" y="1"/>
                    <a:pt x="4906" y="1"/>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2" name="Google Shape;570;p9">
              <a:extLst>
                <a:ext uri="{FF2B5EF4-FFF2-40B4-BE49-F238E27FC236}">
                  <a16:creationId xmlns:a16="http://schemas.microsoft.com/office/drawing/2014/main" id="{D035F546-BC9B-6CE7-77AF-2FF5D290E570}"/>
                </a:ext>
              </a:extLst>
            </p:cNvPr>
            <p:cNvSpPr/>
            <p:nvPr/>
          </p:nvSpPr>
          <p:spPr>
            <a:xfrm>
              <a:off x="11923542" y="4235837"/>
              <a:ext cx="98270" cy="97316"/>
            </a:xfrm>
            <a:custGeom>
              <a:avLst/>
              <a:gdLst/>
              <a:ahLst/>
              <a:cxnLst/>
              <a:rect l="l" t="t" r="r" b="b"/>
              <a:pathLst>
                <a:path w="1545" h="1530" extrusionOk="0">
                  <a:moveTo>
                    <a:pt x="105" y="0"/>
                  </a:moveTo>
                  <a:cubicBezTo>
                    <a:pt x="47" y="0"/>
                    <a:pt x="1" y="29"/>
                    <a:pt x="67" y="78"/>
                  </a:cubicBezTo>
                  <a:cubicBezTo>
                    <a:pt x="569" y="477"/>
                    <a:pt x="994" y="954"/>
                    <a:pt x="1341" y="1481"/>
                  </a:cubicBezTo>
                  <a:cubicBezTo>
                    <a:pt x="1362" y="1509"/>
                    <a:pt x="1430" y="1530"/>
                    <a:pt x="1478" y="1530"/>
                  </a:cubicBezTo>
                  <a:cubicBezTo>
                    <a:pt x="1518" y="1530"/>
                    <a:pt x="1545" y="1516"/>
                    <a:pt x="1521" y="1481"/>
                  </a:cubicBezTo>
                  <a:lnTo>
                    <a:pt x="1521" y="1468"/>
                  </a:lnTo>
                  <a:cubicBezTo>
                    <a:pt x="1161" y="928"/>
                    <a:pt x="711" y="439"/>
                    <a:pt x="196" y="27"/>
                  </a:cubicBezTo>
                  <a:cubicBezTo>
                    <a:pt x="173" y="9"/>
                    <a:pt x="137" y="0"/>
                    <a:pt x="105" y="0"/>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3" name="Google Shape;571;p9">
              <a:extLst>
                <a:ext uri="{FF2B5EF4-FFF2-40B4-BE49-F238E27FC236}">
                  <a16:creationId xmlns:a16="http://schemas.microsoft.com/office/drawing/2014/main" id="{024D3A8E-58F0-F2E3-4EF2-AD26FCF88447}"/>
                </a:ext>
              </a:extLst>
            </p:cNvPr>
            <p:cNvSpPr/>
            <p:nvPr/>
          </p:nvSpPr>
          <p:spPr>
            <a:xfrm>
              <a:off x="11624409" y="4231576"/>
              <a:ext cx="317453" cy="117924"/>
            </a:xfrm>
            <a:custGeom>
              <a:avLst/>
              <a:gdLst/>
              <a:ahLst/>
              <a:cxnLst/>
              <a:rect l="l" t="t" r="r" b="b"/>
              <a:pathLst>
                <a:path w="4991" h="1854" extrusionOk="0">
                  <a:moveTo>
                    <a:pt x="4795" y="0"/>
                  </a:moveTo>
                  <a:cubicBezTo>
                    <a:pt x="4786" y="0"/>
                    <a:pt x="4778" y="1"/>
                    <a:pt x="4770" y="4"/>
                  </a:cubicBezTo>
                  <a:cubicBezTo>
                    <a:pt x="3136" y="377"/>
                    <a:pt x="1566" y="969"/>
                    <a:pt x="86" y="1741"/>
                  </a:cubicBezTo>
                  <a:cubicBezTo>
                    <a:pt x="0" y="1784"/>
                    <a:pt x="110" y="1854"/>
                    <a:pt x="187" y="1854"/>
                  </a:cubicBezTo>
                  <a:cubicBezTo>
                    <a:pt x="202" y="1854"/>
                    <a:pt x="216" y="1851"/>
                    <a:pt x="227" y="1844"/>
                  </a:cubicBezTo>
                  <a:cubicBezTo>
                    <a:pt x="1707" y="1085"/>
                    <a:pt x="3264" y="506"/>
                    <a:pt x="4886" y="120"/>
                  </a:cubicBezTo>
                  <a:cubicBezTo>
                    <a:pt x="4990" y="96"/>
                    <a:pt x="4875" y="0"/>
                    <a:pt x="4795" y="0"/>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 name="Google Shape;572;p9">
              <a:extLst>
                <a:ext uri="{FF2B5EF4-FFF2-40B4-BE49-F238E27FC236}">
                  <a16:creationId xmlns:a16="http://schemas.microsoft.com/office/drawing/2014/main" id="{1B999128-846C-C94A-07D9-894B66FB87EF}"/>
                </a:ext>
              </a:extLst>
            </p:cNvPr>
            <p:cNvSpPr/>
            <p:nvPr/>
          </p:nvSpPr>
          <p:spPr>
            <a:xfrm>
              <a:off x="11617095" y="4344156"/>
              <a:ext cx="94835" cy="99987"/>
            </a:xfrm>
            <a:custGeom>
              <a:avLst/>
              <a:gdLst/>
              <a:ahLst/>
              <a:cxnLst/>
              <a:rect l="l" t="t" r="r" b="b"/>
              <a:pathLst>
                <a:path w="1491" h="1572" extrusionOk="0">
                  <a:moveTo>
                    <a:pt x="86" y="0"/>
                  </a:moveTo>
                  <a:cubicBezTo>
                    <a:pt x="27" y="0"/>
                    <a:pt x="0" y="103"/>
                    <a:pt x="72" y="164"/>
                  </a:cubicBezTo>
                  <a:cubicBezTo>
                    <a:pt x="535" y="563"/>
                    <a:pt x="960" y="1026"/>
                    <a:pt x="1333" y="1528"/>
                  </a:cubicBezTo>
                  <a:cubicBezTo>
                    <a:pt x="1352" y="1559"/>
                    <a:pt x="1376" y="1571"/>
                    <a:pt x="1398" y="1571"/>
                  </a:cubicBezTo>
                  <a:cubicBezTo>
                    <a:pt x="1449" y="1571"/>
                    <a:pt x="1491" y="1502"/>
                    <a:pt x="1436" y="1438"/>
                  </a:cubicBezTo>
                  <a:lnTo>
                    <a:pt x="1449" y="1438"/>
                  </a:lnTo>
                  <a:cubicBezTo>
                    <a:pt x="1063" y="911"/>
                    <a:pt x="625" y="447"/>
                    <a:pt x="136" y="23"/>
                  </a:cubicBezTo>
                  <a:cubicBezTo>
                    <a:pt x="118" y="7"/>
                    <a:pt x="101" y="0"/>
                    <a:pt x="86" y="0"/>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5" name="Google Shape;573;p9">
              <a:extLst>
                <a:ext uri="{FF2B5EF4-FFF2-40B4-BE49-F238E27FC236}">
                  <a16:creationId xmlns:a16="http://schemas.microsoft.com/office/drawing/2014/main" id="{DE2D5D99-8293-D100-7D43-C3BB4C794A92}"/>
                </a:ext>
              </a:extLst>
            </p:cNvPr>
            <p:cNvSpPr/>
            <p:nvPr/>
          </p:nvSpPr>
          <p:spPr>
            <a:xfrm>
              <a:off x="10049241" y="3286347"/>
              <a:ext cx="2143807" cy="1450576"/>
            </a:xfrm>
            <a:custGeom>
              <a:avLst/>
              <a:gdLst/>
              <a:ahLst/>
              <a:cxnLst/>
              <a:rect l="l" t="t" r="r" b="b"/>
              <a:pathLst>
                <a:path w="33705" h="22806" extrusionOk="0">
                  <a:moveTo>
                    <a:pt x="33254" y="1"/>
                  </a:moveTo>
                  <a:lnTo>
                    <a:pt x="5289" y="12574"/>
                  </a:lnTo>
                  <a:lnTo>
                    <a:pt x="1557" y="14273"/>
                  </a:lnTo>
                  <a:lnTo>
                    <a:pt x="0" y="16049"/>
                  </a:lnTo>
                  <a:cubicBezTo>
                    <a:pt x="0" y="16049"/>
                    <a:pt x="5508" y="16731"/>
                    <a:pt x="17296" y="22805"/>
                  </a:cubicBezTo>
                  <a:cubicBezTo>
                    <a:pt x="17296" y="22805"/>
                    <a:pt x="28390" y="11146"/>
                    <a:pt x="33705" y="3887"/>
                  </a:cubicBezTo>
                  <a:lnTo>
                    <a:pt x="33254" y="1"/>
                  </a:ln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6" name="Google Shape;574;p9">
              <a:extLst>
                <a:ext uri="{FF2B5EF4-FFF2-40B4-BE49-F238E27FC236}">
                  <a16:creationId xmlns:a16="http://schemas.microsoft.com/office/drawing/2014/main" id="{70D642AC-0DDF-A2A6-DD80-24C834B936A7}"/>
                </a:ext>
              </a:extLst>
            </p:cNvPr>
            <p:cNvSpPr/>
            <p:nvPr/>
          </p:nvSpPr>
          <p:spPr>
            <a:xfrm>
              <a:off x="10132690" y="4020599"/>
              <a:ext cx="1074034" cy="690941"/>
            </a:xfrm>
            <a:custGeom>
              <a:avLst/>
              <a:gdLst/>
              <a:ahLst/>
              <a:cxnLst/>
              <a:rect l="l" t="t" r="r" b="b"/>
              <a:pathLst>
                <a:path w="16886" h="10863" extrusionOk="0">
                  <a:moveTo>
                    <a:pt x="1" y="1"/>
                  </a:moveTo>
                  <a:lnTo>
                    <a:pt x="1" y="1"/>
                  </a:lnTo>
                  <a:cubicBezTo>
                    <a:pt x="323" y="1210"/>
                    <a:pt x="335" y="2471"/>
                    <a:pt x="52" y="3694"/>
                  </a:cubicBezTo>
                  <a:cubicBezTo>
                    <a:pt x="52" y="3694"/>
                    <a:pt x="11429" y="7413"/>
                    <a:pt x="16345" y="10862"/>
                  </a:cubicBezTo>
                  <a:lnTo>
                    <a:pt x="16885" y="7066"/>
                  </a:lnTo>
                  <a:cubicBezTo>
                    <a:pt x="16885" y="7066"/>
                    <a:pt x="9099" y="1661"/>
                    <a:pt x="1"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 name="Google Shape;575;p9">
              <a:extLst>
                <a:ext uri="{FF2B5EF4-FFF2-40B4-BE49-F238E27FC236}">
                  <a16:creationId xmlns:a16="http://schemas.microsoft.com/office/drawing/2014/main" id="{AB5B9F5C-F935-0509-509B-44DDF7EB63CF}"/>
                </a:ext>
              </a:extLst>
            </p:cNvPr>
            <p:cNvSpPr/>
            <p:nvPr/>
          </p:nvSpPr>
          <p:spPr>
            <a:xfrm>
              <a:off x="10061516" y="2795256"/>
              <a:ext cx="2102909" cy="1674783"/>
            </a:xfrm>
            <a:custGeom>
              <a:avLst/>
              <a:gdLst/>
              <a:ahLst/>
              <a:cxnLst/>
              <a:rect l="l" t="t" r="r" b="b"/>
              <a:pathLst>
                <a:path w="33062" h="26331" extrusionOk="0">
                  <a:moveTo>
                    <a:pt x="15971" y="0"/>
                  </a:moveTo>
                  <a:cubicBezTo>
                    <a:pt x="11145" y="6474"/>
                    <a:pt x="5225" y="12728"/>
                    <a:pt x="0" y="19008"/>
                  </a:cubicBezTo>
                  <a:cubicBezTo>
                    <a:pt x="6268" y="20359"/>
                    <a:pt x="12200" y="22959"/>
                    <a:pt x="16962" y="26331"/>
                  </a:cubicBezTo>
                  <a:cubicBezTo>
                    <a:pt x="22303" y="20166"/>
                    <a:pt x="27721" y="13860"/>
                    <a:pt x="33061" y="7709"/>
                  </a:cubicBezTo>
                  <a:cubicBezTo>
                    <a:pt x="27579" y="4685"/>
                    <a:pt x="21865" y="2111"/>
                    <a:pt x="15971" y="0"/>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 name="Google Shape;576;p9">
              <a:extLst>
                <a:ext uri="{FF2B5EF4-FFF2-40B4-BE49-F238E27FC236}">
                  <a16:creationId xmlns:a16="http://schemas.microsoft.com/office/drawing/2014/main" id="{3AED77D7-1D09-D795-C20B-7EBA4C1DAE6D}"/>
                </a:ext>
              </a:extLst>
            </p:cNvPr>
            <p:cNvSpPr/>
            <p:nvPr/>
          </p:nvSpPr>
          <p:spPr>
            <a:xfrm>
              <a:off x="10300606" y="4199710"/>
              <a:ext cx="599986" cy="229550"/>
            </a:xfrm>
            <a:custGeom>
              <a:avLst/>
              <a:gdLst/>
              <a:ahLst/>
              <a:cxnLst/>
              <a:rect l="l" t="t" r="r" b="b"/>
              <a:pathLst>
                <a:path w="9433" h="3609" extrusionOk="0">
                  <a:moveTo>
                    <a:pt x="411" y="0"/>
                  </a:moveTo>
                  <a:cubicBezTo>
                    <a:pt x="279" y="0"/>
                    <a:pt x="1" y="161"/>
                    <a:pt x="205" y="209"/>
                  </a:cubicBezTo>
                  <a:cubicBezTo>
                    <a:pt x="3281" y="891"/>
                    <a:pt x="6241" y="2036"/>
                    <a:pt x="8982" y="3593"/>
                  </a:cubicBezTo>
                  <a:cubicBezTo>
                    <a:pt x="9001" y="3604"/>
                    <a:pt x="9027" y="3609"/>
                    <a:pt x="9055" y="3609"/>
                  </a:cubicBezTo>
                  <a:cubicBezTo>
                    <a:pt x="9202" y="3609"/>
                    <a:pt x="9433" y="3489"/>
                    <a:pt x="9304" y="3413"/>
                  </a:cubicBezTo>
                  <a:lnTo>
                    <a:pt x="9291" y="3413"/>
                  </a:lnTo>
                  <a:cubicBezTo>
                    <a:pt x="6524" y="1843"/>
                    <a:pt x="3551" y="698"/>
                    <a:pt x="437" y="3"/>
                  </a:cubicBezTo>
                  <a:cubicBezTo>
                    <a:pt x="429" y="1"/>
                    <a:pt x="420" y="0"/>
                    <a:pt x="41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 name="Google Shape;577;p9">
              <a:extLst>
                <a:ext uri="{FF2B5EF4-FFF2-40B4-BE49-F238E27FC236}">
                  <a16:creationId xmlns:a16="http://schemas.microsoft.com/office/drawing/2014/main" id="{22818C83-5B91-ADC6-7BCC-24075574520D}"/>
                </a:ext>
              </a:extLst>
            </p:cNvPr>
            <p:cNvSpPr/>
            <p:nvPr/>
          </p:nvSpPr>
          <p:spPr>
            <a:xfrm>
              <a:off x="10229115" y="4135151"/>
              <a:ext cx="470613" cy="153161"/>
            </a:xfrm>
            <a:custGeom>
              <a:avLst/>
              <a:gdLst/>
              <a:ahLst/>
              <a:cxnLst/>
              <a:rect l="l" t="t" r="r" b="b"/>
              <a:pathLst>
                <a:path w="7399" h="2408" extrusionOk="0">
                  <a:moveTo>
                    <a:pt x="99" y="1"/>
                  </a:moveTo>
                  <a:cubicBezTo>
                    <a:pt x="1" y="1"/>
                    <a:pt x="224" y="272"/>
                    <a:pt x="325" y="284"/>
                  </a:cubicBezTo>
                  <a:cubicBezTo>
                    <a:pt x="2719" y="683"/>
                    <a:pt x="5061" y="1404"/>
                    <a:pt x="7275" y="2395"/>
                  </a:cubicBezTo>
                  <a:cubicBezTo>
                    <a:pt x="7295" y="2404"/>
                    <a:pt x="7310" y="2408"/>
                    <a:pt x="7320" y="2408"/>
                  </a:cubicBezTo>
                  <a:cubicBezTo>
                    <a:pt x="7398" y="2408"/>
                    <a:pt x="7188" y="2172"/>
                    <a:pt x="7120" y="2138"/>
                  </a:cubicBezTo>
                  <a:cubicBezTo>
                    <a:pt x="4881" y="1134"/>
                    <a:pt x="2526" y="413"/>
                    <a:pt x="106" y="1"/>
                  </a:cubicBezTo>
                  <a:cubicBezTo>
                    <a:pt x="104" y="1"/>
                    <a:pt x="101" y="1"/>
                    <a:pt x="9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4" name="Google Shape;578;p9">
              <a:extLst>
                <a:ext uri="{FF2B5EF4-FFF2-40B4-BE49-F238E27FC236}">
                  <a16:creationId xmlns:a16="http://schemas.microsoft.com/office/drawing/2014/main" id="{0A2ED74D-AF35-D636-9B31-F9819C0E6D35}"/>
                </a:ext>
              </a:extLst>
            </p:cNvPr>
            <p:cNvSpPr/>
            <p:nvPr/>
          </p:nvSpPr>
          <p:spPr>
            <a:xfrm>
              <a:off x="11140314" y="3285520"/>
              <a:ext cx="1079758" cy="1450576"/>
            </a:xfrm>
            <a:custGeom>
              <a:avLst/>
              <a:gdLst/>
              <a:ahLst/>
              <a:cxnLst/>
              <a:rect l="l" t="t" r="r" b="b"/>
              <a:pathLst>
                <a:path w="16976" h="22806" extrusionOk="0">
                  <a:moveTo>
                    <a:pt x="16100" y="1"/>
                  </a:moveTo>
                  <a:lnTo>
                    <a:pt x="1" y="18623"/>
                  </a:lnTo>
                  <a:cubicBezTo>
                    <a:pt x="387" y="19189"/>
                    <a:pt x="606" y="19845"/>
                    <a:pt x="632" y="20540"/>
                  </a:cubicBezTo>
                  <a:cubicBezTo>
                    <a:pt x="632" y="21313"/>
                    <a:pt x="464" y="22085"/>
                    <a:pt x="142" y="22805"/>
                  </a:cubicBezTo>
                  <a:cubicBezTo>
                    <a:pt x="142" y="22805"/>
                    <a:pt x="13977" y="8212"/>
                    <a:pt x="16551" y="3887"/>
                  </a:cubicBezTo>
                  <a:lnTo>
                    <a:pt x="16602" y="3694"/>
                  </a:lnTo>
                  <a:cubicBezTo>
                    <a:pt x="16976" y="2446"/>
                    <a:pt x="16795" y="1108"/>
                    <a:pt x="16100" y="1"/>
                  </a:cubicBez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5" name="Google Shape;579;p9">
              <a:extLst>
                <a:ext uri="{FF2B5EF4-FFF2-40B4-BE49-F238E27FC236}">
                  <a16:creationId xmlns:a16="http://schemas.microsoft.com/office/drawing/2014/main" id="{FCC47B6E-EECD-1C53-5660-989F8157633A}"/>
                </a:ext>
              </a:extLst>
            </p:cNvPr>
            <p:cNvSpPr/>
            <p:nvPr/>
          </p:nvSpPr>
          <p:spPr>
            <a:xfrm>
              <a:off x="10258754" y="4134388"/>
              <a:ext cx="170334" cy="375778"/>
            </a:xfrm>
            <a:custGeom>
              <a:avLst/>
              <a:gdLst/>
              <a:ahLst/>
              <a:cxnLst/>
              <a:rect l="l" t="t" r="r" b="b"/>
              <a:pathLst>
                <a:path w="2678" h="5908" extrusionOk="0">
                  <a:moveTo>
                    <a:pt x="876" y="0"/>
                  </a:moveTo>
                  <a:lnTo>
                    <a:pt x="1" y="5110"/>
                  </a:lnTo>
                  <a:lnTo>
                    <a:pt x="1" y="5110"/>
                  </a:lnTo>
                  <a:lnTo>
                    <a:pt x="1030" y="4646"/>
                  </a:lnTo>
                  <a:lnTo>
                    <a:pt x="1957" y="5907"/>
                  </a:lnTo>
                  <a:lnTo>
                    <a:pt x="2677" y="644"/>
                  </a:lnTo>
                  <a:lnTo>
                    <a:pt x="876" y="0"/>
                  </a:ln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6" name="Google Shape;580;p9">
              <a:extLst>
                <a:ext uri="{FF2B5EF4-FFF2-40B4-BE49-F238E27FC236}">
                  <a16:creationId xmlns:a16="http://schemas.microsoft.com/office/drawing/2014/main" id="{FDD85556-E7F6-EFA6-5CDB-1A081BB60AC1}"/>
                </a:ext>
              </a:extLst>
            </p:cNvPr>
            <p:cNvSpPr/>
            <p:nvPr/>
          </p:nvSpPr>
          <p:spPr>
            <a:xfrm>
              <a:off x="11213396" y="4396248"/>
              <a:ext cx="186935" cy="198257"/>
            </a:xfrm>
            <a:custGeom>
              <a:avLst/>
              <a:gdLst/>
              <a:ahLst/>
              <a:cxnLst/>
              <a:rect l="l" t="t" r="r" b="b"/>
              <a:pathLst>
                <a:path w="2939" h="3117" extrusionOk="0">
                  <a:moveTo>
                    <a:pt x="2643" y="1"/>
                  </a:moveTo>
                  <a:cubicBezTo>
                    <a:pt x="2621" y="1"/>
                    <a:pt x="2600" y="9"/>
                    <a:pt x="2584" y="27"/>
                  </a:cubicBezTo>
                  <a:cubicBezTo>
                    <a:pt x="1735" y="928"/>
                    <a:pt x="898" y="1842"/>
                    <a:pt x="87" y="2781"/>
                  </a:cubicBezTo>
                  <a:cubicBezTo>
                    <a:pt x="1" y="2890"/>
                    <a:pt x="178" y="3117"/>
                    <a:pt x="291" y="3117"/>
                  </a:cubicBezTo>
                  <a:cubicBezTo>
                    <a:pt x="312" y="3117"/>
                    <a:pt x="330" y="3109"/>
                    <a:pt x="345" y="3090"/>
                  </a:cubicBezTo>
                  <a:cubicBezTo>
                    <a:pt x="1156" y="2151"/>
                    <a:pt x="1992" y="1237"/>
                    <a:pt x="2841" y="323"/>
                  </a:cubicBezTo>
                  <a:cubicBezTo>
                    <a:pt x="2939" y="226"/>
                    <a:pt x="2763" y="1"/>
                    <a:pt x="2643"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7" name="Google Shape;581;p9">
              <a:extLst>
                <a:ext uri="{FF2B5EF4-FFF2-40B4-BE49-F238E27FC236}">
                  <a16:creationId xmlns:a16="http://schemas.microsoft.com/office/drawing/2014/main" id="{D2AC84A0-FC80-26B1-3FCD-46BFDB3B6738}"/>
                </a:ext>
              </a:extLst>
            </p:cNvPr>
            <p:cNvSpPr/>
            <p:nvPr/>
          </p:nvSpPr>
          <p:spPr>
            <a:xfrm>
              <a:off x="11478118" y="3509536"/>
              <a:ext cx="681846" cy="793981"/>
            </a:xfrm>
            <a:custGeom>
              <a:avLst/>
              <a:gdLst/>
              <a:ahLst/>
              <a:cxnLst/>
              <a:rect l="l" t="t" r="r" b="b"/>
              <a:pathLst>
                <a:path w="10720" h="12483" extrusionOk="0">
                  <a:moveTo>
                    <a:pt x="10701" y="1"/>
                  </a:moveTo>
                  <a:cubicBezTo>
                    <a:pt x="10643" y="1"/>
                    <a:pt x="10432" y="97"/>
                    <a:pt x="10390" y="160"/>
                  </a:cubicBezTo>
                  <a:cubicBezTo>
                    <a:pt x="7315" y="4587"/>
                    <a:pt x="3505" y="8409"/>
                    <a:pt x="5" y="12475"/>
                  </a:cubicBezTo>
                  <a:cubicBezTo>
                    <a:pt x="0" y="12480"/>
                    <a:pt x="1" y="12483"/>
                    <a:pt x="5" y="12483"/>
                  </a:cubicBezTo>
                  <a:cubicBezTo>
                    <a:pt x="37" y="12483"/>
                    <a:pt x="270" y="12377"/>
                    <a:pt x="327" y="12321"/>
                  </a:cubicBezTo>
                  <a:cubicBezTo>
                    <a:pt x="3840" y="8254"/>
                    <a:pt x="7636" y="4445"/>
                    <a:pt x="10712" y="18"/>
                  </a:cubicBezTo>
                  <a:cubicBezTo>
                    <a:pt x="10720" y="6"/>
                    <a:pt x="10714" y="1"/>
                    <a:pt x="10701" y="1"/>
                  </a:cubicBezTo>
                  <a:close/>
                </a:path>
              </a:pathLst>
            </a:custGeom>
            <a:solidFill>
              <a:srgbClr val="FE594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8" name="Google Shape;582;p9">
              <a:extLst>
                <a:ext uri="{FF2B5EF4-FFF2-40B4-BE49-F238E27FC236}">
                  <a16:creationId xmlns:a16="http://schemas.microsoft.com/office/drawing/2014/main" id="{B9CB184F-430B-B0D7-CEE0-BC0B643F5257}"/>
                </a:ext>
              </a:extLst>
            </p:cNvPr>
            <p:cNvSpPr/>
            <p:nvPr/>
          </p:nvSpPr>
          <p:spPr>
            <a:xfrm>
              <a:off x="10102414" y="3186488"/>
              <a:ext cx="2192973" cy="1223824"/>
            </a:xfrm>
            <a:custGeom>
              <a:avLst/>
              <a:gdLst/>
              <a:ahLst/>
              <a:cxnLst/>
              <a:rect l="l" t="t" r="r" b="b"/>
              <a:pathLst>
                <a:path w="34478" h="19241" extrusionOk="0">
                  <a:moveTo>
                    <a:pt x="155" y="1"/>
                  </a:moveTo>
                  <a:lnTo>
                    <a:pt x="1" y="3540"/>
                  </a:lnTo>
                  <a:cubicBezTo>
                    <a:pt x="5818" y="9653"/>
                    <a:pt x="17735" y="19240"/>
                    <a:pt x="17735" y="19240"/>
                  </a:cubicBezTo>
                  <a:cubicBezTo>
                    <a:pt x="29034" y="12819"/>
                    <a:pt x="34477" y="11750"/>
                    <a:pt x="34477" y="11750"/>
                  </a:cubicBezTo>
                  <a:lnTo>
                    <a:pt x="32792" y="10296"/>
                  </a:lnTo>
                  <a:lnTo>
                    <a:pt x="28957" y="9061"/>
                  </a:lnTo>
                  <a:lnTo>
                    <a:pt x="155" y="1"/>
                  </a:ln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9" name="Google Shape;583;p9">
              <a:extLst>
                <a:ext uri="{FF2B5EF4-FFF2-40B4-BE49-F238E27FC236}">
                  <a16:creationId xmlns:a16="http://schemas.microsoft.com/office/drawing/2014/main" id="{FBAC4997-EA99-BA49-7E65-93F4F094C7E7}"/>
                </a:ext>
              </a:extLst>
            </p:cNvPr>
            <p:cNvSpPr/>
            <p:nvPr/>
          </p:nvSpPr>
          <p:spPr>
            <a:xfrm>
              <a:off x="11152590" y="3683367"/>
              <a:ext cx="1052726" cy="706461"/>
            </a:xfrm>
            <a:custGeom>
              <a:avLst/>
              <a:gdLst/>
              <a:ahLst/>
              <a:cxnLst/>
              <a:rect l="l" t="t" r="r" b="b"/>
              <a:pathLst>
                <a:path w="16551" h="11107" extrusionOk="0">
                  <a:moveTo>
                    <a:pt x="16332" y="0"/>
                  </a:moveTo>
                  <a:lnTo>
                    <a:pt x="16332" y="0"/>
                  </a:lnTo>
                  <a:cubicBezTo>
                    <a:pt x="7388" y="2240"/>
                    <a:pt x="1" y="7735"/>
                    <a:pt x="1" y="7735"/>
                  </a:cubicBezTo>
                  <a:lnTo>
                    <a:pt x="837" y="11107"/>
                  </a:lnTo>
                  <a:cubicBezTo>
                    <a:pt x="5483" y="7606"/>
                    <a:pt x="16551" y="3334"/>
                    <a:pt x="16551" y="3334"/>
                  </a:cubicBezTo>
                  <a:cubicBezTo>
                    <a:pt x="16165" y="2265"/>
                    <a:pt x="16100" y="1107"/>
                    <a:pt x="16332" y="0"/>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0" name="Google Shape;584;p9">
              <a:extLst>
                <a:ext uri="{FF2B5EF4-FFF2-40B4-BE49-F238E27FC236}">
                  <a16:creationId xmlns:a16="http://schemas.microsoft.com/office/drawing/2014/main" id="{353F85B7-88BD-C78C-F81F-E712CDC62DD6}"/>
                </a:ext>
              </a:extLst>
            </p:cNvPr>
            <p:cNvSpPr/>
            <p:nvPr/>
          </p:nvSpPr>
          <p:spPr>
            <a:xfrm>
              <a:off x="10112273" y="2656916"/>
              <a:ext cx="2148704" cy="1513545"/>
            </a:xfrm>
            <a:custGeom>
              <a:avLst/>
              <a:gdLst/>
              <a:ahLst/>
              <a:cxnLst/>
              <a:rect l="l" t="t" r="r" b="b"/>
              <a:pathLst>
                <a:path w="33782" h="23796" extrusionOk="0">
                  <a:moveTo>
                    <a:pt x="16460" y="0"/>
                  </a:moveTo>
                  <a:cubicBezTo>
                    <a:pt x="10772" y="2355"/>
                    <a:pt x="5264" y="5135"/>
                    <a:pt x="0" y="8327"/>
                  </a:cubicBezTo>
                  <a:cubicBezTo>
                    <a:pt x="5766" y="13436"/>
                    <a:pt x="11634" y="18687"/>
                    <a:pt x="17412" y="23796"/>
                  </a:cubicBezTo>
                  <a:cubicBezTo>
                    <a:pt x="21916" y="20372"/>
                    <a:pt x="27630" y="17541"/>
                    <a:pt x="33782" y="15817"/>
                  </a:cubicBezTo>
                  <a:cubicBezTo>
                    <a:pt x="28107" y="10592"/>
                    <a:pt x="21749" y="5431"/>
                    <a:pt x="16460" y="0"/>
                  </a:cubicBezTo>
                  <a:close/>
                </a:path>
              </a:pathLst>
            </a:custGeom>
            <a:solidFill>
              <a:srgbClr val="8DCED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1" name="Google Shape;585;p9">
              <a:extLst>
                <a:ext uri="{FF2B5EF4-FFF2-40B4-BE49-F238E27FC236}">
                  <a16:creationId xmlns:a16="http://schemas.microsoft.com/office/drawing/2014/main" id="{8F378326-63B0-091E-D718-1D1E15FBDD3A}"/>
                </a:ext>
              </a:extLst>
            </p:cNvPr>
            <p:cNvSpPr/>
            <p:nvPr/>
          </p:nvSpPr>
          <p:spPr>
            <a:xfrm>
              <a:off x="11454776" y="3857262"/>
              <a:ext cx="582813" cy="258554"/>
            </a:xfrm>
            <a:custGeom>
              <a:avLst/>
              <a:gdLst/>
              <a:ahLst/>
              <a:cxnLst/>
              <a:rect l="l" t="t" r="r" b="b"/>
              <a:pathLst>
                <a:path w="9163" h="4065" extrusionOk="0">
                  <a:moveTo>
                    <a:pt x="8805" y="0"/>
                  </a:moveTo>
                  <a:cubicBezTo>
                    <a:pt x="8786" y="0"/>
                    <a:pt x="8768" y="3"/>
                    <a:pt x="8750" y="8"/>
                  </a:cubicBezTo>
                  <a:cubicBezTo>
                    <a:pt x="5726" y="870"/>
                    <a:pt x="2843" y="2157"/>
                    <a:pt x="166" y="3817"/>
                  </a:cubicBezTo>
                  <a:cubicBezTo>
                    <a:pt x="1" y="3920"/>
                    <a:pt x="175" y="4065"/>
                    <a:pt x="330" y="4065"/>
                  </a:cubicBezTo>
                  <a:cubicBezTo>
                    <a:pt x="369" y="4065"/>
                    <a:pt x="406" y="4056"/>
                    <a:pt x="436" y="4036"/>
                  </a:cubicBezTo>
                  <a:cubicBezTo>
                    <a:pt x="3074" y="2388"/>
                    <a:pt x="5944" y="1127"/>
                    <a:pt x="8930" y="265"/>
                  </a:cubicBezTo>
                  <a:cubicBezTo>
                    <a:pt x="9162" y="195"/>
                    <a:pt x="8976" y="0"/>
                    <a:pt x="880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2" name="Google Shape;586;p9">
              <a:extLst>
                <a:ext uri="{FF2B5EF4-FFF2-40B4-BE49-F238E27FC236}">
                  <a16:creationId xmlns:a16="http://schemas.microsoft.com/office/drawing/2014/main" id="{FADB86AE-16CD-4C7B-2757-618CED32AF08}"/>
                </a:ext>
              </a:extLst>
            </p:cNvPr>
            <p:cNvSpPr/>
            <p:nvPr/>
          </p:nvSpPr>
          <p:spPr>
            <a:xfrm>
              <a:off x="11645717" y="3793785"/>
              <a:ext cx="457066" cy="178094"/>
            </a:xfrm>
            <a:custGeom>
              <a:avLst/>
              <a:gdLst/>
              <a:ahLst/>
              <a:cxnLst/>
              <a:rect l="l" t="t" r="r" b="b"/>
              <a:pathLst>
                <a:path w="7186" h="2800" extrusionOk="0">
                  <a:moveTo>
                    <a:pt x="6893" y="0"/>
                  </a:moveTo>
                  <a:cubicBezTo>
                    <a:pt x="6888" y="0"/>
                    <a:pt x="6884" y="1"/>
                    <a:pt x="6880" y="2"/>
                  </a:cubicBezTo>
                  <a:cubicBezTo>
                    <a:pt x="4512" y="555"/>
                    <a:pt x="2222" y="1392"/>
                    <a:pt x="60" y="2486"/>
                  </a:cubicBezTo>
                  <a:cubicBezTo>
                    <a:pt x="0" y="2521"/>
                    <a:pt x="183" y="2800"/>
                    <a:pt x="292" y="2800"/>
                  </a:cubicBezTo>
                  <a:cubicBezTo>
                    <a:pt x="301" y="2800"/>
                    <a:pt x="309" y="2798"/>
                    <a:pt x="317" y="2794"/>
                  </a:cubicBezTo>
                  <a:lnTo>
                    <a:pt x="304" y="2794"/>
                  </a:lnTo>
                  <a:cubicBezTo>
                    <a:pt x="2466" y="1701"/>
                    <a:pt x="4744" y="877"/>
                    <a:pt x="7099" y="324"/>
                  </a:cubicBezTo>
                  <a:cubicBezTo>
                    <a:pt x="7186" y="299"/>
                    <a:pt x="6999" y="0"/>
                    <a:pt x="689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3" name="Google Shape;587;p9">
              <a:extLst>
                <a:ext uri="{FF2B5EF4-FFF2-40B4-BE49-F238E27FC236}">
                  <a16:creationId xmlns:a16="http://schemas.microsoft.com/office/drawing/2014/main" id="{F1B72927-5ADC-4C06-A9BA-7CC2F66B53AC}"/>
                </a:ext>
              </a:extLst>
            </p:cNvPr>
            <p:cNvSpPr/>
            <p:nvPr/>
          </p:nvSpPr>
          <p:spPr>
            <a:xfrm>
              <a:off x="10068068" y="3186488"/>
              <a:ext cx="1162381" cy="1222997"/>
            </a:xfrm>
            <a:custGeom>
              <a:avLst/>
              <a:gdLst/>
              <a:ahLst/>
              <a:cxnLst/>
              <a:rect l="l" t="t" r="r" b="b"/>
              <a:pathLst>
                <a:path w="18275" h="19228" extrusionOk="0">
                  <a:moveTo>
                    <a:pt x="695" y="1"/>
                  </a:moveTo>
                  <a:cubicBezTo>
                    <a:pt x="77" y="1017"/>
                    <a:pt x="0" y="2279"/>
                    <a:pt x="463" y="3373"/>
                  </a:cubicBezTo>
                  <a:lnTo>
                    <a:pt x="541" y="3540"/>
                  </a:lnTo>
                  <a:cubicBezTo>
                    <a:pt x="3423" y="7233"/>
                    <a:pt x="18275" y="19227"/>
                    <a:pt x="18275" y="19227"/>
                  </a:cubicBezTo>
                  <a:cubicBezTo>
                    <a:pt x="17901" y="18623"/>
                    <a:pt x="17683" y="17941"/>
                    <a:pt x="17618" y="17233"/>
                  </a:cubicBezTo>
                  <a:cubicBezTo>
                    <a:pt x="17605" y="16602"/>
                    <a:pt x="17773" y="15984"/>
                    <a:pt x="18107" y="15470"/>
                  </a:cubicBezTo>
                  <a:lnTo>
                    <a:pt x="695" y="1"/>
                  </a:ln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4" name="Google Shape;588;p9">
              <a:extLst>
                <a:ext uri="{FF2B5EF4-FFF2-40B4-BE49-F238E27FC236}">
                  <a16:creationId xmlns:a16="http://schemas.microsoft.com/office/drawing/2014/main" id="{0FB8BECF-C5E2-098A-C9F2-A2C7136EC3B8}"/>
                </a:ext>
              </a:extLst>
            </p:cNvPr>
            <p:cNvSpPr/>
            <p:nvPr/>
          </p:nvSpPr>
          <p:spPr>
            <a:xfrm>
              <a:off x="11342513" y="3114424"/>
              <a:ext cx="463362" cy="458592"/>
            </a:xfrm>
            <a:custGeom>
              <a:avLst/>
              <a:gdLst/>
              <a:ahLst/>
              <a:cxnLst/>
              <a:rect l="l" t="t" r="r" b="b"/>
              <a:pathLst>
                <a:path w="7285" h="7210" extrusionOk="0">
                  <a:moveTo>
                    <a:pt x="165" y="0"/>
                  </a:moveTo>
                  <a:cubicBezTo>
                    <a:pt x="139" y="0"/>
                    <a:pt x="1" y="104"/>
                    <a:pt x="1" y="104"/>
                  </a:cubicBezTo>
                  <a:lnTo>
                    <a:pt x="7104" y="7208"/>
                  </a:lnTo>
                  <a:cubicBezTo>
                    <a:pt x="7106" y="7209"/>
                    <a:pt x="7108" y="7209"/>
                    <a:pt x="7110" y="7209"/>
                  </a:cubicBezTo>
                  <a:cubicBezTo>
                    <a:pt x="7146" y="7209"/>
                    <a:pt x="7285" y="7105"/>
                    <a:pt x="7285" y="7105"/>
                  </a:cubicBezTo>
                  <a:lnTo>
                    <a:pt x="168" y="1"/>
                  </a:lnTo>
                  <a:cubicBezTo>
                    <a:pt x="167" y="1"/>
                    <a:pt x="166" y="0"/>
                    <a:pt x="165" y="0"/>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5" name="Google Shape;589;p9">
              <a:extLst>
                <a:ext uri="{FF2B5EF4-FFF2-40B4-BE49-F238E27FC236}">
                  <a16:creationId xmlns:a16="http://schemas.microsoft.com/office/drawing/2014/main" id="{DE04BB5C-2DE8-84C0-0C58-9B010B5F672E}"/>
                </a:ext>
              </a:extLst>
            </p:cNvPr>
            <p:cNvSpPr/>
            <p:nvPr/>
          </p:nvSpPr>
          <p:spPr>
            <a:xfrm>
              <a:off x="11060109" y="3250920"/>
              <a:ext cx="463362" cy="457956"/>
            </a:xfrm>
            <a:custGeom>
              <a:avLst/>
              <a:gdLst/>
              <a:ahLst/>
              <a:cxnLst/>
              <a:rect l="l" t="t" r="r" b="b"/>
              <a:pathLst>
                <a:path w="7285" h="7200" extrusionOk="0">
                  <a:moveTo>
                    <a:pt x="160" y="1"/>
                  </a:moveTo>
                  <a:cubicBezTo>
                    <a:pt x="126" y="1"/>
                    <a:pt x="1" y="95"/>
                    <a:pt x="1" y="95"/>
                  </a:cubicBezTo>
                  <a:lnTo>
                    <a:pt x="7117" y="7198"/>
                  </a:lnTo>
                  <a:cubicBezTo>
                    <a:pt x="7118" y="7199"/>
                    <a:pt x="7119" y="7199"/>
                    <a:pt x="7121" y="7199"/>
                  </a:cubicBezTo>
                  <a:cubicBezTo>
                    <a:pt x="7146" y="7199"/>
                    <a:pt x="7285" y="7095"/>
                    <a:pt x="7285" y="7095"/>
                  </a:cubicBezTo>
                  <a:lnTo>
                    <a:pt x="168" y="4"/>
                  </a:lnTo>
                  <a:cubicBezTo>
                    <a:pt x="167" y="2"/>
                    <a:pt x="164" y="1"/>
                    <a:pt x="160" y="1"/>
                  </a:cubicBezTo>
                  <a:close/>
                </a:path>
              </a:pathLst>
            </a:custGeom>
            <a:solidFill>
              <a:srgbClr val="34A3A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6" name="Google Shape;590;p9">
              <a:extLst>
                <a:ext uri="{FF2B5EF4-FFF2-40B4-BE49-F238E27FC236}">
                  <a16:creationId xmlns:a16="http://schemas.microsoft.com/office/drawing/2014/main" id="{EBE998C0-1F77-9E86-7C73-932BA863CAB2}"/>
                </a:ext>
              </a:extLst>
            </p:cNvPr>
            <p:cNvSpPr/>
            <p:nvPr/>
          </p:nvSpPr>
          <p:spPr>
            <a:xfrm>
              <a:off x="11514755" y="3561183"/>
              <a:ext cx="292329" cy="148263"/>
            </a:xfrm>
            <a:custGeom>
              <a:avLst/>
              <a:gdLst/>
              <a:ahLst/>
              <a:cxnLst/>
              <a:rect l="l" t="t" r="r" b="b"/>
              <a:pathLst>
                <a:path w="4596" h="2331" extrusionOk="0">
                  <a:moveTo>
                    <a:pt x="4492" y="1"/>
                  </a:moveTo>
                  <a:cubicBezTo>
                    <a:pt x="4483" y="1"/>
                    <a:pt x="4473" y="2"/>
                    <a:pt x="4461" y="4"/>
                  </a:cubicBezTo>
                  <a:lnTo>
                    <a:pt x="4474" y="4"/>
                  </a:lnTo>
                  <a:cubicBezTo>
                    <a:pt x="2826" y="351"/>
                    <a:pt x="1321" y="1124"/>
                    <a:pt x="72" y="2230"/>
                  </a:cubicBezTo>
                  <a:cubicBezTo>
                    <a:pt x="1" y="2293"/>
                    <a:pt x="60" y="2331"/>
                    <a:pt x="124" y="2331"/>
                  </a:cubicBezTo>
                  <a:cubicBezTo>
                    <a:pt x="152" y="2331"/>
                    <a:pt x="181" y="2323"/>
                    <a:pt x="201" y="2308"/>
                  </a:cubicBezTo>
                  <a:cubicBezTo>
                    <a:pt x="1411" y="1226"/>
                    <a:pt x="2878" y="480"/>
                    <a:pt x="4461" y="145"/>
                  </a:cubicBezTo>
                  <a:cubicBezTo>
                    <a:pt x="4555" y="122"/>
                    <a:pt x="4596" y="1"/>
                    <a:pt x="4492" y="1"/>
                  </a:cubicBezTo>
                  <a:close/>
                </a:path>
              </a:pathLst>
            </a:custGeom>
            <a:solidFill>
              <a:srgbClr val="4DB3B5"/>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7" name="Google Shape;591;p9">
              <a:extLst>
                <a:ext uri="{FF2B5EF4-FFF2-40B4-BE49-F238E27FC236}">
                  <a16:creationId xmlns:a16="http://schemas.microsoft.com/office/drawing/2014/main" id="{F6536325-D3AB-49AF-BFF1-855218E93BDA}"/>
                </a:ext>
              </a:extLst>
            </p:cNvPr>
            <p:cNvSpPr/>
            <p:nvPr/>
          </p:nvSpPr>
          <p:spPr>
            <a:xfrm>
              <a:off x="11058264" y="3107746"/>
              <a:ext cx="292901" cy="156405"/>
            </a:xfrm>
            <a:custGeom>
              <a:avLst/>
              <a:gdLst/>
              <a:ahLst/>
              <a:cxnLst/>
              <a:rect l="l" t="t" r="r" b="b"/>
              <a:pathLst>
                <a:path w="4605" h="2459" extrusionOk="0">
                  <a:moveTo>
                    <a:pt x="4424" y="0"/>
                  </a:moveTo>
                  <a:cubicBezTo>
                    <a:pt x="4417" y="0"/>
                    <a:pt x="4411" y="1"/>
                    <a:pt x="4405" y="3"/>
                  </a:cubicBezTo>
                  <a:cubicBezTo>
                    <a:pt x="2874" y="595"/>
                    <a:pt x="1407" y="1367"/>
                    <a:pt x="55" y="2307"/>
                  </a:cubicBezTo>
                  <a:cubicBezTo>
                    <a:pt x="0" y="2340"/>
                    <a:pt x="87" y="2459"/>
                    <a:pt x="162" y="2459"/>
                  </a:cubicBezTo>
                  <a:cubicBezTo>
                    <a:pt x="174" y="2459"/>
                    <a:pt x="186" y="2456"/>
                    <a:pt x="197" y="2448"/>
                  </a:cubicBezTo>
                  <a:cubicBezTo>
                    <a:pt x="1535" y="1522"/>
                    <a:pt x="2990" y="750"/>
                    <a:pt x="4521" y="171"/>
                  </a:cubicBezTo>
                  <a:cubicBezTo>
                    <a:pt x="4604" y="135"/>
                    <a:pt x="4501" y="0"/>
                    <a:pt x="4424" y="0"/>
                  </a:cubicBezTo>
                  <a:close/>
                </a:path>
              </a:pathLst>
            </a:custGeom>
            <a:solidFill>
              <a:srgbClr val="34A3A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8" name="Google Shape;592;p9">
              <a:extLst>
                <a:ext uri="{FF2B5EF4-FFF2-40B4-BE49-F238E27FC236}">
                  <a16:creationId xmlns:a16="http://schemas.microsoft.com/office/drawing/2014/main" id="{E2D9EFC4-DD62-2F62-F5CB-5D2206140E55}"/>
                </a:ext>
              </a:extLst>
            </p:cNvPr>
            <p:cNvSpPr/>
            <p:nvPr/>
          </p:nvSpPr>
          <p:spPr>
            <a:xfrm>
              <a:off x="10927302" y="2966798"/>
              <a:ext cx="292011" cy="155832"/>
            </a:xfrm>
            <a:custGeom>
              <a:avLst/>
              <a:gdLst/>
              <a:ahLst/>
              <a:cxnLst/>
              <a:rect l="l" t="t" r="r" b="b"/>
              <a:pathLst>
                <a:path w="4591" h="2450" extrusionOk="0">
                  <a:moveTo>
                    <a:pt x="4430" y="0"/>
                  </a:moveTo>
                  <a:cubicBezTo>
                    <a:pt x="4421" y="0"/>
                    <a:pt x="4413" y="2"/>
                    <a:pt x="4405" y="6"/>
                  </a:cubicBezTo>
                  <a:cubicBezTo>
                    <a:pt x="2861" y="598"/>
                    <a:pt x="1407" y="1370"/>
                    <a:pt x="55" y="2297"/>
                  </a:cubicBezTo>
                  <a:cubicBezTo>
                    <a:pt x="1" y="2340"/>
                    <a:pt x="85" y="2449"/>
                    <a:pt x="160" y="2449"/>
                  </a:cubicBezTo>
                  <a:cubicBezTo>
                    <a:pt x="173" y="2449"/>
                    <a:pt x="185" y="2446"/>
                    <a:pt x="197" y="2438"/>
                  </a:cubicBezTo>
                  <a:cubicBezTo>
                    <a:pt x="1535" y="1512"/>
                    <a:pt x="2990" y="752"/>
                    <a:pt x="4521" y="160"/>
                  </a:cubicBezTo>
                  <a:cubicBezTo>
                    <a:pt x="4590" y="137"/>
                    <a:pt x="4504" y="0"/>
                    <a:pt x="4430" y="0"/>
                  </a:cubicBezTo>
                  <a:close/>
                </a:path>
              </a:pathLst>
            </a:custGeom>
            <a:solidFill>
              <a:srgbClr val="34A3A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9" name="Google Shape;593;p9">
              <a:extLst>
                <a:ext uri="{FF2B5EF4-FFF2-40B4-BE49-F238E27FC236}">
                  <a16:creationId xmlns:a16="http://schemas.microsoft.com/office/drawing/2014/main" id="{4823060E-FE52-2632-E7C9-2B0C93A139FD}"/>
                </a:ext>
              </a:extLst>
            </p:cNvPr>
            <p:cNvSpPr/>
            <p:nvPr/>
          </p:nvSpPr>
          <p:spPr>
            <a:xfrm>
              <a:off x="10836475" y="2868529"/>
              <a:ext cx="292710" cy="155832"/>
            </a:xfrm>
            <a:custGeom>
              <a:avLst/>
              <a:gdLst/>
              <a:ahLst/>
              <a:cxnLst/>
              <a:rect l="l" t="t" r="r" b="b"/>
              <a:pathLst>
                <a:path w="4602" h="2450" extrusionOk="0">
                  <a:moveTo>
                    <a:pt x="4439" y="1"/>
                  </a:moveTo>
                  <a:cubicBezTo>
                    <a:pt x="4431" y="1"/>
                    <a:pt x="4424" y="3"/>
                    <a:pt x="4418" y="6"/>
                  </a:cubicBezTo>
                  <a:lnTo>
                    <a:pt x="4405" y="6"/>
                  </a:lnTo>
                  <a:cubicBezTo>
                    <a:pt x="2873" y="598"/>
                    <a:pt x="1406" y="1371"/>
                    <a:pt x="55" y="2297"/>
                  </a:cubicBezTo>
                  <a:cubicBezTo>
                    <a:pt x="0" y="2341"/>
                    <a:pt x="94" y="2450"/>
                    <a:pt x="163" y="2450"/>
                  </a:cubicBezTo>
                  <a:cubicBezTo>
                    <a:pt x="175" y="2450"/>
                    <a:pt x="187" y="2446"/>
                    <a:pt x="196" y="2439"/>
                  </a:cubicBezTo>
                  <a:cubicBezTo>
                    <a:pt x="1548" y="1512"/>
                    <a:pt x="3002" y="753"/>
                    <a:pt x="4521" y="161"/>
                  </a:cubicBezTo>
                  <a:cubicBezTo>
                    <a:pt x="4601" y="138"/>
                    <a:pt x="4506" y="1"/>
                    <a:pt x="4439" y="1"/>
                  </a:cubicBezTo>
                  <a:close/>
                </a:path>
              </a:pathLst>
            </a:custGeom>
            <a:solidFill>
              <a:srgbClr val="34A3A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0" name="Google Shape;594;p9">
              <a:extLst>
                <a:ext uri="{FF2B5EF4-FFF2-40B4-BE49-F238E27FC236}">
                  <a16:creationId xmlns:a16="http://schemas.microsoft.com/office/drawing/2014/main" id="{C4C2C44A-95E3-9852-7A5D-98FD92BF561B}"/>
                </a:ext>
              </a:extLst>
            </p:cNvPr>
            <p:cNvSpPr/>
            <p:nvPr/>
          </p:nvSpPr>
          <p:spPr>
            <a:xfrm>
              <a:off x="9951798" y="2832910"/>
              <a:ext cx="2131594" cy="1335896"/>
            </a:xfrm>
            <a:custGeom>
              <a:avLst/>
              <a:gdLst/>
              <a:ahLst/>
              <a:cxnLst/>
              <a:rect l="l" t="t" r="r" b="b"/>
              <a:pathLst>
                <a:path w="33513" h="21003" extrusionOk="0">
                  <a:moveTo>
                    <a:pt x="32547" y="0"/>
                  </a:moveTo>
                  <a:lnTo>
                    <a:pt x="5071" y="11982"/>
                  </a:lnTo>
                  <a:lnTo>
                    <a:pt x="1403" y="13603"/>
                  </a:lnTo>
                  <a:lnTo>
                    <a:pt x="1" y="15237"/>
                  </a:lnTo>
                  <a:cubicBezTo>
                    <a:pt x="1" y="15237"/>
                    <a:pt x="5830" y="15752"/>
                    <a:pt x="18867" y="21003"/>
                  </a:cubicBezTo>
                  <a:cubicBezTo>
                    <a:pt x="18867" y="21003"/>
                    <a:pt x="28931" y="10218"/>
                    <a:pt x="33512" y="3514"/>
                  </a:cubicBezTo>
                  <a:lnTo>
                    <a:pt x="32547" y="0"/>
                  </a:ln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1" name="Google Shape;595;p9">
              <a:extLst>
                <a:ext uri="{FF2B5EF4-FFF2-40B4-BE49-F238E27FC236}">
                  <a16:creationId xmlns:a16="http://schemas.microsoft.com/office/drawing/2014/main" id="{E77922B1-988D-A1FD-5F78-74DEF647CD1C}"/>
                </a:ext>
              </a:extLst>
            </p:cNvPr>
            <p:cNvSpPr/>
            <p:nvPr/>
          </p:nvSpPr>
          <p:spPr>
            <a:xfrm>
              <a:off x="10002555" y="3540957"/>
              <a:ext cx="1176311" cy="605774"/>
            </a:xfrm>
            <a:custGeom>
              <a:avLst/>
              <a:gdLst/>
              <a:ahLst/>
              <a:cxnLst/>
              <a:rect l="l" t="t" r="r" b="b"/>
              <a:pathLst>
                <a:path w="18494" h="9524" extrusionOk="0">
                  <a:moveTo>
                    <a:pt x="1" y="0"/>
                  </a:moveTo>
                  <a:lnTo>
                    <a:pt x="1" y="0"/>
                  </a:lnTo>
                  <a:cubicBezTo>
                    <a:pt x="477" y="1043"/>
                    <a:pt x="657" y="2201"/>
                    <a:pt x="528" y="3346"/>
                  </a:cubicBezTo>
                  <a:cubicBezTo>
                    <a:pt x="528" y="3346"/>
                    <a:pt x="12844" y="6486"/>
                    <a:pt x="18404" y="9523"/>
                  </a:cubicBezTo>
                  <a:lnTo>
                    <a:pt x="18494" y="6062"/>
                  </a:lnTo>
                  <a:cubicBezTo>
                    <a:pt x="18494" y="6062"/>
                    <a:pt x="9678" y="1326"/>
                    <a:pt x="1" y="0"/>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2" name="Google Shape;596;p9">
              <a:extLst>
                <a:ext uri="{FF2B5EF4-FFF2-40B4-BE49-F238E27FC236}">
                  <a16:creationId xmlns:a16="http://schemas.microsoft.com/office/drawing/2014/main" id="{B10DD3DA-5595-4E92-5A65-71F7799E7ED2}"/>
                </a:ext>
              </a:extLst>
            </p:cNvPr>
            <p:cNvSpPr/>
            <p:nvPr/>
          </p:nvSpPr>
          <p:spPr>
            <a:xfrm>
              <a:off x="9926420" y="2410512"/>
              <a:ext cx="2096421" cy="1516852"/>
            </a:xfrm>
            <a:custGeom>
              <a:avLst/>
              <a:gdLst/>
              <a:ahLst/>
              <a:cxnLst/>
              <a:rect l="l" t="t" r="r" b="b"/>
              <a:pathLst>
                <a:path w="32960" h="23848" extrusionOk="0">
                  <a:moveTo>
                    <a:pt x="14183" y="1"/>
                  </a:moveTo>
                  <a:cubicBezTo>
                    <a:pt x="10000" y="5959"/>
                    <a:pt x="4634" y="11763"/>
                    <a:pt x="1" y="17554"/>
                  </a:cubicBezTo>
                  <a:cubicBezTo>
                    <a:pt x="6693" y="18661"/>
                    <a:pt x="13192" y="20913"/>
                    <a:pt x="18597" y="23847"/>
                  </a:cubicBezTo>
                  <a:cubicBezTo>
                    <a:pt x="23359" y="18159"/>
                    <a:pt x="28197" y="12329"/>
                    <a:pt x="32959" y="6641"/>
                  </a:cubicBezTo>
                  <a:cubicBezTo>
                    <a:pt x="26859" y="4003"/>
                    <a:pt x="20592" y="1777"/>
                    <a:pt x="14183" y="1"/>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3" name="Google Shape;597;p9">
              <a:extLst>
                <a:ext uri="{FF2B5EF4-FFF2-40B4-BE49-F238E27FC236}">
                  <a16:creationId xmlns:a16="http://schemas.microsoft.com/office/drawing/2014/main" id="{AEF2D87B-5677-7B0F-5982-ABD188576B17}"/>
                </a:ext>
              </a:extLst>
            </p:cNvPr>
            <p:cNvSpPr/>
            <p:nvPr/>
          </p:nvSpPr>
          <p:spPr>
            <a:xfrm>
              <a:off x="10207616" y="3696343"/>
              <a:ext cx="639739" cy="203727"/>
            </a:xfrm>
            <a:custGeom>
              <a:avLst/>
              <a:gdLst/>
              <a:ahLst/>
              <a:cxnLst/>
              <a:rect l="l" t="t" r="r" b="b"/>
              <a:pathLst>
                <a:path w="10058" h="3203" extrusionOk="0">
                  <a:moveTo>
                    <a:pt x="107" y="1"/>
                  </a:moveTo>
                  <a:cubicBezTo>
                    <a:pt x="0" y="1"/>
                    <a:pt x="218" y="273"/>
                    <a:pt x="329" y="285"/>
                  </a:cubicBezTo>
                  <a:cubicBezTo>
                    <a:pt x="3623" y="852"/>
                    <a:pt x="6828" y="1817"/>
                    <a:pt x="9865" y="3181"/>
                  </a:cubicBezTo>
                  <a:cubicBezTo>
                    <a:pt x="9900" y="3196"/>
                    <a:pt x="9927" y="3203"/>
                    <a:pt x="9946" y="3203"/>
                  </a:cubicBezTo>
                  <a:cubicBezTo>
                    <a:pt x="10058" y="3203"/>
                    <a:pt x="9912" y="2980"/>
                    <a:pt x="9813" y="2937"/>
                  </a:cubicBezTo>
                  <a:cubicBezTo>
                    <a:pt x="6725" y="1547"/>
                    <a:pt x="3469" y="569"/>
                    <a:pt x="123" y="2"/>
                  </a:cubicBezTo>
                  <a:cubicBezTo>
                    <a:pt x="117" y="1"/>
                    <a:pt x="111" y="1"/>
                    <a:pt x="1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4" name="Google Shape;598;p9">
              <a:extLst>
                <a:ext uri="{FF2B5EF4-FFF2-40B4-BE49-F238E27FC236}">
                  <a16:creationId xmlns:a16="http://schemas.microsoft.com/office/drawing/2014/main" id="{B5883BF4-5B4B-8CB1-880C-713549FA7206}"/>
                </a:ext>
              </a:extLst>
            </p:cNvPr>
            <p:cNvSpPr/>
            <p:nvPr/>
          </p:nvSpPr>
          <p:spPr>
            <a:xfrm>
              <a:off x="10118633" y="3647113"/>
              <a:ext cx="511321" cy="120913"/>
            </a:xfrm>
            <a:custGeom>
              <a:avLst/>
              <a:gdLst/>
              <a:ahLst/>
              <a:cxnLst/>
              <a:rect l="l" t="t" r="r" b="b"/>
              <a:pathLst>
                <a:path w="8039" h="1901" extrusionOk="0">
                  <a:moveTo>
                    <a:pt x="166" y="0"/>
                  </a:moveTo>
                  <a:cubicBezTo>
                    <a:pt x="1" y="0"/>
                    <a:pt x="4" y="86"/>
                    <a:pt x="222" y="120"/>
                  </a:cubicBezTo>
                  <a:cubicBezTo>
                    <a:pt x="2757" y="429"/>
                    <a:pt x="5254" y="1034"/>
                    <a:pt x="7660" y="1883"/>
                  </a:cubicBezTo>
                  <a:cubicBezTo>
                    <a:pt x="7692" y="1895"/>
                    <a:pt x="7747" y="1901"/>
                    <a:pt x="7802" y="1901"/>
                  </a:cubicBezTo>
                  <a:cubicBezTo>
                    <a:pt x="7923" y="1901"/>
                    <a:pt x="8039" y="1872"/>
                    <a:pt x="7879" y="1819"/>
                  </a:cubicBezTo>
                  <a:lnTo>
                    <a:pt x="7879" y="1806"/>
                  </a:lnTo>
                  <a:cubicBezTo>
                    <a:pt x="5408" y="931"/>
                    <a:pt x="2834" y="326"/>
                    <a:pt x="235" y="4"/>
                  </a:cubicBezTo>
                  <a:cubicBezTo>
                    <a:pt x="209" y="1"/>
                    <a:pt x="187" y="0"/>
                    <a:pt x="16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5" name="Google Shape;599;p9">
              <a:extLst>
                <a:ext uri="{FF2B5EF4-FFF2-40B4-BE49-F238E27FC236}">
                  <a16:creationId xmlns:a16="http://schemas.microsoft.com/office/drawing/2014/main" id="{8E65E9AE-0DF3-B1D5-7C3B-69A0CECDFBE9}"/>
                </a:ext>
              </a:extLst>
            </p:cNvPr>
            <p:cNvSpPr/>
            <p:nvPr/>
          </p:nvSpPr>
          <p:spPr>
            <a:xfrm>
              <a:off x="11109212" y="2832910"/>
              <a:ext cx="991348" cy="1335896"/>
            </a:xfrm>
            <a:custGeom>
              <a:avLst/>
              <a:gdLst/>
              <a:ahLst/>
              <a:cxnLst/>
              <a:rect l="l" t="t" r="r" b="b"/>
              <a:pathLst>
                <a:path w="15586" h="21003" extrusionOk="0">
                  <a:moveTo>
                    <a:pt x="14350" y="0"/>
                  </a:moveTo>
                  <a:cubicBezTo>
                    <a:pt x="14352" y="3"/>
                    <a:pt x="14355" y="5"/>
                    <a:pt x="14357" y="8"/>
                  </a:cubicBezTo>
                  <a:lnTo>
                    <a:pt x="14357" y="8"/>
                  </a:lnTo>
                  <a:lnTo>
                    <a:pt x="14363" y="0"/>
                  </a:lnTo>
                  <a:close/>
                  <a:moveTo>
                    <a:pt x="14357" y="8"/>
                  </a:moveTo>
                  <a:lnTo>
                    <a:pt x="1" y="17219"/>
                  </a:lnTo>
                  <a:cubicBezTo>
                    <a:pt x="1" y="17219"/>
                    <a:pt x="747" y="17966"/>
                    <a:pt x="889" y="18944"/>
                  </a:cubicBezTo>
                  <a:cubicBezTo>
                    <a:pt x="1005" y="19639"/>
                    <a:pt x="927" y="20347"/>
                    <a:pt x="670" y="21003"/>
                  </a:cubicBezTo>
                  <a:cubicBezTo>
                    <a:pt x="670" y="21003"/>
                    <a:pt x="13192" y="7490"/>
                    <a:pt x="15315" y="3514"/>
                  </a:cubicBezTo>
                  <a:lnTo>
                    <a:pt x="15354" y="3346"/>
                  </a:lnTo>
                  <a:cubicBezTo>
                    <a:pt x="15585" y="2204"/>
                    <a:pt x="15227" y="997"/>
                    <a:pt x="14357" y="8"/>
                  </a:cubicBez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6" name="Google Shape;600;p9">
              <a:extLst>
                <a:ext uri="{FF2B5EF4-FFF2-40B4-BE49-F238E27FC236}">
                  <a16:creationId xmlns:a16="http://schemas.microsoft.com/office/drawing/2014/main" id="{71151F99-7AA5-D2D9-B76C-5BF4DF559C83}"/>
                </a:ext>
              </a:extLst>
            </p:cNvPr>
            <p:cNvSpPr/>
            <p:nvPr/>
          </p:nvSpPr>
          <p:spPr>
            <a:xfrm>
              <a:off x="10853839" y="3876535"/>
              <a:ext cx="162956" cy="276745"/>
            </a:xfrm>
            <a:custGeom>
              <a:avLst/>
              <a:gdLst/>
              <a:ahLst/>
              <a:cxnLst/>
              <a:rect l="l" t="t" r="r" b="b"/>
              <a:pathLst>
                <a:path w="2562" h="4351" extrusionOk="0">
                  <a:moveTo>
                    <a:pt x="1043" y="1"/>
                  </a:moveTo>
                  <a:lnTo>
                    <a:pt x="1" y="3643"/>
                  </a:lnTo>
                  <a:lnTo>
                    <a:pt x="1558" y="4350"/>
                  </a:lnTo>
                  <a:lnTo>
                    <a:pt x="2562" y="631"/>
                  </a:lnTo>
                  <a:lnTo>
                    <a:pt x="1043" y="1"/>
                  </a:ln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7" name="Google Shape;601;p9">
              <a:extLst>
                <a:ext uri="{FF2B5EF4-FFF2-40B4-BE49-F238E27FC236}">
                  <a16:creationId xmlns:a16="http://schemas.microsoft.com/office/drawing/2014/main" id="{431619CA-8BBA-843A-9F5E-B688C6DEE302}"/>
                </a:ext>
              </a:extLst>
            </p:cNvPr>
            <p:cNvSpPr/>
            <p:nvPr/>
          </p:nvSpPr>
          <p:spPr>
            <a:xfrm>
              <a:off x="11996751" y="2926154"/>
              <a:ext cx="59598" cy="134270"/>
            </a:xfrm>
            <a:custGeom>
              <a:avLst/>
              <a:gdLst/>
              <a:ahLst/>
              <a:cxnLst/>
              <a:rect l="l" t="t" r="r" b="b"/>
              <a:pathLst>
                <a:path w="937" h="2111" extrusionOk="0">
                  <a:moveTo>
                    <a:pt x="16" y="1"/>
                  </a:moveTo>
                  <a:cubicBezTo>
                    <a:pt x="4" y="1"/>
                    <a:pt x="0" y="5"/>
                    <a:pt x="10" y="14"/>
                  </a:cubicBezTo>
                  <a:cubicBezTo>
                    <a:pt x="499" y="580"/>
                    <a:pt x="756" y="1275"/>
                    <a:pt x="589" y="2022"/>
                  </a:cubicBezTo>
                  <a:cubicBezTo>
                    <a:pt x="579" y="2062"/>
                    <a:pt x="696" y="2111"/>
                    <a:pt x="753" y="2111"/>
                  </a:cubicBezTo>
                  <a:cubicBezTo>
                    <a:pt x="769" y="2111"/>
                    <a:pt x="779" y="2107"/>
                    <a:pt x="782" y="2099"/>
                  </a:cubicBezTo>
                  <a:cubicBezTo>
                    <a:pt x="937" y="1353"/>
                    <a:pt x="679" y="632"/>
                    <a:pt x="177" y="66"/>
                  </a:cubicBezTo>
                  <a:cubicBezTo>
                    <a:pt x="158" y="37"/>
                    <a:pt x="52" y="1"/>
                    <a:pt x="16" y="1"/>
                  </a:cubicBezTo>
                  <a:close/>
                </a:path>
              </a:pathLst>
            </a:custGeom>
            <a:solidFill>
              <a:srgbClr val="FD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8" name="Google Shape;602;p9">
              <a:extLst>
                <a:ext uri="{FF2B5EF4-FFF2-40B4-BE49-F238E27FC236}">
                  <a16:creationId xmlns:a16="http://schemas.microsoft.com/office/drawing/2014/main" id="{B89AC859-2D67-C0B2-DA4D-247ABFBF2592}"/>
                </a:ext>
              </a:extLst>
            </p:cNvPr>
            <p:cNvSpPr/>
            <p:nvPr/>
          </p:nvSpPr>
          <p:spPr>
            <a:xfrm>
              <a:off x="11962340" y="2976911"/>
              <a:ext cx="59661" cy="134270"/>
            </a:xfrm>
            <a:custGeom>
              <a:avLst/>
              <a:gdLst/>
              <a:ahLst/>
              <a:cxnLst/>
              <a:rect l="l" t="t" r="r" b="b"/>
              <a:pathLst>
                <a:path w="938" h="2111" extrusionOk="0">
                  <a:moveTo>
                    <a:pt x="16" y="0"/>
                  </a:moveTo>
                  <a:cubicBezTo>
                    <a:pt x="4" y="0"/>
                    <a:pt x="1" y="4"/>
                    <a:pt x="11" y="14"/>
                  </a:cubicBezTo>
                  <a:cubicBezTo>
                    <a:pt x="500" y="567"/>
                    <a:pt x="757" y="1275"/>
                    <a:pt x="590" y="2022"/>
                  </a:cubicBezTo>
                  <a:cubicBezTo>
                    <a:pt x="580" y="2062"/>
                    <a:pt x="697" y="2111"/>
                    <a:pt x="747" y="2111"/>
                  </a:cubicBezTo>
                  <a:cubicBezTo>
                    <a:pt x="761" y="2111"/>
                    <a:pt x="770" y="2107"/>
                    <a:pt x="770" y="2099"/>
                  </a:cubicBezTo>
                  <a:cubicBezTo>
                    <a:pt x="937" y="1353"/>
                    <a:pt x="680" y="619"/>
                    <a:pt x="178" y="53"/>
                  </a:cubicBezTo>
                  <a:cubicBezTo>
                    <a:pt x="149" y="34"/>
                    <a:pt x="49" y="0"/>
                    <a:pt x="16" y="0"/>
                  </a:cubicBezTo>
                  <a:close/>
                </a:path>
              </a:pathLst>
            </a:custGeom>
            <a:solidFill>
              <a:srgbClr val="FD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69" name="Google Shape;603;p9">
              <a:extLst>
                <a:ext uri="{FF2B5EF4-FFF2-40B4-BE49-F238E27FC236}">
                  <a16:creationId xmlns:a16="http://schemas.microsoft.com/office/drawing/2014/main" id="{877CA3A1-3355-7444-FC9B-CF87E9E1641B}"/>
                </a:ext>
              </a:extLst>
            </p:cNvPr>
            <p:cNvSpPr/>
            <p:nvPr/>
          </p:nvSpPr>
          <p:spPr>
            <a:xfrm>
              <a:off x="11206209" y="3868266"/>
              <a:ext cx="59407" cy="134334"/>
            </a:xfrm>
            <a:custGeom>
              <a:avLst/>
              <a:gdLst/>
              <a:ahLst/>
              <a:cxnLst/>
              <a:rect l="l" t="t" r="r" b="b"/>
              <a:pathLst>
                <a:path w="934" h="2112" extrusionOk="0">
                  <a:moveTo>
                    <a:pt x="20" y="1"/>
                  </a:moveTo>
                  <a:cubicBezTo>
                    <a:pt x="7" y="1"/>
                    <a:pt x="1" y="5"/>
                    <a:pt x="7" y="15"/>
                  </a:cubicBezTo>
                  <a:cubicBezTo>
                    <a:pt x="509" y="568"/>
                    <a:pt x="754" y="1276"/>
                    <a:pt x="599" y="2022"/>
                  </a:cubicBezTo>
                  <a:cubicBezTo>
                    <a:pt x="589" y="2063"/>
                    <a:pt x="707" y="2111"/>
                    <a:pt x="757" y="2111"/>
                  </a:cubicBezTo>
                  <a:cubicBezTo>
                    <a:pt x="771" y="2111"/>
                    <a:pt x="779" y="2108"/>
                    <a:pt x="779" y="2100"/>
                  </a:cubicBezTo>
                  <a:cubicBezTo>
                    <a:pt x="934" y="1353"/>
                    <a:pt x="689" y="620"/>
                    <a:pt x="175" y="53"/>
                  </a:cubicBezTo>
                  <a:cubicBezTo>
                    <a:pt x="155" y="34"/>
                    <a:pt x="58" y="1"/>
                    <a:pt x="20" y="1"/>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0" name="Google Shape;604;p9">
              <a:extLst>
                <a:ext uri="{FF2B5EF4-FFF2-40B4-BE49-F238E27FC236}">
                  <a16:creationId xmlns:a16="http://schemas.microsoft.com/office/drawing/2014/main" id="{90EDB60D-70F4-13BF-0658-E936B4BE7702}"/>
                </a:ext>
              </a:extLst>
            </p:cNvPr>
            <p:cNvSpPr/>
            <p:nvPr/>
          </p:nvSpPr>
          <p:spPr>
            <a:xfrm>
              <a:off x="11171544" y="3918895"/>
              <a:ext cx="59725" cy="134079"/>
            </a:xfrm>
            <a:custGeom>
              <a:avLst/>
              <a:gdLst/>
              <a:ahLst/>
              <a:cxnLst/>
              <a:rect l="l" t="t" r="r" b="b"/>
              <a:pathLst>
                <a:path w="939" h="2108" extrusionOk="0">
                  <a:moveTo>
                    <a:pt x="25" y="1"/>
                  </a:moveTo>
                  <a:cubicBezTo>
                    <a:pt x="8" y="1"/>
                    <a:pt x="1" y="5"/>
                    <a:pt x="12" y="17"/>
                  </a:cubicBezTo>
                  <a:cubicBezTo>
                    <a:pt x="501" y="570"/>
                    <a:pt x="758" y="1278"/>
                    <a:pt x="591" y="2024"/>
                  </a:cubicBezTo>
                  <a:cubicBezTo>
                    <a:pt x="580" y="2057"/>
                    <a:pt x="715" y="2107"/>
                    <a:pt x="766" y="2107"/>
                  </a:cubicBezTo>
                  <a:cubicBezTo>
                    <a:pt x="775" y="2107"/>
                    <a:pt x="782" y="2106"/>
                    <a:pt x="784" y="2101"/>
                  </a:cubicBezTo>
                  <a:cubicBezTo>
                    <a:pt x="938" y="1342"/>
                    <a:pt x="681" y="622"/>
                    <a:pt x="179" y="55"/>
                  </a:cubicBezTo>
                  <a:cubicBezTo>
                    <a:pt x="161" y="28"/>
                    <a:pt x="65" y="1"/>
                    <a:pt x="25" y="1"/>
                  </a:cubicBez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1" name="Google Shape;605;p9">
              <a:extLst>
                <a:ext uri="{FF2B5EF4-FFF2-40B4-BE49-F238E27FC236}">
                  <a16:creationId xmlns:a16="http://schemas.microsoft.com/office/drawing/2014/main" id="{8891FE55-3C3B-9156-7D80-EABB2403E59F}"/>
                </a:ext>
              </a:extLst>
            </p:cNvPr>
            <p:cNvSpPr/>
            <p:nvPr/>
          </p:nvSpPr>
          <p:spPr>
            <a:xfrm>
              <a:off x="10346338" y="3255753"/>
              <a:ext cx="741698" cy="385446"/>
            </a:xfrm>
            <a:custGeom>
              <a:avLst/>
              <a:gdLst/>
              <a:ahLst/>
              <a:cxnLst/>
              <a:rect l="l" t="t" r="r" b="b"/>
              <a:pathLst>
                <a:path w="11661" h="6060" extrusionOk="0">
                  <a:moveTo>
                    <a:pt x="1942" y="116"/>
                  </a:moveTo>
                  <a:cubicBezTo>
                    <a:pt x="2139" y="116"/>
                    <a:pt x="2805" y="407"/>
                    <a:pt x="2961" y="443"/>
                  </a:cubicBezTo>
                  <a:cubicBezTo>
                    <a:pt x="5889" y="1296"/>
                    <a:pt x="8717" y="2427"/>
                    <a:pt x="11432" y="3822"/>
                  </a:cubicBezTo>
                  <a:lnTo>
                    <a:pt x="11432" y="3822"/>
                  </a:lnTo>
                  <a:lnTo>
                    <a:pt x="10425" y="5115"/>
                  </a:lnTo>
                  <a:cubicBezTo>
                    <a:pt x="10283" y="5295"/>
                    <a:pt x="10039" y="5758"/>
                    <a:pt x="9833" y="5861"/>
                  </a:cubicBezTo>
                  <a:cubicBezTo>
                    <a:pt x="9823" y="5866"/>
                    <a:pt x="9809" y="5869"/>
                    <a:pt x="9793" y="5869"/>
                  </a:cubicBezTo>
                  <a:cubicBezTo>
                    <a:pt x="9569" y="5869"/>
                    <a:pt x="8812" y="5389"/>
                    <a:pt x="8572" y="5256"/>
                  </a:cubicBezTo>
                  <a:cubicBezTo>
                    <a:pt x="7298" y="4651"/>
                    <a:pt x="6011" y="4111"/>
                    <a:pt x="4698" y="3609"/>
                  </a:cubicBezTo>
                  <a:cubicBezTo>
                    <a:pt x="3398" y="3133"/>
                    <a:pt x="1957" y="2489"/>
                    <a:pt x="580" y="2284"/>
                  </a:cubicBezTo>
                  <a:cubicBezTo>
                    <a:pt x="547" y="2279"/>
                    <a:pt x="516" y="2278"/>
                    <a:pt x="488" y="2278"/>
                  </a:cubicBezTo>
                  <a:cubicBezTo>
                    <a:pt x="439" y="2278"/>
                    <a:pt x="397" y="2282"/>
                    <a:pt x="364" y="2282"/>
                  </a:cubicBezTo>
                  <a:cubicBezTo>
                    <a:pt x="306" y="2282"/>
                    <a:pt x="277" y="2269"/>
                    <a:pt x="284" y="2193"/>
                  </a:cubicBezTo>
                  <a:cubicBezTo>
                    <a:pt x="284" y="2129"/>
                    <a:pt x="477" y="1949"/>
                    <a:pt x="515" y="1897"/>
                  </a:cubicBezTo>
                  <a:lnTo>
                    <a:pt x="1159" y="1074"/>
                  </a:lnTo>
                  <a:cubicBezTo>
                    <a:pt x="1326" y="855"/>
                    <a:pt x="1571" y="392"/>
                    <a:pt x="1802" y="250"/>
                  </a:cubicBezTo>
                  <a:cubicBezTo>
                    <a:pt x="1841" y="224"/>
                    <a:pt x="1867" y="134"/>
                    <a:pt x="1905" y="121"/>
                  </a:cubicBezTo>
                  <a:cubicBezTo>
                    <a:pt x="1914" y="118"/>
                    <a:pt x="1927" y="116"/>
                    <a:pt x="1942" y="116"/>
                  </a:cubicBezTo>
                  <a:close/>
                  <a:moveTo>
                    <a:pt x="1810" y="1"/>
                  </a:moveTo>
                  <a:cubicBezTo>
                    <a:pt x="1783" y="1"/>
                    <a:pt x="1757" y="13"/>
                    <a:pt x="1738" y="31"/>
                  </a:cubicBezTo>
                  <a:lnTo>
                    <a:pt x="39" y="2193"/>
                  </a:lnTo>
                  <a:cubicBezTo>
                    <a:pt x="1" y="2245"/>
                    <a:pt x="65" y="2296"/>
                    <a:pt x="117" y="2296"/>
                  </a:cubicBezTo>
                  <a:cubicBezTo>
                    <a:pt x="3475" y="3197"/>
                    <a:pt x="6731" y="4446"/>
                    <a:pt x="9820" y="6041"/>
                  </a:cubicBezTo>
                  <a:cubicBezTo>
                    <a:pt x="9837" y="6053"/>
                    <a:pt x="9857" y="6059"/>
                    <a:pt x="9877" y="6059"/>
                  </a:cubicBezTo>
                  <a:cubicBezTo>
                    <a:pt x="9902" y="6059"/>
                    <a:pt x="9927" y="6050"/>
                    <a:pt x="9949" y="6028"/>
                  </a:cubicBezTo>
                  <a:lnTo>
                    <a:pt x="11647" y="3866"/>
                  </a:lnTo>
                  <a:cubicBezTo>
                    <a:pt x="11661" y="3846"/>
                    <a:pt x="11659" y="3825"/>
                    <a:pt x="11647" y="3807"/>
                  </a:cubicBezTo>
                  <a:lnTo>
                    <a:pt x="11647" y="3807"/>
                  </a:lnTo>
                  <a:cubicBezTo>
                    <a:pt x="11639" y="3792"/>
                    <a:pt x="11623" y="3777"/>
                    <a:pt x="11596" y="3763"/>
                  </a:cubicBezTo>
                  <a:cubicBezTo>
                    <a:pt x="8494" y="2168"/>
                    <a:pt x="5226" y="907"/>
                    <a:pt x="1841" y="6"/>
                  </a:cubicBezTo>
                  <a:cubicBezTo>
                    <a:pt x="1831" y="2"/>
                    <a:pt x="1820" y="1"/>
                    <a:pt x="181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2" name="Google Shape;606;p9">
              <a:extLst>
                <a:ext uri="{FF2B5EF4-FFF2-40B4-BE49-F238E27FC236}">
                  <a16:creationId xmlns:a16="http://schemas.microsoft.com/office/drawing/2014/main" id="{F25BBE19-6476-62D5-88AC-9A3DB6465B8B}"/>
                </a:ext>
              </a:extLst>
            </p:cNvPr>
            <p:cNvSpPr/>
            <p:nvPr/>
          </p:nvSpPr>
          <p:spPr>
            <a:xfrm>
              <a:off x="10069658" y="2341755"/>
              <a:ext cx="2163524" cy="1294998"/>
            </a:xfrm>
            <a:custGeom>
              <a:avLst/>
              <a:gdLst/>
              <a:ahLst/>
              <a:cxnLst/>
              <a:rect l="l" t="t" r="r" b="b"/>
              <a:pathLst>
                <a:path w="34015" h="20360" extrusionOk="0">
                  <a:moveTo>
                    <a:pt x="799" y="1"/>
                  </a:moveTo>
                  <a:lnTo>
                    <a:pt x="1" y="3553"/>
                  </a:lnTo>
                  <a:cubicBezTo>
                    <a:pt x="4891" y="10039"/>
                    <a:pt x="15418" y="20360"/>
                    <a:pt x="15418" y="20360"/>
                  </a:cubicBezTo>
                  <a:cubicBezTo>
                    <a:pt x="28223" y="14517"/>
                    <a:pt x="34014" y="13732"/>
                    <a:pt x="34014" y="13732"/>
                  </a:cubicBezTo>
                  <a:lnTo>
                    <a:pt x="32534" y="12162"/>
                  </a:lnTo>
                  <a:lnTo>
                    <a:pt x="28802" y="10734"/>
                  </a:lnTo>
                  <a:lnTo>
                    <a:pt x="799" y="1"/>
                  </a:ln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3" name="Google Shape;607;p9">
              <a:extLst>
                <a:ext uri="{FF2B5EF4-FFF2-40B4-BE49-F238E27FC236}">
                  <a16:creationId xmlns:a16="http://schemas.microsoft.com/office/drawing/2014/main" id="{F76629DA-B0FA-AFEB-0448-62F781BA4F95}"/>
                </a:ext>
              </a:extLst>
            </p:cNvPr>
            <p:cNvSpPr/>
            <p:nvPr/>
          </p:nvSpPr>
          <p:spPr>
            <a:xfrm>
              <a:off x="11013487" y="2956494"/>
              <a:ext cx="1157484" cy="658185"/>
            </a:xfrm>
            <a:custGeom>
              <a:avLst/>
              <a:gdLst/>
              <a:ahLst/>
              <a:cxnLst/>
              <a:rect l="l" t="t" r="r" b="b"/>
              <a:pathLst>
                <a:path w="18198" h="10348" extrusionOk="0">
                  <a:moveTo>
                    <a:pt x="18197" y="1"/>
                  </a:moveTo>
                  <a:lnTo>
                    <a:pt x="18197" y="1"/>
                  </a:lnTo>
                  <a:cubicBezTo>
                    <a:pt x="8584" y="1776"/>
                    <a:pt x="0" y="6911"/>
                    <a:pt x="0" y="6911"/>
                  </a:cubicBezTo>
                  <a:lnTo>
                    <a:pt x="245" y="10347"/>
                  </a:lnTo>
                  <a:cubicBezTo>
                    <a:pt x="5663" y="7079"/>
                    <a:pt x="17824" y="3372"/>
                    <a:pt x="17824" y="3372"/>
                  </a:cubicBezTo>
                  <a:cubicBezTo>
                    <a:pt x="17631" y="2240"/>
                    <a:pt x="17760" y="1069"/>
                    <a:pt x="18197"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4" name="Google Shape;608;p9">
              <a:extLst>
                <a:ext uri="{FF2B5EF4-FFF2-40B4-BE49-F238E27FC236}">
                  <a16:creationId xmlns:a16="http://schemas.microsoft.com/office/drawing/2014/main" id="{4A9AA89A-03DA-F938-87F0-174627DF7DAF}"/>
                </a:ext>
              </a:extLst>
            </p:cNvPr>
            <p:cNvSpPr/>
            <p:nvPr/>
          </p:nvSpPr>
          <p:spPr>
            <a:xfrm>
              <a:off x="10121241" y="1865357"/>
              <a:ext cx="2125043" cy="1528301"/>
            </a:xfrm>
            <a:custGeom>
              <a:avLst/>
              <a:gdLst/>
              <a:ahLst/>
              <a:cxnLst/>
              <a:rect l="l" t="t" r="r" b="b"/>
              <a:pathLst>
                <a:path w="33410" h="24028" extrusionOk="0">
                  <a:moveTo>
                    <a:pt x="18442" y="1"/>
                  </a:moveTo>
                  <a:cubicBezTo>
                    <a:pt x="12124" y="2073"/>
                    <a:pt x="5959" y="4569"/>
                    <a:pt x="1" y="7491"/>
                  </a:cubicBezTo>
                  <a:cubicBezTo>
                    <a:pt x="5020" y="12960"/>
                    <a:pt x="10103" y="18558"/>
                    <a:pt x="15122" y="24028"/>
                  </a:cubicBezTo>
                  <a:cubicBezTo>
                    <a:pt x="20386" y="20836"/>
                    <a:pt x="26782" y="18301"/>
                    <a:pt x="33409" y="16898"/>
                  </a:cubicBezTo>
                  <a:cubicBezTo>
                    <a:pt x="28506" y="11313"/>
                    <a:pt x="22895" y="5766"/>
                    <a:pt x="18442" y="1"/>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5" name="Google Shape;609;p9">
              <a:extLst>
                <a:ext uri="{FF2B5EF4-FFF2-40B4-BE49-F238E27FC236}">
                  <a16:creationId xmlns:a16="http://schemas.microsoft.com/office/drawing/2014/main" id="{9F549271-446A-F5CD-BB5F-2A534076BB3E}"/>
                </a:ext>
              </a:extLst>
            </p:cNvPr>
            <p:cNvSpPr/>
            <p:nvPr/>
          </p:nvSpPr>
          <p:spPr>
            <a:xfrm>
              <a:off x="11337552" y="3120784"/>
              <a:ext cx="640948" cy="233621"/>
            </a:xfrm>
            <a:custGeom>
              <a:avLst/>
              <a:gdLst/>
              <a:ahLst/>
              <a:cxnLst/>
              <a:rect l="l" t="t" r="r" b="b"/>
              <a:pathLst>
                <a:path w="10077" h="3673" extrusionOk="0">
                  <a:moveTo>
                    <a:pt x="9713" y="1"/>
                  </a:moveTo>
                  <a:cubicBezTo>
                    <a:pt x="9702" y="1"/>
                    <a:pt x="9690" y="2"/>
                    <a:pt x="9679" y="4"/>
                  </a:cubicBezTo>
                  <a:cubicBezTo>
                    <a:pt x="6385" y="725"/>
                    <a:pt x="3193" y="1845"/>
                    <a:pt x="182" y="3363"/>
                  </a:cubicBezTo>
                  <a:cubicBezTo>
                    <a:pt x="1" y="3453"/>
                    <a:pt x="187" y="3673"/>
                    <a:pt x="348" y="3673"/>
                  </a:cubicBezTo>
                  <a:cubicBezTo>
                    <a:pt x="371" y="3673"/>
                    <a:pt x="393" y="3669"/>
                    <a:pt x="413" y="3659"/>
                  </a:cubicBezTo>
                  <a:cubicBezTo>
                    <a:pt x="3399" y="2153"/>
                    <a:pt x="6578" y="1034"/>
                    <a:pt x="9846" y="326"/>
                  </a:cubicBezTo>
                  <a:cubicBezTo>
                    <a:pt x="10077" y="278"/>
                    <a:pt x="9896" y="1"/>
                    <a:pt x="971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6" name="Google Shape;610;p9">
              <a:extLst>
                <a:ext uri="{FF2B5EF4-FFF2-40B4-BE49-F238E27FC236}">
                  <a16:creationId xmlns:a16="http://schemas.microsoft.com/office/drawing/2014/main" id="{689B3834-D19A-7205-1A2C-450CC6151CEF}"/>
                </a:ext>
              </a:extLst>
            </p:cNvPr>
            <p:cNvSpPr/>
            <p:nvPr/>
          </p:nvSpPr>
          <p:spPr>
            <a:xfrm>
              <a:off x="11551327" y="3066021"/>
              <a:ext cx="514628" cy="148963"/>
            </a:xfrm>
            <a:custGeom>
              <a:avLst/>
              <a:gdLst/>
              <a:ahLst/>
              <a:cxnLst/>
              <a:rect l="l" t="t" r="r" b="b"/>
              <a:pathLst>
                <a:path w="8091" h="2342" extrusionOk="0">
                  <a:moveTo>
                    <a:pt x="7712" y="1"/>
                  </a:moveTo>
                  <a:cubicBezTo>
                    <a:pt x="7702" y="1"/>
                    <a:pt x="7692" y="1"/>
                    <a:pt x="7682" y="3"/>
                  </a:cubicBezTo>
                  <a:cubicBezTo>
                    <a:pt x="5108" y="441"/>
                    <a:pt x="2599" y="1148"/>
                    <a:pt x="179" y="2139"/>
                  </a:cubicBezTo>
                  <a:cubicBezTo>
                    <a:pt x="0" y="2207"/>
                    <a:pt x="231" y="2342"/>
                    <a:pt x="378" y="2342"/>
                  </a:cubicBezTo>
                  <a:cubicBezTo>
                    <a:pt x="400" y="2342"/>
                    <a:pt x="420" y="2339"/>
                    <a:pt x="437" y="2332"/>
                  </a:cubicBezTo>
                  <a:cubicBezTo>
                    <a:pt x="2831" y="1354"/>
                    <a:pt x="5314" y="646"/>
                    <a:pt x="7850" y="209"/>
                  </a:cubicBezTo>
                  <a:cubicBezTo>
                    <a:pt x="8091" y="173"/>
                    <a:pt x="7868" y="1"/>
                    <a:pt x="771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7" name="Google Shape;611;p9">
              <a:extLst>
                <a:ext uri="{FF2B5EF4-FFF2-40B4-BE49-F238E27FC236}">
                  <a16:creationId xmlns:a16="http://schemas.microsoft.com/office/drawing/2014/main" id="{9D899026-7627-9D4E-7F61-9168C4959884}"/>
                </a:ext>
              </a:extLst>
            </p:cNvPr>
            <p:cNvSpPr/>
            <p:nvPr/>
          </p:nvSpPr>
          <p:spPr>
            <a:xfrm>
              <a:off x="10049241" y="2341755"/>
              <a:ext cx="1033899" cy="1294998"/>
            </a:xfrm>
            <a:custGeom>
              <a:avLst/>
              <a:gdLst/>
              <a:ahLst/>
              <a:cxnLst/>
              <a:rect l="l" t="t" r="r" b="b"/>
              <a:pathLst>
                <a:path w="16255" h="20360" extrusionOk="0">
                  <a:moveTo>
                    <a:pt x="1133" y="1"/>
                  </a:moveTo>
                  <a:lnTo>
                    <a:pt x="1120" y="14"/>
                  </a:lnTo>
                  <a:cubicBezTo>
                    <a:pt x="309" y="1030"/>
                    <a:pt x="0" y="2266"/>
                    <a:pt x="283" y="3385"/>
                  </a:cubicBezTo>
                  <a:lnTo>
                    <a:pt x="322" y="3553"/>
                  </a:lnTo>
                  <a:cubicBezTo>
                    <a:pt x="2625" y="7426"/>
                    <a:pt x="15752" y="20360"/>
                    <a:pt x="15752" y="20360"/>
                  </a:cubicBezTo>
                  <a:cubicBezTo>
                    <a:pt x="15469" y="19716"/>
                    <a:pt x="15353" y="19009"/>
                    <a:pt x="15430" y="18314"/>
                  </a:cubicBezTo>
                  <a:cubicBezTo>
                    <a:pt x="15533" y="17323"/>
                    <a:pt x="16254" y="16538"/>
                    <a:pt x="16254" y="16538"/>
                  </a:cubicBezTo>
                  <a:lnTo>
                    <a:pt x="1133" y="1"/>
                  </a:ln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8" name="Google Shape;612;p9">
              <a:extLst>
                <a:ext uri="{FF2B5EF4-FFF2-40B4-BE49-F238E27FC236}">
                  <a16:creationId xmlns:a16="http://schemas.microsoft.com/office/drawing/2014/main" id="{F314FA86-0F4A-074A-A66B-07958A2BCA2D}"/>
                </a:ext>
              </a:extLst>
            </p:cNvPr>
            <p:cNvSpPr/>
            <p:nvPr/>
          </p:nvSpPr>
          <p:spPr>
            <a:xfrm>
              <a:off x="11161622" y="3333860"/>
              <a:ext cx="144956" cy="150680"/>
            </a:xfrm>
            <a:custGeom>
              <a:avLst/>
              <a:gdLst/>
              <a:ahLst/>
              <a:cxnLst/>
              <a:rect l="l" t="t" r="r" b="b"/>
              <a:pathLst>
                <a:path w="2279" h="2369" extrusionOk="0">
                  <a:moveTo>
                    <a:pt x="1699" y="0"/>
                  </a:moveTo>
                  <a:lnTo>
                    <a:pt x="1" y="914"/>
                  </a:lnTo>
                  <a:lnTo>
                    <a:pt x="387" y="2368"/>
                  </a:lnTo>
                  <a:lnTo>
                    <a:pt x="2278" y="1454"/>
                  </a:lnTo>
                  <a:lnTo>
                    <a:pt x="1699" y="0"/>
                  </a:ln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79" name="Google Shape;613;p9">
              <a:extLst>
                <a:ext uri="{FF2B5EF4-FFF2-40B4-BE49-F238E27FC236}">
                  <a16:creationId xmlns:a16="http://schemas.microsoft.com/office/drawing/2014/main" id="{23DB26A8-6A86-342F-B90E-490B30BCA821}"/>
                </a:ext>
              </a:extLst>
            </p:cNvPr>
            <p:cNvSpPr/>
            <p:nvPr/>
          </p:nvSpPr>
          <p:spPr>
            <a:xfrm>
              <a:off x="10094209" y="2432901"/>
              <a:ext cx="57245" cy="136178"/>
            </a:xfrm>
            <a:custGeom>
              <a:avLst/>
              <a:gdLst/>
              <a:ahLst/>
              <a:cxnLst/>
              <a:rect l="l" t="t" r="r" b="b"/>
              <a:pathLst>
                <a:path w="900" h="2141" extrusionOk="0">
                  <a:moveTo>
                    <a:pt x="722" y="0"/>
                  </a:moveTo>
                  <a:cubicBezTo>
                    <a:pt x="711" y="0"/>
                    <a:pt x="702" y="3"/>
                    <a:pt x="696" y="9"/>
                  </a:cubicBezTo>
                  <a:cubicBezTo>
                    <a:pt x="220" y="601"/>
                    <a:pt x="1" y="1322"/>
                    <a:pt x="207" y="2068"/>
                  </a:cubicBezTo>
                  <a:cubicBezTo>
                    <a:pt x="217" y="2108"/>
                    <a:pt x="329" y="2141"/>
                    <a:pt x="371" y="2141"/>
                  </a:cubicBezTo>
                  <a:cubicBezTo>
                    <a:pt x="383" y="2141"/>
                    <a:pt x="390" y="2138"/>
                    <a:pt x="387" y="2132"/>
                  </a:cubicBezTo>
                  <a:cubicBezTo>
                    <a:pt x="181" y="1399"/>
                    <a:pt x="413" y="665"/>
                    <a:pt x="889" y="86"/>
                  </a:cubicBezTo>
                  <a:cubicBezTo>
                    <a:pt x="900" y="75"/>
                    <a:pt x="782" y="0"/>
                    <a:pt x="722" y="0"/>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0" name="Google Shape;614;p9">
              <a:extLst>
                <a:ext uri="{FF2B5EF4-FFF2-40B4-BE49-F238E27FC236}">
                  <a16:creationId xmlns:a16="http://schemas.microsoft.com/office/drawing/2014/main" id="{4B5A2261-B9F7-19B0-7349-756906B046EF}"/>
                </a:ext>
              </a:extLst>
            </p:cNvPr>
            <p:cNvSpPr/>
            <p:nvPr/>
          </p:nvSpPr>
          <p:spPr>
            <a:xfrm>
              <a:off x="10131100" y="2481940"/>
              <a:ext cx="57181" cy="136242"/>
            </a:xfrm>
            <a:custGeom>
              <a:avLst/>
              <a:gdLst/>
              <a:ahLst/>
              <a:cxnLst/>
              <a:rect l="l" t="t" r="r" b="b"/>
              <a:pathLst>
                <a:path w="899" h="2142" extrusionOk="0">
                  <a:moveTo>
                    <a:pt x="725" y="1"/>
                  </a:moveTo>
                  <a:cubicBezTo>
                    <a:pt x="712" y="1"/>
                    <a:pt x="702" y="4"/>
                    <a:pt x="695" y="10"/>
                  </a:cubicBezTo>
                  <a:cubicBezTo>
                    <a:pt x="219" y="589"/>
                    <a:pt x="0" y="1323"/>
                    <a:pt x="206" y="2069"/>
                  </a:cubicBezTo>
                  <a:cubicBezTo>
                    <a:pt x="216" y="2109"/>
                    <a:pt x="328" y="2142"/>
                    <a:pt x="371" y="2142"/>
                  </a:cubicBezTo>
                  <a:cubicBezTo>
                    <a:pt x="383" y="2142"/>
                    <a:pt x="389" y="2139"/>
                    <a:pt x="386" y="2134"/>
                  </a:cubicBezTo>
                  <a:cubicBezTo>
                    <a:pt x="180" y="1387"/>
                    <a:pt x="412" y="667"/>
                    <a:pt x="888" y="87"/>
                  </a:cubicBezTo>
                  <a:cubicBezTo>
                    <a:pt x="899" y="66"/>
                    <a:pt x="786" y="1"/>
                    <a:pt x="725" y="1"/>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1" name="Google Shape;615;p9">
              <a:extLst>
                <a:ext uri="{FF2B5EF4-FFF2-40B4-BE49-F238E27FC236}">
                  <a16:creationId xmlns:a16="http://schemas.microsoft.com/office/drawing/2014/main" id="{63B2CDCF-6D5A-8389-7B4E-912A9B674CF2}"/>
                </a:ext>
              </a:extLst>
            </p:cNvPr>
            <p:cNvSpPr/>
            <p:nvPr/>
          </p:nvSpPr>
          <p:spPr>
            <a:xfrm>
              <a:off x="10926730" y="3338185"/>
              <a:ext cx="57181" cy="136242"/>
            </a:xfrm>
            <a:custGeom>
              <a:avLst/>
              <a:gdLst/>
              <a:ahLst/>
              <a:cxnLst/>
              <a:rect l="l" t="t" r="r" b="b"/>
              <a:pathLst>
                <a:path w="899" h="2142" extrusionOk="0">
                  <a:moveTo>
                    <a:pt x="721" y="1"/>
                  </a:moveTo>
                  <a:cubicBezTo>
                    <a:pt x="710" y="1"/>
                    <a:pt x="701" y="3"/>
                    <a:pt x="695" y="9"/>
                  </a:cubicBezTo>
                  <a:cubicBezTo>
                    <a:pt x="219" y="601"/>
                    <a:pt x="0" y="1322"/>
                    <a:pt x="193" y="2069"/>
                  </a:cubicBezTo>
                  <a:cubicBezTo>
                    <a:pt x="203" y="2109"/>
                    <a:pt x="315" y="2141"/>
                    <a:pt x="364" y="2141"/>
                  </a:cubicBezTo>
                  <a:cubicBezTo>
                    <a:pt x="377" y="2141"/>
                    <a:pt x="386" y="2139"/>
                    <a:pt x="386" y="2133"/>
                  </a:cubicBezTo>
                  <a:cubicBezTo>
                    <a:pt x="180" y="1386"/>
                    <a:pt x="412" y="666"/>
                    <a:pt x="888" y="87"/>
                  </a:cubicBezTo>
                  <a:cubicBezTo>
                    <a:pt x="899" y="76"/>
                    <a:pt x="781" y="1"/>
                    <a:pt x="721" y="1"/>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2" name="Google Shape;616;p9">
              <a:extLst>
                <a:ext uri="{FF2B5EF4-FFF2-40B4-BE49-F238E27FC236}">
                  <a16:creationId xmlns:a16="http://schemas.microsoft.com/office/drawing/2014/main" id="{C1604C14-F91F-911B-321B-968387BD2BCF}"/>
                </a:ext>
              </a:extLst>
            </p:cNvPr>
            <p:cNvSpPr/>
            <p:nvPr/>
          </p:nvSpPr>
          <p:spPr>
            <a:xfrm>
              <a:off x="10963557" y="3387288"/>
              <a:ext cx="57181" cy="135733"/>
            </a:xfrm>
            <a:custGeom>
              <a:avLst/>
              <a:gdLst/>
              <a:ahLst/>
              <a:cxnLst/>
              <a:rect l="l" t="t" r="r" b="b"/>
              <a:pathLst>
                <a:path w="899" h="2134" extrusionOk="0">
                  <a:moveTo>
                    <a:pt x="725" y="0"/>
                  </a:moveTo>
                  <a:cubicBezTo>
                    <a:pt x="712" y="0"/>
                    <a:pt x="702" y="3"/>
                    <a:pt x="695" y="10"/>
                  </a:cubicBezTo>
                  <a:cubicBezTo>
                    <a:pt x="219" y="589"/>
                    <a:pt x="0" y="1322"/>
                    <a:pt x="206" y="2069"/>
                  </a:cubicBezTo>
                  <a:cubicBezTo>
                    <a:pt x="216" y="2098"/>
                    <a:pt x="319" y="2134"/>
                    <a:pt x="365" y="2134"/>
                  </a:cubicBezTo>
                  <a:cubicBezTo>
                    <a:pt x="381" y="2134"/>
                    <a:pt x="389" y="2130"/>
                    <a:pt x="386" y="2120"/>
                  </a:cubicBezTo>
                  <a:cubicBezTo>
                    <a:pt x="180" y="1387"/>
                    <a:pt x="412" y="666"/>
                    <a:pt x="888" y="87"/>
                  </a:cubicBezTo>
                  <a:cubicBezTo>
                    <a:pt x="899" y="66"/>
                    <a:pt x="786" y="0"/>
                    <a:pt x="725" y="0"/>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3" name="Google Shape;617;p9">
              <a:extLst>
                <a:ext uri="{FF2B5EF4-FFF2-40B4-BE49-F238E27FC236}">
                  <a16:creationId xmlns:a16="http://schemas.microsoft.com/office/drawing/2014/main" id="{424BB615-666E-889F-5225-B4CDD34BC3EC}"/>
                </a:ext>
              </a:extLst>
            </p:cNvPr>
            <p:cNvSpPr/>
            <p:nvPr/>
          </p:nvSpPr>
          <p:spPr>
            <a:xfrm>
              <a:off x="10429914" y="2059796"/>
              <a:ext cx="847155" cy="359877"/>
            </a:xfrm>
            <a:custGeom>
              <a:avLst/>
              <a:gdLst/>
              <a:ahLst/>
              <a:cxnLst/>
              <a:rect l="l" t="t" r="r" b="b"/>
              <a:pathLst>
                <a:path w="13319" h="5658" extrusionOk="0">
                  <a:moveTo>
                    <a:pt x="12689" y="0"/>
                  </a:moveTo>
                  <a:cubicBezTo>
                    <a:pt x="12675" y="0"/>
                    <a:pt x="12662" y="2"/>
                    <a:pt x="12650" y="7"/>
                  </a:cubicBezTo>
                  <a:cubicBezTo>
                    <a:pt x="8364" y="1358"/>
                    <a:pt x="4195" y="3044"/>
                    <a:pt x="154" y="5026"/>
                  </a:cubicBezTo>
                  <a:cubicBezTo>
                    <a:pt x="0" y="5108"/>
                    <a:pt x="367" y="5657"/>
                    <a:pt x="617" y="5657"/>
                  </a:cubicBezTo>
                  <a:cubicBezTo>
                    <a:pt x="640" y="5657"/>
                    <a:pt x="661" y="5653"/>
                    <a:pt x="681" y="5643"/>
                  </a:cubicBezTo>
                  <a:cubicBezTo>
                    <a:pt x="4684" y="3674"/>
                    <a:pt x="8828" y="2001"/>
                    <a:pt x="13087" y="650"/>
                  </a:cubicBezTo>
                  <a:cubicBezTo>
                    <a:pt x="13318" y="577"/>
                    <a:pt x="12919" y="0"/>
                    <a:pt x="12689" y="0"/>
                  </a:cubicBez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4" name="Google Shape;618;p9">
              <a:extLst>
                <a:ext uri="{FF2B5EF4-FFF2-40B4-BE49-F238E27FC236}">
                  <a16:creationId xmlns:a16="http://schemas.microsoft.com/office/drawing/2014/main" id="{49E9BCE1-B83B-1A3F-6E54-74DB0AD65873}"/>
                </a:ext>
              </a:extLst>
            </p:cNvPr>
            <p:cNvSpPr/>
            <p:nvPr/>
          </p:nvSpPr>
          <p:spPr>
            <a:xfrm>
              <a:off x="10594205" y="2291062"/>
              <a:ext cx="815162" cy="342195"/>
            </a:xfrm>
            <a:custGeom>
              <a:avLst/>
              <a:gdLst/>
              <a:ahLst/>
              <a:cxnLst/>
              <a:rect l="l" t="t" r="r" b="b"/>
              <a:pathLst>
                <a:path w="12816" h="5380" extrusionOk="0">
                  <a:moveTo>
                    <a:pt x="12022" y="1"/>
                  </a:moveTo>
                  <a:cubicBezTo>
                    <a:pt x="11989" y="1"/>
                    <a:pt x="11959" y="5"/>
                    <a:pt x="11933" y="13"/>
                  </a:cubicBezTo>
                  <a:cubicBezTo>
                    <a:pt x="7905" y="1312"/>
                    <a:pt x="3993" y="2985"/>
                    <a:pt x="260" y="5006"/>
                  </a:cubicBezTo>
                  <a:cubicBezTo>
                    <a:pt x="0" y="5147"/>
                    <a:pt x="472" y="5380"/>
                    <a:pt x="757" y="5380"/>
                  </a:cubicBezTo>
                  <a:cubicBezTo>
                    <a:pt x="810" y="5380"/>
                    <a:pt x="857" y="5372"/>
                    <a:pt x="891" y="5353"/>
                  </a:cubicBezTo>
                  <a:cubicBezTo>
                    <a:pt x="4585" y="3346"/>
                    <a:pt x="8445" y="1699"/>
                    <a:pt x="12435" y="399"/>
                  </a:cubicBezTo>
                  <a:cubicBezTo>
                    <a:pt x="12815" y="272"/>
                    <a:pt x="12308" y="1"/>
                    <a:pt x="12022" y="1"/>
                  </a:cubicBez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85" name="Google Shape;619;p9">
            <a:extLst>
              <a:ext uri="{FF2B5EF4-FFF2-40B4-BE49-F238E27FC236}">
                <a16:creationId xmlns:a16="http://schemas.microsoft.com/office/drawing/2014/main" id="{C2A7F8D4-3102-5EA9-41F2-95CED4888CA0}"/>
              </a:ext>
            </a:extLst>
          </p:cNvPr>
          <p:cNvGrpSpPr/>
          <p:nvPr/>
        </p:nvGrpSpPr>
        <p:grpSpPr>
          <a:xfrm rot="2700000">
            <a:off x="10218547" y="2317987"/>
            <a:ext cx="787317" cy="992044"/>
            <a:chOff x="11435300" y="1056650"/>
            <a:chExt cx="568775" cy="716675"/>
          </a:xfrm>
        </p:grpSpPr>
        <p:sp>
          <p:nvSpPr>
            <p:cNvPr id="86" name="Google Shape;620;p9">
              <a:extLst>
                <a:ext uri="{FF2B5EF4-FFF2-40B4-BE49-F238E27FC236}">
                  <a16:creationId xmlns:a16="http://schemas.microsoft.com/office/drawing/2014/main" id="{D4D90888-66E2-1349-84FC-23F931EA9835}"/>
                </a:ext>
              </a:extLst>
            </p:cNvPr>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rgbClr val="302D5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7" name="Google Shape;621;p9">
              <a:extLst>
                <a:ext uri="{FF2B5EF4-FFF2-40B4-BE49-F238E27FC236}">
                  <a16:creationId xmlns:a16="http://schemas.microsoft.com/office/drawing/2014/main" id="{DED77E7C-8892-8651-EA0C-77763B97499F}"/>
                </a:ext>
              </a:extLst>
            </p:cNvPr>
            <p:cNvSpPr/>
            <p:nvPr/>
          </p:nvSpPr>
          <p:spPr>
            <a:xfrm>
              <a:off x="11435300" y="1056650"/>
              <a:ext cx="568775" cy="716675"/>
            </a:xfrm>
            <a:custGeom>
              <a:avLst/>
              <a:gdLst/>
              <a:ahLst/>
              <a:cxnLst/>
              <a:rect l="l" t="t" r="r" b="b"/>
              <a:pathLst>
                <a:path w="22751" h="28667" extrusionOk="0">
                  <a:moveTo>
                    <a:pt x="5871" y="21961"/>
                  </a:moveTo>
                  <a:cubicBezTo>
                    <a:pt x="5871" y="21961"/>
                    <a:pt x="5871" y="21961"/>
                    <a:pt x="5871" y="21961"/>
                  </a:cubicBezTo>
                  <a:cubicBezTo>
                    <a:pt x="5871" y="21962"/>
                    <a:pt x="5871" y="21963"/>
                    <a:pt x="5871" y="21963"/>
                  </a:cubicBezTo>
                  <a:cubicBezTo>
                    <a:pt x="5871" y="21963"/>
                    <a:pt x="5871" y="21962"/>
                    <a:pt x="5871" y="21961"/>
                  </a:cubicBezTo>
                  <a:close/>
                  <a:moveTo>
                    <a:pt x="15452" y="2500"/>
                  </a:moveTo>
                  <a:cubicBezTo>
                    <a:pt x="17666" y="7871"/>
                    <a:pt x="19425" y="13434"/>
                    <a:pt x="20704" y="19111"/>
                  </a:cubicBezTo>
                  <a:lnTo>
                    <a:pt x="20704" y="19111"/>
                  </a:lnTo>
                  <a:lnTo>
                    <a:pt x="17608" y="23801"/>
                  </a:lnTo>
                  <a:lnTo>
                    <a:pt x="17608" y="23801"/>
                  </a:lnTo>
                  <a:cubicBezTo>
                    <a:pt x="14683" y="25633"/>
                    <a:pt x="11307" y="26907"/>
                    <a:pt x="7865" y="26907"/>
                  </a:cubicBezTo>
                  <a:cubicBezTo>
                    <a:pt x="7484" y="26907"/>
                    <a:pt x="7103" y="26892"/>
                    <a:pt x="6721" y="26860"/>
                  </a:cubicBezTo>
                  <a:lnTo>
                    <a:pt x="6721" y="26860"/>
                  </a:lnTo>
                  <a:cubicBezTo>
                    <a:pt x="6587" y="25532"/>
                    <a:pt x="6499" y="24147"/>
                    <a:pt x="6171" y="22895"/>
                  </a:cubicBezTo>
                  <a:cubicBezTo>
                    <a:pt x="6105" y="22694"/>
                    <a:pt x="5971" y="22361"/>
                    <a:pt x="5938" y="22194"/>
                  </a:cubicBezTo>
                  <a:cubicBezTo>
                    <a:pt x="5938" y="22148"/>
                    <a:pt x="5889" y="22004"/>
                    <a:pt x="5871" y="21955"/>
                  </a:cubicBezTo>
                  <a:lnTo>
                    <a:pt x="5871" y="21955"/>
                  </a:lnTo>
                  <a:cubicBezTo>
                    <a:pt x="5871" y="21853"/>
                    <a:pt x="5869" y="20850"/>
                    <a:pt x="5838" y="20726"/>
                  </a:cubicBezTo>
                  <a:cubicBezTo>
                    <a:pt x="5199" y="17138"/>
                    <a:pt x="4089" y="13632"/>
                    <a:pt x="2533" y="10336"/>
                  </a:cubicBezTo>
                  <a:lnTo>
                    <a:pt x="2533" y="10336"/>
                  </a:lnTo>
                  <a:cubicBezTo>
                    <a:pt x="7221" y="8584"/>
                    <a:pt x="11814" y="5939"/>
                    <a:pt x="15452" y="2500"/>
                  </a:cubicBezTo>
                  <a:close/>
                  <a:moveTo>
                    <a:pt x="16170" y="1"/>
                  </a:moveTo>
                  <a:cubicBezTo>
                    <a:pt x="15815" y="1"/>
                    <a:pt x="15406" y="184"/>
                    <a:pt x="15211" y="379"/>
                  </a:cubicBezTo>
                  <a:cubicBezTo>
                    <a:pt x="11408" y="4381"/>
                    <a:pt x="6205" y="7317"/>
                    <a:pt x="1001" y="9118"/>
                  </a:cubicBezTo>
                  <a:cubicBezTo>
                    <a:pt x="434" y="9318"/>
                    <a:pt x="0" y="9919"/>
                    <a:pt x="301" y="10486"/>
                  </a:cubicBezTo>
                  <a:cubicBezTo>
                    <a:pt x="2102" y="14122"/>
                    <a:pt x="3369" y="18024"/>
                    <a:pt x="4003" y="22027"/>
                  </a:cubicBezTo>
                  <a:cubicBezTo>
                    <a:pt x="4060" y="22425"/>
                    <a:pt x="4262" y="22944"/>
                    <a:pt x="4362" y="23357"/>
                  </a:cubicBezTo>
                  <a:lnTo>
                    <a:pt x="4362" y="23357"/>
                  </a:lnTo>
                  <a:cubicBezTo>
                    <a:pt x="4356" y="23348"/>
                    <a:pt x="4350" y="23343"/>
                    <a:pt x="4344" y="23343"/>
                  </a:cubicBezTo>
                  <a:cubicBezTo>
                    <a:pt x="4318" y="23343"/>
                    <a:pt x="4291" y="23436"/>
                    <a:pt x="4270" y="23729"/>
                  </a:cubicBezTo>
                  <a:cubicBezTo>
                    <a:pt x="4170" y="25063"/>
                    <a:pt x="4670" y="26697"/>
                    <a:pt x="4870" y="28032"/>
                  </a:cubicBezTo>
                  <a:cubicBezTo>
                    <a:pt x="4937" y="28332"/>
                    <a:pt x="5204" y="28532"/>
                    <a:pt x="5504" y="28532"/>
                  </a:cubicBezTo>
                  <a:cubicBezTo>
                    <a:pt x="6178" y="28623"/>
                    <a:pt x="6853" y="28667"/>
                    <a:pt x="7526" y="28667"/>
                  </a:cubicBezTo>
                  <a:cubicBezTo>
                    <a:pt x="11514" y="28667"/>
                    <a:pt x="15436" y="27137"/>
                    <a:pt x="18747" y="24996"/>
                  </a:cubicBezTo>
                  <a:lnTo>
                    <a:pt x="18731" y="24987"/>
                  </a:lnTo>
                  <a:lnTo>
                    <a:pt x="18731" y="24987"/>
                  </a:lnTo>
                  <a:cubicBezTo>
                    <a:pt x="18889" y="24906"/>
                    <a:pt x="19025" y="24796"/>
                    <a:pt x="19114" y="24663"/>
                  </a:cubicBezTo>
                  <a:lnTo>
                    <a:pt x="22426" y="19613"/>
                  </a:lnTo>
                  <a:lnTo>
                    <a:pt x="22426" y="19613"/>
                  </a:lnTo>
                  <a:cubicBezTo>
                    <a:pt x="22511" y="19511"/>
                    <a:pt x="22573" y="19410"/>
                    <a:pt x="22616" y="19312"/>
                  </a:cubicBezTo>
                  <a:lnTo>
                    <a:pt x="22616" y="19312"/>
                  </a:lnTo>
                  <a:cubicBezTo>
                    <a:pt x="22738" y="19079"/>
                    <a:pt x="22750" y="18880"/>
                    <a:pt x="22689" y="18723"/>
                  </a:cubicBezTo>
                  <a:lnTo>
                    <a:pt x="22689" y="18723"/>
                  </a:lnTo>
                  <a:lnTo>
                    <a:pt x="22716" y="18725"/>
                  </a:lnTo>
                  <a:cubicBezTo>
                    <a:pt x="21282" y="12420"/>
                    <a:pt x="19314" y="6249"/>
                    <a:pt x="16746" y="345"/>
                  </a:cubicBezTo>
                  <a:cubicBezTo>
                    <a:pt x="16648" y="95"/>
                    <a:pt x="16423" y="1"/>
                    <a:pt x="16170" y="1"/>
                  </a:cubicBezTo>
                  <a:close/>
                </a:path>
              </a:pathLst>
            </a:custGeom>
            <a:solidFill>
              <a:srgbClr val="FFFFFF"/>
            </a:solidFill>
            <a:ln w="1905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8" name="Google Shape;622;p9">
              <a:extLst>
                <a:ext uri="{FF2B5EF4-FFF2-40B4-BE49-F238E27FC236}">
                  <a16:creationId xmlns:a16="http://schemas.microsoft.com/office/drawing/2014/main" id="{023CAA65-592C-6604-9B2E-1AFDACF8DFB9}"/>
                </a:ext>
              </a:extLst>
            </p:cNvPr>
            <p:cNvSpPr/>
            <p:nvPr/>
          </p:nvSpPr>
          <p:spPr>
            <a:xfrm>
              <a:off x="11464475" y="1078600"/>
              <a:ext cx="514575" cy="672500"/>
            </a:xfrm>
            <a:custGeom>
              <a:avLst/>
              <a:gdLst/>
              <a:ahLst/>
              <a:cxnLst/>
              <a:rect l="l" t="t" r="r" b="b"/>
              <a:pathLst>
                <a:path w="20583" h="26900" extrusionOk="0">
                  <a:moveTo>
                    <a:pt x="14711" y="1"/>
                  </a:moveTo>
                  <a:cubicBezTo>
                    <a:pt x="9241" y="5872"/>
                    <a:pt x="1" y="9041"/>
                    <a:pt x="1" y="9041"/>
                  </a:cubicBezTo>
                  <a:cubicBezTo>
                    <a:pt x="368" y="9708"/>
                    <a:pt x="668" y="10375"/>
                    <a:pt x="968" y="11042"/>
                  </a:cubicBezTo>
                  <a:cubicBezTo>
                    <a:pt x="2469" y="14545"/>
                    <a:pt x="3470" y="18214"/>
                    <a:pt x="3970" y="21983"/>
                  </a:cubicBezTo>
                  <a:cubicBezTo>
                    <a:pt x="3970" y="21983"/>
                    <a:pt x="4404" y="24752"/>
                    <a:pt x="4637" y="26787"/>
                  </a:cubicBezTo>
                  <a:cubicBezTo>
                    <a:pt x="4967" y="26831"/>
                    <a:pt x="5589" y="26900"/>
                    <a:pt x="6437" y="26900"/>
                  </a:cubicBezTo>
                  <a:cubicBezTo>
                    <a:pt x="8765" y="26900"/>
                    <a:pt x="12794" y="26385"/>
                    <a:pt x="17146" y="23451"/>
                  </a:cubicBezTo>
                  <a:lnTo>
                    <a:pt x="20582" y="18214"/>
                  </a:lnTo>
                  <a:cubicBezTo>
                    <a:pt x="19815" y="14811"/>
                    <a:pt x="18180" y="9174"/>
                    <a:pt x="16746" y="5071"/>
                  </a:cubicBezTo>
                  <a:cubicBezTo>
                    <a:pt x="15979" y="2936"/>
                    <a:pt x="14711" y="1"/>
                    <a:pt x="14711" y="1"/>
                  </a:cubicBezTo>
                  <a:close/>
                </a:path>
              </a:pathLst>
            </a:custGeom>
            <a:solidFill>
              <a:srgbClr val="FF564B"/>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9" name="Google Shape;623;p9">
              <a:extLst>
                <a:ext uri="{FF2B5EF4-FFF2-40B4-BE49-F238E27FC236}">
                  <a16:creationId xmlns:a16="http://schemas.microsoft.com/office/drawing/2014/main" id="{AEFEC319-5E35-905A-7FFB-70301944F980}"/>
                </a:ext>
              </a:extLst>
            </p:cNvPr>
            <p:cNvSpPr/>
            <p:nvPr/>
          </p:nvSpPr>
          <p:spPr>
            <a:xfrm>
              <a:off x="11892275" y="1533925"/>
              <a:ext cx="86775" cy="130125"/>
            </a:xfrm>
            <a:custGeom>
              <a:avLst/>
              <a:gdLst/>
              <a:ahLst/>
              <a:cxnLst/>
              <a:rect l="l" t="t" r="r" b="b"/>
              <a:pathLst>
                <a:path w="3471" h="5205" extrusionOk="0">
                  <a:moveTo>
                    <a:pt x="3470" y="1"/>
                  </a:moveTo>
                  <a:cubicBezTo>
                    <a:pt x="3470" y="1"/>
                    <a:pt x="2288" y="1269"/>
                    <a:pt x="1045" y="1269"/>
                  </a:cubicBezTo>
                  <a:cubicBezTo>
                    <a:pt x="740" y="1269"/>
                    <a:pt x="431" y="1192"/>
                    <a:pt x="134" y="1002"/>
                  </a:cubicBezTo>
                  <a:lnTo>
                    <a:pt x="134" y="1002"/>
                  </a:lnTo>
                  <a:cubicBezTo>
                    <a:pt x="135" y="1002"/>
                    <a:pt x="1135" y="2670"/>
                    <a:pt x="1" y="5205"/>
                  </a:cubicBezTo>
                  <a:lnTo>
                    <a:pt x="3470"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0" name="Google Shape;624;p9">
              <a:extLst>
                <a:ext uri="{FF2B5EF4-FFF2-40B4-BE49-F238E27FC236}">
                  <a16:creationId xmlns:a16="http://schemas.microsoft.com/office/drawing/2014/main" id="{13DF97F9-6DF6-4B0B-F11A-C798D27F4E21}"/>
                </a:ext>
              </a:extLst>
            </p:cNvPr>
            <p:cNvSpPr/>
            <p:nvPr/>
          </p:nvSpPr>
          <p:spPr>
            <a:xfrm>
              <a:off x="11550225" y="1280600"/>
              <a:ext cx="160600" cy="70500"/>
            </a:xfrm>
            <a:custGeom>
              <a:avLst/>
              <a:gdLst/>
              <a:ahLst/>
              <a:cxnLst/>
              <a:rect l="l" t="t" r="r" b="b"/>
              <a:pathLst>
                <a:path w="6424" h="2820" extrusionOk="0">
                  <a:moveTo>
                    <a:pt x="5583" y="1"/>
                  </a:moveTo>
                  <a:cubicBezTo>
                    <a:pt x="5503" y="1"/>
                    <a:pt x="5421" y="19"/>
                    <a:pt x="5344" y="60"/>
                  </a:cubicBezTo>
                  <a:cubicBezTo>
                    <a:pt x="3809" y="861"/>
                    <a:pt x="2208" y="1528"/>
                    <a:pt x="540" y="2028"/>
                  </a:cubicBezTo>
                  <a:cubicBezTo>
                    <a:pt x="0" y="2208"/>
                    <a:pt x="486" y="2820"/>
                    <a:pt x="953" y="2820"/>
                  </a:cubicBezTo>
                  <a:cubicBezTo>
                    <a:pt x="1005" y="2820"/>
                    <a:pt x="1057" y="2812"/>
                    <a:pt x="1107" y="2795"/>
                  </a:cubicBezTo>
                  <a:cubicBezTo>
                    <a:pt x="2775" y="2262"/>
                    <a:pt x="4376" y="1594"/>
                    <a:pt x="5944" y="794"/>
                  </a:cubicBezTo>
                  <a:cubicBezTo>
                    <a:pt x="6423" y="540"/>
                    <a:pt x="6021" y="1"/>
                    <a:pt x="558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1" name="Google Shape;625;p9">
              <a:extLst>
                <a:ext uri="{FF2B5EF4-FFF2-40B4-BE49-F238E27FC236}">
                  <a16:creationId xmlns:a16="http://schemas.microsoft.com/office/drawing/2014/main" id="{2C9A0664-1FA3-2CA9-C1D7-A2CDB8B577D8}"/>
                </a:ext>
              </a:extLst>
            </p:cNvPr>
            <p:cNvSpPr/>
            <p:nvPr/>
          </p:nvSpPr>
          <p:spPr>
            <a:xfrm>
              <a:off x="11729750" y="1227150"/>
              <a:ext cx="72400" cy="47350"/>
            </a:xfrm>
            <a:custGeom>
              <a:avLst/>
              <a:gdLst/>
              <a:ahLst/>
              <a:cxnLst/>
              <a:rect l="l" t="t" r="r" b="b"/>
              <a:pathLst>
                <a:path w="2896" h="1894" extrusionOk="0">
                  <a:moveTo>
                    <a:pt x="2116" y="0"/>
                  </a:moveTo>
                  <a:cubicBezTo>
                    <a:pt x="2076" y="0"/>
                    <a:pt x="2036" y="9"/>
                    <a:pt x="1999" y="30"/>
                  </a:cubicBezTo>
                  <a:lnTo>
                    <a:pt x="331" y="964"/>
                  </a:lnTo>
                  <a:cubicBezTo>
                    <a:pt x="0" y="1144"/>
                    <a:pt x="428" y="1893"/>
                    <a:pt x="784" y="1893"/>
                  </a:cubicBezTo>
                  <a:cubicBezTo>
                    <a:pt x="823" y="1893"/>
                    <a:pt x="862" y="1884"/>
                    <a:pt x="898" y="1864"/>
                  </a:cubicBezTo>
                  <a:lnTo>
                    <a:pt x="2566" y="897"/>
                  </a:lnTo>
                  <a:cubicBezTo>
                    <a:pt x="2895" y="717"/>
                    <a:pt x="2472" y="0"/>
                    <a:pt x="211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2" name="Google Shape;626;p9">
              <a:extLst>
                <a:ext uri="{FF2B5EF4-FFF2-40B4-BE49-F238E27FC236}">
                  <a16:creationId xmlns:a16="http://schemas.microsoft.com/office/drawing/2014/main" id="{4508FA9D-5596-8BE2-0DED-2500A43EDBD8}"/>
                </a:ext>
              </a:extLst>
            </p:cNvPr>
            <p:cNvSpPr/>
            <p:nvPr/>
          </p:nvSpPr>
          <p:spPr>
            <a:xfrm>
              <a:off x="11578800" y="1288050"/>
              <a:ext cx="266275" cy="131700"/>
            </a:xfrm>
            <a:custGeom>
              <a:avLst/>
              <a:gdLst/>
              <a:ahLst/>
              <a:cxnLst/>
              <a:rect l="l" t="t" r="r" b="b"/>
              <a:pathLst>
                <a:path w="10651" h="5268" extrusionOk="0">
                  <a:moveTo>
                    <a:pt x="10531" y="1"/>
                  </a:moveTo>
                  <a:cubicBezTo>
                    <a:pt x="10460" y="1"/>
                    <a:pt x="10325" y="59"/>
                    <a:pt x="10138" y="196"/>
                  </a:cubicBezTo>
                  <a:cubicBezTo>
                    <a:pt x="7336" y="2230"/>
                    <a:pt x="4201" y="3765"/>
                    <a:pt x="832" y="4632"/>
                  </a:cubicBezTo>
                  <a:cubicBezTo>
                    <a:pt x="637" y="4697"/>
                    <a:pt x="0" y="5267"/>
                    <a:pt x="150" y="5267"/>
                  </a:cubicBezTo>
                  <a:cubicBezTo>
                    <a:pt x="154" y="5267"/>
                    <a:pt x="159" y="5267"/>
                    <a:pt x="165" y="5266"/>
                  </a:cubicBezTo>
                  <a:cubicBezTo>
                    <a:pt x="3800" y="4265"/>
                    <a:pt x="7236" y="2631"/>
                    <a:pt x="10272" y="396"/>
                  </a:cubicBezTo>
                  <a:cubicBezTo>
                    <a:pt x="10586" y="166"/>
                    <a:pt x="10650" y="1"/>
                    <a:pt x="1053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3" name="Google Shape;627;p9">
              <a:extLst>
                <a:ext uri="{FF2B5EF4-FFF2-40B4-BE49-F238E27FC236}">
                  <a16:creationId xmlns:a16="http://schemas.microsoft.com/office/drawing/2014/main" id="{1042ABF7-482B-6494-4E31-C6BFA2FF6659}"/>
                </a:ext>
              </a:extLst>
            </p:cNvPr>
            <p:cNvSpPr/>
            <p:nvPr/>
          </p:nvSpPr>
          <p:spPr>
            <a:xfrm>
              <a:off x="11596200" y="1355600"/>
              <a:ext cx="265550" cy="130950"/>
            </a:xfrm>
            <a:custGeom>
              <a:avLst/>
              <a:gdLst/>
              <a:ahLst/>
              <a:cxnLst/>
              <a:rect l="l" t="t" r="r" b="b"/>
              <a:pathLst>
                <a:path w="10622" h="5238" extrusionOk="0">
                  <a:moveTo>
                    <a:pt x="10502" y="1"/>
                  </a:moveTo>
                  <a:cubicBezTo>
                    <a:pt x="10431" y="1"/>
                    <a:pt x="10296" y="59"/>
                    <a:pt x="10109" y="196"/>
                  </a:cubicBezTo>
                  <a:cubicBezTo>
                    <a:pt x="7307" y="2230"/>
                    <a:pt x="4138" y="3765"/>
                    <a:pt x="803" y="4632"/>
                  </a:cubicBezTo>
                  <a:cubicBezTo>
                    <a:pt x="582" y="4695"/>
                    <a:pt x="1" y="5238"/>
                    <a:pt x="111" y="5238"/>
                  </a:cubicBezTo>
                  <a:cubicBezTo>
                    <a:pt x="117" y="5238"/>
                    <a:pt x="125" y="5236"/>
                    <a:pt x="136" y="5233"/>
                  </a:cubicBezTo>
                  <a:cubicBezTo>
                    <a:pt x="3772" y="4265"/>
                    <a:pt x="7207" y="2631"/>
                    <a:pt x="10243" y="396"/>
                  </a:cubicBezTo>
                  <a:cubicBezTo>
                    <a:pt x="10557" y="166"/>
                    <a:pt x="10621" y="1"/>
                    <a:pt x="1050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4" name="Google Shape;628;p9">
              <a:extLst>
                <a:ext uri="{FF2B5EF4-FFF2-40B4-BE49-F238E27FC236}">
                  <a16:creationId xmlns:a16="http://schemas.microsoft.com/office/drawing/2014/main" id="{43250BDB-4E0F-2F78-B0C6-FD3776F641FA}"/>
                </a:ext>
              </a:extLst>
            </p:cNvPr>
            <p:cNvSpPr/>
            <p:nvPr/>
          </p:nvSpPr>
          <p:spPr>
            <a:xfrm>
              <a:off x="11607925" y="1424825"/>
              <a:ext cx="265925" cy="131675"/>
            </a:xfrm>
            <a:custGeom>
              <a:avLst/>
              <a:gdLst/>
              <a:ahLst/>
              <a:cxnLst/>
              <a:rect l="l" t="t" r="r" b="b"/>
              <a:pathLst>
                <a:path w="10637" h="5267" extrusionOk="0">
                  <a:moveTo>
                    <a:pt x="10525" y="1"/>
                  </a:moveTo>
                  <a:cubicBezTo>
                    <a:pt x="10458" y="1"/>
                    <a:pt x="10327" y="59"/>
                    <a:pt x="10141" y="195"/>
                  </a:cubicBezTo>
                  <a:cubicBezTo>
                    <a:pt x="7339" y="2230"/>
                    <a:pt x="4170" y="3764"/>
                    <a:pt x="834" y="4632"/>
                  </a:cubicBezTo>
                  <a:cubicBezTo>
                    <a:pt x="607" y="4697"/>
                    <a:pt x="1" y="5267"/>
                    <a:pt x="153" y="5267"/>
                  </a:cubicBezTo>
                  <a:cubicBezTo>
                    <a:pt x="157" y="5267"/>
                    <a:pt x="162" y="5266"/>
                    <a:pt x="167" y="5266"/>
                  </a:cubicBezTo>
                  <a:cubicBezTo>
                    <a:pt x="3803" y="4265"/>
                    <a:pt x="7239" y="2630"/>
                    <a:pt x="10274" y="395"/>
                  </a:cubicBezTo>
                  <a:cubicBezTo>
                    <a:pt x="10567" y="165"/>
                    <a:pt x="10637" y="1"/>
                    <a:pt x="1052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5" name="Google Shape;629;p9">
              <a:extLst>
                <a:ext uri="{FF2B5EF4-FFF2-40B4-BE49-F238E27FC236}">
                  <a16:creationId xmlns:a16="http://schemas.microsoft.com/office/drawing/2014/main" id="{475E0FA5-25D8-2AD4-6D6A-B55BED48D87A}"/>
                </a:ext>
              </a:extLst>
            </p:cNvPr>
            <p:cNvSpPr/>
            <p:nvPr/>
          </p:nvSpPr>
          <p:spPr>
            <a:xfrm>
              <a:off x="11617150" y="1496550"/>
              <a:ext cx="266275" cy="131675"/>
            </a:xfrm>
            <a:custGeom>
              <a:avLst/>
              <a:gdLst/>
              <a:ahLst/>
              <a:cxnLst/>
              <a:rect l="l" t="t" r="r" b="b"/>
              <a:pathLst>
                <a:path w="10651" h="5267" extrusionOk="0">
                  <a:moveTo>
                    <a:pt x="10531" y="0"/>
                  </a:moveTo>
                  <a:cubicBezTo>
                    <a:pt x="10461" y="0"/>
                    <a:pt x="10325" y="58"/>
                    <a:pt x="10139" y="195"/>
                  </a:cubicBezTo>
                  <a:cubicBezTo>
                    <a:pt x="7337" y="2230"/>
                    <a:pt x="4201" y="3764"/>
                    <a:pt x="832" y="4631"/>
                  </a:cubicBezTo>
                  <a:cubicBezTo>
                    <a:pt x="637" y="4696"/>
                    <a:pt x="0" y="5267"/>
                    <a:pt x="151" y="5267"/>
                  </a:cubicBezTo>
                  <a:cubicBezTo>
                    <a:pt x="155" y="5267"/>
                    <a:pt x="160" y="5266"/>
                    <a:pt x="165" y="5265"/>
                  </a:cubicBezTo>
                  <a:cubicBezTo>
                    <a:pt x="3801" y="4265"/>
                    <a:pt x="7237" y="2630"/>
                    <a:pt x="10272" y="395"/>
                  </a:cubicBezTo>
                  <a:cubicBezTo>
                    <a:pt x="10586" y="165"/>
                    <a:pt x="10650" y="0"/>
                    <a:pt x="1053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96" name="Google Shape;630;p9">
            <a:extLst>
              <a:ext uri="{FF2B5EF4-FFF2-40B4-BE49-F238E27FC236}">
                <a16:creationId xmlns:a16="http://schemas.microsoft.com/office/drawing/2014/main" id="{F43E88E9-6C43-A3C9-B2F0-056516492D14}"/>
              </a:ext>
            </a:extLst>
          </p:cNvPr>
          <p:cNvGrpSpPr/>
          <p:nvPr/>
        </p:nvGrpSpPr>
        <p:grpSpPr>
          <a:xfrm rot="-2700000">
            <a:off x="824816" y="2054864"/>
            <a:ext cx="1198276" cy="1021724"/>
            <a:chOff x="10024450" y="2274100"/>
            <a:chExt cx="762700" cy="650325"/>
          </a:xfrm>
        </p:grpSpPr>
        <p:sp>
          <p:nvSpPr>
            <p:cNvPr id="97" name="Google Shape;631;p9">
              <a:extLst>
                <a:ext uri="{FF2B5EF4-FFF2-40B4-BE49-F238E27FC236}">
                  <a16:creationId xmlns:a16="http://schemas.microsoft.com/office/drawing/2014/main" id="{4E95EBA1-92F6-8582-A678-A0DB0F845CB0}"/>
                </a:ext>
              </a:extLst>
            </p:cNvPr>
            <p:cNvSpPr/>
            <p:nvPr/>
          </p:nvSpPr>
          <p:spPr>
            <a:xfrm>
              <a:off x="10051950" y="2294750"/>
              <a:ext cx="706375" cy="609625"/>
            </a:xfrm>
            <a:custGeom>
              <a:avLst/>
              <a:gdLst/>
              <a:ahLst/>
              <a:cxnLst/>
              <a:rect l="l" t="t" r="r" b="b"/>
              <a:pathLst>
                <a:path w="28255" h="24385" extrusionOk="0">
                  <a:moveTo>
                    <a:pt x="8240" y="1"/>
                  </a:moveTo>
                  <a:cubicBezTo>
                    <a:pt x="8107" y="835"/>
                    <a:pt x="7940" y="1602"/>
                    <a:pt x="7706" y="2402"/>
                  </a:cubicBezTo>
                  <a:cubicBezTo>
                    <a:pt x="6639" y="6505"/>
                    <a:pt x="4971" y="10408"/>
                    <a:pt x="2803" y="14044"/>
                  </a:cubicBezTo>
                  <a:cubicBezTo>
                    <a:pt x="2803" y="14044"/>
                    <a:pt x="1235" y="16746"/>
                    <a:pt x="1" y="18714"/>
                  </a:cubicBezTo>
                  <a:cubicBezTo>
                    <a:pt x="1002" y="19715"/>
                    <a:pt x="5605" y="23784"/>
                    <a:pt x="13911" y="24385"/>
                  </a:cubicBezTo>
                  <a:lnTo>
                    <a:pt x="17380" y="23284"/>
                  </a:lnTo>
                  <a:lnTo>
                    <a:pt x="20782" y="22183"/>
                  </a:lnTo>
                  <a:cubicBezTo>
                    <a:pt x="22917" y="17547"/>
                    <a:pt x="24852" y="12810"/>
                    <a:pt x="26520" y="8006"/>
                  </a:cubicBezTo>
                  <a:cubicBezTo>
                    <a:pt x="27354" y="5605"/>
                    <a:pt x="28254" y="2169"/>
                    <a:pt x="28254" y="2169"/>
                  </a:cubicBezTo>
                  <a:lnTo>
                    <a:pt x="28254" y="2169"/>
                  </a:lnTo>
                  <a:cubicBezTo>
                    <a:pt x="26720" y="2407"/>
                    <a:pt x="25144" y="2506"/>
                    <a:pt x="23582" y="2506"/>
                  </a:cubicBezTo>
                  <a:cubicBezTo>
                    <a:pt x="15734" y="2506"/>
                    <a:pt x="8240" y="1"/>
                    <a:pt x="8240" y="1"/>
                  </a:cubicBezTo>
                  <a:close/>
                </a:path>
              </a:pathLst>
            </a:custGeom>
            <a:solidFill>
              <a:srgbClr val="302D5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8" name="Google Shape;632;p9">
              <a:extLst>
                <a:ext uri="{FF2B5EF4-FFF2-40B4-BE49-F238E27FC236}">
                  <a16:creationId xmlns:a16="http://schemas.microsoft.com/office/drawing/2014/main" id="{4A93B5B2-2062-1A93-9CE6-9C5ACFF816C7}"/>
                </a:ext>
              </a:extLst>
            </p:cNvPr>
            <p:cNvSpPr/>
            <p:nvPr/>
          </p:nvSpPr>
          <p:spPr>
            <a:xfrm>
              <a:off x="10024450" y="2274100"/>
              <a:ext cx="762700" cy="650325"/>
            </a:xfrm>
            <a:custGeom>
              <a:avLst/>
              <a:gdLst/>
              <a:ahLst/>
              <a:cxnLst/>
              <a:rect l="l" t="t" r="r" b="b"/>
              <a:pathLst>
                <a:path w="30508" h="26013" extrusionOk="0">
                  <a:moveTo>
                    <a:pt x="2783" y="14640"/>
                  </a:moveTo>
                  <a:cubicBezTo>
                    <a:pt x="2750" y="14640"/>
                    <a:pt x="2723" y="14703"/>
                    <a:pt x="2785" y="14864"/>
                  </a:cubicBezTo>
                  <a:lnTo>
                    <a:pt x="2785" y="14864"/>
                  </a:lnTo>
                  <a:cubicBezTo>
                    <a:pt x="2876" y="14736"/>
                    <a:pt x="2825" y="14640"/>
                    <a:pt x="2783" y="14640"/>
                  </a:cubicBezTo>
                  <a:close/>
                  <a:moveTo>
                    <a:pt x="10200" y="1949"/>
                  </a:moveTo>
                  <a:cubicBezTo>
                    <a:pt x="14694" y="3316"/>
                    <a:pt x="19526" y="4155"/>
                    <a:pt x="24289" y="4155"/>
                  </a:cubicBezTo>
                  <a:cubicBezTo>
                    <a:pt x="25520" y="4155"/>
                    <a:pt x="26746" y="4099"/>
                    <a:pt x="27961" y="3981"/>
                  </a:cubicBezTo>
                  <a:lnTo>
                    <a:pt x="27961" y="3981"/>
                  </a:lnTo>
                  <a:cubicBezTo>
                    <a:pt x="26216" y="10325"/>
                    <a:pt x="23868" y="16492"/>
                    <a:pt x="20999" y="22399"/>
                  </a:cubicBezTo>
                  <a:lnTo>
                    <a:pt x="20999" y="22399"/>
                  </a:lnTo>
                  <a:lnTo>
                    <a:pt x="14854" y="24388"/>
                  </a:lnTo>
                  <a:lnTo>
                    <a:pt x="14854" y="24388"/>
                  </a:lnTo>
                  <a:cubicBezTo>
                    <a:pt x="10361" y="23971"/>
                    <a:pt x="5747" y="22512"/>
                    <a:pt x="2343" y="19482"/>
                  </a:cubicBezTo>
                  <a:lnTo>
                    <a:pt x="2343" y="19482"/>
                  </a:lnTo>
                  <a:cubicBezTo>
                    <a:pt x="3225" y="18045"/>
                    <a:pt x="4078" y="16607"/>
                    <a:pt x="4904" y="15170"/>
                  </a:cubicBezTo>
                  <a:cubicBezTo>
                    <a:pt x="4970" y="14970"/>
                    <a:pt x="4970" y="14737"/>
                    <a:pt x="4837" y="14537"/>
                  </a:cubicBezTo>
                  <a:lnTo>
                    <a:pt x="4837" y="14537"/>
                  </a:lnTo>
                  <a:cubicBezTo>
                    <a:pt x="4866" y="14581"/>
                    <a:pt x="4903" y="14601"/>
                    <a:pt x="4945" y="14601"/>
                  </a:cubicBezTo>
                  <a:cubicBezTo>
                    <a:pt x="5380" y="14601"/>
                    <a:pt x="6422" y="12433"/>
                    <a:pt x="6605" y="12068"/>
                  </a:cubicBezTo>
                  <a:cubicBezTo>
                    <a:pt x="7205" y="10867"/>
                    <a:pt x="7739" y="9633"/>
                    <a:pt x="8273" y="8399"/>
                  </a:cubicBezTo>
                  <a:cubicBezTo>
                    <a:pt x="9078" y="6299"/>
                    <a:pt x="9735" y="4149"/>
                    <a:pt x="10200" y="1949"/>
                  </a:cubicBezTo>
                  <a:close/>
                  <a:moveTo>
                    <a:pt x="9275" y="0"/>
                  </a:moveTo>
                  <a:cubicBezTo>
                    <a:pt x="9006" y="0"/>
                    <a:pt x="8770" y="99"/>
                    <a:pt x="8600" y="248"/>
                  </a:cubicBezTo>
                  <a:lnTo>
                    <a:pt x="8600" y="248"/>
                  </a:lnTo>
                  <a:cubicBezTo>
                    <a:pt x="8452" y="363"/>
                    <a:pt x="8345" y="521"/>
                    <a:pt x="8306" y="727"/>
                  </a:cubicBezTo>
                  <a:cubicBezTo>
                    <a:pt x="7405" y="5630"/>
                    <a:pt x="5437" y="10267"/>
                    <a:pt x="2902" y="14570"/>
                  </a:cubicBezTo>
                  <a:cubicBezTo>
                    <a:pt x="2837" y="14766"/>
                    <a:pt x="2836" y="14994"/>
                    <a:pt x="2961" y="15191"/>
                  </a:cubicBezTo>
                  <a:lnTo>
                    <a:pt x="2961" y="15191"/>
                  </a:lnTo>
                  <a:cubicBezTo>
                    <a:pt x="2872" y="15054"/>
                    <a:pt x="2817" y="14946"/>
                    <a:pt x="2785" y="14864"/>
                  </a:cubicBezTo>
                  <a:lnTo>
                    <a:pt x="2785" y="14864"/>
                  </a:lnTo>
                  <a:cubicBezTo>
                    <a:pt x="2754" y="14908"/>
                    <a:pt x="2706" y="14955"/>
                    <a:pt x="2635" y="15004"/>
                  </a:cubicBezTo>
                  <a:cubicBezTo>
                    <a:pt x="2369" y="15370"/>
                    <a:pt x="2168" y="15771"/>
                    <a:pt x="1968" y="16171"/>
                  </a:cubicBezTo>
                  <a:cubicBezTo>
                    <a:pt x="1368" y="17205"/>
                    <a:pt x="767" y="18239"/>
                    <a:pt x="134" y="19240"/>
                  </a:cubicBezTo>
                  <a:cubicBezTo>
                    <a:pt x="0" y="19540"/>
                    <a:pt x="100" y="19874"/>
                    <a:pt x="334" y="20074"/>
                  </a:cubicBezTo>
                  <a:cubicBezTo>
                    <a:pt x="4170" y="23810"/>
                    <a:pt x="9707" y="25578"/>
                    <a:pt x="14944" y="26011"/>
                  </a:cubicBezTo>
                  <a:lnTo>
                    <a:pt x="14931" y="25979"/>
                  </a:lnTo>
                  <a:lnTo>
                    <a:pt x="14931" y="25979"/>
                  </a:lnTo>
                  <a:cubicBezTo>
                    <a:pt x="15028" y="26001"/>
                    <a:pt x="15125" y="26013"/>
                    <a:pt x="15218" y="26013"/>
                  </a:cubicBezTo>
                  <a:cubicBezTo>
                    <a:pt x="15309" y="26013"/>
                    <a:pt x="15397" y="26002"/>
                    <a:pt x="15478" y="25978"/>
                  </a:cubicBezTo>
                  <a:lnTo>
                    <a:pt x="22349" y="23743"/>
                  </a:lnTo>
                  <a:cubicBezTo>
                    <a:pt x="22474" y="23715"/>
                    <a:pt x="22581" y="23653"/>
                    <a:pt x="22669" y="23568"/>
                  </a:cubicBezTo>
                  <a:lnTo>
                    <a:pt x="22669" y="23568"/>
                  </a:lnTo>
                  <a:cubicBezTo>
                    <a:pt x="22787" y="23475"/>
                    <a:pt x="22854" y="23365"/>
                    <a:pt x="22880" y="23247"/>
                  </a:cubicBezTo>
                  <a:lnTo>
                    <a:pt x="22880" y="23247"/>
                  </a:lnTo>
                  <a:cubicBezTo>
                    <a:pt x="26002" y="16795"/>
                    <a:pt x="28526" y="10044"/>
                    <a:pt x="30355" y="3095"/>
                  </a:cubicBezTo>
                  <a:cubicBezTo>
                    <a:pt x="30508" y="2515"/>
                    <a:pt x="29681" y="2186"/>
                    <a:pt x="29208" y="2186"/>
                  </a:cubicBezTo>
                  <a:cubicBezTo>
                    <a:pt x="29165" y="2186"/>
                    <a:pt x="29124" y="2189"/>
                    <a:pt x="29087" y="2194"/>
                  </a:cubicBezTo>
                  <a:cubicBezTo>
                    <a:pt x="27478" y="2421"/>
                    <a:pt x="25838" y="2527"/>
                    <a:pt x="24186" y="2527"/>
                  </a:cubicBezTo>
                  <a:cubicBezTo>
                    <a:pt x="19411" y="2527"/>
                    <a:pt x="14541" y="1640"/>
                    <a:pt x="10060" y="197"/>
                  </a:cubicBezTo>
                  <a:lnTo>
                    <a:pt x="10060" y="197"/>
                  </a:lnTo>
                  <a:cubicBezTo>
                    <a:pt x="9901" y="100"/>
                    <a:pt x="9703" y="41"/>
                    <a:pt x="9497" y="22"/>
                  </a:cubicBezTo>
                  <a:lnTo>
                    <a:pt x="9497" y="22"/>
                  </a:lnTo>
                  <a:cubicBezTo>
                    <a:pt x="9421" y="7"/>
                    <a:pt x="9347" y="0"/>
                    <a:pt x="9275" y="0"/>
                  </a:cubicBezTo>
                  <a:close/>
                </a:path>
              </a:pathLst>
            </a:custGeom>
            <a:solidFill>
              <a:srgbClr val="FFFFFF"/>
            </a:solidFill>
            <a:ln>
              <a:noFill/>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9" name="Google Shape;633;p9">
              <a:extLst>
                <a:ext uri="{FF2B5EF4-FFF2-40B4-BE49-F238E27FC236}">
                  <a16:creationId xmlns:a16="http://schemas.microsoft.com/office/drawing/2014/main" id="{B8BA8094-861C-5409-305D-91D7893E1BDF}"/>
                </a:ext>
              </a:extLst>
            </p:cNvPr>
            <p:cNvSpPr/>
            <p:nvPr/>
          </p:nvSpPr>
          <p:spPr>
            <a:xfrm>
              <a:off x="10045400" y="2294038"/>
              <a:ext cx="706375" cy="610450"/>
            </a:xfrm>
            <a:custGeom>
              <a:avLst/>
              <a:gdLst/>
              <a:ahLst/>
              <a:cxnLst/>
              <a:rect l="l" t="t" r="r" b="b"/>
              <a:pathLst>
                <a:path w="28255" h="24418" extrusionOk="0">
                  <a:moveTo>
                    <a:pt x="8240" y="0"/>
                  </a:moveTo>
                  <a:cubicBezTo>
                    <a:pt x="8107" y="834"/>
                    <a:pt x="7907" y="1635"/>
                    <a:pt x="7706" y="2435"/>
                  </a:cubicBezTo>
                  <a:cubicBezTo>
                    <a:pt x="6639" y="6505"/>
                    <a:pt x="4971" y="10441"/>
                    <a:pt x="2803" y="14077"/>
                  </a:cubicBezTo>
                  <a:cubicBezTo>
                    <a:pt x="2803" y="14077"/>
                    <a:pt x="1235" y="16779"/>
                    <a:pt x="1" y="18747"/>
                  </a:cubicBezTo>
                  <a:cubicBezTo>
                    <a:pt x="1002" y="19748"/>
                    <a:pt x="5605" y="23851"/>
                    <a:pt x="13911" y="24418"/>
                  </a:cubicBezTo>
                  <a:lnTo>
                    <a:pt x="20782" y="22216"/>
                  </a:lnTo>
                  <a:cubicBezTo>
                    <a:pt x="22917" y="17580"/>
                    <a:pt x="24852" y="12876"/>
                    <a:pt x="26520" y="8039"/>
                  </a:cubicBezTo>
                  <a:cubicBezTo>
                    <a:pt x="27354" y="5671"/>
                    <a:pt x="28254" y="2202"/>
                    <a:pt x="28254" y="2202"/>
                  </a:cubicBezTo>
                  <a:lnTo>
                    <a:pt x="28254" y="2202"/>
                  </a:lnTo>
                  <a:cubicBezTo>
                    <a:pt x="26756" y="2430"/>
                    <a:pt x="25214" y="2526"/>
                    <a:pt x="23684" y="2526"/>
                  </a:cubicBezTo>
                  <a:cubicBezTo>
                    <a:pt x="15815" y="2526"/>
                    <a:pt x="8240" y="0"/>
                    <a:pt x="8240" y="0"/>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0" name="Google Shape;634;p9">
              <a:extLst>
                <a:ext uri="{FF2B5EF4-FFF2-40B4-BE49-F238E27FC236}">
                  <a16:creationId xmlns:a16="http://schemas.microsoft.com/office/drawing/2014/main" id="{EFFC8E6F-FEC5-F01D-D1EC-67058D873F81}"/>
                </a:ext>
              </a:extLst>
            </p:cNvPr>
            <p:cNvSpPr/>
            <p:nvPr/>
          </p:nvSpPr>
          <p:spPr>
            <a:xfrm>
              <a:off x="10399700" y="2814300"/>
              <a:ext cx="171825" cy="90075"/>
            </a:xfrm>
            <a:custGeom>
              <a:avLst/>
              <a:gdLst/>
              <a:ahLst/>
              <a:cxnLst/>
              <a:rect l="l" t="t" r="r" b="b"/>
              <a:pathLst>
                <a:path w="6873" h="3603" extrusionOk="0">
                  <a:moveTo>
                    <a:pt x="3103" y="0"/>
                  </a:moveTo>
                  <a:cubicBezTo>
                    <a:pt x="3103" y="0"/>
                    <a:pt x="2836" y="2135"/>
                    <a:pt x="1" y="3603"/>
                  </a:cubicBezTo>
                  <a:lnTo>
                    <a:pt x="6872" y="1401"/>
                  </a:lnTo>
                  <a:lnTo>
                    <a:pt x="6872" y="1401"/>
                  </a:lnTo>
                  <a:cubicBezTo>
                    <a:pt x="6872" y="1401"/>
                    <a:pt x="6528" y="1453"/>
                    <a:pt x="6043" y="1453"/>
                  </a:cubicBezTo>
                  <a:cubicBezTo>
                    <a:pt x="5075" y="1453"/>
                    <a:pt x="3548" y="1246"/>
                    <a:pt x="310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1" name="Google Shape;635;p9">
              <a:extLst>
                <a:ext uri="{FF2B5EF4-FFF2-40B4-BE49-F238E27FC236}">
                  <a16:creationId xmlns:a16="http://schemas.microsoft.com/office/drawing/2014/main" id="{E7C5F5AF-3650-FFB4-40E0-EBF27A4F20E9}"/>
                </a:ext>
              </a:extLst>
            </p:cNvPr>
            <p:cNvSpPr/>
            <p:nvPr/>
          </p:nvSpPr>
          <p:spPr>
            <a:xfrm>
              <a:off x="10286450" y="2434750"/>
              <a:ext cx="330925" cy="81850"/>
            </a:xfrm>
            <a:custGeom>
              <a:avLst/>
              <a:gdLst/>
              <a:ahLst/>
              <a:cxnLst/>
              <a:rect l="l" t="t" r="r" b="b"/>
              <a:pathLst>
                <a:path w="13237" h="3274" extrusionOk="0">
                  <a:moveTo>
                    <a:pt x="863" y="0"/>
                  </a:moveTo>
                  <a:cubicBezTo>
                    <a:pt x="630" y="0"/>
                    <a:pt x="1" y="607"/>
                    <a:pt x="128" y="639"/>
                  </a:cubicBezTo>
                  <a:cubicBezTo>
                    <a:pt x="4030" y="2240"/>
                    <a:pt x="8167" y="3140"/>
                    <a:pt x="12403" y="3274"/>
                  </a:cubicBezTo>
                  <a:cubicBezTo>
                    <a:pt x="12670" y="3274"/>
                    <a:pt x="13237" y="2640"/>
                    <a:pt x="13204" y="2640"/>
                  </a:cubicBezTo>
                  <a:cubicBezTo>
                    <a:pt x="8967" y="2507"/>
                    <a:pt x="4798" y="1606"/>
                    <a:pt x="895" y="5"/>
                  </a:cubicBezTo>
                  <a:cubicBezTo>
                    <a:pt x="885" y="2"/>
                    <a:pt x="875" y="0"/>
                    <a:pt x="8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2" name="Google Shape;636;p9">
              <a:extLst>
                <a:ext uri="{FF2B5EF4-FFF2-40B4-BE49-F238E27FC236}">
                  <a16:creationId xmlns:a16="http://schemas.microsoft.com/office/drawing/2014/main" id="{67CE24CE-6F8E-1CBC-741F-5A65BC91110E}"/>
                </a:ext>
              </a:extLst>
            </p:cNvPr>
            <p:cNvSpPr/>
            <p:nvPr/>
          </p:nvSpPr>
          <p:spPr>
            <a:xfrm>
              <a:off x="10233150" y="2558850"/>
              <a:ext cx="330875" cy="81175"/>
            </a:xfrm>
            <a:custGeom>
              <a:avLst/>
              <a:gdLst/>
              <a:ahLst/>
              <a:cxnLst/>
              <a:rect l="l" t="t" r="r" b="b"/>
              <a:pathLst>
                <a:path w="13235" h="3247" extrusionOk="0">
                  <a:moveTo>
                    <a:pt x="870" y="1"/>
                  </a:moveTo>
                  <a:cubicBezTo>
                    <a:pt x="599" y="1"/>
                    <a:pt x="1" y="583"/>
                    <a:pt x="125" y="645"/>
                  </a:cubicBezTo>
                  <a:cubicBezTo>
                    <a:pt x="4028" y="2246"/>
                    <a:pt x="8197" y="3113"/>
                    <a:pt x="12400" y="3247"/>
                  </a:cubicBezTo>
                  <a:cubicBezTo>
                    <a:pt x="12700" y="3247"/>
                    <a:pt x="13234" y="2613"/>
                    <a:pt x="13201" y="2613"/>
                  </a:cubicBezTo>
                  <a:cubicBezTo>
                    <a:pt x="8964" y="2479"/>
                    <a:pt x="4828" y="1612"/>
                    <a:pt x="925" y="11"/>
                  </a:cubicBezTo>
                  <a:cubicBezTo>
                    <a:pt x="909" y="4"/>
                    <a:pt x="891" y="1"/>
                    <a:pt x="8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3" name="Google Shape;637;p9">
              <a:extLst>
                <a:ext uri="{FF2B5EF4-FFF2-40B4-BE49-F238E27FC236}">
                  <a16:creationId xmlns:a16="http://schemas.microsoft.com/office/drawing/2014/main" id="{D52C5FA5-2D27-B5AE-298E-E6D2122DCDE1}"/>
                </a:ext>
              </a:extLst>
            </p:cNvPr>
            <p:cNvSpPr/>
            <p:nvPr/>
          </p:nvSpPr>
          <p:spPr>
            <a:xfrm>
              <a:off x="10174775" y="2676450"/>
              <a:ext cx="330875" cy="81150"/>
            </a:xfrm>
            <a:custGeom>
              <a:avLst/>
              <a:gdLst/>
              <a:ahLst/>
              <a:cxnLst/>
              <a:rect l="l" t="t" r="r" b="b"/>
              <a:pathLst>
                <a:path w="13235" h="3246" extrusionOk="0">
                  <a:moveTo>
                    <a:pt x="843" y="0"/>
                  </a:moveTo>
                  <a:cubicBezTo>
                    <a:pt x="599" y="0"/>
                    <a:pt x="1" y="582"/>
                    <a:pt x="125" y="644"/>
                  </a:cubicBezTo>
                  <a:cubicBezTo>
                    <a:pt x="4028" y="2245"/>
                    <a:pt x="8197" y="3113"/>
                    <a:pt x="12400" y="3246"/>
                  </a:cubicBezTo>
                  <a:cubicBezTo>
                    <a:pt x="12700" y="3246"/>
                    <a:pt x="13234" y="2612"/>
                    <a:pt x="13201" y="2612"/>
                  </a:cubicBezTo>
                  <a:cubicBezTo>
                    <a:pt x="8964" y="2479"/>
                    <a:pt x="4795" y="1611"/>
                    <a:pt x="892" y="10"/>
                  </a:cubicBezTo>
                  <a:cubicBezTo>
                    <a:pt x="878" y="3"/>
                    <a:pt x="862" y="0"/>
                    <a:pt x="84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04" name="Google Shape;638;p9">
            <a:extLst>
              <a:ext uri="{FF2B5EF4-FFF2-40B4-BE49-F238E27FC236}">
                <a16:creationId xmlns:a16="http://schemas.microsoft.com/office/drawing/2014/main" id="{19F9E979-B957-7B5D-2E91-2D948662F430}"/>
              </a:ext>
            </a:extLst>
          </p:cNvPr>
          <p:cNvGrpSpPr/>
          <p:nvPr/>
        </p:nvGrpSpPr>
        <p:grpSpPr>
          <a:xfrm rot="-2700000" flipH="1">
            <a:off x="10743535" y="4338700"/>
            <a:ext cx="1090528" cy="1084773"/>
            <a:chOff x="10440625" y="1291025"/>
            <a:chExt cx="630000" cy="626675"/>
          </a:xfrm>
        </p:grpSpPr>
        <p:sp>
          <p:nvSpPr>
            <p:cNvPr id="105" name="Google Shape;639;p9">
              <a:extLst>
                <a:ext uri="{FF2B5EF4-FFF2-40B4-BE49-F238E27FC236}">
                  <a16:creationId xmlns:a16="http://schemas.microsoft.com/office/drawing/2014/main" id="{9EA556DD-9CC4-7ECD-C769-862009DC5555}"/>
                </a:ext>
              </a:extLst>
            </p:cNvPr>
            <p:cNvSpPr/>
            <p:nvPr/>
          </p:nvSpPr>
          <p:spPr>
            <a:xfrm>
              <a:off x="10465650" y="1310625"/>
              <a:ext cx="580450" cy="589725"/>
            </a:xfrm>
            <a:custGeom>
              <a:avLst/>
              <a:gdLst/>
              <a:ahLst/>
              <a:cxnLst/>
              <a:rect l="l" t="t" r="r" b="b"/>
              <a:pathLst>
                <a:path w="23218" h="23589" extrusionOk="0">
                  <a:moveTo>
                    <a:pt x="12610" y="0"/>
                  </a:moveTo>
                  <a:cubicBezTo>
                    <a:pt x="6906" y="4003"/>
                    <a:pt x="1" y="6138"/>
                    <a:pt x="1" y="6138"/>
                  </a:cubicBezTo>
                  <a:cubicBezTo>
                    <a:pt x="434" y="6772"/>
                    <a:pt x="768" y="7439"/>
                    <a:pt x="1135" y="8073"/>
                  </a:cubicBezTo>
                  <a:cubicBezTo>
                    <a:pt x="2803" y="11442"/>
                    <a:pt x="4003" y="15044"/>
                    <a:pt x="4671" y="18747"/>
                  </a:cubicBezTo>
                  <a:cubicBezTo>
                    <a:pt x="4671" y="18747"/>
                    <a:pt x="5171" y="21482"/>
                    <a:pt x="5505" y="23484"/>
                  </a:cubicBezTo>
                  <a:cubicBezTo>
                    <a:pt x="5841" y="23527"/>
                    <a:pt x="6482" y="23588"/>
                    <a:pt x="7358" y="23588"/>
                  </a:cubicBezTo>
                  <a:cubicBezTo>
                    <a:pt x="10563" y="23588"/>
                    <a:pt x="16913" y="22766"/>
                    <a:pt x="23017" y="17213"/>
                  </a:cubicBezTo>
                  <a:lnTo>
                    <a:pt x="23217" y="17012"/>
                  </a:lnTo>
                  <a:cubicBezTo>
                    <a:pt x="22817" y="14511"/>
                    <a:pt x="20348" y="7172"/>
                    <a:pt x="18280" y="2168"/>
                  </a:cubicBezTo>
                  <a:cubicBezTo>
                    <a:pt x="18113" y="1735"/>
                    <a:pt x="17913" y="1301"/>
                    <a:pt x="17713" y="868"/>
                  </a:cubicBezTo>
                  <a:lnTo>
                    <a:pt x="17680" y="734"/>
                  </a:lnTo>
                  <a:cubicBezTo>
                    <a:pt x="17546" y="501"/>
                    <a:pt x="17446" y="234"/>
                    <a:pt x="17313" y="0"/>
                  </a:cubicBezTo>
                  <a:close/>
                </a:path>
              </a:pathLst>
            </a:custGeom>
            <a:solidFill>
              <a:srgbClr val="302D5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6" name="Google Shape;640;p9">
              <a:extLst>
                <a:ext uri="{FF2B5EF4-FFF2-40B4-BE49-F238E27FC236}">
                  <a16:creationId xmlns:a16="http://schemas.microsoft.com/office/drawing/2014/main" id="{A1974AE5-2054-582E-2B62-D5CB2EAEA01D}"/>
                </a:ext>
              </a:extLst>
            </p:cNvPr>
            <p:cNvSpPr/>
            <p:nvPr/>
          </p:nvSpPr>
          <p:spPr>
            <a:xfrm>
              <a:off x="10440625" y="1291025"/>
              <a:ext cx="630000" cy="626675"/>
            </a:xfrm>
            <a:custGeom>
              <a:avLst/>
              <a:gdLst/>
              <a:ahLst/>
              <a:cxnLst/>
              <a:rect l="l" t="t" r="r" b="b"/>
              <a:pathLst>
                <a:path w="25200" h="25067" extrusionOk="0">
                  <a:moveTo>
                    <a:pt x="17914" y="1485"/>
                  </a:moveTo>
                  <a:cubicBezTo>
                    <a:pt x="20117" y="6418"/>
                    <a:pt x="22353" y="11902"/>
                    <a:pt x="23310" y="17266"/>
                  </a:cubicBezTo>
                  <a:lnTo>
                    <a:pt x="23310" y="17266"/>
                  </a:lnTo>
                  <a:cubicBezTo>
                    <a:pt x="19197" y="20977"/>
                    <a:pt x="13681" y="23649"/>
                    <a:pt x="8065" y="23649"/>
                  </a:cubicBezTo>
                  <a:cubicBezTo>
                    <a:pt x="7800" y="23649"/>
                    <a:pt x="7535" y="23643"/>
                    <a:pt x="7270" y="23631"/>
                  </a:cubicBezTo>
                  <a:lnTo>
                    <a:pt x="7270" y="23631"/>
                  </a:lnTo>
                  <a:cubicBezTo>
                    <a:pt x="7158" y="22363"/>
                    <a:pt x="7069" y="20721"/>
                    <a:pt x="6420" y="19697"/>
                  </a:cubicBezTo>
                  <a:lnTo>
                    <a:pt x="6420" y="19697"/>
                  </a:lnTo>
                  <a:lnTo>
                    <a:pt x="6539" y="19798"/>
                  </a:lnTo>
                  <a:cubicBezTo>
                    <a:pt x="5769" y="15469"/>
                    <a:pt x="4260" y="11294"/>
                    <a:pt x="2099" y="7451"/>
                  </a:cubicBezTo>
                  <a:lnTo>
                    <a:pt x="2099" y="7451"/>
                  </a:lnTo>
                  <a:cubicBezTo>
                    <a:pt x="6410" y="6064"/>
                    <a:pt x="10500" y="4055"/>
                    <a:pt x="14247" y="1485"/>
                  </a:cubicBezTo>
                  <a:close/>
                  <a:moveTo>
                    <a:pt x="13099" y="1"/>
                  </a:moveTo>
                  <a:cubicBezTo>
                    <a:pt x="12993" y="1"/>
                    <a:pt x="12894" y="26"/>
                    <a:pt x="12810" y="84"/>
                  </a:cubicBezTo>
                  <a:cubicBezTo>
                    <a:pt x="8941" y="2752"/>
                    <a:pt x="4704" y="4820"/>
                    <a:pt x="268" y="6221"/>
                  </a:cubicBezTo>
                  <a:cubicBezTo>
                    <a:pt x="1" y="6288"/>
                    <a:pt x="101" y="6622"/>
                    <a:pt x="201" y="6789"/>
                  </a:cubicBezTo>
                  <a:cubicBezTo>
                    <a:pt x="1902" y="9624"/>
                    <a:pt x="3170" y="12693"/>
                    <a:pt x="4004" y="15895"/>
                  </a:cubicBezTo>
                  <a:cubicBezTo>
                    <a:pt x="4287" y="16911"/>
                    <a:pt x="4286" y="18329"/>
                    <a:pt x="4831" y="19283"/>
                  </a:cubicBezTo>
                  <a:lnTo>
                    <a:pt x="4831" y="19283"/>
                  </a:lnTo>
                  <a:lnTo>
                    <a:pt x="4771" y="19231"/>
                  </a:lnTo>
                  <a:lnTo>
                    <a:pt x="4771" y="19231"/>
                  </a:lnTo>
                  <a:cubicBezTo>
                    <a:pt x="5071" y="20799"/>
                    <a:pt x="5338" y="22366"/>
                    <a:pt x="5605" y="23968"/>
                  </a:cubicBezTo>
                  <a:cubicBezTo>
                    <a:pt x="5672" y="24468"/>
                    <a:pt x="6439" y="24902"/>
                    <a:pt x="6906" y="24935"/>
                  </a:cubicBezTo>
                  <a:cubicBezTo>
                    <a:pt x="7646" y="25024"/>
                    <a:pt x="8385" y="25066"/>
                    <a:pt x="9121" y="25066"/>
                  </a:cubicBezTo>
                  <a:cubicBezTo>
                    <a:pt x="15027" y="25066"/>
                    <a:pt x="20755" y="22312"/>
                    <a:pt x="25085" y="18397"/>
                  </a:cubicBezTo>
                  <a:cubicBezTo>
                    <a:pt x="25200" y="18291"/>
                    <a:pt x="25188" y="18136"/>
                    <a:pt x="25097" y="17971"/>
                  </a:cubicBezTo>
                  <a:lnTo>
                    <a:pt x="25097" y="17971"/>
                  </a:lnTo>
                  <a:cubicBezTo>
                    <a:pt x="24116" y="12473"/>
                    <a:pt x="21799" y="6817"/>
                    <a:pt x="19548" y="1752"/>
                  </a:cubicBezTo>
                  <a:lnTo>
                    <a:pt x="19114" y="884"/>
                  </a:lnTo>
                  <a:cubicBezTo>
                    <a:pt x="18814" y="351"/>
                    <a:pt x="18281" y="50"/>
                    <a:pt x="17680" y="50"/>
                  </a:cubicBezTo>
                  <a:lnTo>
                    <a:pt x="13381" y="50"/>
                  </a:lnTo>
                  <a:cubicBezTo>
                    <a:pt x="13284" y="18"/>
                    <a:pt x="13189" y="1"/>
                    <a:pt x="13099" y="1"/>
                  </a:cubicBezTo>
                  <a:close/>
                </a:path>
              </a:pathLst>
            </a:custGeom>
            <a:solidFill>
              <a:srgbClr val="FFFFFF"/>
            </a:solidFill>
            <a:ln w="1905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7" name="Google Shape;641;p9">
              <a:extLst>
                <a:ext uri="{FF2B5EF4-FFF2-40B4-BE49-F238E27FC236}">
                  <a16:creationId xmlns:a16="http://schemas.microsoft.com/office/drawing/2014/main" id="{D7C4CC0C-4810-655D-4A84-40E5860E6007}"/>
                </a:ext>
              </a:extLst>
            </p:cNvPr>
            <p:cNvSpPr/>
            <p:nvPr/>
          </p:nvSpPr>
          <p:spPr>
            <a:xfrm>
              <a:off x="10465650" y="1310625"/>
              <a:ext cx="580450" cy="589725"/>
            </a:xfrm>
            <a:custGeom>
              <a:avLst/>
              <a:gdLst/>
              <a:ahLst/>
              <a:cxnLst/>
              <a:rect l="l" t="t" r="r" b="b"/>
              <a:pathLst>
                <a:path w="23218" h="23589" extrusionOk="0">
                  <a:moveTo>
                    <a:pt x="12576" y="0"/>
                  </a:moveTo>
                  <a:cubicBezTo>
                    <a:pt x="6906" y="4003"/>
                    <a:pt x="1" y="6138"/>
                    <a:pt x="1" y="6138"/>
                  </a:cubicBezTo>
                  <a:cubicBezTo>
                    <a:pt x="434" y="6772"/>
                    <a:pt x="768" y="7406"/>
                    <a:pt x="1135" y="8073"/>
                  </a:cubicBezTo>
                  <a:cubicBezTo>
                    <a:pt x="2803" y="11442"/>
                    <a:pt x="4003" y="15044"/>
                    <a:pt x="4637" y="18747"/>
                  </a:cubicBezTo>
                  <a:cubicBezTo>
                    <a:pt x="4637" y="18747"/>
                    <a:pt x="5171" y="21482"/>
                    <a:pt x="5471" y="23484"/>
                  </a:cubicBezTo>
                  <a:cubicBezTo>
                    <a:pt x="5815" y="23527"/>
                    <a:pt x="6460" y="23588"/>
                    <a:pt x="7338" y="23588"/>
                  </a:cubicBezTo>
                  <a:cubicBezTo>
                    <a:pt x="10550" y="23588"/>
                    <a:pt x="16880" y="22766"/>
                    <a:pt x="22984" y="17213"/>
                  </a:cubicBezTo>
                  <a:lnTo>
                    <a:pt x="23217" y="17046"/>
                  </a:lnTo>
                  <a:cubicBezTo>
                    <a:pt x="22817" y="14511"/>
                    <a:pt x="20348" y="7172"/>
                    <a:pt x="18280" y="2168"/>
                  </a:cubicBezTo>
                  <a:cubicBezTo>
                    <a:pt x="18013" y="1468"/>
                    <a:pt x="17646" y="701"/>
                    <a:pt x="17313" y="0"/>
                  </a:cubicBezTo>
                  <a:close/>
                </a:path>
              </a:pathLst>
            </a:custGeom>
            <a:solidFill>
              <a:srgbClr val="8DCED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8" name="Google Shape;642;p9">
              <a:extLst>
                <a:ext uri="{FF2B5EF4-FFF2-40B4-BE49-F238E27FC236}">
                  <a16:creationId xmlns:a16="http://schemas.microsoft.com/office/drawing/2014/main" id="{44E50123-49B0-05F8-F894-1B4B735CC61D}"/>
                </a:ext>
              </a:extLst>
            </p:cNvPr>
            <p:cNvSpPr/>
            <p:nvPr/>
          </p:nvSpPr>
          <p:spPr>
            <a:xfrm>
              <a:off x="10780050" y="1309775"/>
              <a:ext cx="118425" cy="69250"/>
            </a:xfrm>
            <a:custGeom>
              <a:avLst/>
              <a:gdLst/>
              <a:ahLst/>
              <a:cxnLst/>
              <a:rect l="l" t="t" r="r" b="b"/>
              <a:pathLst>
                <a:path w="4737" h="2770" extrusionOk="0">
                  <a:moveTo>
                    <a:pt x="0" y="1"/>
                  </a:moveTo>
                  <a:cubicBezTo>
                    <a:pt x="1868" y="368"/>
                    <a:pt x="3569" y="2770"/>
                    <a:pt x="3569" y="2770"/>
                  </a:cubicBezTo>
                  <a:lnTo>
                    <a:pt x="4737"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9" name="Google Shape;643;p9">
              <a:extLst>
                <a:ext uri="{FF2B5EF4-FFF2-40B4-BE49-F238E27FC236}">
                  <a16:creationId xmlns:a16="http://schemas.microsoft.com/office/drawing/2014/main" id="{1F842832-3FDF-2BC5-0116-DB6CA1D172BB}"/>
                </a:ext>
              </a:extLst>
            </p:cNvPr>
            <p:cNvSpPr/>
            <p:nvPr/>
          </p:nvSpPr>
          <p:spPr>
            <a:xfrm>
              <a:off x="10585125" y="1404925"/>
              <a:ext cx="291075" cy="135350"/>
            </a:xfrm>
            <a:custGeom>
              <a:avLst/>
              <a:gdLst/>
              <a:ahLst/>
              <a:cxnLst/>
              <a:rect l="l" t="t" r="r" b="b"/>
              <a:pathLst>
                <a:path w="11643" h="5414" extrusionOk="0">
                  <a:moveTo>
                    <a:pt x="10959" y="0"/>
                  </a:moveTo>
                  <a:cubicBezTo>
                    <a:pt x="10848" y="0"/>
                    <a:pt x="10733" y="48"/>
                    <a:pt x="10633" y="164"/>
                  </a:cubicBezTo>
                  <a:cubicBezTo>
                    <a:pt x="7831" y="2633"/>
                    <a:pt x="4328" y="4167"/>
                    <a:pt x="625" y="4534"/>
                  </a:cubicBezTo>
                  <a:cubicBezTo>
                    <a:pt x="0" y="4534"/>
                    <a:pt x="49" y="5414"/>
                    <a:pt x="607" y="5414"/>
                  </a:cubicBezTo>
                  <a:cubicBezTo>
                    <a:pt x="644" y="5414"/>
                    <a:pt x="684" y="5410"/>
                    <a:pt x="726" y="5401"/>
                  </a:cubicBezTo>
                  <a:lnTo>
                    <a:pt x="692" y="5401"/>
                  </a:lnTo>
                  <a:cubicBezTo>
                    <a:pt x="4595" y="5035"/>
                    <a:pt x="8298" y="3433"/>
                    <a:pt x="11233" y="832"/>
                  </a:cubicBezTo>
                  <a:cubicBezTo>
                    <a:pt x="11643" y="524"/>
                    <a:pt x="11325" y="0"/>
                    <a:pt x="1095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0" name="Google Shape;644;p9">
              <a:extLst>
                <a:ext uri="{FF2B5EF4-FFF2-40B4-BE49-F238E27FC236}">
                  <a16:creationId xmlns:a16="http://schemas.microsoft.com/office/drawing/2014/main" id="{AC92AC58-7019-11E4-78CA-8DA79908AA92}"/>
                </a:ext>
              </a:extLst>
            </p:cNvPr>
            <p:cNvSpPr/>
            <p:nvPr/>
          </p:nvSpPr>
          <p:spPr>
            <a:xfrm>
              <a:off x="10610050" y="1479250"/>
              <a:ext cx="291050" cy="136075"/>
            </a:xfrm>
            <a:custGeom>
              <a:avLst/>
              <a:gdLst/>
              <a:ahLst/>
              <a:cxnLst/>
              <a:rect l="l" t="t" r="r" b="b"/>
              <a:pathLst>
                <a:path w="11642" h="5443" extrusionOk="0">
                  <a:moveTo>
                    <a:pt x="10939" y="0"/>
                  </a:moveTo>
                  <a:cubicBezTo>
                    <a:pt x="10826" y="0"/>
                    <a:pt x="10709" y="47"/>
                    <a:pt x="10603" y="160"/>
                  </a:cubicBezTo>
                  <a:cubicBezTo>
                    <a:pt x="7834" y="2662"/>
                    <a:pt x="4332" y="4196"/>
                    <a:pt x="596" y="4530"/>
                  </a:cubicBezTo>
                  <a:cubicBezTo>
                    <a:pt x="0" y="4530"/>
                    <a:pt x="53" y="5443"/>
                    <a:pt x="587" y="5443"/>
                  </a:cubicBezTo>
                  <a:cubicBezTo>
                    <a:pt x="621" y="5443"/>
                    <a:pt x="657" y="5439"/>
                    <a:pt x="696" y="5431"/>
                  </a:cubicBezTo>
                  <a:cubicBezTo>
                    <a:pt x="4599" y="5064"/>
                    <a:pt x="8268" y="3429"/>
                    <a:pt x="11203" y="827"/>
                  </a:cubicBezTo>
                  <a:cubicBezTo>
                    <a:pt x="11642" y="544"/>
                    <a:pt x="11322" y="0"/>
                    <a:pt x="1093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1" name="Google Shape;645;p9">
              <a:extLst>
                <a:ext uri="{FF2B5EF4-FFF2-40B4-BE49-F238E27FC236}">
                  <a16:creationId xmlns:a16="http://schemas.microsoft.com/office/drawing/2014/main" id="{6CD74AC3-AF1E-2E77-9804-C068B0A3EF42}"/>
                </a:ext>
              </a:extLst>
            </p:cNvPr>
            <p:cNvSpPr/>
            <p:nvPr/>
          </p:nvSpPr>
          <p:spPr>
            <a:xfrm>
              <a:off x="10634075" y="1554200"/>
              <a:ext cx="291325" cy="136050"/>
            </a:xfrm>
            <a:custGeom>
              <a:avLst/>
              <a:gdLst/>
              <a:ahLst/>
              <a:cxnLst/>
              <a:rect l="l" t="t" r="r" b="b"/>
              <a:pathLst>
                <a:path w="11653" h="5442" extrusionOk="0">
                  <a:moveTo>
                    <a:pt x="10969" y="0"/>
                  </a:moveTo>
                  <a:cubicBezTo>
                    <a:pt x="10858" y="0"/>
                    <a:pt x="10743" y="48"/>
                    <a:pt x="10643" y="164"/>
                  </a:cubicBezTo>
                  <a:cubicBezTo>
                    <a:pt x="7841" y="2666"/>
                    <a:pt x="4338" y="4167"/>
                    <a:pt x="636" y="4534"/>
                  </a:cubicBezTo>
                  <a:cubicBezTo>
                    <a:pt x="0" y="4534"/>
                    <a:pt x="61" y="5442"/>
                    <a:pt x="644" y="5442"/>
                  </a:cubicBezTo>
                  <a:cubicBezTo>
                    <a:pt x="673" y="5442"/>
                    <a:pt x="704" y="5440"/>
                    <a:pt x="736" y="5435"/>
                  </a:cubicBezTo>
                  <a:lnTo>
                    <a:pt x="702" y="5401"/>
                  </a:lnTo>
                  <a:cubicBezTo>
                    <a:pt x="4605" y="5035"/>
                    <a:pt x="8308" y="3433"/>
                    <a:pt x="11243" y="832"/>
                  </a:cubicBezTo>
                  <a:cubicBezTo>
                    <a:pt x="11653" y="524"/>
                    <a:pt x="11335" y="0"/>
                    <a:pt x="109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2" name="Google Shape;646;p9">
              <a:extLst>
                <a:ext uri="{FF2B5EF4-FFF2-40B4-BE49-F238E27FC236}">
                  <a16:creationId xmlns:a16="http://schemas.microsoft.com/office/drawing/2014/main" id="{4227A639-800C-E67E-F55D-270E20FF8662}"/>
                </a:ext>
              </a:extLst>
            </p:cNvPr>
            <p:cNvSpPr/>
            <p:nvPr/>
          </p:nvSpPr>
          <p:spPr>
            <a:xfrm>
              <a:off x="10659325" y="1628900"/>
              <a:ext cx="291050" cy="135700"/>
            </a:xfrm>
            <a:custGeom>
              <a:avLst/>
              <a:gdLst/>
              <a:ahLst/>
              <a:cxnLst/>
              <a:rect l="l" t="t" r="r" b="b"/>
              <a:pathLst>
                <a:path w="11642" h="5428" extrusionOk="0">
                  <a:moveTo>
                    <a:pt x="10966" y="1"/>
                  </a:moveTo>
                  <a:cubicBezTo>
                    <a:pt x="10853" y="1"/>
                    <a:pt x="10736" y="52"/>
                    <a:pt x="10633" y="179"/>
                  </a:cubicBezTo>
                  <a:cubicBezTo>
                    <a:pt x="7831" y="2647"/>
                    <a:pt x="4329" y="4181"/>
                    <a:pt x="626" y="4548"/>
                  </a:cubicBezTo>
                  <a:cubicBezTo>
                    <a:pt x="1" y="4548"/>
                    <a:pt x="50" y="5428"/>
                    <a:pt x="608" y="5428"/>
                  </a:cubicBezTo>
                  <a:cubicBezTo>
                    <a:pt x="645" y="5428"/>
                    <a:pt x="685" y="5424"/>
                    <a:pt x="726" y="5416"/>
                  </a:cubicBezTo>
                  <a:lnTo>
                    <a:pt x="693" y="5416"/>
                  </a:lnTo>
                  <a:cubicBezTo>
                    <a:pt x="4596" y="5049"/>
                    <a:pt x="8298" y="3448"/>
                    <a:pt x="11234" y="846"/>
                  </a:cubicBezTo>
                  <a:cubicBezTo>
                    <a:pt x="11641" y="540"/>
                    <a:pt x="11329" y="1"/>
                    <a:pt x="109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13" name="Google Shape;647;p9">
            <a:extLst>
              <a:ext uri="{FF2B5EF4-FFF2-40B4-BE49-F238E27FC236}">
                <a16:creationId xmlns:a16="http://schemas.microsoft.com/office/drawing/2014/main" id="{6A2ABD9C-F9C7-266E-317D-236528B32BE0}"/>
              </a:ext>
            </a:extLst>
          </p:cNvPr>
          <p:cNvGrpSpPr/>
          <p:nvPr/>
        </p:nvGrpSpPr>
        <p:grpSpPr>
          <a:xfrm rot="2700000">
            <a:off x="11022181" y="1319565"/>
            <a:ext cx="1161241" cy="779957"/>
            <a:chOff x="133625" y="4024950"/>
            <a:chExt cx="1244878" cy="836133"/>
          </a:xfrm>
        </p:grpSpPr>
        <p:sp>
          <p:nvSpPr>
            <p:cNvPr id="114" name="Google Shape;648;p9">
              <a:extLst>
                <a:ext uri="{FF2B5EF4-FFF2-40B4-BE49-F238E27FC236}">
                  <a16:creationId xmlns:a16="http://schemas.microsoft.com/office/drawing/2014/main" id="{95A99C5A-703A-94EC-E6F6-53CC510AB812}"/>
                </a:ext>
              </a:extLst>
            </p:cNvPr>
            <p:cNvSpPr/>
            <p:nvPr/>
          </p:nvSpPr>
          <p:spPr>
            <a:xfrm>
              <a:off x="145827" y="4027219"/>
              <a:ext cx="1217689" cy="831396"/>
            </a:xfrm>
            <a:custGeom>
              <a:avLst/>
              <a:gdLst/>
              <a:ahLst/>
              <a:cxnLst/>
              <a:rect l="l" t="t" r="r" b="b"/>
              <a:pathLst>
                <a:path w="103589" h="70727" extrusionOk="0">
                  <a:moveTo>
                    <a:pt x="6834" y="0"/>
                  </a:moveTo>
                  <a:lnTo>
                    <a:pt x="6834" y="0"/>
                  </a:lnTo>
                  <a:cubicBezTo>
                    <a:pt x="7521" y="850"/>
                    <a:pt x="8142" y="1766"/>
                    <a:pt x="8698" y="2682"/>
                  </a:cubicBezTo>
                  <a:lnTo>
                    <a:pt x="5199" y="916"/>
                  </a:lnTo>
                  <a:lnTo>
                    <a:pt x="5199" y="916"/>
                  </a:lnTo>
                  <a:cubicBezTo>
                    <a:pt x="6409" y="2485"/>
                    <a:pt x="7488" y="4153"/>
                    <a:pt x="8436" y="5919"/>
                  </a:cubicBezTo>
                  <a:lnTo>
                    <a:pt x="2256" y="2845"/>
                  </a:lnTo>
                  <a:lnTo>
                    <a:pt x="2256" y="2845"/>
                  </a:lnTo>
                  <a:cubicBezTo>
                    <a:pt x="4120" y="5265"/>
                    <a:pt x="5690" y="7946"/>
                    <a:pt x="6932" y="10758"/>
                  </a:cubicBezTo>
                  <a:lnTo>
                    <a:pt x="0" y="7979"/>
                  </a:lnTo>
                  <a:lnTo>
                    <a:pt x="0" y="7979"/>
                  </a:lnTo>
                  <a:cubicBezTo>
                    <a:pt x="4937" y="13145"/>
                    <a:pt x="7684" y="20142"/>
                    <a:pt x="8534" y="27238"/>
                  </a:cubicBezTo>
                  <a:cubicBezTo>
                    <a:pt x="9057" y="32045"/>
                    <a:pt x="8927" y="36917"/>
                    <a:pt x="8175" y="41690"/>
                  </a:cubicBezTo>
                  <a:cubicBezTo>
                    <a:pt x="7979" y="42865"/>
                    <a:pt x="5246" y="55326"/>
                    <a:pt x="5037" y="55326"/>
                  </a:cubicBezTo>
                  <a:cubicBezTo>
                    <a:pt x="5037" y="55326"/>
                    <a:pt x="5036" y="55326"/>
                    <a:pt x="5036" y="55326"/>
                  </a:cubicBezTo>
                  <a:lnTo>
                    <a:pt x="5036" y="55326"/>
                  </a:lnTo>
                  <a:cubicBezTo>
                    <a:pt x="5037" y="55326"/>
                    <a:pt x="8045" y="56339"/>
                    <a:pt x="12818" y="57843"/>
                  </a:cubicBezTo>
                  <a:cubicBezTo>
                    <a:pt x="26028" y="62061"/>
                    <a:pt x="52317" y="70072"/>
                    <a:pt x="61309" y="70726"/>
                  </a:cubicBezTo>
                  <a:lnTo>
                    <a:pt x="70694" y="65527"/>
                  </a:lnTo>
                  <a:lnTo>
                    <a:pt x="70726" y="65495"/>
                  </a:lnTo>
                  <a:lnTo>
                    <a:pt x="70759" y="65495"/>
                  </a:lnTo>
                  <a:lnTo>
                    <a:pt x="70890" y="65429"/>
                  </a:lnTo>
                  <a:lnTo>
                    <a:pt x="70857" y="65429"/>
                  </a:lnTo>
                  <a:cubicBezTo>
                    <a:pt x="71184" y="65135"/>
                    <a:pt x="71413" y="64775"/>
                    <a:pt x="71576" y="64383"/>
                  </a:cubicBezTo>
                  <a:cubicBezTo>
                    <a:pt x="72296" y="62650"/>
                    <a:pt x="73015" y="60950"/>
                    <a:pt x="73735" y="59217"/>
                  </a:cubicBezTo>
                  <a:cubicBezTo>
                    <a:pt x="74944" y="56437"/>
                    <a:pt x="76187" y="53691"/>
                    <a:pt x="77626" y="51042"/>
                  </a:cubicBezTo>
                  <a:cubicBezTo>
                    <a:pt x="79849" y="47020"/>
                    <a:pt x="82825" y="43554"/>
                    <a:pt x="85768" y="40088"/>
                  </a:cubicBezTo>
                  <a:cubicBezTo>
                    <a:pt x="90411" y="34628"/>
                    <a:pt x="96754" y="29461"/>
                    <a:pt x="103588" y="27728"/>
                  </a:cubicBezTo>
                  <a:cubicBezTo>
                    <a:pt x="99991" y="26519"/>
                    <a:pt x="96394" y="25276"/>
                    <a:pt x="92863" y="23935"/>
                  </a:cubicBezTo>
                  <a:lnTo>
                    <a:pt x="50323" y="8763"/>
                  </a:lnTo>
                  <a:cubicBezTo>
                    <a:pt x="49930" y="8862"/>
                    <a:pt x="49538" y="9058"/>
                    <a:pt x="49211" y="9352"/>
                  </a:cubicBezTo>
                  <a:lnTo>
                    <a:pt x="44273" y="7161"/>
                  </a:lnTo>
                  <a:cubicBezTo>
                    <a:pt x="43783" y="7488"/>
                    <a:pt x="43325" y="7848"/>
                    <a:pt x="42835" y="8208"/>
                  </a:cubicBezTo>
                  <a:lnTo>
                    <a:pt x="38486" y="6344"/>
                  </a:lnTo>
                  <a:cubicBezTo>
                    <a:pt x="36066" y="8109"/>
                    <a:pt x="33843" y="10169"/>
                    <a:pt x="31946" y="12491"/>
                  </a:cubicBezTo>
                  <a:lnTo>
                    <a:pt x="6834" y="0"/>
                  </a:lnTo>
                  <a:close/>
                </a:path>
              </a:pathLst>
            </a:custGeom>
            <a:solidFill>
              <a:srgbClr val="EF433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5" name="Google Shape;649;p9">
              <a:extLst>
                <a:ext uri="{FF2B5EF4-FFF2-40B4-BE49-F238E27FC236}">
                  <a16:creationId xmlns:a16="http://schemas.microsoft.com/office/drawing/2014/main" id="{A3841189-CA1C-8629-6430-B4523106CE02}"/>
                </a:ext>
              </a:extLst>
            </p:cNvPr>
            <p:cNvSpPr/>
            <p:nvPr/>
          </p:nvSpPr>
          <p:spPr>
            <a:xfrm>
              <a:off x="133625" y="4024950"/>
              <a:ext cx="1244878" cy="836133"/>
            </a:xfrm>
            <a:custGeom>
              <a:avLst/>
              <a:gdLst/>
              <a:ahLst/>
              <a:cxnLst/>
              <a:rect l="l" t="t" r="r" b="b"/>
              <a:pathLst>
                <a:path w="105902" h="71130" extrusionOk="0">
                  <a:moveTo>
                    <a:pt x="52342" y="9153"/>
                  </a:moveTo>
                  <a:cubicBezTo>
                    <a:pt x="52341" y="9153"/>
                    <a:pt x="52340" y="9153"/>
                    <a:pt x="52340" y="9153"/>
                  </a:cubicBezTo>
                  <a:lnTo>
                    <a:pt x="52340" y="9153"/>
                  </a:lnTo>
                  <a:cubicBezTo>
                    <a:pt x="52340" y="9153"/>
                    <a:pt x="52341" y="9153"/>
                    <a:pt x="52342" y="9153"/>
                  </a:cubicBezTo>
                  <a:close/>
                  <a:moveTo>
                    <a:pt x="9753" y="1506"/>
                  </a:moveTo>
                  <a:lnTo>
                    <a:pt x="32101" y="12651"/>
                  </a:lnTo>
                  <a:cubicBezTo>
                    <a:pt x="32332" y="12790"/>
                    <a:pt x="33021" y="13027"/>
                    <a:pt x="33520" y="13027"/>
                  </a:cubicBezTo>
                  <a:cubicBezTo>
                    <a:pt x="33727" y="13027"/>
                    <a:pt x="33902" y="12986"/>
                    <a:pt x="33998" y="12880"/>
                  </a:cubicBezTo>
                  <a:cubicBezTo>
                    <a:pt x="35772" y="10708"/>
                    <a:pt x="37804" y="8794"/>
                    <a:pt x="40040" y="7110"/>
                  </a:cubicBezTo>
                  <a:lnTo>
                    <a:pt x="40040" y="7110"/>
                  </a:lnTo>
                  <a:cubicBezTo>
                    <a:pt x="40919" y="7493"/>
                    <a:pt x="41807" y="7871"/>
                    <a:pt x="42696" y="8204"/>
                  </a:cubicBezTo>
                  <a:cubicBezTo>
                    <a:pt x="43285" y="8440"/>
                    <a:pt x="43726" y="8553"/>
                    <a:pt x="44117" y="8553"/>
                  </a:cubicBezTo>
                  <a:cubicBezTo>
                    <a:pt x="44680" y="8553"/>
                    <a:pt x="45142" y="8320"/>
                    <a:pt x="45798" y="7886"/>
                  </a:cubicBezTo>
                  <a:lnTo>
                    <a:pt x="45798" y="7886"/>
                  </a:lnTo>
                  <a:lnTo>
                    <a:pt x="48745" y="9185"/>
                  </a:lnTo>
                  <a:cubicBezTo>
                    <a:pt x="49137" y="9382"/>
                    <a:pt x="49530" y="9545"/>
                    <a:pt x="49955" y="9676"/>
                  </a:cubicBezTo>
                  <a:cubicBezTo>
                    <a:pt x="50178" y="9723"/>
                    <a:pt x="50367" y="9744"/>
                    <a:pt x="50536" y="9744"/>
                  </a:cubicBezTo>
                  <a:cubicBezTo>
                    <a:pt x="51006" y="9744"/>
                    <a:pt x="51320" y="9584"/>
                    <a:pt x="51763" y="9387"/>
                  </a:cubicBezTo>
                  <a:lnTo>
                    <a:pt x="51763" y="9387"/>
                  </a:lnTo>
                  <a:lnTo>
                    <a:pt x="78369" y="18831"/>
                  </a:lnTo>
                  <a:lnTo>
                    <a:pt x="92103" y="23736"/>
                  </a:lnTo>
                  <a:cubicBezTo>
                    <a:pt x="94620" y="24619"/>
                    <a:pt x="97105" y="25600"/>
                    <a:pt x="99623" y="26450"/>
                  </a:cubicBezTo>
                  <a:cubicBezTo>
                    <a:pt x="99950" y="26581"/>
                    <a:pt x="103416" y="27660"/>
                    <a:pt x="103416" y="27758"/>
                  </a:cubicBezTo>
                  <a:cubicBezTo>
                    <a:pt x="103416" y="27856"/>
                    <a:pt x="100800" y="28641"/>
                    <a:pt x="100637" y="28706"/>
                  </a:cubicBezTo>
                  <a:cubicBezTo>
                    <a:pt x="97956" y="29818"/>
                    <a:pt x="95438" y="31289"/>
                    <a:pt x="93149" y="33088"/>
                  </a:cubicBezTo>
                  <a:cubicBezTo>
                    <a:pt x="88244" y="36848"/>
                    <a:pt x="84059" y="41785"/>
                    <a:pt x="80429" y="46788"/>
                  </a:cubicBezTo>
                  <a:cubicBezTo>
                    <a:pt x="78435" y="49633"/>
                    <a:pt x="76734" y="52641"/>
                    <a:pt x="75361" y="55780"/>
                  </a:cubicBezTo>
                  <a:cubicBezTo>
                    <a:pt x="74609" y="57415"/>
                    <a:pt x="73890" y="59050"/>
                    <a:pt x="73203" y="60685"/>
                  </a:cubicBezTo>
                  <a:cubicBezTo>
                    <a:pt x="72553" y="62246"/>
                    <a:pt x="72064" y="64130"/>
                    <a:pt x="70965" y="65405"/>
                  </a:cubicBezTo>
                  <a:lnTo>
                    <a:pt x="70965" y="65405"/>
                  </a:lnTo>
                  <a:lnTo>
                    <a:pt x="63753" y="69415"/>
                  </a:lnTo>
                  <a:cubicBezTo>
                    <a:pt x="63165" y="69742"/>
                    <a:pt x="62347" y="70037"/>
                    <a:pt x="61824" y="70462"/>
                  </a:cubicBezTo>
                  <a:cubicBezTo>
                    <a:pt x="61738" y="70526"/>
                    <a:pt x="61667" y="70576"/>
                    <a:pt x="61590" y="70622"/>
                  </a:cubicBezTo>
                  <a:lnTo>
                    <a:pt x="61590" y="70622"/>
                  </a:lnTo>
                  <a:cubicBezTo>
                    <a:pt x="61397" y="70613"/>
                    <a:pt x="61191" y="70586"/>
                    <a:pt x="61007" y="70560"/>
                  </a:cubicBezTo>
                  <a:cubicBezTo>
                    <a:pt x="58947" y="70331"/>
                    <a:pt x="56919" y="69906"/>
                    <a:pt x="54859" y="69448"/>
                  </a:cubicBezTo>
                  <a:cubicBezTo>
                    <a:pt x="43709" y="66996"/>
                    <a:pt x="32723" y="63628"/>
                    <a:pt x="21801" y="60260"/>
                  </a:cubicBezTo>
                  <a:cubicBezTo>
                    <a:pt x="16921" y="58748"/>
                    <a:pt x="12040" y="57207"/>
                    <a:pt x="7188" y="55605"/>
                  </a:cubicBezTo>
                  <a:lnTo>
                    <a:pt x="7188" y="55605"/>
                  </a:lnTo>
                  <a:cubicBezTo>
                    <a:pt x="7411" y="55228"/>
                    <a:pt x="7494" y="54292"/>
                    <a:pt x="7578" y="54014"/>
                  </a:cubicBezTo>
                  <a:cubicBezTo>
                    <a:pt x="7937" y="52543"/>
                    <a:pt x="8264" y="51039"/>
                    <a:pt x="8624" y="49535"/>
                  </a:cubicBezTo>
                  <a:cubicBezTo>
                    <a:pt x="9213" y="46821"/>
                    <a:pt x="9932" y="44074"/>
                    <a:pt x="10324" y="41295"/>
                  </a:cubicBezTo>
                  <a:cubicBezTo>
                    <a:pt x="11869" y="30106"/>
                    <a:pt x="10405" y="18036"/>
                    <a:pt x="2888" y="9243"/>
                  </a:cubicBezTo>
                  <a:lnTo>
                    <a:pt x="2888" y="9243"/>
                  </a:lnTo>
                  <a:lnTo>
                    <a:pt x="7251" y="10984"/>
                  </a:lnTo>
                  <a:cubicBezTo>
                    <a:pt x="7361" y="11028"/>
                    <a:pt x="8176" y="11192"/>
                    <a:pt x="8641" y="11192"/>
                  </a:cubicBezTo>
                  <a:cubicBezTo>
                    <a:pt x="8862" y="11192"/>
                    <a:pt x="9004" y="11155"/>
                    <a:pt x="8951" y="11049"/>
                  </a:cubicBezTo>
                  <a:cubicBezTo>
                    <a:pt x="7909" y="8690"/>
                    <a:pt x="6636" y="6446"/>
                    <a:pt x="5152" y="4336"/>
                  </a:cubicBezTo>
                  <a:lnTo>
                    <a:pt x="5152" y="4336"/>
                  </a:lnTo>
                  <a:lnTo>
                    <a:pt x="8481" y="5992"/>
                  </a:lnTo>
                  <a:lnTo>
                    <a:pt x="8481" y="5992"/>
                  </a:lnTo>
                  <a:cubicBezTo>
                    <a:pt x="8485" y="5999"/>
                    <a:pt x="8489" y="6006"/>
                    <a:pt x="8493" y="6014"/>
                  </a:cubicBezTo>
                  <a:lnTo>
                    <a:pt x="8531" y="6016"/>
                  </a:lnTo>
                  <a:lnTo>
                    <a:pt x="8531" y="6016"/>
                  </a:lnTo>
                  <a:lnTo>
                    <a:pt x="8591" y="6046"/>
                  </a:lnTo>
                  <a:cubicBezTo>
                    <a:pt x="8734" y="6117"/>
                    <a:pt x="9719" y="6309"/>
                    <a:pt x="10200" y="6309"/>
                  </a:cubicBezTo>
                  <a:cubicBezTo>
                    <a:pt x="10381" y="6309"/>
                    <a:pt x="10491" y="6282"/>
                    <a:pt x="10455" y="6210"/>
                  </a:cubicBezTo>
                  <a:cubicBezTo>
                    <a:pt x="9752" y="4901"/>
                    <a:pt x="8977" y="3646"/>
                    <a:pt x="8131" y="2445"/>
                  </a:cubicBezTo>
                  <a:lnTo>
                    <a:pt x="8131" y="2445"/>
                  </a:lnTo>
                  <a:lnTo>
                    <a:pt x="8853" y="2809"/>
                  </a:lnTo>
                  <a:cubicBezTo>
                    <a:pt x="9015" y="2878"/>
                    <a:pt x="9959" y="3046"/>
                    <a:pt x="10443" y="3046"/>
                  </a:cubicBezTo>
                  <a:cubicBezTo>
                    <a:pt x="10644" y="3046"/>
                    <a:pt x="10765" y="3017"/>
                    <a:pt x="10717" y="2940"/>
                  </a:cubicBezTo>
                  <a:cubicBezTo>
                    <a:pt x="10405" y="2454"/>
                    <a:pt x="10083" y="1978"/>
                    <a:pt x="9753" y="1506"/>
                  </a:cubicBezTo>
                  <a:close/>
                  <a:moveTo>
                    <a:pt x="7133" y="0"/>
                  </a:moveTo>
                  <a:cubicBezTo>
                    <a:pt x="6959" y="0"/>
                    <a:pt x="6856" y="18"/>
                    <a:pt x="6891" y="63"/>
                  </a:cubicBezTo>
                  <a:cubicBezTo>
                    <a:pt x="7262" y="564"/>
                    <a:pt x="7623" y="1065"/>
                    <a:pt x="7973" y="1572"/>
                  </a:cubicBezTo>
                  <a:lnTo>
                    <a:pt x="7973" y="1572"/>
                  </a:lnTo>
                  <a:lnTo>
                    <a:pt x="7120" y="1142"/>
                  </a:lnTo>
                  <a:cubicBezTo>
                    <a:pt x="6956" y="1071"/>
                    <a:pt x="6002" y="934"/>
                    <a:pt x="5523" y="934"/>
                  </a:cubicBezTo>
                  <a:cubicBezTo>
                    <a:pt x="5334" y="934"/>
                    <a:pt x="5219" y="955"/>
                    <a:pt x="5256" y="1011"/>
                  </a:cubicBezTo>
                  <a:cubicBezTo>
                    <a:pt x="6211" y="2250"/>
                    <a:pt x="7084" y="3550"/>
                    <a:pt x="7876" y="4911"/>
                  </a:cubicBezTo>
                  <a:lnTo>
                    <a:pt x="7876" y="4911"/>
                  </a:lnTo>
                  <a:lnTo>
                    <a:pt x="4177" y="3071"/>
                  </a:lnTo>
                  <a:cubicBezTo>
                    <a:pt x="4010" y="2975"/>
                    <a:pt x="3008" y="2845"/>
                    <a:pt x="2541" y="2845"/>
                  </a:cubicBezTo>
                  <a:cubicBezTo>
                    <a:pt x="2368" y="2845"/>
                    <a:pt x="2269" y="2863"/>
                    <a:pt x="2313" y="2907"/>
                  </a:cubicBezTo>
                  <a:cubicBezTo>
                    <a:pt x="4007" y="5136"/>
                    <a:pt x="5458" y="7554"/>
                    <a:pt x="6642" y="10088"/>
                  </a:cubicBezTo>
                  <a:lnTo>
                    <a:pt x="6642" y="10088"/>
                  </a:lnTo>
                  <a:lnTo>
                    <a:pt x="1757" y="8139"/>
                  </a:lnTo>
                  <a:cubicBezTo>
                    <a:pt x="1629" y="8075"/>
                    <a:pt x="865" y="7996"/>
                    <a:pt x="402" y="7996"/>
                  </a:cubicBezTo>
                  <a:cubicBezTo>
                    <a:pt x="161" y="7996"/>
                    <a:pt x="1" y="8017"/>
                    <a:pt x="57" y="8074"/>
                  </a:cubicBezTo>
                  <a:cubicBezTo>
                    <a:pt x="8297" y="16902"/>
                    <a:pt x="9899" y="29393"/>
                    <a:pt x="8297" y="40968"/>
                  </a:cubicBezTo>
                  <a:cubicBezTo>
                    <a:pt x="7970" y="43518"/>
                    <a:pt x="7316" y="46069"/>
                    <a:pt x="6760" y="48587"/>
                  </a:cubicBezTo>
                  <a:cubicBezTo>
                    <a:pt x="6401" y="50091"/>
                    <a:pt x="6074" y="51595"/>
                    <a:pt x="5714" y="53099"/>
                  </a:cubicBezTo>
                  <a:cubicBezTo>
                    <a:pt x="5651" y="53383"/>
                    <a:pt x="5436" y="55035"/>
                    <a:pt x="5156" y="55299"/>
                  </a:cubicBezTo>
                  <a:lnTo>
                    <a:pt x="5156" y="55299"/>
                  </a:lnTo>
                  <a:lnTo>
                    <a:pt x="5125" y="55290"/>
                  </a:lnTo>
                  <a:lnTo>
                    <a:pt x="5125" y="55290"/>
                  </a:lnTo>
                  <a:cubicBezTo>
                    <a:pt x="4962" y="55453"/>
                    <a:pt x="5452" y="55584"/>
                    <a:pt x="5518" y="55617"/>
                  </a:cubicBezTo>
                  <a:cubicBezTo>
                    <a:pt x="16177" y="59148"/>
                    <a:pt x="26902" y="62451"/>
                    <a:pt x="37725" y="65492"/>
                  </a:cubicBezTo>
                  <a:cubicBezTo>
                    <a:pt x="43251" y="67061"/>
                    <a:pt x="48810" y="68565"/>
                    <a:pt x="54434" y="69808"/>
                  </a:cubicBezTo>
                  <a:cubicBezTo>
                    <a:pt x="56494" y="70233"/>
                    <a:pt x="58554" y="70658"/>
                    <a:pt x="60647" y="70952"/>
                  </a:cubicBezTo>
                  <a:cubicBezTo>
                    <a:pt x="61276" y="71022"/>
                    <a:pt x="61848" y="71129"/>
                    <a:pt x="62405" y="71129"/>
                  </a:cubicBezTo>
                  <a:cubicBezTo>
                    <a:pt x="62891" y="71129"/>
                    <a:pt x="63364" y="71048"/>
                    <a:pt x="63851" y="70789"/>
                  </a:cubicBezTo>
                  <a:cubicBezTo>
                    <a:pt x="66925" y="69285"/>
                    <a:pt x="69901" y="67453"/>
                    <a:pt x="72909" y="65786"/>
                  </a:cubicBezTo>
                  <a:cubicBezTo>
                    <a:pt x="72932" y="65774"/>
                    <a:pt x="72944" y="65761"/>
                    <a:pt x="72946" y="65747"/>
                  </a:cubicBezTo>
                  <a:lnTo>
                    <a:pt x="72946" y="65747"/>
                  </a:lnTo>
                  <a:cubicBezTo>
                    <a:pt x="74316" y="64144"/>
                    <a:pt x="74970" y="61500"/>
                    <a:pt x="75819" y="59540"/>
                  </a:cubicBezTo>
                  <a:cubicBezTo>
                    <a:pt x="76636" y="57611"/>
                    <a:pt x="77519" y="55617"/>
                    <a:pt x="78467" y="53720"/>
                  </a:cubicBezTo>
                  <a:cubicBezTo>
                    <a:pt x="80462" y="49829"/>
                    <a:pt x="82914" y="46200"/>
                    <a:pt x="85759" y="42897"/>
                  </a:cubicBezTo>
                  <a:cubicBezTo>
                    <a:pt x="91056" y="36488"/>
                    <a:pt x="97236" y="30374"/>
                    <a:pt x="105509" y="28150"/>
                  </a:cubicBezTo>
                  <a:cubicBezTo>
                    <a:pt x="105901" y="28019"/>
                    <a:pt x="105313" y="27823"/>
                    <a:pt x="105182" y="27791"/>
                  </a:cubicBezTo>
                  <a:cubicBezTo>
                    <a:pt x="89487" y="22493"/>
                    <a:pt x="73922" y="16673"/>
                    <a:pt x="58325" y="11115"/>
                  </a:cubicBezTo>
                  <a:lnTo>
                    <a:pt x="52113" y="8924"/>
                  </a:lnTo>
                  <a:cubicBezTo>
                    <a:pt x="51996" y="8877"/>
                    <a:pt x="51669" y="8834"/>
                    <a:pt x="51335" y="8812"/>
                  </a:cubicBezTo>
                  <a:lnTo>
                    <a:pt x="51335" y="8812"/>
                  </a:lnTo>
                  <a:cubicBezTo>
                    <a:pt x="51097" y="8743"/>
                    <a:pt x="50854" y="8691"/>
                    <a:pt x="50655" y="8691"/>
                  </a:cubicBezTo>
                  <a:cubicBezTo>
                    <a:pt x="50563" y="8691"/>
                    <a:pt x="50481" y="8702"/>
                    <a:pt x="50412" y="8728"/>
                  </a:cubicBezTo>
                  <a:cubicBezTo>
                    <a:pt x="50190" y="8779"/>
                    <a:pt x="49977" y="8857"/>
                    <a:pt x="49777" y="8962"/>
                  </a:cubicBezTo>
                  <a:lnTo>
                    <a:pt x="49777" y="8962"/>
                  </a:lnTo>
                  <a:cubicBezTo>
                    <a:pt x="48754" y="8494"/>
                    <a:pt x="47719" y="8030"/>
                    <a:pt x="46685" y="7583"/>
                  </a:cubicBezTo>
                  <a:cubicBezTo>
                    <a:pt x="46030" y="7301"/>
                    <a:pt x="45536" y="7159"/>
                    <a:pt x="45087" y="7159"/>
                  </a:cubicBezTo>
                  <a:cubicBezTo>
                    <a:pt x="44527" y="7159"/>
                    <a:pt x="44037" y="7379"/>
                    <a:pt x="43389" y="7818"/>
                  </a:cubicBezTo>
                  <a:lnTo>
                    <a:pt x="43389" y="7818"/>
                  </a:lnTo>
                  <a:cubicBezTo>
                    <a:pt x="42225" y="7263"/>
                    <a:pt x="41031" y="6673"/>
                    <a:pt x="39818" y="6406"/>
                  </a:cubicBezTo>
                  <a:cubicBezTo>
                    <a:pt x="39600" y="6354"/>
                    <a:pt x="39400" y="6330"/>
                    <a:pt x="39213" y="6330"/>
                  </a:cubicBezTo>
                  <a:cubicBezTo>
                    <a:pt x="38227" y="6330"/>
                    <a:pt x="37625" y="6999"/>
                    <a:pt x="36744" y="7714"/>
                  </a:cubicBezTo>
                  <a:cubicBezTo>
                    <a:pt x="35186" y="9037"/>
                    <a:pt x="33734" y="10465"/>
                    <a:pt x="32411" y="12023"/>
                  </a:cubicBezTo>
                  <a:lnTo>
                    <a:pt x="32411" y="12023"/>
                  </a:lnTo>
                  <a:lnTo>
                    <a:pt x="8872" y="284"/>
                  </a:lnTo>
                  <a:lnTo>
                    <a:pt x="8872" y="284"/>
                  </a:lnTo>
                  <a:cubicBezTo>
                    <a:pt x="8866" y="276"/>
                    <a:pt x="8859" y="267"/>
                    <a:pt x="8853" y="259"/>
                  </a:cubicBezTo>
                  <a:lnTo>
                    <a:pt x="8815" y="256"/>
                  </a:lnTo>
                  <a:lnTo>
                    <a:pt x="8815" y="256"/>
                  </a:lnTo>
                  <a:lnTo>
                    <a:pt x="8755" y="226"/>
                  </a:lnTo>
                  <a:cubicBezTo>
                    <a:pt x="8588" y="131"/>
                    <a:pt x="7603" y="0"/>
                    <a:pt x="7133"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6" name="Google Shape;650;p9">
              <a:extLst>
                <a:ext uri="{FF2B5EF4-FFF2-40B4-BE49-F238E27FC236}">
                  <a16:creationId xmlns:a16="http://schemas.microsoft.com/office/drawing/2014/main" id="{C9307A4A-BB44-70F7-260B-01123BCDC198}"/>
                </a:ext>
              </a:extLst>
            </p:cNvPr>
            <p:cNvSpPr/>
            <p:nvPr/>
          </p:nvSpPr>
          <p:spPr>
            <a:xfrm>
              <a:off x="145827" y="4121002"/>
              <a:ext cx="831008" cy="737614"/>
            </a:xfrm>
            <a:custGeom>
              <a:avLst/>
              <a:gdLst/>
              <a:ahLst/>
              <a:cxnLst/>
              <a:rect l="l" t="t" r="r" b="b"/>
              <a:pathLst>
                <a:path w="70694" h="62749" extrusionOk="0">
                  <a:moveTo>
                    <a:pt x="5036" y="47348"/>
                  </a:moveTo>
                  <a:cubicBezTo>
                    <a:pt x="5036" y="47348"/>
                    <a:pt x="5036" y="47348"/>
                    <a:pt x="5036" y="47348"/>
                  </a:cubicBezTo>
                  <a:lnTo>
                    <a:pt x="5036" y="47348"/>
                  </a:lnTo>
                  <a:cubicBezTo>
                    <a:pt x="5036" y="47348"/>
                    <a:pt x="5036" y="47348"/>
                    <a:pt x="5036" y="47348"/>
                  </a:cubicBezTo>
                  <a:close/>
                  <a:moveTo>
                    <a:pt x="0" y="1"/>
                  </a:moveTo>
                  <a:lnTo>
                    <a:pt x="0" y="1"/>
                  </a:lnTo>
                  <a:cubicBezTo>
                    <a:pt x="4937" y="5167"/>
                    <a:pt x="7684" y="12164"/>
                    <a:pt x="8534" y="19260"/>
                  </a:cubicBezTo>
                  <a:cubicBezTo>
                    <a:pt x="9057" y="24067"/>
                    <a:pt x="8927" y="28939"/>
                    <a:pt x="8175" y="33712"/>
                  </a:cubicBezTo>
                  <a:cubicBezTo>
                    <a:pt x="7979" y="34887"/>
                    <a:pt x="5246" y="47348"/>
                    <a:pt x="5037" y="47348"/>
                  </a:cubicBezTo>
                  <a:cubicBezTo>
                    <a:pt x="5037" y="47348"/>
                    <a:pt x="5037" y="47348"/>
                    <a:pt x="5036" y="47348"/>
                  </a:cubicBezTo>
                  <a:lnTo>
                    <a:pt x="5036" y="47348"/>
                  </a:lnTo>
                  <a:cubicBezTo>
                    <a:pt x="5236" y="47403"/>
                    <a:pt x="40302" y="59095"/>
                    <a:pt x="61309" y="62748"/>
                  </a:cubicBezTo>
                  <a:lnTo>
                    <a:pt x="70694" y="57353"/>
                  </a:lnTo>
                  <a:lnTo>
                    <a:pt x="52873" y="39010"/>
                  </a:lnTo>
                  <a:cubicBezTo>
                    <a:pt x="51631" y="37734"/>
                    <a:pt x="50617" y="35969"/>
                    <a:pt x="49113" y="34988"/>
                  </a:cubicBezTo>
                  <a:cubicBezTo>
                    <a:pt x="47838" y="34105"/>
                    <a:pt x="46987" y="33843"/>
                    <a:pt x="47151" y="31881"/>
                  </a:cubicBezTo>
                  <a:cubicBezTo>
                    <a:pt x="47282" y="30802"/>
                    <a:pt x="47707" y="29756"/>
                    <a:pt x="47870" y="28677"/>
                  </a:cubicBezTo>
                  <a:cubicBezTo>
                    <a:pt x="48034" y="27467"/>
                    <a:pt x="47903" y="26257"/>
                    <a:pt x="47903" y="25080"/>
                  </a:cubicBezTo>
                  <a:cubicBezTo>
                    <a:pt x="47870" y="23184"/>
                    <a:pt x="48165" y="21320"/>
                    <a:pt x="48753" y="19521"/>
                  </a:cubicBezTo>
                  <a:lnTo>
                    <a:pt x="0" y="1"/>
                  </a:ln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7" name="Google Shape;651;p9">
              <a:extLst>
                <a:ext uri="{FF2B5EF4-FFF2-40B4-BE49-F238E27FC236}">
                  <a16:creationId xmlns:a16="http://schemas.microsoft.com/office/drawing/2014/main" id="{1F9EFF88-459A-251A-EB7A-869460154CC7}"/>
                </a:ext>
              </a:extLst>
            </p:cNvPr>
            <p:cNvSpPr/>
            <p:nvPr/>
          </p:nvSpPr>
          <p:spPr>
            <a:xfrm>
              <a:off x="172347" y="4060662"/>
              <a:ext cx="518137" cy="604995"/>
            </a:xfrm>
            <a:custGeom>
              <a:avLst/>
              <a:gdLst/>
              <a:ahLst/>
              <a:cxnLst/>
              <a:rect l="l" t="t" r="r" b="b"/>
              <a:pathLst>
                <a:path w="44078" h="51467" extrusionOk="0">
                  <a:moveTo>
                    <a:pt x="0" y="0"/>
                  </a:moveTo>
                  <a:lnTo>
                    <a:pt x="0" y="0"/>
                  </a:lnTo>
                  <a:cubicBezTo>
                    <a:pt x="15826" y="20436"/>
                    <a:pt x="4905" y="51467"/>
                    <a:pt x="4905" y="51467"/>
                  </a:cubicBezTo>
                  <a:lnTo>
                    <a:pt x="22006" y="47249"/>
                  </a:lnTo>
                  <a:lnTo>
                    <a:pt x="44077" y="21973"/>
                  </a:lnTo>
                  <a:lnTo>
                    <a:pt x="0" y="0"/>
                  </a:ln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8" name="Google Shape;652;p9">
              <a:extLst>
                <a:ext uri="{FF2B5EF4-FFF2-40B4-BE49-F238E27FC236}">
                  <a16:creationId xmlns:a16="http://schemas.microsoft.com/office/drawing/2014/main" id="{F934A8A3-6473-6F55-B3A9-83137E209078}"/>
                </a:ext>
              </a:extLst>
            </p:cNvPr>
            <p:cNvSpPr/>
            <p:nvPr/>
          </p:nvSpPr>
          <p:spPr>
            <a:xfrm>
              <a:off x="206942" y="4037975"/>
              <a:ext cx="518137" cy="624226"/>
            </a:xfrm>
            <a:custGeom>
              <a:avLst/>
              <a:gdLst/>
              <a:ahLst/>
              <a:cxnLst/>
              <a:rect l="l" t="t" r="r" b="b"/>
              <a:pathLst>
                <a:path w="44078" h="53103" extrusionOk="0">
                  <a:moveTo>
                    <a:pt x="0" y="1"/>
                  </a:moveTo>
                  <a:cubicBezTo>
                    <a:pt x="15826" y="20470"/>
                    <a:pt x="4120" y="53103"/>
                    <a:pt x="4120" y="53103"/>
                  </a:cubicBezTo>
                  <a:lnTo>
                    <a:pt x="22006" y="47282"/>
                  </a:lnTo>
                  <a:lnTo>
                    <a:pt x="44077" y="21974"/>
                  </a:lnTo>
                  <a:lnTo>
                    <a:pt x="0" y="1"/>
                  </a:ln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9" name="Google Shape;653;p9">
              <a:extLst>
                <a:ext uri="{FF2B5EF4-FFF2-40B4-BE49-F238E27FC236}">
                  <a16:creationId xmlns:a16="http://schemas.microsoft.com/office/drawing/2014/main" id="{D2EAE7D7-F4D3-F77B-D8A7-A77B66640190}"/>
                </a:ext>
              </a:extLst>
            </p:cNvPr>
            <p:cNvSpPr/>
            <p:nvPr/>
          </p:nvSpPr>
          <p:spPr>
            <a:xfrm>
              <a:off x="226150" y="4027219"/>
              <a:ext cx="518149" cy="624226"/>
            </a:xfrm>
            <a:custGeom>
              <a:avLst/>
              <a:gdLst/>
              <a:ahLst/>
              <a:cxnLst/>
              <a:rect l="l" t="t" r="r" b="b"/>
              <a:pathLst>
                <a:path w="44079" h="53103" extrusionOk="0">
                  <a:moveTo>
                    <a:pt x="1" y="0"/>
                  </a:moveTo>
                  <a:cubicBezTo>
                    <a:pt x="15827" y="20437"/>
                    <a:pt x="4121" y="53102"/>
                    <a:pt x="4121" y="53102"/>
                  </a:cubicBezTo>
                  <a:lnTo>
                    <a:pt x="22007" y="47282"/>
                  </a:lnTo>
                  <a:lnTo>
                    <a:pt x="44078" y="22006"/>
                  </a:lnTo>
                  <a:lnTo>
                    <a:pt x="1" y="0"/>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0" name="Google Shape;654;p9">
              <a:extLst>
                <a:ext uri="{FF2B5EF4-FFF2-40B4-BE49-F238E27FC236}">
                  <a16:creationId xmlns:a16="http://schemas.microsoft.com/office/drawing/2014/main" id="{3F79F82E-CD72-FB47-9C28-D4520D22C920}"/>
                </a:ext>
              </a:extLst>
            </p:cNvPr>
            <p:cNvSpPr/>
            <p:nvPr/>
          </p:nvSpPr>
          <p:spPr>
            <a:xfrm>
              <a:off x="378251" y="4186385"/>
              <a:ext cx="48172" cy="323803"/>
            </a:xfrm>
            <a:custGeom>
              <a:avLst/>
              <a:gdLst/>
              <a:ahLst/>
              <a:cxnLst/>
              <a:rect l="l" t="t" r="r" b="b"/>
              <a:pathLst>
                <a:path w="4098" h="27546" extrusionOk="0">
                  <a:moveTo>
                    <a:pt x="415" y="1"/>
                  </a:moveTo>
                  <a:cubicBezTo>
                    <a:pt x="210" y="1"/>
                    <a:pt x="52" y="71"/>
                    <a:pt x="109" y="226"/>
                  </a:cubicBezTo>
                  <a:cubicBezTo>
                    <a:pt x="3084" y="8989"/>
                    <a:pt x="1613" y="18210"/>
                    <a:pt x="43" y="27104"/>
                  </a:cubicBezTo>
                  <a:cubicBezTo>
                    <a:pt x="1" y="27359"/>
                    <a:pt x="401" y="27545"/>
                    <a:pt x="703" y="27545"/>
                  </a:cubicBezTo>
                  <a:cubicBezTo>
                    <a:pt x="866" y="27545"/>
                    <a:pt x="1001" y="27492"/>
                    <a:pt x="1024" y="27366"/>
                  </a:cubicBezTo>
                  <a:cubicBezTo>
                    <a:pt x="2626" y="18406"/>
                    <a:pt x="4098" y="9153"/>
                    <a:pt x="1089" y="324"/>
                  </a:cubicBezTo>
                  <a:cubicBezTo>
                    <a:pt x="1034" y="120"/>
                    <a:pt x="684" y="1"/>
                    <a:pt x="415"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1" name="Google Shape;655;p9">
              <a:extLst>
                <a:ext uri="{FF2B5EF4-FFF2-40B4-BE49-F238E27FC236}">
                  <a16:creationId xmlns:a16="http://schemas.microsoft.com/office/drawing/2014/main" id="{985B59C0-666D-426F-9D3F-52AE9FD81551}"/>
                </a:ext>
              </a:extLst>
            </p:cNvPr>
            <p:cNvSpPr/>
            <p:nvPr/>
          </p:nvSpPr>
          <p:spPr>
            <a:xfrm>
              <a:off x="445526" y="4215714"/>
              <a:ext cx="48160" cy="323874"/>
            </a:xfrm>
            <a:custGeom>
              <a:avLst/>
              <a:gdLst/>
              <a:ahLst/>
              <a:cxnLst/>
              <a:rect l="l" t="t" r="r" b="b"/>
              <a:pathLst>
                <a:path w="4097" h="27552" extrusionOk="0">
                  <a:moveTo>
                    <a:pt x="395" y="1"/>
                  </a:moveTo>
                  <a:cubicBezTo>
                    <a:pt x="199" y="1"/>
                    <a:pt x="53" y="65"/>
                    <a:pt x="108" y="216"/>
                  </a:cubicBezTo>
                  <a:lnTo>
                    <a:pt x="108" y="249"/>
                  </a:lnTo>
                  <a:cubicBezTo>
                    <a:pt x="3083" y="9012"/>
                    <a:pt x="1612" y="18233"/>
                    <a:pt x="42" y="27127"/>
                  </a:cubicBezTo>
                  <a:cubicBezTo>
                    <a:pt x="0" y="27360"/>
                    <a:pt x="396" y="27551"/>
                    <a:pt x="698" y="27551"/>
                  </a:cubicBezTo>
                  <a:cubicBezTo>
                    <a:pt x="863" y="27551"/>
                    <a:pt x="1000" y="27494"/>
                    <a:pt x="1023" y="27356"/>
                  </a:cubicBezTo>
                  <a:cubicBezTo>
                    <a:pt x="2626" y="18429"/>
                    <a:pt x="4097" y="9176"/>
                    <a:pt x="1089" y="314"/>
                  </a:cubicBezTo>
                  <a:cubicBezTo>
                    <a:pt x="1032" y="125"/>
                    <a:pt x="666" y="1"/>
                    <a:pt x="395"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2" name="Google Shape;656;p9">
              <a:extLst>
                <a:ext uri="{FF2B5EF4-FFF2-40B4-BE49-F238E27FC236}">
                  <a16:creationId xmlns:a16="http://schemas.microsoft.com/office/drawing/2014/main" id="{0642A19F-EAE4-F177-F9DE-9984FE732430}"/>
                </a:ext>
              </a:extLst>
            </p:cNvPr>
            <p:cNvSpPr/>
            <p:nvPr/>
          </p:nvSpPr>
          <p:spPr>
            <a:xfrm>
              <a:off x="288805" y="4102170"/>
              <a:ext cx="559656" cy="563876"/>
            </a:xfrm>
            <a:custGeom>
              <a:avLst/>
              <a:gdLst/>
              <a:ahLst/>
              <a:cxnLst/>
              <a:rect l="l" t="t" r="r" b="b"/>
              <a:pathLst>
                <a:path w="47610" h="47969" extrusionOk="0">
                  <a:moveTo>
                    <a:pt x="26323" y="0"/>
                  </a:moveTo>
                  <a:cubicBezTo>
                    <a:pt x="10628" y="10725"/>
                    <a:pt x="1" y="46366"/>
                    <a:pt x="1" y="46366"/>
                  </a:cubicBezTo>
                  <a:lnTo>
                    <a:pt x="6573" y="47969"/>
                  </a:lnTo>
                  <a:lnTo>
                    <a:pt x="47609" y="8992"/>
                  </a:lnTo>
                  <a:lnTo>
                    <a:pt x="26323" y="0"/>
                  </a:ln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3" name="Google Shape;657;p9">
              <a:extLst>
                <a:ext uri="{FF2B5EF4-FFF2-40B4-BE49-F238E27FC236}">
                  <a16:creationId xmlns:a16="http://schemas.microsoft.com/office/drawing/2014/main" id="{48C455E6-3BA3-7ADD-23FF-FA4C04DCE094}"/>
                </a:ext>
              </a:extLst>
            </p:cNvPr>
            <p:cNvSpPr/>
            <p:nvPr/>
          </p:nvSpPr>
          <p:spPr>
            <a:xfrm>
              <a:off x="312645" y="4111398"/>
              <a:ext cx="574631" cy="570411"/>
            </a:xfrm>
            <a:custGeom>
              <a:avLst/>
              <a:gdLst/>
              <a:ahLst/>
              <a:cxnLst/>
              <a:rect l="l" t="t" r="r" b="b"/>
              <a:pathLst>
                <a:path w="48884" h="48525" extrusionOk="0">
                  <a:moveTo>
                    <a:pt x="30082" y="0"/>
                  </a:moveTo>
                  <a:cubicBezTo>
                    <a:pt x="6474" y="16513"/>
                    <a:pt x="0" y="45287"/>
                    <a:pt x="0" y="45287"/>
                  </a:cubicBezTo>
                  <a:lnTo>
                    <a:pt x="6703" y="48524"/>
                  </a:lnTo>
                  <a:lnTo>
                    <a:pt x="48884" y="8338"/>
                  </a:lnTo>
                  <a:lnTo>
                    <a:pt x="30082" y="0"/>
                  </a:lnTo>
                  <a:close/>
                </a:path>
              </a:pathLst>
            </a:custGeom>
            <a:solidFill>
              <a:srgbClr val="FE8F8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4" name="Google Shape;658;p9">
              <a:extLst>
                <a:ext uri="{FF2B5EF4-FFF2-40B4-BE49-F238E27FC236}">
                  <a16:creationId xmlns:a16="http://schemas.microsoft.com/office/drawing/2014/main" id="{566B01D1-B3AD-11A2-61E3-43F953079BAA}"/>
                </a:ext>
              </a:extLst>
            </p:cNvPr>
            <p:cNvSpPr/>
            <p:nvPr/>
          </p:nvSpPr>
          <p:spPr>
            <a:xfrm>
              <a:off x="318793" y="4130230"/>
              <a:ext cx="1045102" cy="670270"/>
            </a:xfrm>
            <a:custGeom>
              <a:avLst/>
              <a:gdLst/>
              <a:ahLst/>
              <a:cxnLst/>
              <a:rect l="l" t="t" r="r" b="b"/>
              <a:pathLst>
                <a:path w="88907" h="57020" extrusionOk="0">
                  <a:moveTo>
                    <a:pt x="35609" y="0"/>
                  </a:moveTo>
                  <a:cubicBezTo>
                    <a:pt x="35184" y="99"/>
                    <a:pt x="34758" y="327"/>
                    <a:pt x="34431" y="622"/>
                  </a:cubicBezTo>
                  <a:cubicBezTo>
                    <a:pt x="27925" y="5428"/>
                    <a:pt x="21418" y="10300"/>
                    <a:pt x="15434" y="16251"/>
                  </a:cubicBezTo>
                  <a:cubicBezTo>
                    <a:pt x="10202" y="21450"/>
                    <a:pt x="5755" y="27205"/>
                    <a:pt x="2943" y="33843"/>
                  </a:cubicBezTo>
                  <a:cubicBezTo>
                    <a:pt x="2714" y="34399"/>
                    <a:pt x="0" y="41364"/>
                    <a:pt x="621" y="41527"/>
                  </a:cubicBezTo>
                  <a:cubicBezTo>
                    <a:pt x="3793" y="42410"/>
                    <a:pt x="6605" y="44012"/>
                    <a:pt x="9646" y="45287"/>
                  </a:cubicBezTo>
                  <a:cubicBezTo>
                    <a:pt x="12785" y="46563"/>
                    <a:pt x="15924" y="47772"/>
                    <a:pt x="19096" y="48950"/>
                  </a:cubicBezTo>
                  <a:cubicBezTo>
                    <a:pt x="29792" y="52957"/>
                    <a:pt x="40848" y="57019"/>
                    <a:pt x="52214" y="57019"/>
                  </a:cubicBezTo>
                  <a:cubicBezTo>
                    <a:pt x="53184" y="57019"/>
                    <a:pt x="54155" y="56990"/>
                    <a:pt x="55129" y="56928"/>
                  </a:cubicBezTo>
                  <a:cubicBezTo>
                    <a:pt x="55456" y="56928"/>
                    <a:pt x="55751" y="56863"/>
                    <a:pt x="56078" y="56732"/>
                  </a:cubicBezTo>
                  <a:cubicBezTo>
                    <a:pt x="56437" y="56437"/>
                    <a:pt x="56732" y="56045"/>
                    <a:pt x="56895" y="55587"/>
                  </a:cubicBezTo>
                  <a:cubicBezTo>
                    <a:pt x="57615" y="53887"/>
                    <a:pt x="58334" y="52154"/>
                    <a:pt x="59086" y="50421"/>
                  </a:cubicBezTo>
                  <a:cubicBezTo>
                    <a:pt x="60263" y="47642"/>
                    <a:pt x="61506" y="44895"/>
                    <a:pt x="62944" y="42246"/>
                  </a:cubicBezTo>
                  <a:cubicBezTo>
                    <a:pt x="65168" y="38225"/>
                    <a:pt x="68143" y="34759"/>
                    <a:pt x="71086" y="31293"/>
                  </a:cubicBezTo>
                  <a:cubicBezTo>
                    <a:pt x="75729" y="25832"/>
                    <a:pt x="82073" y="20666"/>
                    <a:pt x="88907" y="18933"/>
                  </a:cubicBezTo>
                  <a:cubicBezTo>
                    <a:pt x="85310" y="17690"/>
                    <a:pt x="81746" y="16480"/>
                    <a:pt x="78182" y="15107"/>
                  </a:cubicBezTo>
                  <a:lnTo>
                    <a:pt x="35609" y="0"/>
                  </a:ln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5" name="Google Shape;659;p9">
              <a:extLst>
                <a:ext uri="{FF2B5EF4-FFF2-40B4-BE49-F238E27FC236}">
                  <a16:creationId xmlns:a16="http://schemas.microsoft.com/office/drawing/2014/main" id="{B74E014E-8C6C-A7CF-4981-F00F07B9DAC8}"/>
                </a:ext>
              </a:extLst>
            </p:cNvPr>
            <p:cNvSpPr/>
            <p:nvPr/>
          </p:nvSpPr>
          <p:spPr>
            <a:xfrm>
              <a:off x="205014" y="4618390"/>
              <a:ext cx="774513" cy="240237"/>
            </a:xfrm>
            <a:custGeom>
              <a:avLst/>
              <a:gdLst/>
              <a:ahLst/>
              <a:cxnLst/>
              <a:rect l="l" t="t" r="r" b="b"/>
              <a:pathLst>
                <a:path w="65888" h="20437" extrusionOk="0">
                  <a:moveTo>
                    <a:pt x="10300" y="0"/>
                  </a:moveTo>
                  <a:lnTo>
                    <a:pt x="1" y="5036"/>
                  </a:lnTo>
                  <a:cubicBezTo>
                    <a:pt x="1" y="5036"/>
                    <a:pt x="44078" y="19554"/>
                    <a:pt x="56274" y="20436"/>
                  </a:cubicBezTo>
                  <a:lnTo>
                    <a:pt x="65888" y="15107"/>
                  </a:lnTo>
                  <a:lnTo>
                    <a:pt x="10300" y="0"/>
                  </a:lnTo>
                  <a:close/>
                </a:path>
              </a:pathLst>
            </a:custGeom>
            <a:solidFill>
              <a:srgbClr val="EFA329"/>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6" name="Google Shape;660;p9">
              <a:extLst>
                <a:ext uri="{FF2B5EF4-FFF2-40B4-BE49-F238E27FC236}">
                  <a16:creationId xmlns:a16="http://schemas.microsoft.com/office/drawing/2014/main" id="{667DEDCC-F803-DBE3-C79F-7116DDC44A85}"/>
                </a:ext>
              </a:extLst>
            </p:cNvPr>
            <p:cNvSpPr/>
            <p:nvPr/>
          </p:nvSpPr>
          <p:spPr>
            <a:xfrm>
              <a:off x="378498" y="4664717"/>
              <a:ext cx="463464" cy="121417"/>
            </a:xfrm>
            <a:custGeom>
              <a:avLst/>
              <a:gdLst/>
              <a:ahLst/>
              <a:cxnLst/>
              <a:rect l="l" t="t" r="r" b="b"/>
              <a:pathLst>
                <a:path w="39427" h="10329" extrusionOk="0">
                  <a:moveTo>
                    <a:pt x="982" y="1"/>
                  </a:moveTo>
                  <a:cubicBezTo>
                    <a:pt x="636" y="1"/>
                    <a:pt x="0" y="139"/>
                    <a:pt x="415" y="277"/>
                  </a:cubicBezTo>
                  <a:cubicBezTo>
                    <a:pt x="12971" y="3907"/>
                    <a:pt x="25756" y="6653"/>
                    <a:pt x="38312" y="10315"/>
                  </a:cubicBezTo>
                  <a:cubicBezTo>
                    <a:pt x="38343" y="10324"/>
                    <a:pt x="38388" y="10328"/>
                    <a:pt x="38441" y="10328"/>
                  </a:cubicBezTo>
                  <a:cubicBezTo>
                    <a:pt x="38774" y="10328"/>
                    <a:pt x="39426" y="10167"/>
                    <a:pt x="39031" y="10054"/>
                  </a:cubicBezTo>
                  <a:cubicBezTo>
                    <a:pt x="26475" y="6392"/>
                    <a:pt x="13690" y="3645"/>
                    <a:pt x="1134" y="16"/>
                  </a:cubicBezTo>
                  <a:cubicBezTo>
                    <a:pt x="1098" y="5"/>
                    <a:pt x="1045" y="1"/>
                    <a:pt x="982" y="1"/>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7" name="Google Shape;661;p9">
              <a:extLst>
                <a:ext uri="{FF2B5EF4-FFF2-40B4-BE49-F238E27FC236}">
                  <a16:creationId xmlns:a16="http://schemas.microsoft.com/office/drawing/2014/main" id="{79C88D3B-90AF-9F12-EF55-8334A6F35FD9}"/>
                </a:ext>
              </a:extLst>
            </p:cNvPr>
            <p:cNvSpPr/>
            <p:nvPr/>
          </p:nvSpPr>
          <p:spPr>
            <a:xfrm>
              <a:off x="340058" y="4687017"/>
              <a:ext cx="460232" cy="134501"/>
            </a:xfrm>
            <a:custGeom>
              <a:avLst/>
              <a:gdLst/>
              <a:ahLst/>
              <a:cxnLst/>
              <a:rect l="l" t="t" r="r" b="b"/>
              <a:pathLst>
                <a:path w="39152" h="11442" extrusionOk="0">
                  <a:moveTo>
                    <a:pt x="982" y="0"/>
                  </a:moveTo>
                  <a:cubicBezTo>
                    <a:pt x="637" y="0"/>
                    <a:pt x="0" y="138"/>
                    <a:pt x="415" y="277"/>
                  </a:cubicBezTo>
                  <a:cubicBezTo>
                    <a:pt x="12873" y="4266"/>
                    <a:pt x="25560" y="7405"/>
                    <a:pt x="38018" y="11427"/>
                  </a:cubicBezTo>
                  <a:cubicBezTo>
                    <a:pt x="38053" y="11437"/>
                    <a:pt x="38107" y="11441"/>
                    <a:pt x="38170" y="11441"/>
                  </a:cubicBezTo>
                  <a:cubicBezTo>
                    <a:pt x="38515" y="11441"/>
                    <a:pt x="39152" y="11303"/>
                    <a:pt x="38737" y="11165"/>
                  </a:cubicBezTo>
                  <a:cubicBezTo>
                    <a:pt x="26279" y="7143"/>
                    <a:pt x="13592" y="4004"/>
                    <a:pt x="1134" y="15"/>
                  </a:cubicBezTo>
                  <a:cubicBezTo>
                    <a:pt x="1099" y="5"/>
                    <a:pt x="1045" y="0"/>
                    <a:pt x="982" y="0"/>
                  </a:cubicBezTo>
                  <a:close/>
                </a:path>
              </a:pathLst>
            </a:custGeom>
            <a:solidFill>
              <a:srgbClr val="FBBC3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8" name="Google Shape;662;p9">
              <a:extLst>
                <a:ext uri="{FF2B5EF4-FFF2-40B4-BE49-F238E27FC236}">
                  <a16:creationId xmlns:a16="http://schemas.microsoft.com/office/drawing/2014/main" id="{8B173297-E966-414E-9D8D-B5362168847A}"/>
                </a:ext>
              </a:extLst>
            </p:cNvPr>
            <p:cNvSpPr/>
            <p:nvPr/>
          </p:nvSpPr>
          <p:spPr>
            <a:xfrm>
              <a:off x="539932" y="4290513"/>
              <a:ext cx="196144" cy="239226"/>
            </a:xfrm>
            <a:custGeom>
              <a:avLst/>
              <a:gdLst/>
              <a:ahLst/>
              <a:cxnLst/>
              <a:rect l="l" t="t" r="r" b="b"/>
              <a:pathLst>
                <a:path w="16686" h="20351" extrusionOk="0">
                  <a:moveTo>
                    <a:pt x="15848" y="1"/>
                  </a:moveTo>
                  <a:cubicBezTo>
                    <a:pt x="9014" y="5101"/>
                    <a:pt x="3587" y="11837"/>
                    <a:pt x="121" y="19619"/>
                  </a:cubicBezTo>
                  <a:cubicBezTo>
                    <a:pt x="0" y="19860"/>
                    <a:pt x="683" y="20350"/>
                    <a:pt x="818" y="20350"/>
                  </a:cubicBezTo>
                  <a:cubicBezTo>
                    <a:pt x="830" y="20350"/>
                    <a:pt x="837" y="20347"/>
                    <a:pt x="840" y="20339"/>
                  </a:cubicBezTo>
                  <a:cubicBezTo>
                    <a:pt x="4339" y="12557"/>
                    <a:pt x="9766" y="5821"/>
                    <a:pt x="16568" y="753"/>
                  </a:cubicBezTo>
                  <a:cubicBezTo>
                    <a:pt x="16686" y="635"/>
                    <a:pt x="16164" y="10"/>
                    <a:pt x="15917" y="10"/>
                  </a:cubicBezTo>
                  <a:cubicBezTo>
                    <a:pt x="15891" y="10"/>
                    <a:pt x="15867" y="17"/>
                    <a:pt x="15848" y="33"/>
                  </a:cubicBezTo>
                  <a:lnTo>
                    <a:pt x="15848" y="1"/>
                  </a:ln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9" name="Google Shape;663;p9">
              <a:extLst>
                <a:ext uri="{FF2B5EF4-FFF2-40B4-BE49-F238E27FC236}">
                  <a16:creationId xmlns:a16="http://schemas.microsoft.com/office/drawing/2014/main" id="{6385ECA3-0F71-263B-18F5-B60E08CEE5BC}"/>
                </a:ext>
              </a:extLst>
            </p:cNvPr>
            <p:cNvSpPr/>
            <p:nvPr/>
          </p:nvSpPr>
          <p:spPr>
            <a:xfrm>
              <a:off x="634585" y="4323909"/>
              <a:ext cx="179769" cy="235006"/>
            </a:xfrm>
            <a:custGeom>
              <a:avLst/>
              <a:gdLst/>
              <a:ahLst/>
              <a:cxnLst/>
              <a:rect l="l" t="t" r="r" b="b"/>
              <a:pathLst>
                <a:path w="15293" h="19992" extrusionOk="0">
                  <a:moveTo>
                    <a:pt x="14743" y="0"/>
                  </a:moveTo>
                  <a:cubicBezTo>
                    <a:pt x="14538" y="0"/>
                    <a:pt x="14320" y="34"/>
                    <a:pt x="14238" y="102"/>
                  </a:cubicBezTo>
                  <a:cubicBezTo>
                    <a:pt x="7633" y="5073"/>
                    <a:pt x="2695" y="11939"/>
                    <a:pt x="47" y="19787"/>
                  </a:cubicBezTo>
                  <a:cubicBezTo>
                    <a:pt x="1" y="19926"/>
                    <a:pt x="202" y="19992"/>
                    <a:pt x="438" y="19992"/>
                  </a:cubicBezTo>
                  <a:cubicBezTo>
                    <a:pt x="702" y="19992"/>
                    <a:pt x="1009" y="19909"/>
                    <a:pt x="1061" y="19754"/>
                  </a:cubicBezTo>
                  <a:cubicBezTo>
                    <a:pt x="3644" y="11939"/>
                    <a:pt x="8548" y="5138"/>
                    <a:pt x="15121" y="201"/>
                  </a:cubicBezTo>
                  <a:cubicBezTo>
                    <a:pt x="15292" y="67"/>
                    <a:pt x="15030" y="0"/>
                    <a:pt x="14743" y="0"/>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0" name="Google Shape;664;p9">
              <a:extLst>
                <a:ext uri="{FF2B5EF4-FFF2-40B4-BE49-F238E27FC236}">
                  <a16:creationId xmlns:a16="http://schemas.microsoft.com/office/drawing/2014/main" id="{A6884E8C-ADFE-3775-541C-BF9CE40E9AC4}"/>
                </a:ext>
              </a:extLst>
            </p:cNvPr>
            <p:cNvSpPr/>
            <p:nvPr/>
          </p:nvSpPr>
          <p:spPr>
            <a:xfrm>
              <a:off x="698110" y="4163180"/>
              <a:ext cx="74127" cy="17585"/>
            </a:xfrm>
            <a:custGeom>
              <a:avLst/>
              <a:gdLst/>
              <a:ahLst/>
              <a:cxnLst/>
              <a:rect l="l" t="t" r="r" b="b"/>
              <a:pathLst>
                <a:path w="6306" h="1496" extrusionOk="0">
                  <a:moveTo>
                    <a:pt x="4121" y="1"/>
                  </a:moveTo>
                  <a:cubicBezTo>
                    <a:pt x="2848" y="1"/>
                    <a:pt x="1591" y="317"/>
                    <a:pt x="463" y="892"/>
                  </a:cubicBezTo>
                  <a:cubicBezTo>
                    <a:pt x="0" y="1137"/>
                    <a:pt x="489" y="1496"/>
                    <a:pt x="893" y="1496"/>
                  </a:cubicBezTo>
                  <a:cubicBezTo>
                    <a:pt x="974" y="1496"/>
                    <a:pt x="1051" y="1481"/>
                    <a:pt x="1117" y="1448"/>
                  </a:cubicBezTo>
                  <a:cubicBezTo>
                    <a:pt x="2079" y="944"/>
                    <a:pt x="3154" y="681"/>
                    <a:pt x="4239" y="681"/>
                  </a:cubicBezTo>
                  <a:cubicBezTo>
                    <a:pt x="4703" y="681"/>
                    <a:pt x="5169" y="729"/>
                    <a:pt x="5629" y="827"/>
                  </a:cubicBezTo>
                  <a:cubicBezTo>
                    <a:pt x="5673" y="834"/>
                    <a:pt x="5713" y="837"/>
                    <a:pt x="5751" y="837"/>
                  </a:cubicBezTo>
                  <a:cubicBezTo>
                    <a:pt x="6261" y="837"/>
                    <a:pt x="6306" y="262"/>
                    <a:pt x="5728" y="140"/>
                  </a:cubicBezTo>
                  <a:lnTo>
                    <a:pt x="5728" y="173"/>
                  </a:lnTo>
                  <a:cubicBezTo>
                    <a:pt x="5195" y="57"/>
                    <a:pt x="4657" y="1"/>
                    <a:pt x="4121" y="1"/>
                  </a:cubicBezTo>
                  <a:close/>
                </a:path>
              </a:pathLst>
            </a:custGeom>
            <a:solidFill>
              <a:srgbClr val="FFC8BD"/>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1" name="Google Shape;665;p9">
              <a:extLst>
                <a:ext uri="{FF2B5EF4-FFF2-40B4-BE49-F238E27FC236}">
                  <a16:creationId xmlns:a16="http://schemas.microsoft.com/office/drawing/2014/main" id="{1EB1CE31-82FD-E8EA-9B40-24E9FB10D3C2}"/>
                </a:ext>
              </a:extLst>
            </p:cNvPr>
            <p:cNvSpPr/>
            <p:nvPr/>
          </p:nvSpPr>
          <p:spPr>
            <a:xfrm>
              <a:off x="932039" y="4727948"/>
              <a:ext cx="46632" cy="20736"/>
            </a:xfrm>
            <a:custGeom>
              <a:avLst/>
              <a:gdLst/>
              <a:ahLst/>
              <a:cxnLst/>
              <a:rect l="l" t="t" r="r" b="b"/>
              <a:pathLst>
                <a:path w="3967" h="1764" extrusionOk="0">
                  <a:moveTo>
                    <a:pt x="3186" y="1"/>
                  </a:moveTo>
                  <a:cubicBezTo>
                    <a:pt x="3063" y="1"/>
                    <a:pt x="2946" y="39"/>
                    <a:pt x="2863" y="130"/>
                  </a:cubicBezTo>
                  <a:cubicBezTo>
                    <a:pt x="2417" y="660"/>
                    <a:pt x="1756" y="976"/>
                    <a:pt x="1084" y="976"/>
                  </a:cubicBezTo>
                  <a:cubicBezTo>
                    <a:pt x="969" y="976"/>
                    <a:pt x="853" y="967"/>
                    <a:pt x="738" y="947"/>
                  </a:cubicBezTo>
                  <a:cubicBezTo>
                    <a:pt x="690" y="937"/>
                    <a:pt x="646" y="933"/>
                    <a:pt x="604" y="933"/>
                  </a:cubicBezTo>
                  <a:cubicBezTo>
                    <a:pt x="96" y="933"/>
                    <a:pt x="1" y="1609"/>
                    <a:pt x="575" y="1699"/>
                  </a:cubicBezTo>
                  <a:cubicBezTo>
                    <a:pt x="791" y="1743"/>
                    <a:pt x="1008" y="1764"/>
                    <a:pt x="1223" y="1764"/>
                  </a:cubicBezTo>
                  <a:cubicBezTo>
                    <a:pt x="2149" y="1764"/>
                    <a:pt x="3038" y="1375"/>
                    <a:pt x="3648" y="686"/>
                  </a:cubicBezTo>
                  <a:cubicBezTo>
                    <a:pt x="3966" y="343"/>
                    <a:pt x="3552" y="1"/>
                    <a:pt x="3186" y="1"/>
                  </a:cubicBezTo>
                  <a:close/>
                </a:path>
              </a:pathLst>
            </a:custGeom>
            <a:solidFill>
              <a:srgbClr val="FFE7E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132" name="Google Shape;666;p9">
            <a:extLst>
              <a:ext uri="{FF2B5EF4-FFF2-40B4-BE49-F238E27FC236}">
                <a16:creationId xmlns:a16="http://schemas.microsoft.com/office/drawing/2014/main" id="{2A53C57B-D9D5-A5A3-0D59-A530B620D965}"/>
              </a:ext>
            </a:extLst>
          </p:cNvPr>
          <p:cNvSpPr txBox="1"/>
          <p:nvPr/>
        </p:nvSpPr>
        <p:spPr>
          <a:xfrm>
            <a:off x="3057728" y="3296694"/>
            <a:ext cx="1050447" cy="860400"/>
          </a:xfrm>
          <a:prstGeom prst="rect">
            <a:avLst/>
          </a:prstGeom>
          <a:solidFill>
            <a:srgbClr val="FF564B"/>
          </a:solidFill>
          <a:ln w="38100" cap="rnd" cmpd="sng">
            <a:solidFill>
              <a:srgbClr val="FF564B"/>
            </a:solidFill>
            <a:prstDash val="solid"/>
            <a:round/>
            <a:headEnd type="none" w="sm" len="sm"/>
            <a:tailEnd type="none" w="sm" len="sm"/>
          </a:ln>
          <a:effectLst>
            <a:outerShdw blurRad="57150" dist="19050" dir="5400000" algn="bl" rotWithShape="0">
              <a:srgbClr val="242424">
                <a:alpha val="49803"/>
              </a:srgbClr>
            </a:outerShdw>
          </a:effectLst>
        </p:spPr>
        <p:txBody>
          <a:bodyPr spcFirstLastPara="1" wrap="square" lIns="121900" tIns="182867" rIns="121900" bIns="121900" anchor="ctr" anchorCtr="0">
            <a:noAutofit/>
          </a:bodyPr>
          <a:lstStyle/>
          <a:p>
            <a:pPr lvl="0" algn="ctr">
              <a:lnSpc>
                <a:spcPct val="115000"/>
              </a:lnSpc>
              <a:buClr>
                <a:srgbClr val="312F61"/>
              </a:buClr>
              <a:buSzPts val="3000"/>
            </a:pPr>
            <a:r>
              <a:rPr lang="en-US" sz="4800" b="1" kern="0" dirty="0">
                <a:latin typeface="UTM Avo" panose="02040603050506020204" pitchFamily="18" charset="0"/>
                <a:cs typeface="Arial"/>
                <a:sym typeface="Arial"/>
              </a:rPr>
              <a:t>02</a:t>
            </a:r>
          </a:p>
        </p:txBody>
      </p:sp>
      <p:sp>
        <p:nvSpPr>
          <p:cNvPr id="133" name="Google Shape;667;p9">
            <a:extLst>
              <a:ext uri="{FF2B5EF4-FFF2-40B4-BE49-F238E27FC236}">
                <a16:creationId xmlns:a16="http://schemas.microsoft.com/office/drawing/2014/main" id="{5DC37804-B2D7-839F-375A-5F41111EC256}"/>
              </a:ext>
            </a:extLst>
          </p:cNvPr>
          <p:cNvSpPr txBox="1"/>
          <p:nvPr/>
        </p:nvSpPr>
        <p:spPr>
          <a:xfrm>
            <a:off x="4426517" y="4079498"/>
            <a:ext cx="5773621" cy="646400"/>
          </a:xfrm>
          <a:prstGeom prst="rect">
            <a:avLst/>
          </a:prstGeom>
          <a:noFill/>
          <a:ln>
            <a:noFill/>
          </a:ln>
        </p:spPr>
        <p:txBody>
          <a:bodyPr spcFirstLastPara="1" wrap="square" lIns="121900" tIns="121900" rIns="121900" bIns="121900" anchor="b" anchorCtr="0">
            <a:noAutofit/>
          </a:bodyPr>
          <a:lstStyle/>
          <a:p>
            <a:pPr>
              <a:lnSpc>
                <a:spcPct val="125000"/>
              </a:lnSpc>
              <a:buClr>
                <a:srgbClr val="EFA329"/>
              </a:buClr>
              <a:buSzPts val="2400"/>
              <a:buFont typeface="Arial"/>
              <a:buNone/>
            </a:pPr>
            <a:r>
              <a:rPr lang="en-US" sz="4400" b="1" kern="0">
                <a:solidFill>
                  <a:srgbClr val="C00000"/>
                </a:solidFill>
                <a:latin typeface="UTM Avo" panose="02040603050506020204" pitchFamily="18" charset="0"/>
                <a:cs typeface="Arial"/>
                <a:sym typeface="Arial"/>
              </a:rPr>
              <a:t>GẮN CÂU ĐỐ LÊN CÂY HOA </a:t>
            </a:r>
            <a:endParaRPr lang="en-US" sz="4400" b="1" kern="0" dirty="0">
              <a:solidFill>
                <a:srgbClr val="C00000"/>
              </a:solidFill>
              <a:latin typeface="UTM Avo" panose="02040603050506020204" pitchFamily="18" charset="0"/>
              <a:cs typeface="Arial"/>
              <a:sym typeface="Arial"/>
            </a:endParaRPr>
          </a:p>
        </p:txBody>
      </p:sp>
    </p:spTree>
    <p:extLst>
      <p:ext uri="{BB962C8B-B14F-4D97-AF65-F5344CB8AC3E}">
        <p14:creationId xmlns:p14="http://schemas.microsoft.com/office/powerpoint/2010/main" val="398375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par>
                                <p:cTn id="8" presetID="10" presetClass="entr" presetSubtype="0" fill="hold"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fade">
                                      <p:cBhvr>
                                        <p:cTn id="10"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spcFirstLastPara="1" wrap="square" lIns="121900" tIns="60933" rIns="121900" bIns="60933" anchor="t" anchorCtr="0">
        <a:spAutoFit/>
      </a:bodyPr>
      <a:lstStyle>
        <a:defPPr algn="ctr">
          <a:buClr>
            <a:srgbClr val="000000"/>
          </a:buClr>
          <a:buFont typeface="Arial"/>
          <a:buNone/>
          <a:defRPr sz="4800" b="1" kern="0" dirty="0">
            <a:solidFill>
              <a:srgbClr val="530E0E"/>
            </a:solidFill>
            <a:cs typeface="Arial"/>
            <a:sym typeface="Aria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4-Bài đọc 4-Bài văn tả cảnh</Template>
  <TotalTime>44</TotalTime>
  <Words>708</Words>
  <Application>Microsoft Office PowerPoint</Application>
  <PresentationFormat>Widescreen</PresentationFormat>
  <Paragraphs>62</Paragraphs>
  <Slides>19</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Calibri</vt:lpstr>
      <vt:lpstr>UTM Avo</vt:lpstr>
      <vt:lpstr>Arial</vt:lpstr>
      <vt:lpstr>Kumbh Sans</vt:lpstr>
      <vt:lpstr>Calibri Light</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2114120010-CAO THỊ PHƯƠNG VINH</dc:creator>
  <cp:lastModifiedBy>OnePercent</cp:lastModifiedBy>
  <cp:revision>4</cp:revision>
  <dcterms:created xsi:type="dcterms:W3CDTF">2023-11-12T15:00:26Z</dcterms:created>
  <dcterms:modified xsi:type="dcterms:W3CDTF">2023-11-17T08:51:36Z</dcterms:modified>
</cp:coreProperties>
</file>