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18"/>
  </p:notesMasterIdLst>
  <p:sldIdLst>
    <p:sldId id="256" r:id="rId4"/>
    <p:sldId id="313" r:id="rId5"/>
    <p:sldId id="312" r:id="rId6"/>
    <p:sldId id="395" r:id="rId7"/>
    <p:sldId id="403" r:id="rId8"/>
    <p:sldId id="404" r:id="rId9"/>
    <p:sldId id="405" r:id="rId10"/>
    <p:sldId id="406" r:id="rId11"/>
    <p:sldId id="407" r:id="rId12"/>
    <p:sldId id="408" r:id="rId13"/>
    <p:sldId id="263" r:id="rId14"/>
    <p:sldId id="270" r:id="rId15"/>
    <p:sldId id="279" r:id="rId16"/>
    <p:sldId id="33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McLaren" panose="020B0604020202020204" charset="0"/>
      <p:regular r:id="rId25"/>
    </p:embeddedFont>
    <p:embeddedFont>
      <p:font typeface="UTM Avo" panose="02040603050506020204" pitchFamily="18" charset="0"/>
      <p:regular r:id="rId26"/>
      <p:bold r:id="rId27"/>
      <p:italic r:id="rId28"/>
      <p:boldItalic r:id="rId29"/>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FF7C80"/>
    <a:srgbClr val="474747"/>
    <a:srgbClr val="5F1F3E"/>
    <a:srgbClr val="333289"/>
    <a:srgbClr val="FFD944"/>
    <a:srgbClr val="310A0D"/>
    <a:srgbClr val="123C12"/>
    <a:srgbClr val="FFCC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5</a:t>
            </a:fld>
            <a:endParaRPr lang="en-US"/>
          </a:p>
        </p:txBody>
      </p:sp>
    </p:spTree>
    <p:extLst>
      <p:ext uri="{BB962C8B-B14F-4D97-AF65-F5344CB8AC3E}">
        <p14:creationId xmlns:p14="http://schemas.microsoft.com/office/powerpoint/2010/main" val="181717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6</a:t>
            </a:fld>
            <a:endParaRPr lang="en-US"/>
          </a:p>
        </p:txBody>
      </p:sp>
    </p:spTree>
    <p:extLst>
      <p:ext uri="{BB962C8B-B14F-4D97-AF65-F5344CB8AC3E}">
        <p14:creationId xmlns:p14="http://schemas.microsoft.com/office/powerpoint/2010/main" val="221209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7</a:t>
            </a:fld>
            <a:endParaRPr lang="en-US"/>
          </a:p>
        </p:txBody>
      </p:sp>
    </p:spTree>
    <p:extLst>
      <p:ext uri="{BB962C8B-B14F-4D97-AF65-F5344CB8AC3E}">
        <p14:creationId xmlns:p14="http://schemas.microsoft.com/office/powerpoint/2010/main" val="149524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8</a:t>
            </a:fld>
            <a:endParaRPr lang="en-US"/>
          </a:p>
        </p:txBody>
      </p:sp>
    </p:spTree>
    <p:extLst>
      <p:ext uri="{BB962C8B-B14F-4D97-AF65-F5344CB8AC3E}">
        <p14:creationId xmlns:p14="http://schemas.microsoft.com/office/powerpoint/2010/main" val="183128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9</a:t>
            </a:fld>
            <a:endParaRPr lang="en-US"/>
          </a:p>
        </p:txBody>
      </p:sp>
    </p:spTree>
    <p:extLst>
      <p:ext uri="{BB962C8B-B14F-4D97-AF65-F5344CB8AC3E}">
        <p14:creationId xmlns:p14="http://schemas.microsoft.com/office/powerpoint/2010/main" val="395704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10</a:t>
            </a:fld>
            <a:endParaRPr lang="en-US"/>
          </a:p>
        </p:txBody>
      </p:sp>
    </p:spTree>
    <p:extLst>
      <p:ext uri="{BB962C8B-B14F-4D97-AF65-F5344CB8AC3E}">
        <p14:creationId xmlns:p14="http://schemas.microsoft.com/office/powerpoint/2010/main" val="210848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12/8/2023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12/8/2023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12/8/2023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12/8/2023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ieng-viet-4-tap-1/1/385/30/"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30/"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30/"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1662761"/>
            <a:ext cx="12192000" cy="353247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4</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Luyện từ và câu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Luyện tập về danh từ</a:t>
            </a: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Google Shape;4304;p13">
            <a:extLst>
              <a:ext uri="{FF2B5EF4-FFF2-40B4-BE49-F238E27FC236}">
                <a16:creationId xmlns:a16="http://schemas.microsoft.com/office/drawing/2014/main" id="{4C42F6BB-DE37-38B0-5549-FBA74914A8E4}"/>
              </a:ext>
            </a:extLst>
          </p:cNvPr>
          <p:cNvSpPr/>
          <p:nvPr/>
        </p:nvSpPr>
        <p:spPr>
          <a:xfrm>
            <a:off x="411071" y="1721870"/>
            <a:ext cx="11369856" cy="1404393"/>
          </a:xfrm>
          <a:prstGeom prst="rect">
            <a:avLst/>
          </a:prstGeom>
          <a:solidFill>
            <a:srgbClr val="FDF5DC"/>
          </a:solidFill>
          <a:ln w="25400" cap="flat" cmpd="sng">
            <a:solidFill>
              <a:srgbClr val="675635"/>
            </a:solidFill>
            <a:prstDash val="dash"/>
            <a:round/>
            <a:headEnd type="none" w="sm" len="sm"/>
            <a:tailEnd type="none" w="sm" len="sm"/>
          </a:ln>
        </p:spPr>
        <p:txBody>
          <a:bodyPr spcFirstLastPara="1" wrap="square" lIns="121900" tIns="60933" rIns="121900" bIns="60933" anchor="ctr" anchorCtr="0">
            <a:noAutofit/>
          </a:bodyPr>
          <a:lstStyle/>
          <a:p>
            <a:pPr lvl="0">
              <a:lnSpc>
                <a:spcPct val="125000"/>
              </a:lnSpc>
              <a:buClr>
                <a:srgbClr val="000000"/>
              </a:buClr>
            </a:pPr>
            <a:r>
              <a:rPr lang="vi-VN" sz="2400" b="1" kern="0" dirty="0">
                <a:solidFill>
                  <a:srgbClr val="000000"/>
                </a:solidFill>
                <a:latin typeface="UTM Avo" panose="02040603050506020204" pitchFamily="18" charset="0"/>
                <a:cs typeface="Arial"/>
                <a:sym typeface="Arial"/>
              </a:rPr>
              <a:t>Bài 3: </a:t>
            </a:r>
            <a:r>
              <a:rPr lang="vi-VN" sz="2400" kern="0" dirty="0">
                <a:solidFill>
                  <a:srgbClr val="000000"/>
                </a:solidFill>
                <a:latin typeface="UTM Avo" panose="02040603050506020204" pitchFamily="18" charset="0"/>
                <a:cs typeface="Arial"/>
                <a:sym typeface="Arial"/>
              </a:rPr>
              <a:t>Viết đoạn văn (4 – 5 câu) về một người chăm chỉ học tập hoặc ham thích lao động và xác định danh từ riêng, danh từ chung trong 1 – 2 câu của đoạn văn.</a:t>
            </a:r>
          </a:p>
        </p:txBody>
      </p:sp>
      <p:sp>
        <p:nvSpPr>
          <p:cNvPr id="24" name="Rectangle 23">
            <a:extLst>
              <a:ext uri="{FF2B5EF4-FFF2-40B4-BE49-F238E27FC236}">
                <a16:creationId xmlns:a16="http://schemas.microsoft.com/office/drawing/2014/main" id="{A9058E85-E8E8-7ED1-8007-B8BBE701F347}"/>
              </a:ext>
            </a:extLst>
          </p:cNvPr>
          <p:cNvSpPr/>
          <p:nvPr/>
        </p:nvSpPr>
        <p:spPr>
          <a:xfrm>
            <a:off x="0" y="5226518"/>
            <a:ext cx="12192000" cy="1631477"/>
          </a:xfrm>
          <a:prstGeom prst="rect">
            <a:avLst/>
          </a:prstGeom>
          <a:solidFill>
            <a:srgbClr val="FFFAF7"/>
          </a:solidFill>
          <a:ln>
            <a:solidFill>
              <a:srgbClr val="FFFAF7"/>
            </a:solidFill>
          </a:ln>
        </p:spPr>
        <p:txBody>
          <a:bodyPr spcFirstLastPara="1" wrap="square" lIns="121900" tIns="60933" rIns="121900" bIns="60933" rtlCol="0" anchor="t" anchorCtr="0">
            <a:spAutoFit/>
          </a:bodyPr>
          <a:lstStyle/>
          <a:p>
            <a:pPr algn="ctr">
              <a:buClr>
                <a:srgbClr val="000000"/>
              </a:buClr>
              <a:buFont typeface="Arial"/>
              <a:buNone/>
            </a:pPr>
            <a:endParaRPr lang="en-US" sz="4800" b="1" kern="0" dirty="0">
              <a:solidFill>
                <a:srgbClr val="530E0E"/>
              </a:solidFill>
              <a:cs typeface="Arial"/>
              <a:sym typeface="Arial"/>
            </a:endParaRPr>
          </a:p>
        </p:txBody>
      </p:sp>
      <p:sp>
        <p:nvSpPr>
          <p:cNvPr id="5" name="Google Shape;4302;p13">
            <a:extLst>
              <a:ext uri="{FF2B5EF4-FFF2-40B4-BE49-F238E27FC236}">
                <a16:creationId xmlns:a16="http://schemas.microsoft.com/office/drawing/2014/main" id="{57CCAEED-64BC-812C-F3EC-8A795A44EFD1}"/>
              </a:ext>
            </a:extLst>
          </p:cNvPr>
          <p:cNvSpPr txBox="1"/>
          <p:nvPr/>
        </p:nvSpPr>
        <p:spPr>
          <a:xfrm>
            <a:off x="243415" y="3808941"/>
            <a:ext cx="11705169" cy="2867936"/>
          </a:xfrm>
          <a:prstGeom prst="rect">
            <a:avLst/>
          </a:prstGeom>
          <a:noFill/>
          <a:ln w="25400" cap="flat" cmpd="sng">
            <a:noFill/>
            <a:prstDash val="dash"/>
            <a:round/>
            <a:headEnd type="none" w="sm" len="sm"/>
            <a:tailEnd type="none" w="sm" len="sm"/>
          </a:ln>
        </p:spPr>
        <p:txBody>
          <a:bodyPr spcFirstLastPara="1" wrap="square" lIns="121900" tIns="60933" rIns="121900" bIns="60933" anchor="ctr" anchorCtr="0">
            <a:noAutofit/>
          </a:bodyPr>
          <a:lstStyle>
            <a:defPPr>
              <a:defRPr lang="en-US"/>
            </a:defPPr>
            <a:lvl1pPr lvl="0" algn="ctr">
              <a:lnSpc>
                <a:spcPct val="125000"/>
              </a:lnSpc>
              <a:buClr>
                <a:srgbClr val="000000"/>
              </a:buClr>
              <a:defRPr sz="2400" b="1" kern="0">
                <a:solidFill>
                  <a:srgbClr val="000000"/>
                </a:solidFill>
                <a:latin typeface="UTM Avo" panose="02040603050506020204" pitchFamily="18" charset="0"/>
                <a:cs typeface="Arial"/>
              </a:defRPr>
            </a:lvl1pPr>
          </a:lstStyle>
          <a:p>
            <a:pPr algn="just"/>
            <a:r>
              <a:rPr lang="vi-VN" b="0" dirty="0">
                <a:sym typeface="Arial"/>
              </a:rPr>
              <a:t>Hoa là cô bé dễ thương, ngoan ngoãn nhất ngõ nhà em. Hàng ngày, Hoa thường dậy rất sớm cùng bà nội quét dọn sân, vườn và cả ngõ chung của mấy nhà nữa. Sau khi ăn sáng xong, bạn còn kịp giúp bố mẹ rửa bát đĩa nữa rồi mới đến trường. Ở lớp, cô giáo luôn khen Hoa là chăm chỉ và có thành tích học tập tốt. Ngoài giờ học ở lớp, bạn còn tham gia câu lạc bộ “Em yêu tiếng Việt” của trường. Hoa đúng là một cô bé chăm chỉ.</a:t>
            </a:r>
            <a:endParaRPr b="0" dirty="0">
              <a:sym typeface="Arial"/>
            </a:endParaRPr>
          </a:p>
        </p:txBody>
      </p:sp>
      <p:sp>
        <p:nvSpPr>
          <p:cNvPr id="6" name="Google Shape;4303;p13">
            <a:extLst>
              <a:ext uri="{FF2B5EF4-FFF2-40B4-BE49-F238E27FC236}">
                <a16:creationId xmlns:a16="http://schemas.microsoft.com/office/drawing/2014/main" id="{2D52BB8C-A969-CD39-4861-9C176C3F8E66}"/>
              </a:ext>
            </a:extLst>
          </p:cNvPr>
          <p:cNvSpPr/>
          <p:nvPr/>
        </p:nvSpPr>
        <p:spPr>
          <a:xfrm>
            <a:off x="383994" y="3357500"/>
            <a:ext cx="2762155" cy="467832"/>
          </a:xfrm>
          <a:prstGeom prst="homePlate">
            <a:avLst>
              <a:gd name="adj" fmla="val 50000"/>
            </a:avLst>
          </a:prstGeom>
          <a:solidFill>
            <a:srgbClr val="FDF5DC"/>
          </a:solidFill>
          <a:ln w="25400" cap="flat" cmpd="sng">
            <a:solidFill>
              <a:schemeClr val="accent4">
                <a:lumMod val="60000"/>
                <a:lumOff val="40000"/>
              </a:schemeClr>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2400" b="1" kern="0">
                <a:solidFill>
                  <a:srgbClr val="2C2202"/>
                </a:solidFill>
                <a:latin typeface="UTM Avo" panose="02040603050506020204" pitchFamily="18" charset="0"/>
                <a:cs typeface="Arial"/>
                <a:sym typeface="Arial"/>
              </a:rPr>
              <a:t>Gợi ý trả lời</a:t>
            </a:r>
            <a:endParaRPr lang="en-US" sz="2400" b="1" kern="0" dirty="0">
              <a:solidFill>
                <a:srgbClr val="2C2202"/>
              </a:solidFill>
              <a:latin typeface="UTM Avo" panose="02040603050506020204" pitchFamily="18" charset="0"/>
              <a:cs typeface="Arial"/>
              <a:sym typeface="Arial"/>
            </a:endParaRPr>
          </a:p>
        </p:txBody>
      </p:sp>
      <p:cxnSp>
        <p:nvCxnSpPr>
          <p:cNvPr id="8" name="Google Shape;4305;p13">
            <a:extLst>
              <a:ext uri="{FF2B5EF4-FFF2-40B4-BE49-F238E27FC236}">
                <a16:creationId xmlns:a16="http://schemas.microsoft.com/office/drawing/2014/main" id="{168014A9-A4EF-EBC0-381F-615750EDD6A9}"/>
              </a:ext>
            </a:extLst>
          </p:cNvPr>
          <p:cNvCxnSpPr/>
          <p:nvPr/>
        </p:nvCxnSpPr>
        <p:spPr>
          <a:xfrm>
            <a:off x="383994" y="4304555"/>
            <a:ext cx="538717" cy="0"/>
          </a:xfrm>
          <a:prstGeom prst="straightConnector1">
            <a:avLst/>
          </a:prstGeom>
          <a:noFill/>
          <a:ln w="28575" cap="flat" cmpd="sng">
            <a:solidFill>
              <a:srgbClr val="FF0000"/>
            </a:solidFill>
            <a:prstDash val="solid"/>
            <a:round/>
            <a:headEnd type="none" w="sm" len="sm"/>
            <a:tailEnd type="none" w="sm" len="sm"/>
          </a:ln>
        </p:spPr>
      </p:cxnSp>
      <p:cxnSp>
        <p:nvCxnSpPr>
          <p:cNvPr id="9" name="Google Shape;4306;p13">
            <a:extLst>
              <a:ext uri="{FF2B5EF4-FFF2-40B4-BE49-F238E27FC236}">
                <a16:creationId xmlns:a16="http://schemas.microsoft.com/office/drawing/2014/main" id="{3F9126FE-AF1D-7FBA-A858-A1E5F56CB29C}"/>
              </a:ext>
            </a:extLst>
          </p:cNvPr>
          <p:cNvCxnSpPr/>
          <p:nvPr/>
        </p:nvCxnSpPr>
        <p:spPr>
          <a:xfrm>
            <a:off x="1524498" y="4304555"/>
            <a:ext cx="828133" cy="0"/>
          </a:xfrm>
          <a:prstGeom prst="straightConnector1">
            <a:avLst/>
          </a:prstGeom>
          <a:noFill/>
          <a:ln w="28575" cap="flat" cmpd="sng">
            <a:solidFill>
              <a:schemeClr val="bg1"/>
            </a:solidFill>
            <a:prstDash val="solid"/>
            <a:round/>
            <a:headEnd type="none" w="sm" len="sm"/>
            <a:tailEnd type="none" w="sm" len="sm"/>
          </a:ln>
        </p:spPr>
      </p:cxnSp>
      <p:cxnSp>
        <p:nvCxnSpPr>
          <p:cNvPr id="10" name="Google Shape;4307;p13">
            <a:extLst>
              <a:ext uri="{FF2B5EF4-FFF2-40B4-BE49-F238E27FC236}">
                <a16:creationId xmlns:a16="http://schemas.microsoft.com/office/drawing/2014/main" id="{4C64B22F-58F5-1252-A7D1-AA83014A562D}"/>
              </a:ext>
            </a:extLst>
          </p:cNvPr>
          <p:cNvCxnSpPr>
            <a:cxnSpLocks/>
          </p:cNvCxnSpPr>
          <p:nvPr/>
        </p:nvCxnSpPr>
        <p:spPr>
          <a:xfrm>
            <a:off x="7977137" y="4304555"/>
            <a:ext cx="585972" cy="0"/>
          </a:xfrm>
          <a:prstGeom prst="straightConnector1">
            <a:avLst/>
          </a:prstGeom>
          <a:noFill/>
          <a:ln w="28575" cap="flat" cmpd="sng">
            <a:solidFill>
              <a:schemeClr val="bg1"/>
            </a:solidFill>
            <a:prstDash val="solid"/>
            <a:round/>
            <a:headEnd type="none" w="sm" len="sm"/>
            <a:tailEnd type="none" w="sm" len="sm"/>
          </a:ln>
        </p:spPr>
      </p:cxnSp>
      <p:cxnSp>
        <p:nvCxnSpPr>
          <p:cNvPr id="11" name="Google Shape;4308;p13">
            <a:extLst>
              <a:ext uri="{FF2B5EF4-FFF2-40B4-BE49-F238E27FC236}">
                <a16:creationId xmlns:a16="http://schemas.microsoft.com/office/drawing/2014/main" id="{3FB2AD3B-50AE-3BD9-1465-BCABB6BF5F42}"/>
              </a:ext>
            </a:extLst>
          </p:cNvPr>
          <p:cNvCxnSpPr>
            <a:cxnSpLocks/>
          </p:cNvCxnSpPr>
          <p:nvPr/>
        </p:nvCxnSpPr>
        <p:spPr>
          <a:xfrm>
            <a:off x="7661057" y="4741160"/>
            <a:ext cx="746343" cy="0"/>
          </a:xfrm>
          <a:prstGeom prst="straightConnector1">
            <a:avLst/>
          </a:prstGeom>
          <a:noFill/>
          <a:ln w="28575" cap="flat" cmpd="sng">
            <a:solidFill>
              <a:schemeClr val="bg1"/>
            </a:solidFill>
            <a:prstDash val="solid"/>
            <a:round/>
            <a:headEnd type="none" w="sm" len="sm"/>
            <a:tailEnd type="none" w="sm" len="sm"/>
          </a:ln>
        </p:spPr>
      </p:cxnSp>
      <p:cxnSp>
        <p:nvCxnSpPr>
          <p:cNvPr id="12" name="Google Shape;4309;p13">
            <a:extLst>
              <a:ext uri="{FF2B5EF4-FFF2-40B4-BE49-F238E27FC236}">
                <a16:creationId xmlns:a16="http://schemas.microsoft.com/office/drawing/2014/main" id="{EF44C26A-3A99-B1EF-296D-B230D45026D6}"/>
              </a:ext>
            </a:extLst>
          </p:cNvPr>
          <p:cNvCxnSpPr>
            <a:cxnSpLocks/>
          </p:cNvCxnSpPr>
          <p:nvPr/>
        </p:nvCxnSpPr>
        <p:spPr>
          <a:xfrm>
            <a:off x="11193432" y="4304555"/>
            <a:ext cx="560418" cy="0"/>
          </a:xfrm>
          <a:prstGeom prst="straightConnector1">
            <a:avLst/>
          </a:prstGeom>
          <a:noFill/>
          <a:ln w="28575" cap="flat" cmpd="sng">
            <a:solidFill>
              <a:srgbClr val="FF0000"/>
            </a:solidFill>
            <a:prstDash val="solid"/>
            <a:round/>
            <a:headEnd type="none" w="sm" len="sm"/>
            <a:tailEnd type="none" w="sm" len="sm"/>
          </a:ln>
        </p:spPr>
      </p:cxnSp>
      <p:cxnSp>
        <p:nvCxnSpPr>
          <p:cNvPr id="13" name="Google Shape;4310;p13">
            <a:extLst>
              <a:ext uri="{FF2B5EF4-FFF2-40B4-BE49-F238E27FC236}">
                <a16:creationId xmlns:a16="http://schemas.microsoft.com/office/drawing/2014/main" id="{8B50D040-0A14-2D70-388D-BBB62BFE930B}"/>
              </a:ext>
            </a:extLst>
          </p:cNvPr>
          <p:cNvCxnSpPr/>
          <p:nvPr/>
        </p:nvCxnSpPr>
        <p:spPr>
          <a:xfrm>
            <a:off x="8634969" y="4304555"/>
            <a:ext cx="538717" cy="0"/>
          </a:xfrm>
          <a:prstGeom prst="straightConnector1">
            <a:avLst/>
          </a:prstGeom>
          <a:noFill/>
          <a:ln w="28575" cap="flat" cmpd="sng">
            <a:solidFill>
              <a:schemeClr val="bg1"/>
            </a:solidFill>
            <a:prstDash val="solid"/>
            <a:round/>
            <a:headEnd type="none" w="sm" len="sm"/>
            <a:tailEnd type="none" w="sm" len="sm"/>
          </a:ln>
        </p:spPr>
      </p:cxnSp>
      <p:cxnSp>
        <p:nvCxnSpPr>
          <p:cNvPr id="14" name="Google Shape;4311;p13">
            <a:extLst>
              <a:ext uri="{FF2B5EF4-FFF2-40B4-BE49-F238E27FC236}">
                <a16:creationId xmlns:a16="http://schemas.microsoft.com/office/drawing/2014/main" id="{F436391E-ED73-D2A9-1A24-06F14BF85618}"/>
              </a:ext>
            </a:extLst>
          </p:cNvPr>
          <p:cNvCxnSpPr>
            <a:cxnSpLocks/>
          </p:cNvCxnSpPr>
          <p:nvPr/>
        </p:nvCxnSpPr>
        <p:spPr>
          <a:xfrm>
            <a:off x="7234867" y="4304555"/>
            <a:ext cx="608653" cy="0"/>
          </a:xfrm>
          <a:prstGeom prst="straightConnector1">
            <a:avLst/>
          </a:prstGeom>
          <a:noFill/>
          <a:ln w="28575" cap="flat" cmpd="sng">
            <a:solidFill>
              <a:schemeClr val="bg1"/>
            </a:solidFill>
            <a:prstDash val="solid"/>
            <a:round/>
            <a:headEnd type="none" w="sm" len="sm"/>
            <a:tailEnd type="none" w="sm" len="sm"/>
          </a:ln>
        </p:spPr>
      </p:cxnSp>
      <p:cxnSp>
        <p:nvCxnSpPr>
          <p:cNvPr id="15" name="Google Shape;4312;p13">
            <a:extLst>
              <a:ext uri="{FF2B5EF4-FFF2-40B4-BE49-F238E27FC236}">
                <a16:creationId xmlns:a16="http://schemas.microsoft.com/office/drawing/2014/main" id="{4EEC1391-C76A-18EB-4291-4A727AC41EC8}"/>
              </a:ext>
            </a:extLst>
          </p:cNvPr>
          <p:cNvCxnSpPr/>
          <p:nvPr/>
        </p:nvCxnSpPr>
        <p:spPr>
          <a:xfrm>
            <a:off x="9496649" y="4741160"/>
            <a:ext cx="585972" cy="0"/>
          </a:xfrm>
          <a:prstGeom prst="straightConnector1">
            <a:avLst/>
          </a:prstGeom>
          <a:noFill/>
          <a:ln w="28575" cap="flat" cmpd="sng">
            <a:solidFill>
              <a:schemeClr val="bg1"/>
            </a:solidFill>
            <a:prstDash val="solid"/>
            <a:round/>
            <a:headEnd type="none" w="sm" len="sm"/>
            <a:tailEnd type="none" w="sm" len="sm"/>
          </a:ln>
        </p:spPr>
      </p:cxnSp>
      <p:cxnSp>
        <p:nvCxnSpPr>
          <p:cNvPr id="16" name="Google Shape;4313;p13">
            <a:extLst>
              <a:ext uri="{FF2B5EF4-FFF2-40B4-BE49-F238E27FC236}">
                <a16:creationId xmlns:a16="http://schemas.microsoft.com/office/drawing/2014/main" id="{C3FB5A0B-8DEF-4CCA-9EED-0C39672449D4}"/>
              </a:ext>
            </a:extLst>
          </p:cNvPr>
          <p:cNvCxnSpPr/>
          <p:nvPr/>
        </p:nvCxnSpPr>
        <p:spPr>
          <a:xfrm>
            <a:off x="1111106" y="5203109"/>
            <a:ext cx="585972" cy="0"/>
          </a:xfrm>
          <a:prstGeom prst="straightConnector1">
            <a:avLst/>
          </a:prstGeom>
          <a:noFill/>
          <a:ln w="28575" cap="flat" cmpd="sng">
            <a:solidFill>
              <a:schemeClr val="bg1"/>
            </a:solidFill>
            <a:prstDash val="solid"/>
            <a:round/>
            <a:headEnd type="none" w="sm" len="sm"/>
            <a:tailEnd type="none" w="sm" len="sm"/>
          </a:ln>
        </p:spPr>
      </p:cxnSp>
      <p:cxnSp>
        <p:nvCxnSpPr>
          <p:cNvPr id="17" name="Google Shape;4314;p13">
            <a:extLst>
              <a:ext uri="{FF2B5EF4-FFF2-40B4-BE49-F238E27FC236}">
                <a16:creationId xmlns:a16="http://schemas.microsoft.com/office/drawing/2014/main" id="{62197B42-C8AE-8E26-CE08-6890723C6E96}"/>
              </a:ext>
            </a:extLst>
          </p:cNvPr>
          <p:cNvCxnSpPr>
            <a:cxnSpLocks/>
          </p:cNvCxnSpPr>
          <p:nvPr/>
        </p:nvCxnSpPr>
        <p:spPr>
          <a:xfrm>
            <a:off x="4284332" y="4741160"/>
            <a:ext cx="1062259" cy="0"/>
          </a:xfrm>
          <a:prstGeom prst="straightConnector1">
            <a:avLst/>
          </a:prstGeom>
          <a:noFill/>
          <a:ln w="28575" cap="flat" cmpd="sng">
            <a:solidFill>
              <a:schemeClr val="bg1"/>
            </a:solidFill>
            <a:prstDash val="solid"/>
            <a:round/>
            <a:headEnd type="none" w="sm" len="sm"/>
            <a:tailEnd type="none" w="sm" len="sm"/>
          </a:ln>
        </p:spPr>
      </p:cxnSp>
      <p:cxnSp>
        <p:nvCxnSpPr>
          <p:cNvPr id="18" name="Google Shape;4315;p13">
            <a:extLst>
              <a:ext uri="{FF2B5EF4-FFF2-40B4-BE49-F238E27FC236}">
                <a16:creationId xmlns:a16="http://schemas.microsoft.com/office/drawing/2014/main" id="{57B164FB-E2FA-0665-55A5-88A0AF2635F6}"/>
              </a:ext>
            </a:extLst>
          </p:cNvPr>
          <p:cNvCxnSpPr/>
          <p:nvPr/>
        </p:nvCxnSpPr>
        <p:spPr>
          <a:xfrm>
            <a:off x="6874069" y="4741160"/>
            <a:ext cx="585972" cy="0"/>
          </a:xfrm>
          <a:prstGeom prst="straightConnector1">
            <a:avLst/>
          </a:prstGeom>
          <a:noFill/>
          <a:ln w="28575" cap="flat" cmpd="sng">
            <a:solidFill>
              <a:schemeClr val="bg1"/>
            </a:solidFill>
            <a:prstDash val="solid"/>
            <a:round/>
            <a:headEnd type="none" w="sm" len="sm"/>
            <a:tailEnd type="none" w="sm" len="sm"/>
          </a:ln>
        </p:spPr>
      </p:cxnSp>
    </p:spTree>
    <p:extLst>
      <p:ext uri="{BB962C8B-B14F-4D97-AF65-F5344CB8AC3E}">
        <p14:creationId xmlns:p14="http://schemas.microsoft.com/office/powerpoint/2010/main" val="42871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DA81F8-4AFE-05D0-A9D1-629ACDF2DAA8}"/>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96D7EE0B-A4A6-B011-E1C5-C53D4D45E28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D0577BFC-6F05-3DD3-0132-781A3C43A931}"/>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196F7D-EA38-0C16-9D5A-6264C2A19BAA}"/>
              </a:ext>
            </a:extLst>
          </p:cNvPr>
          <p:cNvSpPr/>
          <p:nvPr/>
        </p:nvSpPr>
        <p:spPr>
          <a:xfrm>
            <a:off x="1034585" y="2806299"/>
            <a:ext cx="4922918" cy="1799924"/>
          </a:xfrm>
          <a:prstGeom prst="roundRect">
            <a:avLst>
              <a:gd name="adj" fmla="val 50000"/>
            </a:avLst>
          </a:prstGeom>
          <a:solidFill>
            <a:schemeClr val="accent2">
              <a:lumMod val="75000"/>
            </a:schemeClr>
          </a:solidFill>
          <a:ln w="57150">
            <a:solidFill>
              <a:srgbClr val="FFF6D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F6DE"/>
                </a:solidFill>
                <a:effectLst>
                  <a:outerShdw blurRad="38100" dist="38100" dir="2700000" algn="tl">
                    <a:srgbClr val="000000">
                      <a:alpha val="43137"/>
                    </a:srgbClr>
                  </a:outerShdw>
                </a:effectLst>
                <a:latin typeface="UTM Avo" panose="02040603050506020204" pitchFamily="18" charset="0"/>
              </a:rPr>
              <a:t>Ôn lại kiến thức</a:t>
            </a:r>
            <a:endParaRPr lang="en-US" sz="2400" dirty="0">
              <a:solidFill>
                <a:srgbClr val="FFF6DE"/>
              </a:solidFill>
              <a:effectLst>
                <a:outerShdw blurRad="38100" dist="38100" dir="2700000" algn="tl">
                  <a:srgbClr val="000000">
                    <a:alpha val="43137"/>
                  </a:srgbClr>
                </a:outerShdw>
              </a:effectLst>
              <a:latin typeface="UTM Avo" panose="02040603050506020204" pitchFamily="18" charset="0"/>
            </a:endParaRPr>
          </a:p>
          <a:p>
            <a:pPr algn="ctr"/>
            <a:r>
              <a:rPr lang="vi-VN" sz="2400" dirty="0">
                <a:solidFill>
                  <a:srgbClr val="FFF6DE"/>
                </a:solidFill>
                <a:effectLst>
                  <a:outerShdw blurRad="38100" dist="38100" dir="2700000" algn="tl">
                    <a:srgbClr val="000000">
                      <a:alpha val="43137"/>
                    </a:srgbClr>
                  </a:outerShdw>
                </a:effectLst>
                <a:latin typeface="UTM Avo" panose="02040603050506020204" pitchFamily="18" charset="0"/>
              </a:rPr>
              <a:t>đã học về danh từ</a:t>
            </a:r>
          </a:p>
        </p:txBody>
      </p:sp>
      <p:sp>
        <p:nvSpPr>
          <p:cNvPr id="3" name="Rectangle: Rounded Corners 2">
            <a:extLst>
              <a:ext uri="{FF2B5EF4-FFF2-40B4-BE49-F238E27FC236}">
                <a16:creationId xmlns:a16="http://schemas.microsoft.com/office/drawing/2014/main" id="{027A60F8-9AD5-9B3E-547D-6063ED13DE10}"/>
              </a:ext>
            </a:extLst>
          </p:cNvPr>
          <p:cNvSpPr/>
          <p:nvPr/>
        </p:nvSpPr>
        <p:spPr>
          <a:xfrm>
            <a:off x="6234497" y="2806299"/>
            <a:ext cx="4922918" cy="1799924"/>
          </a:xfrm>
          <a:prstGeom prst="roundRect">
            <a:avLst>
              <a:gd name="adj" fmla="val 50000"/>
            </a:avLst>
          </a:prstGeom>
          <a:solidFill>
            <a:schemeClr val="accent2">
              <a:lumMod val="75000"/>
            </a:schemeClr>
          </a:solidFill>
          <a:ln w="57150">
            <a:solidFill>
              <a:srgbClr val="FFF6DE"/>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F6DE"/>
                </a:solidFill>
                <a:effectLst>
                  <a:outerShdw blurRad="38100" dist="38100" dir="2700000" algn="tl">
                    <a:srgbClr val="000000">
                      <a:alpha val="43137"/>
                    </a:srgbClr>
                  </a:outerShdw>
                </a:effectLst>
                <a:latin typeface="UTM Avo" panose="02040603050506020204" pitchFamily="18" charset="0"/>
              </a:rPr>
              <a:t>Đặt câu với một số danh từ riêng chỉ tên địa </a:t>
            </a:r>
            <a:r>
              <a:rPr lang="en-US" sz="2400" dirty="0" err="1">
                <a:solidFill>
                  <a:srgbClr val="FFF6DE"/>
                </a:solidFill>
                <a:effectLst>
                  <a:outerShdw blurRad="38100" dist="38100" dir="2700000" algn="tl">
                    <a:srgbClr val="000000">
                      <a:alpha val="43137"/>
                    </a:srgbClr>
                  </a:outerShdw>
                </a:effectLst>
                <a:latin typeface="UTM Avo" panose="02040603050506020204" pitchFamily="18" charset="0"/>
              </a:rPr>
              <a:t>danh</a:t>
            </a:r>
            <a:endParaRPr lang="vi-VN" sz="2400" dirty="0">
              <a:solidFill>
                <a:srgbClr val="FFF6DE"/>
              </a:solidFill>
              <a:effectLst>
                <a:outerShdw blurRad="38100" dist="38100" dir="2700000" algn="tl">
                  <a:srgbClr val="000000">
                    <a:alpha val="43137"/>
                  </a:srgbClr>
                </a:outerShdw>
              </a:effectLst>
              <a:latin typeface="UTM Avo" panose="02040603050506020204" pitchFamily="18" charset="0"/>
            </a:endParaRPr>
          </a:p>
        </p:txBody>
      </p:sp>
      <p:sp>
        <p:nvSpPr>
          <p:cNvPr id="4" name="Google Shape;3852;p10">
            <a:extLst>
              <a:ext uri="{FF2B5EF4-FFF2-40B4-BE49-F238E27FC236}">
                <a16:creationId xmlns:a16="http://schemas.microsoft.com/office/drawing/2014/main" id="{199F4A9B-322B-8C2D-F394-B2744C626860}"/>
              </a:ext>
            </a:extLst>
          </p:cNvPr>
          <p:cNvSpPr/>
          <p:nvPr/>
        </p:nvSpPr>
        <p:spPr>
          <a:xfrm>
            <a:off x="6614799" y="2307519"/>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5" name="Google Shape;852;p23">
            <a:extLst>
              <a:ext uri="{FF2B5EF4-FFF2-40B4-BE49-F238E27FC236}">
                <a16:creationId xmlns:a16="http://schemas.microsoft.com/office/drawing/2014/main" id="{60A843F7-C0C5-5637-5EDF-2D21C8CF1211}"/>
              </a:ext>
            </a:extLst>
          </p:cNvPr>
          <p:cNvGrpSpPr/>
          <p:nvPr/>
        </p:nvGrpSpPr>
        <p:grpSpPr>
          <a:xfrm>
            <a:off x="11089412" y="5648589"/>
            <a:ext cx="724776" cy="1000135"/>
            <a:chOff x="626325" y="3925200"/>
            <a:chExt cx="612625" cy="845375"/>
          </a:xfrm>
        </p:grpSpPr>
        <p:sp>
          <p:nvSpPr>
            <p:cNvPr id="6" name="Google Shape;853;p23">
              <a:extLst>
                <a:ext uri="{FF2B5EF4-FFF2-40B4-BE49-F238E27FC236}">
                  <a16:creationId xmlns:a16="http://schemas.microsoft.com/office/drawing/2014/main" id="{E499A498-7475-A014-1EA3-85D3977E0D5B}"/>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 name="Google Shape;854;p23">
              <a:extLst>
                <a:ext uri="{FF2B5EF4-FFF2-40B4-BE49-F238E27FC236}">
                  <a16:creationId xmlns:a16="http://schemas.microsoft.com/office/drawing/2014/main" id="{48986D8A-7ED9-11FB-29C6-D6853B2173C3}"/>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 name="Google Shape;855;p23">
              <a:extLst>
                <a:ext uri="{FF2B5EF4-FFF2-40B4-BE49-F238E27FC236}">
                  <a16:creationId xmlns:a16="http://schemas.microsoft.com/office/drawing/2014/main" id="{3CB3D642-5B7D-4485-3C3D-42F4317BC7F1}"/>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 name="Google Shape;856;p23">
              <a:extLst>
                <a:ext uri="{FF2B5EF4-FFF2-40B4-BE49-F238E27FC236}">
                  <a16:creationId xmlns:a16="http://schemas.microsoft.com/office/drawing/2014/main" id="{C535D5E5-0799-0A02-47C0-10B68CE1E603}"/>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0" name="Google Shape;857;p23">
            <a:extLst>
              <a:ext uri="{FF2B5EF4-FFF2-40B4-BE49-F238E27FC236}">
                <a16:creationId xmlns:a16="http://schemas.microsoft.com/office/drawing/2014/main" id="{45C1A7DD-1B81-2527-CB79-11B39B0D5327}"/>
              </a:ext>
            </a:extLst>
          </p:cNvPr>
          <p:cNvGrpSpPr/>
          <p:nvPr/>
        </p:nvGrpSpPr>
        <p:grpSpPr>
          <a:xfrm rot="-9900040">
            <a:off x="328143" y="5275989"/>
            <a:ext cx="704345" cy="1498821"/>
            <a:chOff x="666950" y="1942750"/>
            <a:chExt cx="528275" cy="1124150"/>
          </a:xfrm>
        </p:grpSpPr>
        <p:sp>
          <p:nvSpPr>
            <p:cNvPr id="11" name="Google Shape;858;p23">
              <a:extLst>
                <a:ext uri="{FF2B5EF4-FFF2-40B4-BE49-F238E27FC236}">
                  <a16:creationId xmlns:a16="http://schemas.microsoft.com/office/drawing/2014/main" id="{A8783EED-B6DC-5043-90D8-B0B8CDD4C788}"/>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 name="Google Shape;859;p23">
              <a:extLst>
                <a:ext uri="{FF2B5EF4-FFF2-40B4-BE49-F238E27FC236}">
                  <a16:creationId xmlns:a16="http://schemas.microsoft.com/office/drawing/2014/main" id="{D3270ED8-B374-290E-764B-9F79A27DE479}"/>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 name="Google Shape;860;p23">
              <a:extLst>
                <a:ext uri="{FF2B5EF4-FFF2-40B4-BE49-F238E27FC236}">
                  <a16:creationId xmlns:a16="http://schemas.microsoft.com/office/drawing/2014/main" id="{C707B7AD-4514-73C7-3505-D10CE4680AE8}"/>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 name="Google Shape;861;p23">
              <a:extLst>
                <a:ext uri="{FF2B5EF4-FFF2-40B4-BE49-F238E27FC236}">
                  <a16:creationId xmlns:a16="http://schemas.microsoft.com/office/drawing/2014/main" id="{7F371DDC-6D0F-2B6C-27E2-C9C1930C2DB7}"/>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 name="Google Shape;862;p23">
              <a:extLst>
                <a:ext uri="{FF2B5EF4-FFF2-40B4-BE49-F238E27FC236}">
                  <a16:creationId xmlns:a16="http://schemas.microsoft.com/office/drawing/2014/main" id="{B08838C5-0842-6B6B-B928-31EF32C82C04}"/>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 name="Google Shape;863;p23">
              <a:extLst>
                <a:ext uri="{FF2B5EF4-FFF2-40B4-BE49-F238E27FC236}">
                  <a16:creationId xmlns:a16="http://schemas.microsoft.com/office/drawing/2014/main" id="{35425A2B-4390-A436-6A0C-645F27268695}"/>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 name="Google Shape;864;p23">
              <a:extLst>
                <a:ext uri="{FF2B5EF4-FFF2-40B4-BE49-F238E27FC236}">
                  <a16:creationId xmlns:a16="http://schemas.microsoft.com/office/drawing/2014/main" id="{38D5D048-7146-459F-F19A-639BE6AAE915}"/>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 name="Google Shape;865;p23">
              <a:extLst>
                <a:ext uri="{FF2B5EF4-FFF2-40B4-BE49-F238E27FC236}">
                  <a16:creationId xmlns:a16="http://schemas.microsoft.com/office/drawing/2014/main" id="{563FC11D-129D-7CE0-35A1-592E70CCA579}"/>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9" name="Google Shape;866;p23">
            <a:extLst>
              <a:ext uri="{FF2B5EF4-FFF2-40B4-BE49-F238E27FC236}">
                <a16:creationId xmlns:a16="http://schemas.microsoft.com/office/drawing/2014/main" id="{6EA5C2C8-9B52-224B-5EB0-A3DE1E1A9812}"/>
              </a:ext>
            </a:extLst>
          </p:cNvPr>
          <p:cNvGrpSpPr/>
          <p:nvPr/>
        </p:nvGrpSpPr>
        <p:grpSpPr>
          <a:xfrm>
            <a:off x="649632" y="3781334"/>
            <a:ext cx="1553811" cy="1550704"/>
            <a:chOff x="3917425" y="2056350"/>
            <a:chExt cx="1313375" cy="1310750"/>
          </a:xfrm>
        </p:grpSpPr>
        <p:sp>
          <p:nvSpPr>
            <p:cNvPr id="20" name="Google Shape;867;p23">
              <a:extLst>
                <a:ext uri="{FF2B5EF4-FFF2-40B4-BE49-F238E27FC236}">
                  <a16:creationId xmlns:a16="http://schemas.microsoft.com/office/drawing/2014/main" id="{BCA2D2CF-6070-25F7-7B0E-B043C2C0C98C}"/>
                </a:ext>
              </a:extLst>
            </p:cNvPr>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 name="Google Shape;868;p23">
              <a:extLst>
                <a:ext uri="{FF2B5EF4-FFF2-40B4-BE49-F238E27FC236}">
                  <a16:creationId xmlns:a16="http://schemas.microsoft.com/office/drawing/2014/main" id="{3D706B7F-C790-8E9B-AAAB-5FC65623038A}"/>
                </a:ext>
              </a:extLst>
            </p:cNvPr>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 name="Google Shape;869;p23">
              <a:extLst>
                <a:ext uri="{FF2B5EF4-FFF2-40B4-BE49-F238E27FC236}">
                  <a16:creationId xmlns:a16="http://schemas.microsoft.com/office/drawing/2014/main" id="{A9693727-9114-D51F-7E8B-04B180DA774C}"/>
                </a:ext>
              </a:extLst>
            </p:cNvPr>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3" name="Google Shape;870;p23">
              <a:extLst>
                <a:ext uri="{FF2B5EF4-FFF2-40B4-BE49-F238E27FC236}">
                  <a16:creationId xmlns:a16="http://schemas.microsoft.com/office/drawing/2014/main" id="{2ECF3F86-4268-0138-1E27-F60191D50007}"/>
                </a:ext>
              </a:extLst>
            </p:cNvPr>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4" name="Google Shape;871;p23">
              <a:extLst>
                <a:ext uri="{FF2B5EF4-FFF2-40B4-BE49-F238E27FC236}">
                  <a16:creationId xmlns:a16="http://schemas.microsoft.com/office/drawing/2014/main" id="{18D43E59-4D64-0F03-A935-C45BF33060D8}"/>
                </a:ext>
              </a:extLst>
            </p:cNvPr>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 name="Google Shape;872;p23">
              <a:extLst>
                <a:ext uri="{FF2B5EF4-FFF2-40B4-BE49-F238E27FC236}">
                  <a16:creationId xmlns:a16="http://schemas.microsoft.com/office/drawing/2014/main" id="{4996D929-A2E5-D5CA-7540-3ED3B8284C80}"/>
                </a:ext>
              </a:extLst>
            </p:cNvPr>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 name="Google Shape;873;p23">
              <a:extLst>
                <a:ext uri="{FF2B5EF4-FFF2-40B4-BE49-F238E27FC236}">
                  <a16:creationId xmlns:a16="http://schemas.microsoft.com/office/drawing/2014/main" id="{C40DED6A-DDC8-9BD2-C5A5-C9570CB5072D}"/>
                </a:ext>
              </a:extLst>
            </p:cNvPr>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 name="Google Shape;874;p23">
              <a:extLst>
                <a:ext uri="{FF2B5EF4-FFF2-40B4-BE49-F238E27FC236}">
                  <a16:creationId xmlns:a16="http://schemas.microsoft.com/office/drawing/2014/main" id="{15065141-748A-A33F-D055-3981A10E34E2}"/>
                </a:ext>
              </a:extLst>
            </p:cNvPr>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 name="Google Shape;875;p23">
              <a:extLst>
                <a:ext uri="{FF2B5EF4-FFF2-40B4-BE49-F238E27FC236}">
                  <a16:creationId xmlns:a16="http://schemas.microsoft.com/office/drawing/2014/main" id="{F0F99FD7-6355-02DB-29EA-59BC808546FF}"/>
                </a:ext>
              </a:extLst>
            </p:cNvPr>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 name="Google Shape;876;p23">
              <a:extLst>
                <a:ext uri="{FF2B5EF4-FFF2-40B4-BE49-F238E27FC236}">
                  <a16:creationId xmlns:a16="http://schemas.microsoft.com/office/drawing/2014/main" id="{72D4D209-FDFE-E75D-8A5E-C4944EA4D6D6}"/>
                </a:ext>
              </a:extLst>
            </p:cNvPr>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 name="Google Shape;877;p23">
              <a:extLst>
                <a:ext uri="{FF2B5EF4-FFF2-40B4-BE49-F238E27FC236}">
                  <a16:creationId xmlns:a16="http://schemas.microsoft.com/office/drawing/2014/main" id="{1034EDD1-9C1A-8212-34C8-C53007D062DC}"/>
                </a:ext>
              </a:extLst>
            </p:cNvPr>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 name="Google Shape;878;p23">
              <a:extLst>
                <a:ext uri="{FF2B5EF4-FFF2-40B4-BE49-F238E27FC236}">
                  <a16:creationId xmlns:a16="http://schemas.microsoft.com/office/drawing/2014/main" id="{28A40F65-7521-F951-3745-67F8E36D49DA}"/>
                </a:ext>
              </a:extLst>
            </p:cNvPr>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 name="Google Shape;879;p23">
              <a:extLst>
                <a:ext uri="{FF2B5EF4-FFF2-40B4-BE49-F238E27FC236}">
                  <a16:creationId xmlns:a16="http://schemas.microsoft.com/office/drawing/2014/main" id="{0021D996-8F46-55C0-20DD-196922050AE1}"/>
                </a:ext>
              </a:extLst>
            </p:cNvPr>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 name="Google Shape;880;p23">
              <a:extLst>
                <a:ext uri="{FF2B5EF4-FFF2-40B4-BE49-F238E27FC236}">
                  <a16:creationId xmlns:a16="http://schemas.microsoft.com/office/drawing/2014/main" id="{BA281F83-3A4E-4EAB-1D27-4772CA471302}"/>
                </a:ext>
              </a:extLst>
            </p:cNvPr>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 name="Google Shape;881;p23">
              <a:extLst>
                <a:ext uri="{FF2B5EF4-FFF2-40B4-BE49-F238E27FC236}">
                  <a16:creationId xmlns:a16="http://schemas.microsoft.com/office/drawing/2014/main" id="{293E1349-0089-C474-AA34-DD13C65F0A6B}"/>
                </a:ext>
              </a:extLst>
            </p:cNvPr>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 name="Google Shape;882;p23">
              <a:extLst>
                <a:ext uri="{FF2B5EF4-FFF2-40B4-BE49-F238E27FC236}">
                  <a16:creationId xmlns:a16="http://schemas.microsoft.com/office/drawing/2014/main" id="{10228F36-D6E0-E070-B34E-833B7B4107F8}"/>
                </a:ext>
              </a:extLst>
            </p:cNvPr>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 name="Google Shape;883;p23">
              <a:extLst>
                <a:ext uri="{FF2B5EF4-FFF2-40B4-BE49-F238E27FC236}">
                  <a16:creationId xmlns:a16="http://schemas.microsoft.com/office/drawing/2014/main" id="{09A64103-CA2E-057D-C5B9-D3035739C6F0}"/>
                </a:ext>
              </a:extLst>
            </p:cNvPr>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 name="Google Shape;884;p23">
              <a:extLst>
                <a:ext uri="{FF2B5EF4-FFF2-40B4-BE49-F238E27FC236}">
                  <a16:creationId xmlns:a16="http://schemas.microsoft.com/office/drawing/2014/main" id="{9EB62503-8A5E-21FB-7D26-98EBEEE4D167}"/>
                </a:ext>
              </a:extLst>
            </p:cNvPr>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 name="Google Shape;885;p23">
              <a:extLst>
                <a:ext uri="{FF2B5EF4-FFF2-40B4-BE49-F238E27FC236}">
                  <a16:creationId xmlns:a16="http://schemas.microsoft.com/office/drawing/2014/main" id="{2F91D4E9-F687-B787-4332-278089B13012}"/>
                </a:ext>
              </a:extLst>
            </p:cNvPr>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 name="Google Shape;886;p23">
              <a:extLst>
                <a:ext uri="{FF2B5EF4-FFF2-40B4-BE49-F238E27FC236}">
                  <a16:creationId xmlns:a16="http://schemas.microsoft.com/office/drawing/2014/main" id="{E5BF395F-6B94-B703-5267-0EBDF84BCFC8}"/>
                </a:ext>
              </a:extLst>
            </p:cNvPr>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 name="Google Shape;887;p23">
              <a:extLst>
                <a:ext uri="{FF2B5EF4-FFF2-40B4-BE49-F238E27FC236}">
                  <a16:creationId xmlns:a16="http://schemas.microsoft.com/office/drawing/2014/main" id="{6402697D-93FC-657B-109F-75D69C5A9FD1}"/>
                </a:ext>
              </a:extLst>
            </p:cNvPr>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 name="Google Shape;888;p23">
              <a:extLst>
                <a:ext uri="{FF2B5EF4-FFF2-40B4-BE49-F238E27FC236}">
                  <a16:creationId xmlns:a16="http://schemas.microsoft.com/office/drawing/2014/main" id="{79CCB039-5802-B168-AA0C-8BDB76E95135}"/>
                </a:ext>
              </a:extLst>
            </p:cNvPr>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 name="Google Shape;889;p23">
              <a:extLst>
                <a:ext uri="{FF2B5EF4-FFF2-40B4-BE49-F238E27FC236}">
                  <a16:creationId xmlns:a16="http://schemas.microsoft.com/office/drawing/2014/main" id="{D672275F-B7B8-DA2F-6EBC-20419EADC27E}"/>
                </a:ext>
              </a:extLst>
            </p:cNvPr>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 name="Google Shape;890;p23">
              <a:extLst>
                <a:ext uri="{FF2B5EF4-FFF2-40B4-BE49-F238E27FC236}">
                  <a16:creationId xmlns:a16="http://schemas.microsoft.com/office/drawing/2014/main" id="{6C41EE80-E1D0-85B5-4756-8BE719CFEABD}"/>
                </a:ext>
              </a:extLst>
            </p:cNvPr>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 name="Google Shape;891;p23">
              <a:extLst>
                <a:ext uri="{FF2B5EF4-FFF2-40B4-BE49-F238E27FC236}">
                  <a16:creationId xmlns:a16="http://schemas.microsoft.com/office/drawing/2014/main" id="{995CDB75-68AA-2068-BB9A-5414D97ADD0C}"/>
                </a:ext>
              </a:extLst>
            </p:cNvPr>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 name="Google Shape;892;p23">
              <a:extLst>
                <a:ext uri="{FF2B5EF4-FFF2-40B4-BE49-F238E27FC236}">
                  <a16:creationId xmlns:a16="http://schemas.microsoft.com/office/drawing/2014/main" id="{4B38A0B9-13F4-560F-88CC-2579C9A1DFED}"/>
                </a:ext>
              </a:extLst>
            </p:cNvPr>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6" name="Google Shape;893;p23">
              <a:extLst>
                <a:ext uri="{FF2B5EF4-FFF2-40B4-BE49-F238E27FC236}">
                  <a16:creationId xmlns:a16="http://schemas.microsoft.com/office/drawing/2014/main" id="{2B9F6E9F-B125-2132-43DF-4293A02DCA1F}"/>
                </a:ext>
              </a:extLst>
            </p:cNvPr>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7" name="Google Shape;894;p23">
              <a:extLst>
                <a:ext uri="{FF2B5EF4-FFF2-40B4-BE49-F238E27FC236}">
                  <a16:creationId xmlns:a16="http://schemas.microsoft.com/office/drawing/2014/main" id="{89550B53-1ABB-8746-AD89-FC7A1CE1357E}"/>
                </a:ext>
              </a:extLst>
            </p:cNvPr>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8" name="Google Shape;895;p23">
              <a:extLst>
                <a:ext uri="{FF2B5EF4-FFF2-40B4-BE49-F238E27FC236}">
                  <a16:creationId xmlns:a16="http://schemas.microsoft.com/office/drawing/2014/main" id="{91FB989E-563F-DE94-AFCE-8AC82CE423D7}"/>
                </a:ext>
              </a:extLst>
            </p:cNvPr>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9" name="Google Shape;896;p23">
              <a:extLst>
                <a:ext uri="{FF2B5EF4-FFF2-40B4-BE49-F238E27FC236}">
                  <a16:creationId xmlns:a16="http://schemas.microsoft.com/office/drawing/2014/main" id="{0EEA784F-61FF-2C95-10DF-D529A6838E0E}"/>
                </a:ext>
              </a:extLst>
            </p:cNvPr>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0" name="Google Shape;897;p23">
              <a:extLst>
                <a:ext uri="{FF2B5EF4-FFF2-40B4-BE49-F238E27FC236}">
                  <a16:creationId xmlns:a16="http://schemas.microsoft.com/office/drawing/2014/main" id="{03DB3F17-051D-D7CD-4F97-45C3C651A7FF}"/>
                </a:ext>
              </a:extLst>
            </p:cNvPr>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1" name="Google Shape;898;p23">
              <a:extLst>
                <a:ext uri="{FF2B5EF4-FFF2-40B4-BE49-F238E27FC236}">
                  <a16:creationId xmlns:a16="http://schemas.microsoft.com/office/drawing/2014/main" id="{540608FE-843C-2B60-F142-4D77191C8F7B}"/>
                </a:ext>
              </a:extLst>
            </p:cNvPr>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2" name="Google Shape;899;p23">
              <a:extLst>
                <a:ext uri="{FF2B5EF4-FFF2-40B4-BE49-F238E27FC236}">
                  <a16:creationId xmlns:a16="http://schemas.microsoft.com/office/drawing/2014/main" id="{20379739-41DA-5545-6DC5-31F6C9B19B30}"/>
                </a:ext>
              </a:extLst>
            </p:cNvPr>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3" name="Google Shape;900;p23">
              <a:extLst>
                <a:ext uri="{FF2B5EF4-FFF2-40B4-BE49-F238E27FC236}">
                  <a16:creationId xmlns:a16="http://schemas.microsoft.com/office/drawing/2014/main" id="{9C7ED1E5-476D-2522-C67C-B1BADDBA0011}"/>
                </a:ext>
              </a:extLst>
            </p:cNvPr>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4" name="Google Shape;901;p23">
              <a:extLst>
                <a:ext uri="{FF2B5EF4-FFF2-40B4-BE49-F238E27FC236}">
                  <a16:creationId xmlns:a16="http://schemas.microsoft.com/office/drawing/2014/main" id="{C6DCA87A-14BE-DA1D-8A44-4CC9C7D069D8}"/>
                </a:ext>
              </a:extLst>
            </p:cNvPr>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5" name="Google Shape;902;p23">
              <a:extLst>
                <a:ext uri="{FF2B5EF4-FFF2-40B4-BE49-F238E27FC236}">
                  <a16:creationId xmlns:a16="http://schemas.microsoft.com/office/drawing/2014/main" id="{21391EB7-4284-49D0-9F94-51A02A162C1F}"/>
                </a:ext>
              </a:extLst>
            </p:cNvPr>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6" name="Google Shape;903;p23">
              <a:extLst>
                <a:ext uri="{FF2B5EF4-FFF2-40B4-BE49-F238E27FC236}">
                  <a16:creationId xmlns:a16="http://schemas.microsoft.com/office/drawing/2014/main" id="{A53B27D9-CC58-A164-1ECD-72F9D1FF9507}"/>
                </a:ext>
              </a:extLst>
            </p:cNvPr>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7" name="Google Shape;904;p23">
              <a:extLst>
                <a:ext uri="{FF2B5EF4-FFF2-40B4-BE49-F238E27FC236}">
                  <a16:creationId xmlns:a16="http://schemas.microsoft.com/office/drawing/2014/main" id="{E22E2E09-D314-B904-7912-AA18BF82E50A}"/>
                </a:ext>
              </a:extLst>
            </p:cNvPr>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8" name="Google Shape;905;p23">
              <a:extLst>
                <a:ext uri="{FF2B5EF4-FFF2-40B4-BE49-F238E27FC236}">
                  <a16:creationId xmlns:a16="http://schemas.microsoft.com/office/drawing/2014/main" id="{F9CB45D4-7651-B2C2-968F-EB6470CABAD4}"/>
                </a:ext>
              </a:extLst>
            </p:cNvPr>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9" name="Google Shape;906;p23">
              <a:extLst>
                <a:ext uri="{FF2B5EF4-FFF2-40B4-BE49-F238E27FC236}">
                  <a16:creationId xmlns:a16="http://schemas.microsoft.com/office/drawing/2014/main" id="{CCFB51BF-DEC7-17BB-E9C0-E00CCEEF1FC3}"/>
                </a:ext>
              </a:extLst>
            </p:cNvPr>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0" name="Google Shape;907;p23">
              <a:extLst>
                <a:ext uri="{FF2B5EF4-FFF2-40B4-BE49-F238E27FC236}">
                  <a16:creationId xmlns:a16="http://schemas.microsoft.com/office/drawing/2014/main" id="{CD0681E7-1691-E96B-6AF0-F9DEA600DF85}"/>
                </a:ext>
              </a:extLst>
            </p:cNvPr>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1" name="Google Shape;908;p23">
              <a:extLst>
                <a:ext uri="{FF2B5EF4-FFF2-40B4-BE49-F238E27FC236}">
                  <a16:creationId xmlns:a16="http://schemas.microsoft.com/office/drawing/2014/main" id="{11AAC4D2-9DCD-C90C-4F91-145F273AF793}"/>
                </a:ext>
              </a:extLst>
            </p:cNvPr>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2" name="Google Shape;909;p23">
              <a:extLst>
                <a:ext uri="{FF2B5EF4-FFF2-40B4-BE49-F238E27FC236}">
                  <a16:creationId xmlns:a16="http://schemas.microsoft.com/office/drawing/2014/main" id="{F5AEECC5-EE2E-2633-E087-B3ED6AA78682}"/>
                </a:ext>
              </a:extLst>
            </p:cNvPr>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3" name="Google Shape;910;p23">
              <a:extLst>
                <a:ext uri="{FF2B5EF4-FFF2-40B4-BE49-F238E27FC236}">
                  <a16:creationId xmlns:a16="http://schemas.microsoft.com/office/drawing/2014/main" id="{3DEBE59E-2AF1-AD83-7374-5CE78E8338AC}"/>
                </a:ext>
              </a:extLst>
            </p:cNvPr>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2" name="Google Shape;911;p23">
              <a:extLst>
                <a:ext uri="{FF2B5EF4-FFF2-40B4-BE49-F238E27FC236}">
                  <a16:creationId xmlns:a16="http://schemas.microsoft.com/office/drawing/2014/main" id="{4E07BADD-12E1-71C7-A93D-98DCB970CAF3}"/>
                </a:ext>
              </a:extLst>
            </p:cNvPr>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3" name="Google Shape;912;p23">
              <a:extLst>
                <a:ext uri="{FF2B5EF4-FFF2-40B4-BE49-F238E27FC236}">
                  <a16:creationId xmlns:a16="http://schemas.microsoft.com/office/drawing/2014/main" id="{D2C005C8-62A1-87C1-AE46-7F39EA083B71}"/>
                </a:ext>
              </a:extLst>
            </p:cNvPr>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4" name="Google Shape;913;p23">
              <a:extLst>
                <a:ext uri="{FF2B5EF4-FFF2-40B4-BE49-F238E27FC236}">
                  <a16:creationId xmlns:a16="http://schemas.microsoft.com/office/drawing/2014/main" id="{B08AFE0A-5F04-ABA2-7500-E5917237E470}"/>
                </a:ext>
              </a:extLst>
            </p:cNvPr>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5" name="Google Shape;914;p23">
              <a:extLst>
                <a:ext uri="{FF2B5EF4-FFF2-40B4-BE49-F238E27FC236}">
                  <a16:creationId xmlns:a16="http://schemas.microsoft.com/office/drawing/2014/main" id="{03573D72-9B71-19F7-FB69-40AD92DE5BBE}"/>
                </a:ext>
              </a:extLst>
            </p:cNvPr>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6" name="Google Shape;915;p23">
              <a:extLst>
                <a:ext uri="{FF2B5EF4-FFF2-40B4-BE49-F238E27FC236}">
                  <a16:creationId xmlns:a16="http://schemas.microsoft.com/office/drawing/2014/main" id="{CA975939-BDE7-B58E-3BD5-03C2A7CA9BCE}"/>
                </a:ext>
              </a:extLst>
            </p:cNvPr>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7" name="Google Shape;916;p23">
              <a:extLst>
                <a:ext uri="{FF2B5EF4-FFF2-40B4-BE49-F238E27FC236}">
                  <a16:creationId xmlns:a16="http://schemas.microsoft.com/office/drawing/2014/main" id="{E8DF4CCF-5A6A-416D-70CA-F7807D32BEC5}"/>
                </a:ext>
              </a:extLst>
            </p:cNvPr>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8" name="Google Shape;917;p23">
              <a:extLst>
                <a:ext uri="{FF2B5EF4-FFF2-40B4-BE49-F238E27FC236}">
                  <a16:creationId xmlns:a16="http://schemas.microsoft.com/office/drawing/2014/main" id="{3B55F5B0-D633-380E-7E33-5A1FF56B496D}"/>
                </a:ext>
              </a:extLst>
            </p:cNvPr>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9" name="Google Shape;918;p23">
              <a:extLst>
                <a:ext uri="{FF2B5EF4-FFF2-40B4-BE49-F238E27FC236}">
                  <a16:creationId xmlns:a16="http://schemas.microsoft.com/office/drawing/2014/main" id="{2552E731-0C43-A46A-827A-164DA6196551}"/>
                </a:ext>
              </a:extLst>
            </p:cNvPr>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0" name="Google Shape;919;p23">
              <a:extLst>
                <a:ext uri="{FF2B5EF4-FFF2-40B4-BE49-F238E27FC236}">
                  <a16:creationId xmlns:a16="http://schemas.microsoft.com/office/drawing/2014/main" id="{798371E2-EB6A-0EE8-0996-0CD5FBA9D8A1}"/>
                </a:ext>
              </a:extLst>
            </p:cNvPr>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1" name="Google Shape;920;p23">
              <a:extLst>
                <a:ext uri="{FF2B5EF4-FFF2-40B4-BE49-F238E27FC236}">
                  <a16:creationId xmlns:a16="http://schemas.microsoft.com/office/drawing/2014/main" id="{48527485-7414-D122-19AB-C1D7DCDCF4E6}"/>
                </a:ext>
              </a:extLst>
            </p:cNvPr>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2" name="Google Shape;921;p23">
              <a:extLst>
                <a:ext uri="{FF2B5EF4-FFF2-40B4-BE49-F238E27FC236}">
                  <a16:creationId xmlns:a16="http://schemas.microsoft.com/office/drawing/2014/main" id="{23F18576-F627-D333-CD63-0EA0F472EFEA}"/>
                </a:ext>
              </a:extLst>
            </p:cNvPr>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3" name="Google Shape;922;p23">
              <a:extLst>
                <a:ext uri="{FF2B5EF4-FFF2-40B4-BE49-F238E27FC236}">
                  <a16:creationId xmlns:a16="http://schemas.microsoft.com/office/drawing/2014/main" id="{F5616AF1-157B-2234-674C-412B06216E45}"/>
                </a:ext>
              </a:extLst>
            </p:cNvPr>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4" name="Google Shape;923;p23">
              <a:extLst>
                <a:ext uri="{FF2B5EF4-FFF2-40B4-BE49-F238E27FC236}">
                  <a16:creationId xmlns:a16="http://schemas.microsoft.com/office/drawing/2014/main" id="{EB233740-8FE7-7472-B06A-562D09AA637C}"/>
                </a:ext>
              </a:extLst>
            </p:cNvPr>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5" name="Google Shape;924;p23">
              <a:extLst>
                <a:ext uri="{FF2B5EF4-FFF2-40B4-BE49-F238E27FC236}">
                  <a16:creationId xmlns:a16="http://schemas.microsoft.com/office/drawing/2014/main" id="{2BB01641-29C0-3105-9C49-18FE0C6F9C7B}"/>
                </a:ext>
              </a:extLst>
            </p:cNvPr>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6" name="Google Shape;925;p23">
              <a:extLst>
                <a:ext uri="{FF2B5EF4-FFF2-40B4-BE49-F238E27FC236}">
                  <a16:creationId xmlns:a16="http://schemas.microsoft.com/office/drawing/2014/main" id="{C31835BF-BC45-6C02-7505-A93C545A1479}"/>
                </a:ext>
              </a:extLst>
            </p:cNvPr>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7" name="Google Shape;926;p23">
              <a:extLst>
                <a:ext uri="{FF2B5EF4-FFF2-40B4-BE49-F238E27FC236}">
                  <a16:creationId xmlns:a16="http://schemas.microsoft.com/office/drawing/2014/main" id="{1D798D8E-6F47-1996-20B2-24A068CE0304}"/>
                </a:ext>
              </a:extLst>
            </p:cNvPr>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208" name="Google Shape;927;p23">
            <a:extLst>
              <a:ext uri="{FF2B5EF4-FFF2-40B4-BE49-F238E27FC236}">
                <a16:creationId xmlns:a16="http://schemas.microsoft.com/office/drawing/2014/main" id="{D4641C30-D92F-1C93-AA62-784EB710E92F}"/>
              </a:ext>
            </a:extLst>
          </p:cNvPr>
          <p:cNvGrpSpPr/>
          <p:nvPr/>
        </p:nvGrpSpPr>
        <p:grpSpPr>
          <a:xfrm>
            <a:off x="10300929" y="2234768"/>
            <a:ext cx="1027351" cy="1065965"/>
            <a:chOff x="1843825" y="3806950"/>
            <a:chExt cx="1608250" cy="1668700"/>
          </a:xfrm>
        </p:grpSpPr>
        <p:sp>
          <p:nvSpPr>
            <p:cNvPr id="209" name="Google Shape;928;p23">
              <a:extLst>
                <a:ext uri="{FF2B5EF4-FFF2-40B4-BE49-F238E27FC236}">
                  <a16:creationId xmlns:a16="http://schemas.microsoft.com/office/drawing/2014/main" id="{FC1C643B-1EEC-1CA9-A69B-643F7ACD45C9}"/>
                </a:ext>
              </a:extLst>
            </p:cNvPr>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0" name="Google Shape;929;p23">
              <a:extLst>
                <a:ext uri="{FF2B5EF4-FFF2-40B4-BE49-F238E27FC236}">
                  <a16:creationId xmlns:a16="http://schemas.microsoft.com/office/drawing/2014/main" id="{C25993E9-8611-DB1A-53FB-8B49616ED5DC}"/>
                </a:ext>
              </a:extLst>
            </p:cNvPr>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1" name="Google Shape;930;p23">
              <a:extLst>
                <a:ext uri="{FF2B5EF4-FFF2-40B4-BE49-F238E27FC236}">
                  <a16:creationId xmlns:a16="http://schemas.microsoft.com/office/drawing/2014/main" id="{CD74BB18-FF2A-8ABB-438B-186D8CA22876}"/>
                </a:ext>
              </a:extLst>
            </p:cNvPr>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2" name="Google Shape;931;p23">
              <a:extLst>
                <a:ext uri="{FF2B5EF4-FFF2-40B4-BE49-F238E27FC236}">
                  <a16:creationId xmlns:a16="http://schemas.microsoft.com/office/drawing/2014/main" id="{3A6A3360-97CF-DABA-A807-AA518C90F9D8}"/>
                </a:ext>
              </a:extLst>
            </p:cNvPr>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3" name="Google Shape;932;p23">
              <a:extLst>
                <a:ext uri="{FF2B5EF4-FFF2-40B4-BE49-F238E27FC236}">
                  <a16:creationId xmlns:a16="http://schemas.microsoft.com/office/drawing/2014/main" id="{86DA8776-AD1E-2E59-631C-CC21DE30DB51}"/>
                </a:ext>
              </a:extLst>
            </p:cNvPr>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4" name="Google Shape;933;p23">
              <a:extLst>
                <a:ext uri="{FF2B5EF4-FFF2-40B4-BE49-F238E27FC236}">
                  <a16:creationId xmlns:a16="http://schemas.microsoft.com/office/drawing/2014/main" id="{FF6FA0F8-09B4-7171-CC28-15A5ACA982B5}"/>
                </a:ext>
              </a:extLst>
            </p:cNvPr>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5" name="Google Shape;934;p23">
              <a:extLst>
                <a:ext uri="{FF2B5EF4-FFF2-40B4-BE49-F238E27FC236}">
                  <a16:creationId xmlns:a16="http://schemas.microsoft.com/office/drawing/2014/main" id="{255916F1-9B51-5A2A-53D3-2807182DFFE6}"/>
                </a:ext>
              </a:extLst>
            </p:cNvPr>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6" name="Google Shape;935;p23">
              <a:extLst>
                <a:ext uri="{FF2B5EF4-FFF2-40B4-BE49-F238E27FC236}">
                  <a16:creationId xmlns:a16="http://schemas.microsoft.com/office/drawing/2014/main" id="{4B5687A6-F502-3F9B-602F-B0FE05B532A8}"/>
                </a:ext>
              </a:extLst>
            </p:cNvPr>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7" name="Google Shape;936;p23">
              <a:extLst>
                <a:ext uri="{FF2B5EF4-FFF2-40B4-BE49-F238E27FC236}">
                  <a16:creationId xmlns:a16="http://schemas.microsoft.com/office/drawing/2014/main" id="{C91CF298-41C4-A50E-EB4D-7A1498BEE061}"/>
                </a:ext>
              </a:extLst>
            </p:cNvPr>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8" name="Google Shape;937;p23">
              <a:extLst>
                <a:ext uri="{FF2B5EF4-FFF2-40B4-BE49-F238E27FC236}">
                  <a16:creationId xmlns:a16="http://schemas.microsoft.com/office/drawing/2014/main" id="{95A8ABE7-956E-3831-3D7B-C32674A950D7}"/>
                </a:ext>
              </a:extLst>
            </p:cNvPr>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9" name="Google Shape;938;p23">
              <a:extLst>
                <a:ext uri="{FF2B5EF4-FFF2-40B4-BE49-F238E27FC236}">
                  <a16:creationId xmlns:a16="http://schemas.microsoft.com/office/drawing/2014/main" id="{957751E6-617F-D0F8-BF4C-0F6A440560AC}"/>
                </a:ext>
              </a:extLst>
            </p:cNvPr>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0" name="Google Shape;939;p23">
              <a:extLst>
                <a:ext uri="{FF2B5EF4-FFF2-40B4-BE49-F238E27FC236}">
                  <a16:creationId xmlns:a16="http://schemas.microsoft.com/office/drawing/2014/main" id="{778695B4-5769-9F9F-3FF9-32D746581F28}"/>
                </a:ext>
              </a:extLst>
            </p:cNvPr>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3" name="Google Shape;940;p23">
              <a:extLst>
                <a:ext uri="{FF2B5EF4-FFF2-40B4-BE49-F238E27FC236}">
                  <a16:creationId xmlns:a16="http://schemas.microsoft.com/office/drawing/2014/main" id="{89A36A88-BBFA-A969-8F37-C669B0F318F6}"/>
                </a:ext>
              </a:extLst>
            </p:cNvPr>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4" name="Google Shape;941;p23">
              <a:extLst>
                <a:ext uri="{FF2B5EF4-FFF2-40B4-BE49-F238E27FC236}">
                  <a16:creationId xmlns:a16="http://schemas.microsoft.com/office/drawing/2014/main" id="{F2AF9C7E-9D8F-ACFF-3873-E923EA00BE54}"/>
                </a:ext>
              </a:extLst>
            </p:cNvPr>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5" name="Google Shape;942;p23">
              <a:extLst>
                <a:ext uri="{FF2B5EF4-FFF2-40B4-BE49-F238E27FC236}">
                  <a16:creationId xmlns:a16="http://schemas.microsoft.com/office/drawing/2014/main" id="{5158B306-FE12-D0B7-C0F4-5FE9A5596E1E}"/>
                </a:ext>
              </a:extLst>
            </p:cNvPr>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6" name="Google Shape;943;p23">
              <a:extLst>
                <a:ext uri="{FF2B5EF4-FFF2-40B4-BE49-F238E27FC236}">
                  <a16:creationId xmlns:a16="http://schemas.microsoft.com/office/drawing/2014/main" id="{D2CF0EE8-5469-F7B7-FE5F-08B583BC0A85}"/>
                </a:ext>
              </a:extLst>
            </p:cNvPr>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7" name="Google Shape;944;p23">
              <a:extLst>
                <a:ext uri="{FF2B5EF4-FFF2-40B4-BE49-F238E27FC236}">
                  <a16:creationId xmlns:a16="http://schemas.microsoft.com/office/drawing/2014/main" id="{D41F57F3-A211-6FED-5033-47E518CD4B58}"/>
                </a:ext>
              </a:extLst>
            </p:cNvPr>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8" name="Google Shape;945;p23">
              <a:extLst>
                <a:ext uri="{FF2B5EF4-FFF2-40B4-BE49-F238E27FC236}">
                  <a16:creationId xmlns:a16="http://schemas.microsoft.com/office/drawing/2014/main" id="{E639BD32-A685-B77F-5756-F63C84A6513D}"/>
                </a:ext>
              </a:extLst>
            </p:cNvPr>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9" name="Google Shape;946;p23">
              <a:extLst>
                <a:ext uri="{FF2B5EF4-FFF2-40B4-BE49-F238E27FC236}">
                  <a16:creationId xmlns:a16="http://schemas.microsoft.com/office/drawing/2014/main" id="{143AACE6-A6D8-198C-0455-872A20912505}"/>
                </a:ext>
              </a:extLst>
            </p:cNvPr>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0" name="Google Shape;947;p23">
              <a:extLst>
                <a:ext uri="{FF2B5EF4-FFF2-40B4-BE49-F238E27FC236}">
                  <a16:creationId xmlns:a16="http://schemas.microsoft.com/office/drawing/2014/main" id="{0DD64BE6-96C0-FB90-AD07-44677FB37898}"/>
                </a:ext>
              </a:extLst>
            </p:cNvPr>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1" name="Google Shape;948;p23">
              <a:extLst>
                <a:ext uri="{FF2B5EF4-FFF2-40B4-BE49-F238E27FC236}">
                  <a16:creationId xmlns:a16="http://schemas.microsoft.com/office/drawing/2014/main" id="{8B00CDEE-7B19-0334-B7A1-727DAD02B733}"/>
                </a:ext>
              </a:extLst>
            </p:cNvPr>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2" name="Google Shape;949;p23">
              <a:extLst>
                <a:ext uri="{FF2B5EF4-FFF2-40B4-BE49-F238E27FC236}">
                  <a16:creationId xmlns:a16="http://schemas.microsoft.com/office/drawing/2014/main" id="{BB66F82A-BC3F-3216-0770-33E29809F6FD}"/>
                </a:ext>
              </a:extLst>
            </p:cNvPr>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3" name="Google Shape;950;p23">
              <a:extLst>
                <a:ext uri="{FF2B5EF4-FFF2-40B4-BE49-F238E27FC236}">
                  <a16:creationId xmlns:a16="http://schemas.microsoft.com/office/drawing/2014/main" id="{8625A56E-45EF-9F5F-9A6E-60E0A6786D80}"/>
                </a:ext>
              </a:extLst>
            </p:cNvPr>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4" name="Google Shape;951;p23">
              <a:extLst>
                <a:ext uri="{FF2B5EF4-FFF2-40B4-BE49-F238E27FC236}">
                  <a16:creationId xmlns:a16="http://schemas.microsoft.com/office/drawing/2014/main" id="{2F976EDE-A43C-915A-ABF2-60049517E194}"/>
                </a:ext>
              </a:extLst>
            </p:cNvPr>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5" name="Google Shape;952;p23">
              <a:extLst>
                <a:ext uri="{FF2B5EF4-FFF2-40B4-BE49-F238E27FC236}">
                  <a16:creationId xmlns:a16="http://schemas.microsoft.com/office/drawing/2014/main" id="{705A7B04-B0CF-230D-A7D6-EBC24475E755}"/>
                </a:ext>
              </a:extLst>
            </p:cNvPr>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6" name="Google Shape;953;p23">
              <a:extLst>
                <a:ext uri="{FF2B5EF4-FFF2-40B4-BE49-F238E27FC236}">
                  <a16:creationId xmlns:a16="http://schemas.microsoft.com/office/drawing/2014/main" id="{4EA82A2D-820B-C6CB-8BA2-70ABE239EE4D}"/>
                </a:ext>
              </a:extLst>
            </p:cNvPr>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7" name="Google Shape;954;p23">
              <a:extLst>
                <a:ext uri="{FF2B5EF4-FFF2-40B4-BE49-F238E27FC236}">
                  <a16:creationId xmlns:a16="http://schemas.microsoft.com/office/drawing/2014/main" id="{3BF465F5-F0DE-EFC0-76DC-D385C6DBA9C6}"/>
                </a:ext>
              </a:extLst>
            </p:cNvPr>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8" name="Google Shape;955;p23">
              <a:extLst>
                <a:ext uri="{FF2B5EF4-FFF2-40B4-BE49-F238E27FC236}">
                  <a16:creationId xmlns:a16="http://schemas.microsoft.com/office/drawing/2014/main" id="{5CB728E7-CD7F-9DA7-B3E7-FAE5E79E8C2A}"/>
                </a:ext>
              </a:extLst>
            </p:cNvPr>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9" name="Google Shape;956;p23">
              <a:extLst>
                <a:ext uri="{FF2B5EF4-FFF2-40B4-BE49-F238E27FC236}">
                  <a16:creationId xmlns:a16="http://schemas.microsoft.com/office/drawing/2014/main" id="{31F05119-85E3-EBC8-5138-00772706AECB}"/>
                </a:ext>
              </a:extLst>
            </p:cNvPr>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0" name="Google Shape;957;p23">
              <a:extLst>
                <a:ext uri="{FF2B5EF4-FFF2-40B4-BE49-F238E27FC236}">
                  <a16:creationId xmlns:a16="http://schemas.microsoft.com/office/drawing/2014/main" id="{070B528B-00C9-4364-379D-6B9A777D7314}"/>
                </a:ext>
              </a:extLst>
            </p:cNvPr>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1" name="Google Shape;958;p23">
              <a:extLst>
                <a:ext uri="{FF2B5EF4-FFF2-40B4-BE49-F238E27FC236}">
                  <a16:creationId xmlns:a16="http://schemas.microsoft.com/office/drawing/2014/main" id="{DB6FAB8B-BFA4-26A4-B086-2F7AA0AAB5B6}"/>
                </a:ext>
              </a:extLst>
            </p:cNvPr>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2" name="Google Shape;959;p23">
              <a:extLst>
                <a:ext uri="{FF2B5EF4-FFF2-40B4-BE49-F238E27FC236}">
                  <a16:creationId xmlns:a16="http://schemas.microsoft.com/office/drawing/2014/main" id="{C5549AEA-7D4B-3ED9-B122-847F29023418}"/>
                </a:ext>
              </a:extLst>
            </p:cNvPr>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3" name="Google Shape;960;p23">
              <a:extLst>
                <a:ext uri="{FF2B5EF4-FFF2-40B4-BE49-F238E27FC236}">
                  <a16:creationId xmlns:a16="http://schemas.microsoft.com/office/drawing/2014/main" id="{7DE8AA67-4B31-4565-5618-6A96EE80495B}"/>
                </a:ext>
              </a:extLst>
            </p:cNvPr>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4" name="Google Shape;961;p23">
              <a:extLst>
                <a:ext uri="{FF2B5EF4-FFF2-40B4-BE49-F238E27FC236}">
                  <a16:creationId xmlns:a16="http://schemas.microsoft.com/office/drawing/2014/main" id="{0C491926-12A7-A218-0196-B17FB68FCB4E}"/>
                </a:ext>
              </a:extLst>
            </p:cNvPr>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5" name="Google Shape;962;p23">
              <a:extLst>
                <a:ext uri="{FF2B5EF4-FFF2-40B4-BE49-F238E27FC236}">
                  <a16:creationId xmlns:a16="http://schemas.microsoft.com/office/drawing/2014/main" id="{347CA376-1FBD-0012-5C7B-A47D2D89B68A}"/>
                </a:ext>
              </a:extLst>
            </p:cNvPr>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6" name="Google Shape;963;p23">
              <a:extLst>
                <a:ext uri="{FF2B5EF4-FFF2-40B4-BE49-F238E27FC236}">
                  <a16:creationId xmlns:a16="http://schemas.microsoft.com/office/drawing/2014/main" id="{D2EB3957-7184-AD5B-3735-F17A1F1F5E11}"/>
                </a:ext>
              </a:extLst>
            </p:cNvPr>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7" name="Google Shape;964;p23">
              <a:extLst>
                <a:ext uri="{FF2B5EF4-FFF2-40B4-BE49-F238E27FC236}">
                  <a16:creationId xmlns:a16="http://schemas.microsoft.com/office/drawing/2014/main" id="{23845A86-AB23-866C-210C-74F5F179ABC4}"/>
                </a:ext>
              </a:extLst>
            </p:cNvPr>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8" name="Google Shape;965;p23">
              <a:extLst>
                <a:ext uri="{FF2B5EF4-FFF2-40B4-BE49-F238E27FC236}">
                  <a16:creationId xmlns:a16="http://schemas.microsoft.com/office/drawing/2014/main" id="{65E5C36D-4E57-C86B-DDB5-4106C2AA1321}"/>
                </a:ext>
              </a:extLst>
            </p:cNvPr>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9" name="Google Shape;966;p23">
              <a:extLst>
                <a:ext uri="{FF2B5EF4-FFF2-40B4-BE49-F238E27FC236}">
                  <a16:creationId xmlns:a16="http://schemas.microsoft.com/office/drawing/2014/main" id="{E89014AA-99EA-B2D1-BBC0-774ED38EC135}"/>
                </a:ext>
              </a:extLst>
            </p:cNvPr>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0" name="Google Shape;967;p23">
              <a:extLst>
                <a:ext uri="{FF2B5EF4-FFF2-40B4-BE49-F238E27FC236}">
                  <a16:creationId xmlns:a16="http://schemas.microsoft.com/office/drawing/2014/main" id="{8F891A6E-11B6-D17A-C61B-4B11DFC0F02E}"/>
                </a:ext>
              </a:extLst>
            </p:cNvPr>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1" name="Google Shape;968;p23">
              <a:extLst>
                <a:ext uri="{FF2B5EF4-FFF2-40B4-BE49-F238E27FC236}">
                  <a16:creationId xmlns:a16="http://schemas.microsoft.com/office/drawing/2014/main" id="{7B92E894-9925-52AA-11E4-181B70DC050A}"/>
                </a:ext>
              </a:extLst>
            </p:cNvPr>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2" name="Google Shape;969;p23">
              <a:extLst>
                <a:ext uri="{FF2B5EF4-FFF2-40B4-BE49-F238E27FC236}">
                  <a16:creationId xmlns:a16="http://schemas.microsoft.com/office/drawing/2014/main" id="{F8B93E32-9257-46C7-8903-DA79C1360002}"/>
                </a:ext>
              </a:extLst>
            </p:cNvPr>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3" name="Google Shape;970;p23">
              <a:extLst>
                <a:ext uri="{FF2B5EF4-FFF2-40B4-BE49-F238E27FC236}">
                  <a16:creationId xmlns:a16="http://schemas.microsoft.com/office/drawing/2014/main" id="{25DACA09-7CAF-6D98-50D6-E980068F9EC8}"/>
                </a:ext>
              </a:extLst>
            </p:cNvPr>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4" name="Google Shape;971;p23">
              <a:extLst>
                <a:ext uri="{FF2B5EF4-FFF2-40B4-BE49-F238E27FC236}">
                  <a16:creationId xmlns:a16="http://schemas.microsoft.com/office/drawing/2014/main" id="{A42D58DC-685D-7F74-050F-FA64F2F00478}"/>
                </a:ext>
              </a:extLst>
            </p:cNvPr>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5" name="Google Shape;972;p23">
              <a:extLst>
                <a:ext uri="{FF2B5EF4-FFF2-40B4-BE49-F238E27FC236}">
                  <a16:creationId xmlns:a16="http://schemas.microsoft.com/office/drawing/2014/main" id="{FAAC32AC-831C-B1D7-0243-DC401EB51CA4}"/>
                </a:ext>
              </a:extLst>
            </p:cNvPr>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6" name="Google Shape;973;p23">
              <a:extLst>
                <a:ext uri="{FF2B5EF4-FFF2-40B4-BE49-F238E27FC236}">
                  <a16:creationId xmlns:a16="http://schemas.microsoft.com/office/drawing/2014/main" id="{6CD3408B-AE08-818F-DB7F-339C8AAC971E}"/>
                </a:ext>
              </a:extLst>
            </p:cNvPr>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7" name="Google Shape;974;p23">
              <a:extLst>
                <a:ext uri="{FF2B5EF4-FFF2-40B4-BE49-F238E27FC236}">
                  <a16:creationId xmlns:a16="http://schemas.microsoft.com/office/drawing/2014/main" id="{A19ADF4F-787F-C784-AC00-9222AD8C3849}"/>
                </a:ext>
              </a:extLst>
            </p:cNvPr>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8" name="Google Shape;975;p23">
              <a:extLst>
                <a:ext uri="{FF2B5EF4-FFF2-40B4-BE49-F238E27FC236}">
                  <a16:creationId xmlns:a16="http://schemas.microsoft.com/office/drawing/2014/main" id="{E36469D9-8256-80BE-B433-49CFE3DACB15}"/>
                </a:ext>
              </a:extLst>
            </p:cNvPr>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9" name="Google Shape;976;p23">
              <a:extLst>
                <a:ext uri="{FF2B5EF4-FFF2-40B4-BE49-F238E27FC236}">
                  <a16:creationId xmlns:a16="http://schemas.microsoft.com/office/drawing/2014/main" id="{DAE73523-CA90-85D4-FE5E-101E70FF7AFF}"/>
                </a:ext>
              </a:extLst>
            </p:cNvPr>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0" name="Google Shape;977;p23">
              <a:extLst>
                <a:ext uri="{FF2B5EF4-FFF2-40B4-BE49-F238E27FC236}">
                  <a16:creationId xmlns:a16="http://schemas.microsoft.com/office/drawing/2014/main" id="{EF84FD76-A991-D175-69F5-B42AA9BAF46E}"/>
                </a:ext>
              </a:extLst>
            </p:cNvPr>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1" name="Google Shape;978;p23">
              <a:extLst>
                <a:ext uri="{FF2B5EF4-FFF2-40B4-BE49-F238E27FC236}">
                  <a16:creationId xmlns:a16="http://schemas.microsoft.com/office/drawing/2014/main" id="{287CB005-00CB-CC81-D6FD-60E679940533}"/>
                </a:ext>
              </a:extLst>
            </p:cNvPr>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2" name="Google Shape;979;p23">
              <a:extLst>
                <a:ext uri="{FF2B5EF4-FFF2-40B4-BE49-F238E27FC236}">
                  <a16:creationId xmlns:a16="http://schemas.microsoft.com/office/drawing/2014/main" id="{96F8FF35-38A8-9B93-A2F3-4D851893DFE9}"/>
                </a:ext>
              </a:extLst>
            </p:cNvPr>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3" name="Google Shape;980;p23">
              <a:extLst>
                <a:ext uri="{FF2B5EF4-FFF2-40B4-BE49-F238E27FC236}">
                  <a16:creationId xmlns:a16="http://schemas.microsoft.com/office/drawing/2014/main" id="{017C8195-DA2C-FC93-DDC4-D787CF18B9FA}"/>
                </a:ext>
              </a:extLst>
            </p:cNvPr>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4" name="Google Shape;981;p23">
              <a:extLst>
                <a:ext uri="{FF2B5EF4-FFF2-40B4-BE49-F238E27FC236}">
                  <a16:creationId xmlns:a16="http://schemas.microsoft.com/office/drawing/2014/main" id="{76302A23-7DA8-5109-1170-0A846D31281F}"/>
                </a:ext>
              </a:extLst>
            </p:cNvPr>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5" name="Google Shape;982;p23">
              <a:extLst>
                <a:ext uri="{FF2B5EF4-FFF2-40B4-BE49-F238E27FC236}">
                  <a16:creationId xmlns:a16="http://schemas.microsoft.com/office/drawing/2014/main" id="{14E0B2DE-A804-2AFC-2BA6-CCA8989DF8A6}"/>
                </a:ext>
              </a:extLst>
            </p:cNvPr>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6" name="Google Shape;983;p23">
              <a:extLst>
                <a:ext uri="{FF2B5EF4-FFF2-40B4-BE49-F238E27FC236}">
                  <a16:creationId xmlns:a16="http://schemas.microsoft.com/office/drawing/2014/main" id="{20465037-C648-11F9-3147-86A89F9745AD}"/>
                </a:ext>
              </a:extLst>
            </p:cNvPr>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7" name="Google Shape;984;p23">
              <a:extLst>
                <a:ext uri="{FF2B5EF4-FFF2-40B4-BE49-F238E27FC236}">
                  <a16:creationId xmlns:a16="http://schemas.microsoft.com/office/drawing/2014/main" id="{494A7EBE-629A-0FF0-E428-826764A37CF8}"/>
                </a:ext>
              </a:extLst>
            </p:cNvPr>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8" name="Google Shape;985;p23">
              <a:extLst>
                <a:ext uri="{FF2B5EF4-FFF2-40B4-BE49-F238E27FC236}">
                  <a16:creationId xmlns:a16="http://schemas.microsoft.com/office/drawing/2014/main" id="{99F74BEB-720F-7EA5-07A0-CF07B0690551}"/>
                </a:ext>
              </a:extLst>
            </p:cNvPr>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9" name="Google Shape;986;p23">
              <a:extLst>
                <a:ext uri="{FF2B5EF4-FFF2-40B4-BE49-F238E27FC236}">
                  <a16:creationId xmlns:a16="http://schemas.microsoft.com/office/drawing/2014/main" id="{E63905D3-98C9-00CA-9F8B-3F89DBFDD9E0}"/>
                </a:ext>
              </a:extLst>
            </p:cNvPr>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0" name="Google Shape;987;p23">
              <a:extLst>
                <a:ext uri="{FF2B5EF4-FFF2-40B4-BE49-F238E27FC236}">
                  <a16:creationId xmlns:a16="http://schemas.microsoft.com/office/drawing/2014/main" id="{86F8C93C-8429-143F-FDAF-9FBDC77E3CA0}"/>
                </a:ext>
              </a:extLst>
            </p:cNvPr>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1" name="Google Shape;988;p23">
              <a:extLst>
                <a:ext uri="{FF2B5EF4-FFF2-40B4-BE49-F238E27FC236}">
                  <a16:creationId xmlns:a16="http://schemas.microsoft.com/office/drawing/2014/main" id="{E688533C-8649-50E7-45EF-AEB501293C90}"/>
                </a:ext>
              </a:extLst>
            </p:cNvPr>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2" name="Google Shape;989;p23">
              <a:extLst>
                <a:ext uri="{FF2B5EF4-FFF2-40B4-BE49-F238E27FC236}">
                  <a16:creationId xmlns:a16="http://schemas.microsoft.com/office/drawing/2014/main" id="{782771F1-EE4D-5BF3-93E4-5ABB49D8E286}"/>
                </a:ext>
              </a:extLst>
            </p:cNvPr>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3" name="Google Shape;990;p23">
              <a:extLst>
                <a:ext uri="{FF2B5EF4-FFF2-40B4-BE49-F238E27FC236}">
                  <a16:creationId xmlns:a16="http://schemas.microsoft.com/office/drawing/2014/main" id="{61CA5EAA-7A62-D9E4-8656-75EED11422F7}"/>
                </a:ext>
              </a:extLst>
            </p:cNvPr>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4" name="Google Shape;991;p23">
              <a:extLst>
                <a:ext uri="{FF2B5EF4-FFF2-40B4-BE49-F238E27FC236}">
                  <a16:creationId xmlns:a16="http://schemas.microsoft.com/office/drawing/2014/main" id="{F2E19548-9F68-8D8E-4A5C-43957F1D76AD}"/>
                </a:ext>
              </a:extLst>
            </p:cNvPr>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5" name="Google Shape;992;p23">
              <a:extLst>
                <a:ext uri="{FF2B5EF4-FFF2-40B4-BE49-F238E27FC236}">
                  <a16:creationId xmlns:a16="http://schemas.microsoft.com/office/drawing/2014/main" id="{8AC0DEFC-D4C8-7FFF-2DF9-C419BE193307}"/>
                </a:ext>
              </a:extLst>
            </p:cNvPr>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6" name="Google Shape;993;p23">
              <a:extLst>
                <a:ext uri="{FF2B5EF4-FFF2-40B4-BE49-F238E27FC236}">
                  <a16:creationId xmlns:a16="http://schemas.microsoft.com/office/drawing/2014/main" id="{7C35DAD7-476C-52DA-18E9-BF884DE0F65E}"/>
                </a:ext>
              </a:extLst>
            </p:cNvPr>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7" name="Google Shape;994;p23">
              <a:extLst>
                <a:ext uri="{FF2B5EF4-FFF2-40B4-BE49-F238E27FC236}">
                  <a16:creationId xmlns:a16="http://schemas.microsoft.com/office/drawing/2014/main" id="{E0AB2BBF-5DA6-7932-B796-2B6F3FCC0B91}"/>
                </a:ext>
              </a:extLst>
            </p:cNvPr>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8" name="Google Shape;995;p23">
              <a:extLst>
                <a:ext uri="{FF2B5EF4-FFF2-40B4-BE49-F238E27FC236}">
                  <a16:creationId xmlns:a16="http://schemas.microsoft.com/office/drawing/2014/main" id="{AA488C8B-CD7C-70FE-CC69-DC3F5D237DF8}"/>
                </a:ext>
              </a:extLst>
            </p:cNvPr>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379" name="Google Shape;996;p23">
            <a:extLst>
              <a:ext uri="{FF2B5EF4-FFF2-40B4-BE49-F238E27FC236}">
                <a16:creationId xmlns:a16="http://schemas.microsoft.com/office/drawing/2014/main" id="{2562EBC5-6A20-0595-CAB6-C424F6D0DC18}"/>
              </a:ext>
            </a:extLst>
          </p:cNvPr>
          <p:cNvGrpSpPr/>
          <p:nvPr/>
        </p:nvGrpSpPr>
        <p:grpSpPr>
          <a:xfrm>
            <a:off x="11543591" y="6008555"/>
            <a:ext cx="724784" cy="752028"/>
            <a:chOff x="1843825" y="3806950"/>
            <a:chExt cx="1608250" cy="1668700"/>
          </a:xfrm>
        </p:grpSpPr>
        <p:sp>
          <p:nvSpPr>
            <p:cNvPr id="380" name="Google Shape;997;p23">
              <a:extLst>
                <a:ext uri="{FF2B5EF4-FFF2-40B4-BE49-F238E27FC236}">
                  <a16:creationId xmlns:a16="http://schemas.microsoft.com/office/drawing/2014/main" id="{6A989C3F-4E3C-50E2-B527-CA57C4F8EF1A}"/>
                </a:ext>
              </a:extLst>
            </p:cNvPr>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1" name="Google Shape;998;p23">
              <a:extLst>
                <a:ext uri="{FF2B5EF4-FFF2-40B4-BE49-F238E27FC236}">
                  <a16:creationId xmlns:a16="http://schemas.microsoft.com/office/drawing/2014/main" id="{7665C859-6A99-315C-54C0-D9014839EB1A}"/>
                </a:ext>
              </a:extLst>
            </p:cNvPr>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2" name="Google Shape;999;p23">
              <a:extLst>
                <a:ext uri="{FF2B5EF4-FFF2-40B4-BE49-F238E27FC236}">
                  <a16:creationId xmlns:a16="http://schemas.microsoft.com/office/drawing/2014/main" id="{CEE1D7FA-9513-19E7-2D51-F5C54AD92F31}"/>
                </a:ext>
              </a:extLst>
            </p:cNvPr>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3" name="Google Shape;1000;p23">
              <a:extLst>
                <a:ext uri="{FF2B5EF4-FFF2-40B4-BE49-F238E27FC236}">
                  <a16:creationId xmlns:a16="http://schemas.microsoft.com/office/drawing/2014/main" id="{74CEFD59-674B-6B13-9A00-5A410832742B}"/>
                </a:ext>
              </a:extLst>
            </p:cNvPr>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4" name="Google Shape;1001;p23">
              <a:extLst>
                <a:ext uri="{FF2B5EF4-FFF2-40B4-BE49-F238E27FC236}">
                  <a16:creationId xmlns:a16="http://schemas.microsoft.com/office/drawing/2014/main" id="{F0441C15-9FC8-714D-B578-DE098A230ED8}"/>
                </a:ext>
              </a:extLst>
            </p:cNvPr>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5" name="Google Shape;1002;p23">
              <a:extLst>
                <a:ext uri="{FF2B5EF4-FFF2-40B4-BE49-F238E27FC236}">
                  <a16:creationId xmlns:a16="http://schemas.microsoft.com/office/drawing/2014/main" id="{992648F2-402F-19AB-93F7-913A670FA934}"/>
                </a:ext>
              </a:extLst>
            </p:cNvPr>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6" name="Google Shape;1003;p23">
              <a:extLst>
                <a:ext uri="{FF2B5EF4-FFF2-40B4-BE49-F238E27FC236}">
                  <a16:creationId xmlns:a16="http://schemas.microsoft.com/office/drawing/2014/main" id="{4704334D-1BA7-9861-163F-9EBF12268B5B}"/>
                </a:ext>
              </a:extLst>
            </p:cNvPr>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7" name="Google Shape;1004;p23">
              <a:extLst>
                <a:ext uri="{FF2B5EF4-FFF2-40B4-BE49-F238E27FC236}">
                  <a16:creationId xmlns:a16="http://schemas.microsoft.com/office/drawing/2014/main" id="{2C987515-3AA1-7505-1F1B-D441C5F1AD0E}"/>
                </a:ext>
              </a:extLst>
            </p:cNvPr>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8" name="Google Shape;1005;p23">
              <a:extLst>
                <a:ext uri="{FF2B5EF4-FFF2-40B4-BE49-F238E27FC236}">
                  <a16:creationId xmlns:a16="http://schemas.microsoft.com/office/drawing/2014/main" id="{DC3DE173-FAFA-DBD7-ACBF-6637D74BDFEF}"/>
                </a:ext>
              </a:extLst>
            </p:cNvPr>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9" name="Google Shape;1006;p23">
              <a:extLst>
                <a:ext uri="{FF2B5EF4-FFF2-40B4-BE49-F238E27FC236}">
                  <a16:creationId xmlns:a16="http://schemas.microsoft.com/office/drawing/2014/main" id="{4382AF02-E1B0-34E9-CB4E-37F243DD3D0E}"/>
                </a:ext>
              </a:extLst>
            </p:cNvPr>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0" name="Google Shape;1007;p23">
              <a:extLst>
                <a:ext uri="{FF2B5EF4-FFF2-40B4-BE49-F238E27FC236}">
                  <a16:creationId xmlns:a16="http://schemas.microsoft.com/office/drawing/2014/main" id="{971B8543-C3A3-5011-0D73-4FC779FF8086}"/>
                </a:ext>
              </a:extLst>
            </p:cNvPr>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1" name="Google Shape;1008;p23">
              <a:extLst>
                <a:ext uri="{FF2B5EF4-FFF2-40B4-BE49-F238E27FC236}">
                  <a16:creationId xmlns:a16="http://schemas.microsoft.com/office/drawing/2014/main" id="{842637BF-33E6-5AB5-C137-356A1479700B}"/>
                </a:ext>
              </a:extLst>
            </p:cNvPr>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2" name="Google Shape;1009;p23">
              <a:extLst>
                <a:ext uri="{FF2B5EF4-FFF2-40B4-BE49-F238E27FC236}">
                  <a16:creationId xmlns:a16="http://schemas.microsoft.com/office/drawing/2014/main" id="{D3149BEE-703B-8D72-7E3E-6DE63AEE2569}"/>
                </a:ext>
              </a:extLst>
            </p:cNvPr>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3" name="Google Shape;1010;p23">
              <a:extLst>
                <a:ext uri="{FF2B5EF4-FFF2-40B4-BE49-F238E27FC236}">
                  <a16:creationId xmlns:a16="http://schemas.microsoft.com/office/drawing/2014/main" id="{3430F7BC-BBBA-146D-BD67-CD9F269A4E00}"/>
                </a:ext>
              </a:extLst>
            </p:cNvPr>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4" name="Google Shape;1011;p23">
              <a:extLst>
                <a:ext uri="{FF2B5EF4-FFF2-40B4-BE49-F238E27FC236}">
                  <a16:creationId xmlns:a16="http://schemas.microsoft.com/office/drawing/2014/main" id="{7C98F5A9-5422-DD8C-F24D-83C217D0F65C}"/>
                </a:ext>
              </a:extLst>
            </p:cNvPr>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5" name="Google Shape;1012;p23">
              <a:extLst>
                <a:ext uri="{FF2B5EF4-FFF2-40B4-BE49-F238E27FC236}">
                  <a16:creationId xmlns:a16="http://schemas.microsoft.com/office/drawing/2014/main" id="{E9F9F29B-75B9-FFE1-A330-1688CC870D60}"/>
                </a:ext>
              </a:extLst>
            </p:cNvPr>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6" name="Google Shape;1013;p23">
              <a:extLst>
                <a:ext uri="{FF2B5EF4-FFF2-40B4-BE49-F238E27FC236}">
                  <a16:creationId xmlns:a16="http://schemas.microsoft.com/office/drawing/2014/main" id="{A38D0E52-C2E7-30C3-B6A2-01A0BF543DD5}"/>
                </a:ext>
              </a:extLst>
            </p:cNvPr>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7" name="Google Shape;1014;p23">
              <a:extLst>
                <a:ext uri="{FF2B5EF4-FFF2-40B4-BE49-F238E27FC236}">
                  <a16:creationId xmlns:a16="http://schemas.microsoft.com/office/drawing/2014/main" id="{17EE9C16-D0A4-0D4C-7A6A-0CF049F6E66F}"/>
                </a:ext>
              </a:extLst>
            </p:cNvPr>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8" name="Google Shape;1015;p23">
              <a:extLst>
                <a:ext uri="{FF2B5EF4-FFF2-40B4-BE49-F238E27FC236}">
                  <a16:creationId xmlns:a16="http://schemas.microsoft.com/office/drawing/2014/main" id="{069FEADD-1E0E-8B8D-B1A6-0B0FC539C9FE}"/>
                </a:ext>
              </a:extLst>
            </p:cNvPr>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9" name="Google Shape;1016;p23">
              <a:extLst>
                <a:ext uri="{FF2B5EF4-FFF2-40B4-BE49-F238E27FC236}">
                  <a16:creationId xmlns:a16="http://schemas.microsoft.com/office/drawing/2014/main" id="{D0C4E370-C1F8-983E-EC7E-BCA0BD663D01}"/>
                </a:ext>
              </a:extLst>
            </p:cNvPr>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0" name="Google Shape;1017;p23">
              <a:extLst>
                <a:ext uri="{FF2B5EF4-FFF2-40B4-BE49-F238E27FC236}">
                  <a16:creationId xmlns:a16="http://schemas.microsoft.com/office/drawing/2014/main" id="{D31172F6-56C2-8058-3A49-C385052CFBE9}"/>
                </a:ext>
              </a:extLst>
            </p:cNvPr>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1" name="Google Shape;1018;p23">
              <a:extLst>
                <a:ext uri="{FF2B5EF4-FFF2-40B4-BE49-F238E27FC236}">
                  <a16:creationId xmlns:a16="http://schemas.microsoft.com/office/drawing/2014/main" id="{5112D422-D5E5-CCB4-E8F3-3AA91EC05E04}"/>
                </a:ext>
              </a:extLst>
            </p:cNvPr>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2" name="Google Shape;1019;p23">
              <a:extLst>
                <a:ext uri="{FF2B5EF4-FFF2-40B4-BE49-F238E27FC236}">
                  <a16:creationId xmlns:a16="http://schemas.microsoft.com/office/drawing/2014/main" id="{94265D02-A3FF-506D-7C44-1CB3CF5C3C08}"/>
                </a:ext>
              </a:extLst>
            </p:cNvPr>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3" name="Google Shape;1020;p23">
              <a:extLst>
                <a:ext uri="{FF2B5EF4-FFF2-40B4-BE49-F238E27FC236}">
                  <a16:creationId xmlns:a16="http://schemas.microsoft.com/office/drawing/2014/main" id="{543E9748-820B-1A64-E112-5BA974D99BDE}"/>
                </a:ext>
              </a:extLst>
            </p:cNvPr>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4" name="Google Shape;1021;p23">
              <a:extLst>
                <a:ext uri="{FF2B5EF4-FFF2-40B4-BE49-F238E27FC236}">
                  <a16:creationId xmlns:a16="http://schemas.microsoft.com/office/drawing/2014/main" id="{09A10030-768F-BFC0-D4F6-6DDE74D2B782}"/>
                </a:ext>
              </a:extLst>
            </p:cNvPr>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5" name="Google Shape;1022;p23">
              <a:extLst>
                <a:ext uri="{FF2B5EF4-FFF2-40B4-BE49-F238E27FC236}">
                  <a16:creationId xmlns:a16="http://schemas.microsoft.com/office/drawing/2014/main" id="{6CC5BC09-DD75-66FB-CF18-CF9F7B3AC5AA}"/>
                </a:ext>
              </a:extLst>
            </p:cNvPr>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6" name="Google Shape;1023;p23">
              <a:extLst>
                <a:ext uri="{FF2B5EF4-FFF2-40B4-BE49-F238E27FC236}">
                  <a16:creationId xmlns:a16="http://schemas.microsoft.com/office/drawing/2014/main" id="{31E27305-6C01-342B-3F75-816798B06C86}"/>
                </a:ext>
              </a:extLst>
            </p:cNvPr>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7" name="Google Shape;1024;p23">
              <a:extLst>
                <a:ext uri="{FF2B5EF4-FFF2-40B4-BE49-F238E27FC236}">
                  <a16:creationId xmlns:a16="http://schemas.microsoft.com/office/drawing/2014/main" id="{97EAC045-1D86-7E7A-6E5F-C7B6739BF73D}"/>
                </a:ext>
              </a:extLst>
            </p:cNvPr>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8" name="Google Shape;1025;p23">
              <a:extLst>
                <a:ext uri="{FF2B5EF4-FFF2-40B4-BE49-F238E27FC236}">
                  <a16:creationId xmlns:a16="http://schemas.microsoft.com/office/drawing/2014/main" id="{CB3B9AF2-81AB-3479-1765-8476E8D3DBC8}"/>
                </a:ext>
              </a:extLst>
            </p:cNvPr>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9" name="Google Shape;1026;p23">
              <a:extLst>
                <a:ext uri="{FF2B5EF4-FFF2-40B4-BE49-F238E27FC236}">
                  <a16:creationId xmlns:a16="http://schemas.microsoft.com/office/drawing/2014/main" id="{475169F3-507E-9385-A351-D2A83D921A2E}"/>
                </a:ext>
              </a:extLst>
            </p:cNvPr>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0" name="Google Shape;1027;p23">
              <a:extLst>
                <a:ext uri="{FF2B5EF4-FFF2-40B4-BE49-F238E27FC236}">
                  <a16:creationId xmlns:a16="http://schemas.microsoft.com/office/drawing/2014/main" id="{2FD2FF96-8944-73BD-A151-AFD7E15C12D0}"/>
                </a:ext>
              </a:extLst>
            </p:cNvPr>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1" name="Google Shape;1028;p23">
              <a:extLst>
                <a:ext uri="{FF2B5EF4-FFF2-40B4-BE49-F238E27FC236}">
                  <a16:creationId xmlns:a16="http://schemas.microsoft.com/office/drawing/2014/main" id="{F44925D2-3412-3742-6612-B3B4375401F0}"/>
                </a:ext>
              </a:extLst>
            </p:cNvPr>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2" name="Google Shape;1029;p23">
              <a:extLst>
                <a:ext uri="{FF2B5EF4-FFF2-40B4-BE49-F238E27FC236}">
                  <a16:creationId xmlns:a16="http://schemas.microsoft.com/office/drawing/2014/main" id="{7638D455-24BC-836F-4676-3CCC51F00C41}"/>
                </a:ext>
              </a:extLst>
            </p:cNvPr>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3" name="Google Shape;1030;p23">
              <a:extLst>
                <a:ext uri="{FF2B5EF4-FFF2-40B4-BE49-F238E27FC236}">
                  <a16:creationId xmlns:a16="http://schemas.microsoft.com/office/drawing/2014/main" id="{655A9CBA-058D-6C73-65D1-0AB2CF877835}"/>
                </a:ext>
              </a:extLst>
            </p:cNvPr>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4" name="Google Shape;1031;p23">
              <a:extLst>
                <a:ext uri="{FF2B5EF4-FFF2-40B4-BE49-F238E27FC236}">
                  <a16:creationId xmlns:a16="http://schemas.microsoft.com/office/drawing/2014/main" id="{369DF820-8633-1394-E572-2137C73BC266}"/>
                </a:ext>
              </a:extLst>
            </p:cNvPr>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5" name="Google Shape;1032;p23">
              <a:extLst>
                <a:ext uri="{FF2B5EF4-FFF2-40B4-BE49-F238E27FC236}">
                  <a16:creationId xmlns:a16="http://schemas.microsoft.com/office/drawing/2014/main" id="{FD160352-7BBA-4DE3-9E39-62E57083ECCC}"/>
                </a:ext>
              </a:extLst>
            </p:cNvPr>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6" name="Google Shape;1033;p23">
              <a:extLst>
                <a:ext uri="{FF2B5EF4-FFF2-40B4-BE49-F238E27FC236}">
                  <a16:creationId xmlns:a16="http://schemas.microsoft.com/office/drawing/2014/main" id="{0D037F4D-B956-A31D-0F7B-693A9C5C6366}"/>
                </a:ext>
              </a:extLst>
            </p:cNvPr>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7" name="Google Shape;1034;p23">
              <a:extLst>
                <a:ext uri="{FF2B5EF4-FFF2-40B4-BE49-F238E27FC236}">
                  <a16:creationId xmlns:a16="http://schemas.microsoft.com/office/drawing/2014/main" id="{B24F46FB-1EA2-AB38-AA85-C1F44C5B7F15}"/>
                </a:ext>
              </a:extLst>
            </p:cNvPr>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8" name="Google Shape;1035;p23">
              <a:extLst>
                <a:ext uri="{FF2B5EF4-FFF2-40B4-BE49-F238E27FC236}">
                  <a16:creationId xmlns:a16="http://schemas.microsoft.com/office/drawing/2014/main" id="{5461ACF6-FA8A-C60F-EA47-01F1896FF309}"/>
                </a:ext>
              </a:extLst>
            </p:cNvPr>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9" name="Google Shape;1036;p23">
              <a:extLst>
                <a:ext uri="{FF2B5EF4-FFF2-40B4-BE49-F238E27FC236}">
                  <a16:creationId xmlns:a16="http://schemas.microsoft.com/office/drawing/2014/main" id="{6B861DC4-5724-3780-48A9-89F6B5CB341A}"/>
                </a:ext>
              </a:extLst>
            </p:cNvPr>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0" name="Google Shape;1037;p23">
              <a:extLst>
                <a:ext uri="{FF2B5EF4-FFF2-40B4-BE49-F238E27FC236}">
                  <a16:creationId xmlns:a16="http://schemas.microsoft.com/office/drawing/2014/main" id="{FE0D41E2-FB9F-4960-D774-639AD4A162F6}"/>
                </a:ext>
              </a:extLst>
            </p:cNvPr>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1" name="Google Shape;1038;p23">
              <a:extLst>
                <a:ext uri="{FF2B5EF4-FFF2-40B4-BE49-F238E27FC236}">
                  <a16:creationId xmlns:a16="http://schemas.microsoft.com/office/drawing/2014/main" id="{616D014C-7856-C02E-5028-F04F5ADE0225}"/>
                </a:ext>
              </a:extLst>
            </p:cNvPr>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2" name="Google Shape;1039;p23">
              <a:extLst>
                <a:ext uri="{FF2B5EF4-FFF2-40B4-BE49-F238E27FC236}">
                  <a16:creationId xmlns:a16="http://schemas.microsoft.com/office/drawing/2014/main" id="{CED8BF5B-2AEE-8307-4FA7-B6EC838C8D8C}"/>
                </a:ext>
              </a:extLst>
            </p:cNvPr>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3" name="Google Shape;1040;p23">
              <a:extLst>
                <a:ext uri="{FF2B5EF4-FFF2-40B4-BE49-F238E27FC236}">
                  <a16:creationId xmlns:a16="http://schemas.microsoft.com/office/drawing/2014/main" id="{16EB6571-328D-AC3C-C6B4-2C8307BFD674}"/>
                </a:ext>
              </a:extLst>
            </p:cNvPr>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4" name="Google Shape;1041;p23">
              <a:extLst>
                <a:ext uri="{FF2B5EF4-FFF2-40B4-BE49-F238E27FC236}">
                  <a16:creationId xmlns:a16="http://schemas.microsoft.com/office/drawing/2014/main" id="{B9F14723-5679-0F58-D6A6-41BCA5221BDE}"/>
                </a:ext>
              </a:extLst>
            </p:cNvPr>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5" name="Google Shape;1042;p23">
              <a:extLst>
                <a:ext uri="{FF2B5EF4-FFF2-40B4-BE49-F238E27FC236}">
                  <a16:creationId xmlns:a16="http://schemas.microsoft.com/office/drawing/2014/main" id="{29BA40ED-0BCE-D183-36B6-F402A3405CDB}"/>
                </a:ext>
              </a:extLst>
            </p:cNvPr>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6" name="Google Shape;1043;p23">
              <a:extLst>
                <a:ext uri="{FF2B5EF4-FFF2-40B4-BE49-F238E27FC236}">
                  <a16:creationId xmlns:a16="http://schemas.microsoft.com/office/drawing/2014/main" id="{B233C761-500D-65B4-C23A-01994E383722}"/>
                </a:ext>
              </a:extLst>
            </p:cNvPr>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7" name="Google Shape;1044;p23">
              <a:extLst>
                <a:ext uri="{FF2B5EF4-FFF2-40B4-BE49-F238E27FC236}">
                  <a16:creationId xmlns:a16="http://schemas.microsoft.com/office/drawing/2014/main" id="{4EE11606-EA5F-FCB3-9F63-4BA873D2FA12}"/>
                </a:ext>
              </a:extLst>
            </p:cNvPr>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8" name="Google Shape;1045;p23">
              <a:extLst>
                <a:ext uri="{FF2B5EF4-FFF2-40B4-BE49-F238E27FC236}">
                  <a16:creationId xmlns:a16="http://schemas.microsoft.com/office/drawing/2014/main" id="{7B6BF3D3-EFC9-BC8D-882C-712C180D31BF}"/>
                </a:ext>
              </a:extLst>
            </p:cNvPr>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9" name="Google Shape;1046;p23">
              <a:extLst>
                <a:ext uri="{FF2B5EF4-FFF2-40B4-BE49-F238E27FC236}">
                  <a16:creationId xmlns:a16="http://schemas.microsoft.com/office/drawing/2014/main" id="{352C3918-B9D8-2B62-FE01-C3CBF4A27C10}"/>
                </a:ext>
              </a:extLst>
            </p:cNvPr>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0" name="Google Shape;1047;p23">
              <a:extLst>
                <a:ext uri="{FF2B5EF4-FFF2-40B4-BE49-F238E27FC236}">
                  <a16:creationId xmlns:a16="http://schemas.microsoft.com/office/drawing/2014/main" id="{7924E41D-C073-59E7-112D-006848736F47}"/>
                </a:ext>
              </a:extLst>
            </p:cNvPr>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1" name="Google Shape;1048;p23">
              <a:extLst>
                <a:ext uri="{FF2B5EF4-FFF2-40B4-BE49-F238E27FC236}">
                  <a16:creationId xmlns:a16="http://schemas.microsoft.com/office/drawing/2014/main" id="{4841837C-5510-50C3-0027-D1DE00B095CA}"/>
                </a:ext>
              </a:extLst>
            </p:cNvPr>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2" name="Google Shape;1049;p23">
              <a:extLst>
                <a:ext uri="{FF2B5EF4-FFF2-40B4-BE49-F238E27FC236}">
                  <a16:creationId xmlns:a16="http://schemas.microsoft.com/office/drawing/2014/main" id="{8C7F5B02-A3A8-4F59-8EEF-62B026ACC9BF}"/>
                </a:ext>
              </a:extLst>
            </p:cNvPr>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3" name="Google Shape;1050;p23">
              <a:extLst>
                <a:ext uri="{FF2B5EF4-FFF2-40B4-BE49-F238E27FC236}">
                  <a16:creationId xmlns:a16="http://schemas.microsoft.com/office/drawing/2014/main" id="{8A6DBB25-7552-7E38-38FE-DFD3ACBABF17}"/>
                </a:ext>
              </a:extLst>
            </p:cNvPr>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4" name="Google Shape;1051;p23">
              <a:extLst>
                <a:ext uri="{FF2B5EF4-FFF2-40B4-BE49-F238E27FC236}">
                  <a16:creationId xmlns:a16="http://schemas.microsoft.com/office/drawing/2014/main" id="{BA5CEA01-DFB5-D7ED-92B9-7AA6EED1C8CC}"/>
                </a:ext>
              </a:extLst>
            </p:cNvPr>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5" name="Google Shape;1052;p23">
              <a:extLst>
                <a:ext uri="{FF2B5EF4-FFF2-40B4-BE49-F238E27FC236}">
                  <a16:creationId xmlns:a16="http://schemas.microsoft.com/office/drawing/2014/main" id="{9642BACA-FC07-88E3-DFEE-843EB1E3FB48}"/>
                </a:ext>
              </a:extLst>
            </p:cNvPr>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6" name="Google Shape;1053;p23">
              <a:extLst>
                <a:ext uri="{FF2B5EF4-FFF2-40B4-BE49-F238E27FC236}">
                  <a16:creationId xmlns:a16="http://schemas.microsoft.com/office/drawing/2014/main" id="{1F848557-5FCB-FE2C-9331-B8A78717EC7D}"/>
                </a:ext>
              </a:extLst>
            </p:cNvPr>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7" name="Google Shape;1054;p23">
              <a:extLst>
                <a:ext uri="{FF2B5EF4-FFF2-40B4-BE49-F238E27FC236}">
                  <a16:creationId xmlns:a16="http://schemas.microsoft.com/office/drawing/2014/main" id="{F228C8DB-C550-F921-610C-25E422C18092}"/>
                </a:ext>
              </a:extLst>
            </p:cNvPr>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8" name="Google Shape;1055;p23">
              <a:extLst>
                <a:ext uri="{FF2B5EF4-FFF2-40B4-BE49-F238E27FC236}">
                  <a16:creationId xmlns:a16="http://schemas.microsoft.com/office/drawing/2014/main" id="{E1E1E160-0EFD-3DD0-5951-608E32489766}"/>
                </a:ext>
              </a:extLst>
            </p:cNvPr>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9" name="Google Shape;1056;p23">
              <a:extLst>
                <a:ext uri="{FF2B5EF4-FFF2-40B4-BE49-F238E27FC236}">
                  <a16:creationId xmlns:a16="http://schemas.microsoft.com/office/drawing/2014/main" id="{79D932C0-77E6-DAAA-A93D-72F706E88F91}"/>
                </a:ext>
              </a:extLst>
            </p:cNvPr>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0" name="Google Shape;1057;p23">
              <a:extLst>
                <a:ext uri="{FF2B5EF4-FFF2-40B4-BE49-F238E27FC236}">
                  <a16:creationId xmlns:a16="http://schemas.microsoft.com/office/drawing/2014/main" id="{C7FB6857-519F-DB01-56B2-33AF4CA70762}"/>
                </a:ext>
              </a:extLst>
            </p:cNvPr>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1" name="Google Shape;1058;p23">
              <a:extLst>
                <a:ext uri="{FF2B5EF4-FFF2-40B4-BE49-F238E27FC236}">
                  <a16:creationId xmlns:a16="http://schemas.microsoft.com/office/drawing/2014/main" id="{5F39C154-1637-5649-213A-D123AD495CEF}"/>
                </a:ext>
              </a:extLst>
            </p:cNvPr>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2" name="Google Shape;1059;p23">
              <a:extLst>
                <a:ext uri="{FF2B5EF4-FFF2-40B4-BE49-F238E27FC236}">
                  <a16:creationId xmlns:a16="http://schemas.microsoft.com/office/drawing/2014/main" id="{6B949A54-B31D-8DD0-0BCD-A15518F1BCF0}"/>
                </a:ext>
              </a:extLst>
            </p:cNvPr>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3" name="Google Shape;1060;p23">
              <a:extLst>
                <a:ext uri="{FF2B5EF4-FFF2-40B4-BE49-F238E27FC236}">
                  <a16:creationId xmlns:a16="http://schemas.microsoft.com/office/drawing/2014/main" id="{F3182461-8EA2-9657-3326-A4F7B03F1A0F}"/>
                </a:ext>
              </a:extLst>
            </p:cNvPr>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4" name="Google Shape;1061;p23">
              <a:extLst>
                <a:ext uri="{FF2B5EF4-FFF2-40B4-BE49-F238E27FC236}">
                  <a16:creationId xmlns:a16="http://schemas.microsoft.com/office/drawing/2014/main" id="{3C556917-6558-A661-985C-99359D7E4CC2}"/>
                </a:ext>
              </a:extLst>
            </p:cNvPr>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5" name="Google Shape;1062;p23">
              <a:extLst>
                <a:ext uri="{FF2B5EF4-FFF2-40B4-BE49-F238E27FC236}">
                  <a16:creationId xmlns:a16="http://schemas.microsoft.com/office/drawing/2014/main" id="{B5D56106-5EE5-D6E3-79C0-609E299EAFB3}"/>
                </a:ext>
              </a:extLst>
            </p:cNvPr>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6" name="Google Shape;1063;p23">
              <a:extLst>
                <a:ext uri="{FF2B5EF4-FFF2-40B4-BE49-F238E27FC236}">
                  <a16:creationId xmlns:a16="http://schemas.microsoft.com/office/drawing/2014/main" id="{2ACDB99A-C4C9-7EE4-B8BD-1966866EF9B5}"/>
                </a:ext>
              </a:extLst>
            </p:cNvPr>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7" name="Google Shape;1064;p23">
              <a:extLst>
                <a:ext uri="{FF2B5EF4-FFF2-40B4-BE49-F238E27FC236}">
                  <a16:creationId xmlns:a16="http://schemas.microsoft.com/office/drawing/2014/main" id="{46ADF3A8-4614-638F-A0C8-A730422F43AB}"/>
                </a:ext>
              </a:extLst>
            </p:cNvPr>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sp>
        <p:nvSpPr>
          <p:cNvPr id="448" name="Google Shape;1065;p23">
            <a:extLst>
              <a:ext uri="{FF2B5EF4-FFF2-40B4-BE49-F238E27FC236}">
                <a16:creationId xmlns:a16="http://schemas.microsoft.com/office/drawing/2014/main" id="{A955F67B-7B36-53D5-552F-B582F71A65F4}"/>
              </a:ext>
            </a:extLst>
          </p:cNvPr>
          <p:cNvSpPr/>
          <p:nvPr/>
        </p:nvSpPr>
        <p:spPr>
          <a:xfrm>
            <a:off x="7072502" y="2094721"/>
            <a:ext cx="224343"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9" name="Google Shape;1066;p23">
            <a:extLst>
              <a:ext uri="{FF2B5EF4-FFF2-40B4-BE49-F238E27FC236}">
                <a16:creationId xmlns:a16="http://schemas.microsoft.com/office/drawing/2014/main" id="{44642E8B-7C82-09A2-46D5-A6CC7FDFA9BE}"/>
              </a:ext>
            </a:extLst>
          </p:cNvPr>
          <p:cNvSpPr/>
          <p:nvPr/>
        </p:nvSpPr>
        <p:spPr>
          <a:xfrm flipH="1">
            <a:off x="938209" y="2674601"/>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0" name="Google Shape;1067;p23">
            <a:extLst>
              <a:ext uri="{FF2B5EF4-FFF2-40B4-BE49-F238E27FC236}">
                <a16:creationId xmlns:a16="http://schemas.microsoft.com/office/drawing/2014/main" id="{FDE5BEDC-2408-3B2C-7E56-116EC0C9DA4A}"/>
              </a:ext>
            </a:extLst>
          </p:cNvPr>
          <p:cNvSpPr/>
          <p:nvPr/>
        </p:nvSpPr>
        <p:spPr>
          <a:xfrm flipH="1">
            <a:off x="1541931" y="2352622"/>
            <a:ext cx="224343"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1" name="Google Shape;1068;p23">
            <a:extLst>
              <a:ext uri="{FF2B5EF4-FFF2-40B4-BE49-F238E27FC236}">
                <a16:creationId xmlns:a16="http://schemas.microsoft.com/office/drawing/2014/main" id="{D830B88D-1DE7-D43F-8F35-B67006A28DD6}"/>
              </a:ext>
            </a:extLst>
          </p:cNvPr>
          <p:cNvSpPr/>
          <p:nvPr/>
        </p:nvSpPr>
        <p:spPr>
          <a:xfrm flipH="1">
            <a:off x="2185473" y="5367251"/>
            <a:ext cx="224343"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7435CB-5694-B9C4-5071-B6FFAD6866C3}"/>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6C4C2240-61FB-B0D3-5ECD-472324A48CF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48699D48-AC28-9496-E4CC-275A9D00A324}"/>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2800;p2">
            <a:extLst>
              <a:ext uri="{FF2B5EF4-FFF2-40B4-BE49-F238E27FC236}">
                <a16:creationId xmlns:a16="http://schemas.microsoft.com/office/drawing/2014/main" id="{6382C3F7-2AC6-C175-1CFE-DF52064B763F}"/>
              </a:ext>
            </a:extLst>
          </p:cNvPr>
          <p:cNvGrpSpPr/>
          <p:nvPr/>
        </p:nvGrpSpPr>
        <p:grpSpPr>
          <a:xfrm rot="899952">
            <a:off x="11113342" y="933199"/>
            <a:ext cx="1027401" cy="1066019"/>
            <a:chOff x="1843825" y="3806950"/>
            <a:chExt cx="1608250" cy="1668700"/>
          </a:xfrm>
        </p:grpSpPr>
        <p:sp>
          <p:nvSpPr>
            <p:cNvPr id="4" name="Google Shape;2801;p2">
              <a:extLst>
                <a:ext uri="{FF2B5EF4-FFF2-40B4-BE49-F238E27FC236}">
                  <a16:creationId xmlns:a16="http://schemas.microsoft.com/office/drawing/2014/main" id="{9D388E33-B96D-3C61-8F1E-5BE3038C84F6}"/>
                </a:ext>
              </a:extLst>
            </p:cNvPr>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2802;p2">
              <a:extLst>
                <a:ext uri="{FF2B5EF4-FFF2-40B4-BE49-F238E27FC236}">
                  <a16:creationId xmlns:a16="http://schemas.microsoft.com/office/drawing/2014/main" id="{4FB83F63-1D69-AF51-815B-98C4342E949D}"/>
                </a:ext>
              </a:extLst>
            </p:cNvPr>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2803;p2">
              <a:extLst>
                <a:ext uri="{FF2B5EF4-FFF2-40B4-BE49-F238E27FC236}">
                  <a16:creationId xmlns:a16="http://schemas.microsoft.com/office/drawing/2014/main" id="{9CB423BB-1E5E-D665-268C-5C7CA1CE6AD9}"/>
                </a:ext>
              </a:extLst>
            </p:cNvPr>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2804;p2">
              <a:extLst>
                <a:ext uri="{FF2B5EF4-FFF2-40B4-BE49-F238E27FC236}">
                  <a16:creationId xmlns:a16="http://schemas.microsoft.com/office/drawing/2014/main" id="{A8757929-3631-D6B9-DA32-65167F1C8E42}"/>
                </a:ext>
              </a:extLst>
            </p:cNvPr>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2805;p2">
              <a:extLst>
                <a:ext uri="{FF2B5EF4-FFF2-40B4-BE49-F238E27FC236}">
                  <a16:creationId xmlns:a16="http://schemas.microsoft.com/office/drawing/2014/main" id="{DF8984A2-F4A9-A1E7-E3FE-6EB66A619B10}"/>
                </a:ext>
              </a:extLst>
            </p:cNvPr>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2806;p2">
              <a:extLst>
                <a:ext uri="{FF2B5EF4-FFF2-40B4-BE49-F238E27FC236}">
                  <a16:creationId xmlns:a16="http://schemas.microsoft.com/office/drawing/2014/main" id="{F6C22A56-E8A9-01FA-B979-208546196B14}"/>
                </a:ext>
              </a:extLst>
            </p:cNvPr>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2807;p2">
              <a:extLst>
                <a:ext uri="{FF2B5EF4-FFF2-40B4-BE49-F238E27FC236}">
                  <a16:creationId xmlns:a16="http://schemas.microsoft.com/office/drawing/2014/main" id="{794E0456-35E9-6A6D-363C-0717B3FD101A}"/>
                </a:ext>
              </a:extLst>
            </p:cNvPr>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2808;p2">
              <a:extLst>
                <a:ext uri="{FF2B5EF4-FFF2-40B4-BE49-F238E27FC236}">
                  <a16:creationId xmlns:a16="http://schemas.microsoft.com/office/drawing/2014/main" id="{F8F5E597-B730-6020-F10E-B6189794F5E5}"/>
                </a:ext>
              </a:extLst>
            </p:cNvPr>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2809;p2">
              <a:extLst>
                <a:ext uri="{FF2B5EF4-FFF2-40B4-BE49-F238E27FC236}">
                  <a16:creationId xmlns:a16="http://schemas.microsoft.com/office/drawing/2014/main" id="{5CF54534-EBC3-3701-9DF1-F626F89AF292}"/>
                </a:ext>
              </a:extLst>
            </p:cNvPr>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2810;p2">
              <a:extLst>
                <a:ext uri="{FF2B5EF4-FFF2-40B4-BE49-F238E27FC236}">
                  <a16:creationId xmlns:a16="http://schemas.microsoft.com/office/drawing/2014/main" id="{AE49A2E9-CBF6-89E8-878A-3ED008F0FF03}"/>
                </a:ext>
              </a:extLst>
            </p:cNvPr>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2811;p2">
              <a:extLst>
                <a:ext uri="{FF2B5EF4-FFF2-40B4-BE49-F238E27FC236}">
                  <a16:creationId xmlns:a16="http://schemas.microsoft.com/office/drawing/2014/main" id="{68FDC68B-A66E-822A-E3C6-6E7BFBC75128}"/>
                </a:ext>
              </a:extLst>
            </p:cNvPr>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2812;p2">
              <a:extLst>
                <a:ext uri="{FF2B5EF4-FFF2-40B4-BE49-F238E27FC236}">
                  <a16:creationId xmlns:a16="http://schemas.microsoft.com/office/drawing/2014/main" id="{90A99942-5A5F-176B-9A2B-8789B3067D5A}"/>
                </a:ext>
              </a:extLst>
            </p:cNvPr>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2813;p2">
              <a:extLst>
                <a:ext uri="{FF2B5EF4-FFF2-40B4-BE49-F238E27FC236}">
                  <a16:creationId xmlns:a16="http://schemas.microsoft.com/office/drawing/2014/main" id="{F4CFE330-2224-A1E7-D433-7A539627B4D3}"/>
                </a:ext>
              </a:extLst>
            </p:cNvPr>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2814;p2">
              <a:extLst>
                <a:ext uri="{FF2B5EF4-FFF2-40B4-BE49-F238E27FC236}">
                  <a16:creationId xmlns:a16="http://schemas.microsoft.com/office/drawing/2014/main" id="{5D48594C-8FC5-8317-CFC1-C70300C650A3}"/>
                </a:ext>
              </a:extLst>
            </p:cNvPr>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2815;p2">
              <a:extLst>
                <a:ext uri="{FF2B5EF4-FFF2-40B4-BE49-F238E27FC236}">
                  <a16:creationId xmlns:a16="http://schemas.microsoft.com/office/drawing/2014/main" id="{8F252A59-3C19-5EA1-0141-AA9AD8671C63}"/>
                </a:ext>
              </a:extLst>
            </p:cNvPr>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2816;p2">
              <a:extLst>
                <a:ext uri="{FF2B5EF4-FFF2-40B4-BE49-F238E27FC236}">
                  <a16:creationId xmlns:a16="http://schemas.microsoft.com/office/drawing/2014/main" id="{A1FCE277-C786-CC82-805F-425BF473F7A8}"/>
                </a:ext>
              </a:extLst>
            </p:cNvPr>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2817;p2">
              <a:extLst>
                <a:ext uri="{FF2B5EF4-FFF2-40B4-BE49-F238E27FC236}">
                  <a16:creationId xmlns:a16="http://schemas.microsoft.com/office/drawing/2014/main" id="{47755855-0BA0-F309-A504-A55B11A400C2}"/>
                </a:ext>
              </a:extLst>
            </p:cNvPr>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 name="Google Shape;2818;p2">
              <a:extLst>
                <a:ext uri="{FF2B5EF4-FFF2-40B4-BE49-F238E27FC236}">
                  <a16:creationId xmlns:a16="http://schemas.microsoft.com/office/drawing/2014/main" id="{4E1050F3-2209-6144-01E1-14D9AAA44C41}"/>
                </a:ext>
              </a:extLst>
            </p:cNvPr>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2819;p2">
              <a:extLst>
                <a:ext uri="{FF2B5EF4-FFF2-40B4-BE49-F238E27FC236}">
                  <a16:creationId xmlns:a16="http://schemas.microsoft.com/office/drawing/2014/main" id="{CFDDFB6F-DB2F-055B-2BA7-7E293ABC40AA}"/>
                </a:ext>
              </a:extLst>
            </p:cNvPr>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2820;p2">
              <a:extLst>
                <a:ext uri="{FF2B5EF4-FFF2-40B4-BE49-F238E27FC236}">
                  <a16:creationId xmlns:a16="http://schemas.microsoft.com/office/drawing/2014/main" id="{A0EFABF3-EBCB-CCBF-C34A-F9597F5CE5CA}"/>
                </a:ext>
              </a:extLst>
            </p:cNvPr>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 name="Google Shape;2821;p2">
              <a:extLst>
                <a:ext uri="{FF2B5EF4-FFF2-40B4-BE49-F238E27FC236}">
                  <a16:creationId xmlns:a16="http://schemas.microsoft.com/office/drawing/2014/main" id="{7A269919-D298-6AB2-6A0C-842563CD635C}"/>
                </a:ext>
              </a:extLst>
            </p:cNvPr>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Google Shape;2822;p2">
              <a:extLst>
                <a:ext uri="{FF2B5EF4-FFF2-40B4-BE49-F238E27FC236}">
                  <a16:creationId xmlns:a16="http://schemas.microsoft.com/office/drawing/2014/main" id="{11BD5A30-95C4-3753-ABBC-4643421816EE}"/>
                </a:ext>
              </a:extLst>
            </p:cNvPr>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 name="Google Shape;2823;p2">
              <a:extLst>
                <a:ext uri="{FF2B5EF4-FFF2-40B4-BE49-F238E27FC236}">
                  <a16:creationId xmlns:a16="http://schemas.microsoft.com/office/drawing/2014/main" id="{DC6A50DA-CF1A-4D1D-98A3-1EE7E61EFB3A}"/>
                </a:ext>
              </a:extLst>
            </p:cNvPr>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 name="Google Shape;2824;p2">
              <a:extLst>
                <a:ext uri="{FF2B5EF4-FFF2-40B4-BE49-F238E27FC236}">
                  <a16:creationId xmlns:a16="http://schemas.microsoft.com/office/drawing/2014/main" id="{4DB7E6F3-43E5-5B8F-B8F4-927EE8FD2211}"/>
                </a:ext>
              </a:extLst>
            </p:cNvPr>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2825;p2">
              <a:extLst>
                <a:ext uri="{FF2B5EF4-FFF2-40B4-BE49-F238E27FC236}">
                  <a16:creationId xmlns:a16="http://schemas.microsoft.com/office/drawing/2014/main" id="{51EBA61C-24E6-2A6E-D189-11B1EAABD7F6}"/>
                </a:ext>
              </a:extLst>
            </p:cNvPr>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2826;p2">
              <a:extLst>
                <a:ext uri="{FF2B5EF4-FFF2-40B4-BE49-F238E27FC236}">
                  <a16:creationId xmlns:a16="http://schemas.microsoft.com/office/drawing/2014/main" id="{57435A09-06CF-3DFA-388D-5AC7B9997906}"/>
                </a:ext>
              </a:extLst>
            </p:cNvPr>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2827;p2">
              <a:extLst>
                <a:ext uri="{FF2B5EF4-FFF2-40B4-BE49-F238E27FC236}">
                  <a16:creationId xmlns:a16="http://schemas.microsoft.com/office/drawing/2014/main" id="{715634D9-AB38-DE5C-4376-8158F00ABEB4}"/>
                </a:ext>
              </a:extLst>
            </p:cNvPr>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2828;p2">
              <a:extLst>
                <a:ext uri="{FF2B5EF4-FFF2-40B4-BE49-F238E27FC236}">
                  <a16:creationId xmlns:a16="http://schemas.microsoft.com/office/drawing/2014/main" id="{9D932BA2-F69B-9EFF-E083-5CBADAC5A0C4}"/>
                </a:ext>
              </a:extLst>
            </p:cNvPr>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 name="Google Shape;2829;p2">
              <a:extLst>
                <a:ext uri="{FF2B5EF4-FFF2-40B4-BE49-F238E27FC236}">
                  <a16:creationId xmlns:a16="http://schemas.microsoft.com/office/drawing/2014/main" id="{69C2377B-2DDE-3562-2900-132132CEB7ED}"/>
                </a:ext>
              </a:extLst>
            </p:cNvPr>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 name="Google Shape;2830;p2">
              <a:extLst>
                <a:ext uri="{FF2B5EF4-FFF2-40B4-BE49-F238E27FC236}">
                  <a16:creationId xmlns:a16="http://schemas.microsoft.com/office/drawing/2014/main" id="{65A90A07-492F-228E-517E-C3AF3DBA9334}"/>
                </a:ext>
              </a:extLst>
            </p:cNvPr>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2831;p2">
              <a:extLst>
                <a:ext uri="{FF2B5EF4-FFF2-40B4-BE49-F238E27FC236}">
                  <a16:creationId xmlns:a16="http://schemas.microsoft.com/office/drawing/2014/main" id="{90BC473B-3537-C499-B8FE-E7051EAFC8BF}"/>
                </a:ext>
              </a:extLst>
            </p:cNvPr>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2832;p2">
              <a:extLst>
                <a:ext uri="{FF2B5EF4-FFF2-40B4-BE49-F238E27FC236}">
                  <a16:creationId xmlns:a16="http://schemas.microsoft.com/office/drawing/2014/main" id="{098990EA-AAA8-B2AA-9520-E71EFBA92701}"/>
                </a:ext>
              </a:extLst>
            </p:cNvPr>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2833;p2">
              <a:extLst>
                <a:ext uri="{FF2B5EF4-FFF2-40B4-BE49-F238E27FC236}">
                  <a16:creationId xmlns:a16="http://schemas.microsoft.com/office/drawing/2014/main" id="{B6329DE5-B872-21ED-5A1B-EE5779E80829}"/>
                </a:ext>
              </a:extLst>
            </p:cNvPr>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2834;p2">
              <a:extLst>
                <a:ext uri="{FF2B5EF4-FFF2-40B4-BE49-F238E27FC236}">
                  <a16:creationId xmlns:a16="http://schemas.microsoft.com/office/drawing/2014/main" id="{1CA44123-7B85-F6BD-5F43-7F8A22AFADF4}"/>
                </a:ext>
              </a:extLst>
            </p:cNvPr>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9" name="Google Shape;2835;p2">
              <a:extLst>
                <a:ext uri="{FF2B5EF4-FFF2-40B4-BE49-F238E27FC236}">
                  <a16:creationId xmlns:a16="http://schemas.microsoft.com/office/drawing/2014/main" id="{1EF42A78-75BC-47FA-E2E2-B5CB64F4E321}"/>
                </a:ext>
              </a:extLst>
            </p:cNvPr>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2836;p2">
              <a:extLst>
                <a:ext uri="{FF2B5EF4-FFF2-40B4-BE49-F238E27FC236}">
                  <a16:creationId xmlns:a16="http://schemas.microsoft.com/office/drawing/2014/main" id="{ED2F9621-3BC4-FB8C-0993-D49037237E01}"/>
                </a:ext>
              </a:extLst>
            </p:cNvPr>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2837;p2">
              <a:extLst>
                <a:ext uri="{FF2B5EF4-FFF2-40B4-BE49-F238E27FC236}">
                  <a16:creationId xmlns:a16="http://schemas.microsoft.com/office/drawing/2014/main" id="{A10F426C-C7B7-0E04-2D31-2BD90F616868}"/>
                </a:ext>
              </a:extLst>
            </p:cNvPr>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2838;p2">
              <a:extLst>
                <a:ext uri="{FF2B5EF4-FFF2-40B4-BE49-F238E27FC236}">
                  <a16:creationId xmlns:a16="http://schemas.microsoft.com/office/drawing/2014/main" id="{2E82EDAF-A796-913F-709E-551A218F58D5}"/>
                </a:ext>
              </a:extLst>
            </p:cNvPr>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2839;p2">
              <a:extLst>
                <a:ext uri="{FF2B5EF4-FFF2-40B4-BE49-F238E27FC236}">
                  <a16:creationId xmlns:a16="http://schemas.microsoft.com/office/drawing/2014/main" id="{133EB0CA-7DA9-C7BD-B426-F269A29B7F21}"/>
                </a:ext>
              </a:extLst>
            </p:cNvPr>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2840;p2">
              <a:extLst>
                <a:ext uri="{FF2B5EF4-FFF2-40B4-BE49-F238E27FC236}">
                  <a16:creationId xmlns:a16="http://schemas.microsoft.com/office/drawing/2014/main" id="{C9F5310A-0D17-CBAD-6483-148363C21A43}"/>
                </a:ext>
              </a:extLst>
            </p:cNvPr>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5" name="Google Shape;2841;p2">
              <a:extLst>
                <a:ext uri="{FF2B5EF4-FFF2-40B4-BE49-F238E27FC236}">
                  <a16:creationId xmlns:a16="http://schemas.microsoft.com/office/drawing/2014/main" id="{3806AF19-0727-AA1B-8109-B1CEF4CAC846}"/>
                </a:ext>
              </a:extLst>
            </p:cNvPr>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6" name="Google Shape;2842;p2">
              <a:extLst>
                <a:ext uri="{FF2B5EF4-FFF2-40B4-BE49-F238E27FC236}">
                  <a16:creationId xmlns:a16="http://schemas.microsoft.com/office/drawing/2014/main" id="{A9ACD628-06DD-A544-6C28-D3A9A3397831}"/>
                </a:ext>
              </a:extLst>
            </p:cNvPr>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7" name="Google Shape;2843;p2">
              <a:extLst>
                <a:ext uri="{FF2B5EF4-FFF2-40B4-BE49-F238E27FC236}">
                  <a16:creationId xmlns:a16="http://schemas.microsoft.com/office/drawing/2014/main" id="{E9E00E66-8772-E732-BB2D-B72D8FFF6638}"/>
                </a:ext>
              </a:extLst>
            </p:cNvPr>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8" name="Google Shape;2844;p2">
              <a:extLst>
                <a:ext uri="{FF2B5EF4-FFF2-40B4-BE49-F238E27FC236}">
                  <a16:creationId xmlns:a16="http://schemas.microsoft.com/office/drawing/2014/main" id="{C62883B9-CB13-16CE-C450-10D4A0461E8F}"/>
                </a:ext>
              </a:extLst>
            </p:cNvPr>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9" name="Google Shape;2845;p2">
              <a:extLst>
                <a:ext uri="{FF2B5EF4-FFF2-40B4-BE49-F238E27FC236}">
                  <a16:creationId xmlns:a16="http://schemas.microsoft.com/office/drawing/2014/main" id="{8D827487-C990-D613-B929-61C37E5D030B}"/>
                </a:ext>
              </a:extLst>
            </p:cNvPr>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0" name="Google Shape;2846;p2">
              <a:extLst>
                <a:ext uri="{FF2B5EF4-FFF2-40B4-BE49-F238E27FC236}">
                  <a16:creationId xmlns:a16="http://schemas.microsoft.com/office/drawing/2014/main" id="{C57DC1C1-E137-21B9-4B5C-D41624A91DB1}"/>
                </a:ext>
              </a:extLst>
            </p:cNvPr>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1" name="Google Shape;2847;p2">
              <a:extLst>
                <a:ext uri="{FF2B5EF4-FFF2-40B4-BE49-F238E27FC236}">
                  <a16:creationId xmlns:a16="http://schemas.microsoft.com/office/drawing/2014/main" id="{1B97D244-219C-F856-6865-B358F330BD47}"/>
                </a:ext>
              </a:extLst>
            </p:cNvPr>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2" name="Google Shape;2848;p2">
              <a:extLst>
                <a:ext uri="{FF2B5EF4-FFF2-40B4-BE49-F238E27FC236}">
                  <a16:creationId xmlns:a16="http://schemas.microsoft.com/office/drawing/2014/main" id="{E3E15E7B-9763-F7B2-0256-824AD809D206}"/>
                </a:ext>
              </a:extLst>
            </p:cNvPr>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3" name="Google Shape;2849;p2">
              <a:extLst>
                <a:ext uri="{FF2B5EF4-FFF2-40B4-BE49-F238E27FC236}">
                  <a16:creationId xmlns:a16="http://schemas.microsoft.com/office/drawing/2014/main" id="{7D89C634-68DE-DBFF-BF23-D5732B7CBBA6}"/>
                </a:ext>
              </a:extLst>
            </p:cNvPr>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4" name="Google Shape;2850;p2">
              <a:extLst>
                <a:ext uri="{FF2B5EF4-FFF2-40B4-BE49-F238E27FC236}">
                  <a16:creationId xmlns:a16="http://schemas.microsoft.com/office/drawing/2014/main" id="{7A442DB7-D8AB-6B3C-2E87-A4517A8DAD4C}"/>
                </a:ext>
              </a:extLst>
            </p:cNvPr>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5" name="Google Shape;2851;p2">
              <a:extLst>
                <a:ext uri="{FF2B5EF4-FFF2-40B4-BE49-F238E27FC236}">
                  <a16:creationId xmlns:a16="http://schemas.microsoft.com/office/drawing/2014/main" id="{D02A45A1-E3D0-0F8F-79DA-FE3BBF2789E9}"/>
                </a:ext>
              </a:extLst>
            </p:cNvPr>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6" name="Google Shape;2852;p2">
              <a:extLst>
                <a:ext uri="{FF2B5EF4-FFF2-40B4-BE49-F238E27FC236}">
                  <a16:creationId xmlns:a16="http://schemas.microsoft.com/office/drawing/2014/main" id="{3DC6AA8F-B846-E01F-A33C-01F33FBFC008}"/>
                </a:ext>
              </a:extLst>
            </p:cNvPr>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7" name="Google Shape;2853;p2">
              <a:extLst>
                <a:ext uri="{FF2B5EF4-FFF2-40B4-BE49-F238E27FC236}">
                  <a16:creationId xmlns:a16="http://schemas.microsoft.com/office/drawing/2014/main" id="{20F40A99-DBF1-0278-ABAC-37875E1FD065}"/>
                </a:ext>
              </a:extLst>
            </p:cNvPr>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8" name="Google Shape;2854;p2">
              <a:extLst>
                <a:ext uri="{FF2B5EF4-FFF2-40B4-BE49-F238E27FC236}">
                  <a16:creationId xmlns:a16="http://schemas.microsoft.com/office/drawing/2014/main" id="{87FAB85A-E7E2-0F7B-D00F-237728A0DE21}"/>
                </a:ext>
              </a:extLst>
            </p:cNvPr>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9" name="Google Shape;2855;p2">
              <a:extLst>
                <a:ext uri="{FF2B5EF4-FFF2-40B4-BE49-F238E27FC236}">
                  <a16:creationId xmlns:a16="http://schemas.microsoft.com/office/drawing/2014/main" id="{FA6C08DB-647A-9299-5CFF-1CE7682E8732}"/>
                </a:ext>
              </a:extLst>
            </p:cNvPr>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0" name="Google Shape;2856;p2">
              <a:extLst>
                <a:ext uri="{FF2B5EF4-FFF2-40B4-BE49-F238E27FC236}">
                  <a16:creationId xmlns:a16="http://schemas.microsoft.com/office/drawing/2014/main" id="{84A8FB91-B6B5-10CA-E42B-A24357031F2D}"/>
                </a:ext>
              </a:extLst>
            </p:cNvPr>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1" name="Google Shape;2857;p2">
              <a:extLst>
                <a:ext uri="{FF2B5EF4-FFF2-40B4-BE49-F238E27FC236}">
                  <a16:creationId xmlns:a16="http://schemas.microsoft.com/office/drawing/2014/main" id="{3195BAF7-5E03-B83D-5ECA-8EE21907B717}"/>
                </a:ext>
              </a:extLst>
            </p:cNvPr>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2" name="Google Shape;2858;p2">
              <a:extLst>
                <a:ext uri="{FF2B5EF4-FFF2-40B4-BE49-F238E27FC236}">
                  <a16:creationId xmlns:a16="http://schemas.microsoft.com/office/drawing/2014/main" id="{12A85D59-AA0A-42BC-B46F-72D32B140B88}"/>
                </a:ext>
              </a:extLst>
            </p:cNvPr>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2859;p2">
              <a:extLst>
                <a:ext uri="{FF2B5EF4-FFF2-40B4-BE49-F238E27FC236}">
                  <a16:creationId xmlns:a16="http://schemas.microsoft.com/office/drawing/2014/main" id="{90C46FD0-06BF-29C4-83CE-A1768180B6B3}"/>
                </a:ext>
              </a:extLst>
            </p:cNvPr>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4" name="Google Shape;2860;p2">
              <a:extLst>
                <a:ext uri="{FF2B5EF4-FFF2-40B4-BE49-F238E27FC236}">
                  <a16:creationId xmlns:a16="http://schemas.microsoft.com/office/drawing/2014/main" id="{19F3816E-13EE-4869-F0D0-E5265E8AA037}"/>
                </a:ext>
              </a:extLst>
            </p:cNvPr>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5" name="Google Shape;2861;p2">
              <a:extLst>
                <a:ext uri="{FF2B5EF4-FFF2-40B4-BE49-F238E27FC236}">
                  <a16:creationId xmlns:a16="http://schemas.microsoft.com/office/drawing/2014/main" id="{0EA81BB5-4BA8-F090-FACB-96B476AD25E9}"/>
                </a:ext>
              </a:extLst>
            </p:cNvPr>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7" name="Google Shape;2862;p2">
              <a:extLst>
                <a:ext uri="{FF2B5EF4-FFF2-40B4-BE49-F238E27FC236}">
                  <a16:creationId xmlns:a16="http://schemas.microsoft.com/office/drawing/2014/main" id="{257FA659-B8FC-C9EF-F3DC-D74C042AEB3D}"/>
                </a:ext>
              </a:extLst>
            </p:cNvPr>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8" name="Google Shape;2863;p2">
              <a:extLst>
                <a:ext uri="{FF2B5EF4-FFF2-40B4-BE49-F238E27FC236}">
                  <a16:creationId xmlns:a16="http://schemas.microsoft.com/office/drawing/2014/main" id="{80C25D99-F807-BF48-42E5-C20A1E366516}"/>
                </a:ext>
              </a:extLst>
            </p:cNvPr>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9" name="Google Shape;2864;p2">
              <a:extLst>
                <a:ext uri="{FF2B5EF4-FFF2-40B4-BE49-F238E27FC236}">
                  <a16:creationId xmlns:a16="http://schemas.microsoft.com/office/drawing/2014/main" id="{1ACBB42D-2528-96A0-ACCE-5245EA7BA0AB}"/>
                </a:ext>
              </a:extLst>
            </p:cNvPr>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0" name="Google Shape;2865;p2">
              <a:extLst>
                <a:ext uri="{FF2B5EF4-FFF2-40B4-BE49-F238E27FC236}">
                  <a16:creationId xmlns:a16="http://schemas.microsoft.com/office/drawing/2014/main" id="{88007539-60A1-AD9D-E2B7-78C4FE36193B}"/>
                </a:ext>
              </a:extLst>
            </p:cNvPr>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1" name="Google Shape;2866;p2">
              <a:extLst>
                <a:ext uri="{FF2B5EF4-FFF2-40B4-BE49-F238E27FC236}">
                  <a16:creationId xmlns:a16="http://schemas.microsoft.com/office/drawing/2014/main" id="{307954DC-EFCB-3BA3-AD7C-304CBF6E4556}"/>
                </a:ext>
              </a:extLst>
            </p:cNvPr>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2" name="Google Shape;2867;p2">
              <a:extLst>
                <a:ext uri="{FF2B5EF4-FFF2-40B4-BE49-F238E27FC236}">
                  <a16:creationId xmlns:a16="http://schemas.microsoft.com/office/drawing/2014/main" id="{55010FA9-8D41-3161-34BC-FDEB69A9BA74}"/>
                </a:ext>
              </a:extLst>
            </p:cNvPr>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3" name="Google Shape;2868;p2">
              <a:extLst>
                <a:ext uri="{FF2B5EF4-FFF2-40B4-BE49-F238E27FC236}">
                  <a16:creationId xmlns:a16="http://schemas.microsoft.com/office/drawing/2014/main" id="{D1859FD0-4C94-4931-7F35-FECD46C854B1}"/>
                </a:ext>
              </a:extLst>
            </p:cNvPr>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1103" name="Google Shape;2938;p2">
            <a:extLst>
              <a:ext uri="{FF2B5EF4-FFF2-40B4-BE49-F238E27FC236}">
                <a16:creationId xmlns:a16="http://schemas.microsoft.com/office/drawing/2014/main" id="{30016ED4-AE47-416B-E969-4589A075B2B5}"/>
              </a:ext>
            </a:extLst>
          </p:cNvPr>
          <p:cNvSpPr/>
          <p:nvPr/>
        </p:nvSpPr>
        <p:spPr>
          <a:xfrm flipH="1">
            <a:off x="10657833" y="1950800"/>
            <a:ext cx="670132" cy="635389"/>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4" name="Google Shape;2939;p2">
            <a:extLst>
              <a:ext uri="{FF2B5EF4-FFF2-40B4-BE49-F238E27FC236}">
                <a16:creationId xmlns:a16="http://schemas.microsoft.com/office/drawing/2014/main" id="{F7BCF606-6E89-5C05-D217-8EF38A6ED811}"/>
              </a:ext>
            </a:extLst>
          </p:cNvPr>
          <p:cNvSpPr/>
          <p:nvPr/>
        </p:nvSpPr>
        <p:spPr>
          <a:xfrm>
            <a:off x="11354307" y="2380589"/>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5" name="Google Shape;2940;p2">
            <a:extLst>
              <a:ext uri="{FF2B5EF4-FFF2-40B4-BE49-F238E27FC236}">
                <a16:creationId xmlns:a16="http://schemas.microsoft.com/office/drawing/2014/main" id="{1EC4E21B-0E49-48F3-6C82-DFAADEA82383}"/>
              </a:ext>
            </a:extLst>
          </p:cNvPr>
          <p:cNvSpPr/>
          <p:nvPr/>
        </p:nvSpPr>
        <p:spPr>
          <a:xfrm>
            <a:off x="10821480" y="768651"/>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106" name="Google Shape;2941;p2">
            <a:extLst>
              <a:ext uri="{FF2B5EF4-FFF2-40B4-BE49-F238E27FC236}">
                <a16:creationId xmlns:a16="http://schemas.microsoft.com/office/drawing/2014/main" id="{AD8825A0-0DDA-2739-9B7E-18A1C51C8E85}"/>
              </a:ext>
            </a:extLst>
          </p:cNvPr>
          <p:cNvPicPr preferRelativeResize="0"/>
          <p:nvPr/>
        </p:nvPicPr>
        <p:blipFill rotWithShape="1">
          <a:blip r:embed="rId3">
            <a:alphaModFix/>
          </a:blip>
          <a:srcRect/>
          <a:stretch/>
        </p:blipFill>
        <p:spPr>
          <a:xfrm>
            <a:off x="8004956" y="1843574"/>
            <a:ext cx="3174225" cy="3601957"/>
          </a:xfrm>
          <a:prstGeom prst="rect">
            <a:avLst/>
          </a:prstGeom>
          <a:noFill/>
          <a:ln>
            <a:noFill/>
          </a:ln>
        </p:spPr>
      </p:pic>
      <p:sp>
        <p:nvSpPr>
          <p:cNvPr id="1107" name="Google Shape;2942;p2">
            <a:extLst>
              <a:ext uri="{FF2B5EF4-FFF2-40B4-BE49-F238E27FC236}">
                <a16:creationId xmlns:a16="http://schemas.microsoft.com/office/drawing/2014/main" id="{75D2A798-9AD3-F665-011C-19F363887BFA}"/>
              </a:ext>
            </a:extLst>
          </p:cNvPr>
          <p:cNvSpPr/>
          <p:nvPr/>
        </p:nvSpPr>
        <p:spPr>
          <a:xfrm>
            <a:off x="1975557" y="1954924"/>
            <a:ext cx="5663592" cy="1228545"/>
          </a:xfrm>
          <a:prstGeom prst="wedgeRoundRectCallout">
            <a:avLst>
              <a:gd name="adj1" fmla="val 65641"/>
              <a:gd name="adj2" fmla="val 27437"/>
              <a:gd name="adj3" fmla="val 16667"/>
            </a:avLst>
          </a:prstGeom>
          <a:solidFill>
            <a:srgbClr val="FAEFD1"/>
          </a:solidFill>
          <a:ln w="25400" cap="flat" cmpd="sng">
            <a:solidFill>
              <a:srgbClr val="B8B2A0"/>
            </a:solidFill>
            <a:prstDash val="solid"/>
            <a:round/>
            <a:headEnd type="none" w="sm" len="sm"/>
            <a:tailEnd type="none" w="sm" len="sm"/>
          </a:ln>
        </p:spPr>
        <p:txBody>
          <a:bodyPr spcFirstLastPara="1" wrap="square" lIns="121900" tIns="60933" rIns="121900" bIns="60933" anchor="ctr" anchorCtr="0">
            <a:noAutofit/>
          </a:bodyPr>
          <a:lstStyle/>
          <a:p>
            <a:pPr algn="ctr">
              <a:lnSpc>
                <a:spcPct val="125000"/>
              </a:lnSpc>
              <a:buClr>
                <a:srgbClr val="000000"/>
              </a:buClr>
              <a:buFont typeface="Arial"/>
              <a:buNone/>
            </a:pPr>
            <a:r>
              <a:rPr lang="en-US" sz="2400" kern="0" dirty="0">
                <a:solidFill>
                  <a:srgbClr val="000000"/>
                </a:solidFill>
                <a:latin typeface="UTM Avo" panose="02040603050506020204" pitchFamily="18" charset="0"/>
                <a:cs typeface="Arial"/>
                <a:sym typeface="Arial"/>
              </a:rPr>
              <a:t>Em </a:t>
            </a:r>
            <a:r>
              <a:rPr lang="en-US" sz="2400" kern="0" dirty="0" err="1">
                <a:solidFill>
                  <a:srgbClr val="000000"/>
                </a:solidFill>
                <a:latin typeface="UTM Avo" panose="02040603050506020204" pitchFamily="18" charset="0"/>
                <a:cs typeface="Arial"/>
                <a:sym typeface="Arial"/>
              </a:rPr>
              <a:t>hãy</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phân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biệt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danh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từ</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danh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từ</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riêng</a:t>
            </a:r>
            <a:endParaRPr lang="en-US" sz="2400" kern="0" dirty="0">
              <a:solidFill>
                <a:srgbClr val="000000"/>
              </a:solidFill>
              <a:latin typeface="UTM Avo" panose="02040603050506020204" pitchFamily="18" charset="0"/>
              <a:cs typeface="Arial"/>
              <a:sym typeface="Arial"/>
            </a:endParaRPr>
          </a:p>
        </p:txBody>
      </p:sp>
      <p:sp>
        <p:nvSpPr>
          <p:cNvPr id="1108" name="Google Shape;2943;p2">
            <a:extLst>
              <a:ext uri="{FF2B5EF4-FFF2-40B4-BE49-F238E27FC236}">
                <a16:creationId xmlns:a16="http://schemas.microsoft.com/office/drawing/2014/main" id="{C2251FCE-E037-8179-75DF-9FBCB7F00133}"/>
              </a:ext>
            </a:extLst>
          </p:cNvPr>
          <p:cNvSpPr/>
          <p:nvPr/>
        </p:nvSpPr>
        <p:spPr>
          <a:xfrm>
            <a:off x="630560" y="3616187"/>
            <a:ext cx="7280506" cy="1657465"/>
          </a:xfrm>
          <a:prstGeom prst="roundRect">
            <a:avLst>
              <a:gd name="adj" fmla="val 16667"/>
            </a:avLst>
          </a:prstGeom>
          <a:solidFill>
            <a:srgbClr val="FDF5EA"/>
          </a:solidFill>
          <a:ln w="25400" cap="flat" cmpd="sng">
            <a:solidFill>
              <a:schemeClr val="bg1"/>
            </a:solidFill>
            <a:prstDash val="solid"/>
            <a:round/>
            <a:headEnd type="none" w="sm" len="sm"/>
            <a:tailEnd type="none" w="sm" len="sm"/>
          </a:ln>
        </p:spPr>
        <p:txBody>
          <a:bodyPr spcFirstLastPara="1" wrap="square" lIns="121900" tIns="60933" rIns="121900" bIns="60933" anchor="ctr" anchorCtr="0">
            <a:noAutofit/>
          </a:bodyPr>
          <a:lstStyle/>
          <a:p>
            <a:pPr marL="342900" indent="-342900" algn="just">
              <a:lnSpc>
                <a:spcPct val="125000"/>
              </a:lnSpc>
              <a:buClr>
                <a:srgbClr val="000000"/>
              </a:buClr>
              <a:buSzPts val="1800"/>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Danh từ chung là tên của một loại sự vật.</a:t>
            </a:r>
          </a:p>
          <a:p>
            <a:pPr marL="342900" indent="-342900" algn="just">
              <a:lnSpc>
                <a:spcPct val="125000"/>
              </a:lnSpc>
              <a:buClr>
                <a:srgbClr val="000000"/>
              </a:buClr>
              <a:buSzPts val="1800"/>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Danh từ riêng là tên riêng của một sự vật. Danh từ riêng được viết hoa.</a:t>
            </a:r>
          </a:p>
        </p:txBody>
      </p:sp>
      <p:grpSp>
        <p:nvGrpSpPr>
          <p:cNvPr id="1242" name="Group 1241">
            <a:extLst>
              <a:ext uri="{FF2B5EF4-FFF2-40B4-BE49-F238E27FC236}">
                <a16:creationId xmlns:a16="http://schemas.microsoft.com/office/drawing/2014/main" id="{8653D54C-7A3A-7A33-5BF7-218E88FB81A8}"/>
              </a:ext>
            </a:extLst>
          </p:cNvPr>
          <p:cNvGrpSpPr/>
          <p:nvPr/>
        </p:nvGrpSpPr>
        <p:grpSpPr>
          <a:xfrm rot="15664219">
            <a:off x="-107946" y="4885546"/>
            <a:ext cx="1625251" cy="1866606"/>
            <a:chOff x="-299926" y="-255504"/>
            <a:chExt cx="1625251" cy="1866606"/>
          </a:xfrm>
        </p:grpSpPr>
        <p:grpSp>
          <p:nvGrpSpPr>
            <p:cNvPr id="1176" name="Google Shape;154;p18">
              <a:extLst>
                <a:ext uri="{FF2B5EF4-FFF2-40B4-BE49-F238E27FC236}">
                  <a16:creationId xmlns:a16="http://schemas.microsoft.com/office/drawing/2014/main" id="{CCAF8354-1BB5-AA18-9719-C48E9785651D}"/>
                </a:ext>
              </a:extLst>
            </p:cNvPr>
            <p:cNvGrpSpPr/>
            <p:nvPr/>
          </p:nvGrpSpPr>
          <p:grpSpPr>
            <a:xfrm rot="7402708">
              <a:off x="-162236" y="-393194"/>
              <a:ext cx="724831" cy="1000211"/>
              <a:chOff x="626325" y="3925200"/>
              <a:chExt cx="612625" cy="845375"/>
            </a:xfrm>
          </p:grpSpPr>
          <p:sp>
            <p:nvSpPr>
              <p:cNvPr id="1177" name="Google Shape;155;p18">
                <a:extLst>
                  <a:ext uri="{FF2B5EF4-FFF2-40B4-BE49-F238E27FC236}">
                    <a16:creationId xmlns:a16="http://schemas.microsoft.com/office/drawing/2014/main" id="{B1CEACC8-03CC-191A-BB64-7B20E7E973B1}"/>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78" name="Google Shape;156;p18">
                <a:extLst>
                  <a:ext uri="{FF2B5EF4-FFF2-40B4-BE49-F238E27FC236}">
                    <a16:creationId xmlns:a16="http://schemas.microsoft.com/office/drawing/2014/main" id="{CD9F906C-9412-2C2A-B108-79C234B47F21}"/>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79" name="Google Shape;157;p18">
                <a:extLst>
                  <a:ext uri="{FF2B5EF4-FFF2-40B4-BE49-F238E27FC236}">
                    <a16:creationId xmlns:a16="http://schemas.microsoft.com/office/drawing/2014/main" id="{9EAAC34C-938C-D3C7-15F0-5D6AD655961A}"/>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0" name="Google Shape;158;p18">
                <a:extLst>
                  <a:ext uri="{FF2B5EF4-FFF2-40B4-BE49-F238E27FC236}">
                    <a16:creationId xmlns:a16="http://schemas.microsoft.com/office/drawing/2014/main" id="{C5623C44-F2AA-8964-16D6-0F4244BACD3E}"/>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181" name="Google Shape;159;p18">
              <a:extLst>
                <a:ext uri="{FF2B5EF4-FFF2-40B4-BE49-F238E27FC236}">
                  <a16:creationId xmlns:a16="http://schemas.microsoft.com/office/drawing/2014/main" id="{8436B0D5-3730-526C-2EBD-B1276E3110D4}"/>
                </a:ext>
              </a:extLst>
            </p:cNvPr>
            <p:cNvGrpSpPr/>
            <p:nvPr/>
          </p:nvGrpSpPr>
          <p:grpSpPr>
            <a:xfrm rot="7402708">
              <a:off x="-227049" y="58727"/>
              <a:ext cx="1553928" cy="1550821"/>
              <a:chOff x="3917425" y="2056350"/>
              <a:chExt cx="1313375" cy="1310750"/>
            </a:xfrm>
          </p:grpSpPr>
          <p:sp>
            <p:nvSpPr>
              <p:cNvPr id="1182" name="Google Shape;160;p18">
                <a:extLst>
                  <a:ext uri="{FF2B5EF4-FFF2-40B4-BE49-F238E27FC236}">
                    <a16:creationId xmlns:a16="http://schemas.microsoft.com/office/drawing/2014/main" id="{14E638B8-F1DD-08F9-034B-F93A91CC14D1}"/>
                  </a:ext>
                </a:extLst>
              </p:cNvPr>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3" name="Google Shape;161;p18">
                <a:extLst>
                  <a:ext uri="{FF2B5EF4-FFF2-40B4-BE49-F238E27FC236}">
                    <a16:creationId xmlns:a16="http://schemas.microsoft.com/office/drawing/2014/main" id="{AFFF5FBA-A10B-5978-EA95-B81378B31F5F}"/>
                  </a:ext>
                </a:extLst>
              </p:cNvPr>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4" name="Google Shape;162;p18">
                <a:extLst>
                  <a:ext uri="{FF2B5EF4-FFF2-40B4-BE49-F238E27FC236}">
                    <a16:creationId xmlns:a16="http://schemas.microsoft.com/office/drawing/2014/main" id="{25D273D7-8757-9561-79B0-D82BA777E453}"/>
                  </a:ext>
                </a:extLst>
              </p:cNvPr>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5" name="Google Shape;163;p18">
                <a:extLst>
                  <a:ext uri="{FF2B5EF4-FFF2-40B4-BE49-F238E27FC236}">
                    <a16:creationId xmlns:a16="http://schemas.microsoft.com/office/drawing/2014/main" id="{32C78675-0FC6-12E3-CC25-9DEB2A9AAEB2}"/>
                  </a:ext>
                </a:extLst>
              </p:cNvPr>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6" name="Google Shape;164;p18">
                <a:extLst>
                  <a:ext uri="{FF2B5EF4-FFF2-40B4-BE49-F238E27FC236}">
                    <a16:creationId xmlns:a16="http://schemas.microsoft.com/office/drawing/2014/main" id="{629A0050-74B8-6D71-8F88-2DE1AF5C3926}"/>
                  </a:ext>
                </a:extLst>
              </p:cNvPr>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7" name="Google Shape;165;p18">
                <a:extLst>
                  <a:ext uri="{FF2B5EF4-FFF2-40B4-BE49-F238E27FC236}">
                    <a16:creationId xmlns:a16="http://schemas.microsoft.com/office/drawing/2014/main" id="{49C056EF-0D88-BAC7-C752-06D6416CD84E}"/>
                  </a:ext>
                </a:extLst>
              </p:cNvPr>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8" name="Google Shape;166;p18">
                <a:extLst>
                  <a:ext uri="{FF2B5EF4-FFF2-40B4-BE49-F238E27FC236}">
                    <a16:creationId xmlns:a16="http://schemas.microsoft.com/office/drawing/2014/main" id="{3349C9D9-269A-C6BA-7CDC-671C61A5D51E}"/>
                  </a:ext>
                </a:extLst>
              </p:cNvPr>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9" name="Google Shape;167;p18">
                <a:extLst>
                  <a:ext uri="{FF2B5EF4-FFF2-40B4-BE49-F238E27FC236}">
                    <a16:creationId xmlns:a16="http://schemas.microsoft.com/office/drawing/2014/main" id="{86AE7587-B938-584E-920A-FB1D605704CD}"/>
                  </a:ext>
                </a:extLst>
              </p:cNvPr>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0" name="Google Shape;168;p18">
                <a:extLst>
                  <a:ext uri="{FF2B5EF4-FFF2-40B4-BE49-F238E27FC236}">
                    <a16:creationId xmlns:a16="http://schemas.microsoft.com/office/drawing/2014/main" id="{F1B01BE5-020F-F6D3-0AB0-CF7A61756B3C}"/>
                  </a:ext>
                </a:extLst>
              </p:cNvPr>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1" name="Google Shape;169;p18">
                <a:extLst>
                  <a:ext uri="{FF2B5EF4-FFF2-40B4-BE49-F238E27FC236}">
                    <a16:creationId xmlns:a16="http://schemas.microsoft.com/office/drawing/2014/main" id="{97858BF0-06BA-DC75-8470-C0990235D580}"/>
                  </a:ext>
                </a:extLst>
              </p:cNvPr>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2" name="Google Shape;170;p18">
                <a:extLst>
                  <a:ext uri="{FF2B5EF4-FFF2-40B4-BE49-F238E27FC236}">
                    <a16:creationId xmlns:a16="http://schemas.microsoft.com/office/drawing/2014/main" id="{FFBC7015-1997-0DFC-5DF7-64A4C90228C2}"/>
                  </a:ext>
                </a:extLst>
              </p:cNvPr>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3" name="Google Shape;171;p18">
                <a:extLst>
                  <a:ext uri="{FF2B5EF4-FFF2-40B4-BE49-F238E27FC236}">
                    <a16:creationId xmlns:a16="http://schemas.microsoft.com/office/drawing/2014/main" id="{C513C0EE-CFAC-C4AB-F2AC-01D3CF37A76E}"/>
                  </a:ext>
                </a:extLst>
              </p:cNvPr>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4" name="Google Shape;172;p18">
                <a:extLst>
                  <a:ext uri="{FF2B5EF4-FFF2-40B4-BE49-F238E27FC236}">
                    <a16:creationId xmlns:a16="http://schemas.microsoft.com/office/drawing/2014/main" id="{0FC441B6-3885-6B79-55E4-FE03A3F24AA8}"/>
                  </a:ext>
                </a:extLst>
              </p:cNvPr>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5" name="Google Shape;173;p18">
                <a:extLst>
                  <a:ext uri="{FF2B5EF4-FFF2-40B4-BE49-F238E27FC236}">
                    <a16:creationId xmlns:a16="http://schemas.microsoft.com/office/drawing/2014/main" id="{4436219D-0FB7-BFB6-1F56-BE82D326EF82}"/>
                  </a:ext>
                </a:extLst>
              </p:cNvPr>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6" name="Google Shape;174;p18">
                <a:extLst>
                  <a:ext uri="{FF2B5EF4-FFF2-40B4-BE49-F238E27FC236}">
                    <a16:creationId xmlns:a16="http://schemas.microsoft.com/office/drawing/2014/main" id="{59799877-8777-A564-2DD2-A6977B08B6D4}"/>
                  </a:ext>
                </a:extLst>
              </p:cNvPr>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7" name="Google Shape;175;p18">
                <a:extLst>
                  <a:ext uri="{FF2B5EF4-FFF2-40B4-BE49-F238E27FC236}">
                    <a16:creationId xmlns:a16="http://schemas.microsoft.com/office/drawing/2014/main" id="{545DD3D0-53F3-9CCD-73DF-3C8018AAC39E}"/>
                  </a:ext>
                </a:extLst>
              </p:cNvPr>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8" name="Google Shape;176;p18">
                <a:extLst>
                  <a:ext uri="{FF2B5EF4-FFF2-40B4-BE49-F238E27FC236}">
                    <a16:creationId xmlns:a16="http://schemas.microsoft.com/office/drawing/2014/main" id="{D4128407-F06E-2A46-F0C1-083E21AFB868}"/>
                  </a:ext>
                </a:extLst>
              </p:cNvPr>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9" name="Google Shape;177;p18">
                <a:extLst>
                  <a:ext uri="{FF2B5EF4-FFF2-40B4-BE49-F238E27FC236}">
                    <a16:creationId xmlns:a16="http://schemas.microsoft.com/office/drawing/2014/main" id="{9A5CADB5-C459-7DF8-DB24-C3CB3AF40FA6}"/>
                  </a:ext>
                </a:extLst>
              </p:cNvPr>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0" name="Google Shape;178;p18">
                <a:extLst>
                  <a:ext uri="{FF2B5EF4-FFF2-40B4-BE49-F238E27FC236}">
                    <a16:creationId xmlns:a16="http://schemas.microsoft.com/office/drawing/2014/main" id="{7454FDB5-B11C-E22A-5053-0D6289E4843B}"/>
                  </a:ext>
                </a:extLst>
              </p:cNvPr>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1" name="Google Shape;179;p18">
                <a:extLst>
                  <a:ext uri="{FF2B5EF4-FFF2-40B4-BE49-F238E27FC236}">
                    <a16:creationId xmlns:a16="http://schemas.microsoft.com/office/drawing/2014/main" id="{C476D38A-01CB-D276-2D48-F12AEC20F7EF}"/>
                  </a:ext>
                </a:extLst>
              </p:cNvPr>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2" name="Google Shape;180;p18">
                <a:extLst>
                  <a:ext uri="{FF2B5EF4-FFF2-40B4-BE49-F238E27FC236}">
                    <a16:creationId xmlns:a16="http://schemas.microsoft.com/office/drawing/2014/main" id="{44ADC9F6-6FA2-B449-531E-DE8CFA594157}"/>
                  </a:ext>
                </a:extLst>
              </p:cNvPr>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3" name="Google Shape;181;p18">
                <a:extLst>
                  <a:ext uri="{FF2B5EF4-FFF2-40B4-BE49-F238E27FC236}">
                    <a16:creationId xmlns:a16="http://schemas.microsoft.com/office/drawing/2014/main" id="{D3E2682D-46C3-EB21-233C-2F9BED4D7D14}"/>
                  </a:ext>
                </a:extLst>
              </p:cNvPr>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4" name="Google Shape;182;p18">
                <a:extLst>
                  <a:ext uri="{FF2B5EF4-FFF2-40B4-BE49-F238E27FC236}">
                    <a16:creationId xmlns:a16="http://schemas.microsoft.com/office/drawing/2014/main" id="{58475D49-6B83-03AB-C6C0-05B4864FF589}"/>
                  </a:ext>
                </a:extLst>
              </p:cNvPr>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5" name="Google Shape;183;p18">
                <a:extLst>
                  <a:ext uri="{FF2B5EF4-FFF2-40B4-BE49-F238E27FC236}">
                    <a16:creationId xmlns:a16="http://schemas.microsoft.com/office/drawing/2014/main" id="{0DB26B22-3568-AF42-5BDC-75F9C6291801}"/>
                  </a:ext>
                </a:extLst>
              </p:cNvPr>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6" name="Google Shape;184;p18">
                <a:extLst>
                  <a:ext uri="{FF2B5EF4-FFF2-40B4-BE49-F238E27FC236}">
                    <a16:creationId xmlns:a16="http://schemas.microsoft.com/office/drawing/2014/main" id="{8D15BD5B-4508-9858-D78B-14C7B8018F6C}"/>
                  </a:ext>
                </a:extLst>
              </p:cNvPr>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7" name="Google Shape;185;p18">
                <a:extLst>
                  <a:ext uri="{FF2B5EF4-FFF2-40B4-BE49-F238E27FC236}">
                    <a16:creationId xmlns:a16="http://schemas.microsoft.com/office/drawing/2014/main" id="{5BB12E43-4292-6931-566F-C4686496564C}"/>
                  </a:ext>
                </a:extLst>
              </p:cNvPr>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8" name="Google Shape;186;p18">
                <a:extLst>
                  <a:ext uri="{FF2B5EF4-FFF2-40B4-BE49-F238E27FC236}">
                    <a16:creationId xmlns:a16="http://schemas.microsoft.com/office/drawing/2014/main" id="{C3D64FD2-E3DE-EBB6-DD10-A0BEB0ED7797}"/>
                  </a:ext>
                </a:extLst>
              </p:cNvPr>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9" name="Google Shape;187;p18">
                <a:extLst>
                  <a:ext uri="{FF2B5EF4-FFF2-40B4-BE49-F238E27FC236}">
                    <a16:creationId xmlns:a16="http://schemas.microsoft.com/office/drawing/2014/main" id="{E5CE5C5B-F315-1E02-06B8-6DFA717B29E9}"/>
                  </a:ext>
                </a:extLst>
              </p:cNvPr>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0" name="Google Shape;188;p18">
                <a:extLst>
                  <a:ext uri="{FF2B5EF4-FFF2-40B4-BE49-F238E27FC236}">
                    <a16:creationId xmlns:a16="http://schemas.microsoft.com/office/drawing/2014/main" id="{0DD5C120-B9D0-19F8-77B8-AE668ED1A114}"/>
                  </a:ext>
                </a:extLst>
              </p:cNvPr>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1" name="Google Shape;189;p18">
                <a:extLst>
                  <a:ext uri="{FF2B5EF4-FFF2-40B4-BE49-F238E27FC236}">
                    <a16:creationId xmlns:a16="http://schemas.microsoft.com/office/drawing/2014/main" id="{F7311FF9-1B98-314A-27C2-B821DBA7B9C5}"/>
                  </a:ext>
                </a:extLst>
              </p:cNvPr>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2" name="Google Shape;190;p18">
                <a:extLst>
                  <a:ext uri="{FF2B5EF4-FFF2-40B4-BE49-F238E27FC236}">
                    <a16:creationId xmlns:a16="http://schemas.microsoft.com/office/drawing/2014/main" id="{EB8CDE00-D826-AFA5-DB6D-9815C57F4490}"/>
                  </a:ext>
                </a:extLst>
              </p:cNvPr>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3" name="Google Shape;191;p18">
                <a:extLst>
                  <a:ext uri="{FF2B5EF4-FFF2-40B4-BE49-F238E27FC236}">
                    <a16:creationId xmlns:a16="http://schemas.microsoft.com/office/drawing/2014/main" id="{54A6FF19-5F01-A215-B17C-7165B8B7EE2B}"/>
                  </a:ext>
                </a:extLst>
              </p:cNvPr>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4" name="Google Shape;192;p18">
                <a:extLst>
                  <a:ext uri="{FF2B5EF4-FFF2-40B4-BE49-F238E27FC236}">
                    <a16:creationId xmlns:a16="http://schemas.microsoft.com/office/drawing/2014/main" id="{4C29507F-E786-3F92-5394-936348CC80DA}"/>
                  </a:ext>
                </a:extLst>
              </p:cNvPr>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5" name="Google Shape;193;p18">
                <a:extLst>
                  <a:ext uri="{FF2B5EF4-FFF2-40B4-BE49-F238E27FC236}">
                    <a16:creationId xmlns:a16="http://schemas.microsoft.com/office/drawing/2014/main" id="{CB6C1E37-C75B-312D-EE8C-76AF0680435B}"/>
                  </a:ext>
                </a:extLst>
              </p:cNvPr>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6" name="Google Shape;194;p18">
                <a:extLst>
                  <a:ext uri="{FF2B5EF4-FFF2-40B4-BE49-F238E27FC236}">
                    <a16:creationId xmlns:a16="http://schemas.microsoft.com/office/drawing/2014/main" id="{99A8BF12-68B1-0A3E-D49F-87F0E4FD806E}"/>
                  </a:ext>
                </a:extLst>
              </p:cNvPr>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7" name="Google Shape;195;p18">
                <a:extLst>
                  <a:ext uri="{FF2B5EF4-FFF2-40B4-BE49-F238E27FC236}">
                    <a16:creationId xmlns:a16="http://schemas.microsoft.com/office/drawing/2014/main" id="{FE5D4E1A-6EEB-4861-71DF-96E7864A8DA0}"/>
                  </a:ext>
                </a:extLst>
              </p:cNvPr>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8" name="Google Shape;196;p18">
                <a:extLst>
                  <a:ext uri="{FF2B5EF4-FFF2-40B4-BE49-F238E27FC236}">
                    <a16:creationId xmlns:a16="http://schemas.microsoft.com/office/drawing/2014/main" id="{7E808DEA-A2E7-A7EA-E885-97AA539A5A77}"/>
                  </a:ext>
                </a:extLst>
              </p:cNvPr>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9" name="Google Shape;197;p18">
                <a:extLst>
                  <a:ext uri="{FF2B5EF4-FFF2-40B4-BE49-F238E27FC236}">
                    <a16:creationId xmlns:a16="http://schemas.microsoft.com/office/drawing/2014/main" id="{ED7E4723-8765-C18B-6B8F-185D88E71BB5}"/>
                  </a:ext>
                </a:extLst>
              </p:cNvPr>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0" name="Google Shape;198;p18">
                <a:extLst>
                  <a:ext uri="{FF2B5EF4-FFF2-40B4-BE49-F238E27FC236}">
                    <a16:creationId xmlns:a16="http://schemas.microsoft.com/office/drawing/2014/main" id="{3EFE4B7C-BB82-6154-ED6C-60A05FC027FC}"/>
                  </a:ext>
                </a:extLst>
              </p:cNvPr>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1" name="Google Shape;199;p18">
                <a:extLst>
                  <a:ext uri="{FF2B5EF4-FFF2-40B4-BE49-F238E27FC236}">
                    <a16:creationId xmlns:a16="http://schemas.microsoft.com/office/drawing/2014/main" id="{5811B3BB-85E5-3EDC-94F6-15119C9914C2}"/>
                  </a:ext>
                </a:extLst>
              </p:cNvPr>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2" name="Google Shape;200;p18">
                <a:extLst>
                  <a:ext uri="{FF2B5EF4-FFF2-40B4-BE49-F238E27FC236}">
                    <a16:creationId xmlns:a16="http://schemas.microsoft.com/office/drawing/2014/main" id="{1C298B6E-37EA-75FA-6B53-D45B8CC47D0E}"/>
                  </a:ext>
                </a:extLst>
              </p:cNvPr>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3" name="Google Shape;201;p18">
                <a:extLst>
                  <a:ext uri="{FF2B5EF4-FFF2-40B4-BE49-F238E27FC236}">
                    <a16:creationId xmlns:a16="http://schemas.microsoft.com/office/drawing/2014/main" id="{94CD9013-00CB-60DC-720B-219CA5285E8D}"/>
                  </a:ext>
                </a:extLst>
              </p:cNvPr>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4" name="Google Shape;202;p18">
                <a:extLst>
                  <a:ext uri="{FF2B5EF4-FFF2-40B4-BE49-F238E27FC236}">
                    <a16:creationId xmlns:a16="http://schemas.microsoft.com/office/drawing/2014/main" id="{081ABF71-26F2-B3FC-8F91-ABD34291D012}"/>
                  </a:ext>
                </a:extLst>
              </p:cNvPr>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5" name="Google Shape;203;p18">
                <a:extLst>
                  <a:ext uri="{FF2B5EF4-FFF2-40B4-BE49-F238E27FC236}">
                    <a16:creationId xmlns:a16="http://schemas.microsoft.com/office/drawing/2014/main" id="{5231F826-B79B-B908-1412-1C1298EF140B}"/>
                  </a:ext>
                </a:extLst>
              </p:cNvPr>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6" name="Google Shape;204;p18">
                <a:extLst>
                  <a:ext uri="{FF2B5EF4-FFF2-40B4-BE49-F238E27FC236}">
                    <a16:creationId xmlns:a16="http://schemas.microsoft.com/office/drawing/2014/main" id="{7FFB0A81-AACD-886B-9D4D-C9EDAD6FD9DE}"/>
                  </a:ext>
                </a:extLst>
              </p:cNvPr>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7" name="Google Shape;205;p18">
                <a:extLst>
                  <a:ext uri="{FF2B5EF4-FFF2-40B4-BE49-F238E27FC236}">
                    <a16:creationId xmlns:a16="http://schemas.microsoft.com/office/drawing/2014/main" id="{40F732A8-545B-05AF-3121-C5BB0FAA8C93}"/>
                  </a:ext>
                </a:extLst>
              </p:cNvPr>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8" name="Google Shape;206;p18">
                <a:extLst>
                  <a:ext uri="{FF2B5EF4-FFF2-40B4-BE49-F238E27FC236}">
                    <a16:creationId xmlns:a16="http://schemas.microsoft.com/office/drawing/2014/main" id="{B772FEA4-0F13-9B4D-A4EE-F94C71863DE9}"/>
                  </a:ext>
                </a:extLst>
              </p:cNvPr>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9" name="Google Shape;207;p18">
                <a:extLst>
                  <a:ext uri="{FF2B5EF4-FFF2-40B4-BE49-F238E27FC236}">
                    <a16:creationId xmlns:a16="http://schemas.microsoft.com/office/drawing/2014/main" id="{21B94AB4-9681-8BBE-17EC-60ECE93FF270}"/>
                  </a:ext>
                </a:extLst>
              </p:cNvPr>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0" name="Google Shape;208;p18">
                <a:extLst>
                  <a:ext uri="{FF2B5EF4-FFF2-40B4-BE49-F238E27FC236}">
                    <a16:creationId xmlns:a16="http://schemas.microsoft.com/office/drawing/2014/main" id="{809936FE-3D85-7DD5-B4C7-77A78C0C057F}"/>
                  </a:ext>
                </a:extLst>
              </p:cNvPr>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1" name="Google Shape;209;p18">
                <a:extLst>
                  <a:ext uri="{FF2B5EF4-FFF2-40B4-BE49-F238E27FC236}">
                    <a16:creationId xmlns:a16="http://schemas.microsoft.com/office/drawing/2014/main" id="{8C25EB97-F48A-FA4D-3FBE-4F5C4E6E3C2F}"/>
                  </a:ext>
                </a:extLst>
              </p:cNvPr>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2" name="Google Shape;210;p18">
                <a:extLst>
                  <a:ext uri="{FF2B5EF4-FFF2-40B4-BE49-F238E27FC236}">
                    <a16:creationId xmlns:a16="http://schemas.microsoft.com/office/drawing/2014/main" id="{05742484-AED0-765A-BFE5-33052B48AB73}"/>
                  </a:ext>
                </a:extLst>
              </p:cNvPr>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3" name="Google Shape;211;p18">
                <a:extLst>
                  <a:ext uri="{FF2B5EF4-FFF2-40B4-BE49-F238E27FC236}">
                    <a16:creationId xmlns:a16="http://schemas.microsoft.com/office/drawing/2014/main" id="{F2E3F22A-7E50-B645-C5A9-04DC8EAD065F}"/>
                  </a:ext>
                </a:extLst>
              </p:cNvPr>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4" name="Google Shape;212;p18">
                <a:extLst>
                  <a:ext uri="{FF2B5EF4-FFF2-40B4-BE49-F238E27FC236}">
                    <a16:creationId xmlns:a16="http://schemas.microsoft.com/office/drawing/2014/main" id="{C126F904-77CB-7D0F-B4D0-84F09D2C7399}"/>
                  </a:ext>
                </a:extLst>
              </p:cNvPr>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5" name="Google Shape;213;p18">
                <a:extLst>
                  <a:ext uri="{FF2B5EF4-FFF2-40B4-BE49-F238E27FC236}">
                    <a16:creationId xmlns:a16="http://schemas.microsoft.com/office/drawing/2014/main" id="{0AF85190-8765-FF45-DBD2-6821851A2ED8}"/>
                  </a:ext>
                </a:extLst>
              </p:cNvPr>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6" name="Google Shape;214;p18">
                <a:extLst>
                  <a:ext uri="{FF2B5EF4-FFF2-40B4-BE49-F238E27FC236}">
                    <a16:creationId xmlns:a16="http://schemas.microsoft.com/office/drawing/2014/main" id="{8F10E569-FB49-8F65-6DCB-9E6ACA9FA67D}"/>
                  </a:ext>
                </a:extLst>
              </p:cNvPr>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7" name="Google Shape;215;p18">
                <a:extLst>
                  <a:ext uri="{FF2B5EF4-FFF2-40B4-BE49-F238E27FC236}">
                    <a16:creationId xmlns:a16="http://schemas.microsoft.com/office/drawing/2014/main" id="{BA40FF25-0D7F-4F5E-F375-5A722B75BE9F}"/>
                  </a:ext>
                </a:extLst>
              </p:cNvPr>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8" name="Google Shape;216;p18">
                <a:extLst>
                  <a:ext uri="{FF2B5EF4-FFF2-40B4-BE49-F238E27FC236}">
                    <a16:creationId xmlns:a16="http://schemas.microsoft.com/office/drawing/2014/main" id="{CBD1E910-EA68-9336-0F3C-FBD077363E5C}"/>
                  </a:ext>
                </a:extLst>
              </p:cNvPr>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9" name="Google Shape;217;p18">
                <a:extLst>
                  <a:ext uri="{FF2B5EF4-FFF2-40B4-BE49-F238E27FC236}">
                    <a16:creationId xmlns:a16="http://schemas.microsoft.com/office/drawing/2014/main" id="{A9B9139F-C3B5-5FD0-A2BA-2EA179682487}"/>
                  </a:ext>
                </a:extLst>
              </p:cNvPr>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40" name="Google Shape;218;p18">
                <a:extLst>
                  <a:ext uri="{FF2B5EF4-FFF2-40B4-BE49-F238E27FC236}">
                    <a16:creationId xmlns:a16="http://schemas.microsoft.com/office/drawing/2014/main" id="{1117D3A5-EFED-93F8-9586-7C5D5A7B5A7F}"/>
                  </a:ext>
                </a:extLst>
              </p:cNvPr>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41" name="Google Shape;219;p18">
                <a:extLst>
                  <a:ext uri="{FF2B5EF4-FFF2-40B4-BE49-F238E27FC236}">
                    <a16:creationId xmlns:a16="http://schemas.microsoft.com/office/drawing/2014/main" id="{BA972E34-74B9-221B-6268-188982A5B666}"/>
                  </a:ext>
                </a:extLst>
              </p:cNvPr>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grpSp>
        <p:nvGrpSpPr>
          <p:cNvPr id="1034" name="Google Shape;2869;p2">
            <a:extLst>
              <a:ext uri="{FF2B5EF4-FFF2-40B4-BE49-F238E27FC236}">
                <a16:creationId xmlns:a16="http://schemas.microsoft.com/office/drawing/2014/main" id="{6CEA7B8B-B8AB-33FB-B9B6-542480E82E85}"/>
              </a:ext>
            </a:extLst>
          </p:cNvPr>
          <p:cNvGrpSpPr/>
          <p:nvPr/>
        </p:nvGrpSpPr>
        <p:grpSpPr>
          <a:xfrm rot="10800000">
            <a:off x="7135923" y="1584348"/>
            <a:ext cx="781470" cy="810844"/>
            <a:chOff x="1843825" y="3806950"/>
            <a:chExt cx="1608250" cy="1668700"/>
          </a:xfrm>
        </p:grpSpPr>
        <p:sp>
          <p:nvSpPr>
            <p:cNvPr id="1035" name="Google Shape;2870;p2">
              <a:extLst>
                <a:ext uri="{FF2B5EF4-FFF2-40B4-BE49-F238E27FC236}">
                  <a16:creationId xmlns:a16="http://schemas.microsoft.com/office/drawing/2014/main" id="{BEA70FC3-F9D6-8D98-E8F2-5F11B61A8011}"/>
                </a:ext>
              </a:extLst>
            </p:cNvPr>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6" name="Google Shape;2871;p2">
              <a:extLst>
                <a:ext uri="{FF2B5EF4-FFF2-40B4-BE49-F238E27FC236}">
                  <a16:creationId xmlns:a16="http://schemas.microsoft.com/office/drawing/2014/main" id="{9F0E27FF-1153-FA94-8D77-1A6319D5ADB6}"/>
                </a:ext>
              </a:extLst>
            </p:cNvPr>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7" name="Google Shape;2872;p2">
              <a:extLst>
                <a:ext uri="{FF2B5EF4-FFF2-40B4-BE49-F238E27FC236}">
                  <a16:creationId xmlns:a16="http://schemas.microsoft.com/office/drawing/2014/main" id="{44BA108B-D532-8D22-FA8D-07A752269B93}"/>
                </a:ext>
              </a:extLst>
            </p:cNvPr>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8" name="Google Shape;2873;p2">
              <a:extLst>
                <a:ext uri="{FF2B5EF4-FFF2-40B4-BE49-F238E27FC236}">
                  <a16:creationId xmlns:a16="http://schemas.microsoft.com/office/drawing/2014/main" id="{CD35D663-72A6-F1C3-F7A5-E6B2CD8B530A}"/>
                </a:ext>
              </a:extLst>
            </p:cNvPr>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9" name="Google Shape;2874;p2">
              <a:extLst>
                <a:ext uri="{FF2B5EF4-FFF2-40B4-BE49-F238E27FC236}">
                  <a16:creationId xmlns:a16="http://schemas.microsoft.com/office/drawing/2014/main" id="{C8170ABB-870B-AD37-76F9-D1BCE918ED4C}"/>
                </a:ext>
              </a:extLst>
            </p:cNvPr>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0" name="Google Shape;2875;p2">
              <a:extLst>
                <a:ext uri="{FF2B5EF4-FFF2-40B4-BE49-F238E27FC236}">
                  <a16:creationId xmlns:a16="http://schemas.microsoft.com/office/drawing/2014/main" id="{18D95A69-295A-A135-782A-45FEB1F84D3F}"/>
                </a:ext>
              </a:extLst>
            </p:cNvPr>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1" name="Google Shape;2876;p2">
              <a:extLst>
                <a:ext uri="{FF2B5EF4-FFF2-40B4-BE49-F238E27FC236}">
                  <a16:creationId xmlns:a16="http://schemas.microsoft.com/office/drawing/2014/main" id="{5E4C3DBC-655D-276F-8E85-718C4B60AE35}"/>
                </a:ext>
              </a:extLst>
            </p:cNvPr>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2" name="Google Shape;2877;p2">
              <a:extLst>
                <a:ext uri="{FF2B5EF4-FFF2-40B4-BE49-F238E27FC236}">
                  <a16:creationId xmlns:a16="http://schemas.microsoft.com/office/drawing/2014/main" id="{3EBAE9E9-AC54-BF0C-41B3-46B7A65852EC}"/>
                </a:ext>
              </a:extLst>
            </p:cNvPr>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3" name="Google Shape;2878;p2">
              <a:extLst>
                <a:ext uri="{FF2B5EF4-FFF2-40B4-BE49-F238E27FC236}">
                  <a16:creationId xmlns:a16="http://schemas.microsoft.com/office/drawing/2014/main" id="{ACDE2A25-2A5B-952D-CECB-496478C9E1F4}"/>
                </a:ext>
              </a:extLst>
            </p:cNvPr>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4" name="Google Shape;2879;p2">
              <a:extLst>
                <a:ext uri="{FF2B5EF4-FFF2-40B4-BE49-F238E27FC236}">
                  <a16:creationId xmlns:a16="http://schemas.microsoft.com/office/drawing/2014/main" id="{4CA0397B-AB34-C1D2-0755-21B2A4D710FB}"/>
                </a:ext>
              </a:extLst>
            </p:cNvPr>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5" name="Google Shape;2880;p2">
              <a:extLst>
                <a:ext uri="{FF2B5EF4-FFF2-40B4-BE49-F238E27FC236}">
                  <a16:creationId xmlns:a16="http://schemas.microsoft.com/office/drawing/2014/main" id="{DB7961AE-4F50-47E7-AAD6-B6226501628A}"/>
                </a:ext>
              </a:extLst>
            </p:cNvPr>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6" name="Google Shape;2881;p2">
              <a:extLst>
                <a:ext uri="{FF2B5EF4-FFF2-40B4-BE49-F238E27FC236}">
                  <a16:creationId xmlns:a16="http://schemas.microsoft.com/office/drawing/2014/main" id="{DD6E7838-AC86-EDAA-BBE1-4F513177C754}"/>
                </a:ext>
              </a:extLst>
            </p:cNvPr>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7" name="Google Shape;2882;p2">
              <a:extLst>
                <a:ext uri="{FF2B5EF4-FFF2-40B4-BE49-F238E27FC236}">
                  <a16:creationId xmlns:a16="http://schemas.microsoft.com/office/drawing/2014/main" id="{DB7A1458-6894-621A-4BD7-5F2CB4F7917D}"/>
                </a:ext>
              </a:extLst>
            </p:cNvPr>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8" name="Google Shape;2883;p2">
              <a:extLst>
                <a:ext uri="{FF2B5EF4-FFF2-40B4-BE49-F238E27FC236}">
                  <a16:creationId xmlns:a16="http://schemas.microsoft.com/office/drawing/2014/main" id="{F67A14CC-EA6A-C47A-33EB-8F853EEEB41A}"/>
                </a:ext>
              </a:extLst>
            </p:cNvPr>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9" name="Google Shape;2884;p2">
              <a:extLst>
                <a:ext uri="{FF2B5EF4-FFF2-40B4-BE49-F238E27FC236}">
                  <a16:creationId xmlns:a16="http://schemas.microsoft.com/office/drawing/2014/main" id="{540B3FB3-C24C-F598-31D3-225BE26CD7A8}"/>
                </a:ext>
              </a:extLst>
            </p:cNvPr>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0" name="Google Shape;2885;p2">
              <a:extLst>
                <a:ext uri="{FF2B5EF4-FFF2-40B4-BE49-F238E27FC236}">
                  <a16:creationId xmlns:a16="http://schemas.microsoft.com/office/drawing/2014/main" id="{C2403AEF-27E4-54E1-CF87-814998DBC57D}"/>
                </a:ext>
              </a:extLst>
            </p:cNvPr>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1" name="Google Shape;2886;p2">
              <a:extLst>
                <a:ext uri="{FF2B5EF4-FFF2-40B4-BE49-F238E27FC236}">
                  <a16:creationId xmlns:a16="http://schemas.microsoft.com/office/drawing/2014/main" id="{02515BA6-DFD4-4156-3FD8-26E7E83D4028}"/>
                </a:ext>
              </a:extLst>
            </p:cNvPr>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2" name="Google Shape;2887;p2">
              <a:extLst>
                <a:ext uri="{FF2B5EF4-FFF2-40B4-BE49-F238E27FC236}">
                  <a16:creationId xmlns:a16="http://schemas.microsoft.com/office/drawing/2014/main" id="{63105F6B-EDAC-87BF-BAB8-E7C2A377F201}"/>
                </a:ext>
              </a:extLst>
            </p:cNvPr>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3" name="Google Shape;2888;p2">
              <a:extLst>
                <a:ext uri="{FF2B5EF4-FFF2-40B4-BE49-F238E27FC236}">
                  <a16:creationId xmlns:a16="http://schemas.microsoft.com/office/drawing/2014/main" id="{3F69DAC4-245C-8382-6D1D-82E4FDE5522A}"/>
                </a:ext>
              </a:extLst>
            </p:cNvPr>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4" name="Google Shape;2889;p2">
              <a:extLst>
                <a:ext uri="{FF2B5EF4-FFF2-40B4-BE49-F238E27FC236}">
                  <a16:creationId xmlns:a16="http://schemas.microsoft.com/office/drawing/2014/main" id="{C9561E69-80CA-73C3-CC68-02FF3E8D7DFC}"/>
                </a:ext>
              </a:extLst>
            </p:cNvPr>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5" name="Google Shape;2890;p2">
              <a:extLst>
                <a:ext uri="{FF2B5EF4-FFF2-40B4-BE49-F238E27FC236}">
                  <a16:creationId xmlns:a16="http://schemas.microsoft.com/office/drawing/2014/main" id="{29AB0F08-68B1-1CBD-D1DE-3DCC28F7FCEC}"/>
                </a:ext>
              </a:extLst>
            </p:cNvPr>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6" name="Google Shape;2891;p2">
              <a:extLst>
                <a:ext uri="{FF2B5EF4-FFF2-40B4-BE49-F238E27FC236}">
                  <a16:creationId xmlns:a16="http://schemas.microsoft.com/office/drawing/2014/main" id="{5B6F99F8-346A-A9C1-AF5B-FB87E770E016}"/>
                </a:ext>
              </a:extLst>
            </p:cNvPr>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7" name="Google Shape;2892;p2">
              <a:extLst>
                <a:ext uri="{FF2B5EF4-FFF2-40B4-BE49-F238E27FC236}">
                  <a16:creationId xmlns:a16="http://schemas.microsoft.com/office/drawing/2014/main" id="{BF725554-5114-16B2-483F-39FA41CDD48B}"/>
                </a:ext>
              </a:extLst>
            </p:cNvPr>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8" name="Google Shape;2893;p2">
              <a:extLst>
                <a:ext uri="{FF2B5EF4-FFF2-40B4-BE49-F238E27FC236}">
                  <a16:creationId xmlns:a16="http://schemas.microsoft.com/office/drawing/2014/main" id="{963306B6-DE4C-4FA8-6BFC-E0DB1A98B712}"/>
                </a:ext>
              </a:extLst>
            </p:cNvPr>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9" name="Google Shape;2894;p2">
              <a:extLst>
                <a:ext uri="{FF2B5EF4-FFF2-40B4-BE49-F238E27FC236}">
                  <a16:creationId xmlns:a16="http://schemas.microsoft.com/office/drawing/2014/main" id="{847F5B3F-41CB-DCC1-FBB7-4DCB53A59830}"/>
                </a:ext>
              </a:extLst>
            </p:cNvPr>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0" name="Google Shape;2895;p2">
              <a:extLst>
                <a:ext uri="{FF2B5EF4-FFF2-40B4-BE49-F238E27FC236}">
                  <a16:creationId xmlns:a16="http://schemas.microsoft.com/office/drawing/2014/main" id="{B14DE6A5-8870-4982-2671-A7B7153995C1}"/>
                </a:ext>
              </a:extLst>
            </p:cNvPr>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1" name="Google Shape;2896;p2">
              <a:extLst>
                <a:ext uri="{FF2B5EF4-FFF2-40B4-BE49-F238E27FC236}">
                  <a16:creationId xmlns:a16="http://schemas.microsoft.com/office/drawing/2014/main" id="{4D8E006C-0AF4-25E5-99E6-CBC3AD89EA3C}"/>
                </a:ext>
              </a:extLst>
            </p:cNvPr>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2" name="Google Shape;2897;p2">
              <a:extLst>
                <a:ext uri="{FF2B5EF4-FFF2-40B4-BE49-F238E27FC236}">
                  <a16:creationId xmlns:a16="http://schemas.microsoft.com/office/drawing/2014/main" id="{5E037FE5-D326-59C3-18AC-864605FF320E}"/>
                </a:ext>
              </a:extLst>
            </p:cNvPr>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3" name="Google Shape;2898;p2">
              <a:extLst>
                <a:ext uri="{FF2B5EF4-FFF2-40B4-BE49-F238E27FC236}">
                  <a16:creationId xmlns:a16="http://schemas.microsoft.com/office/drawing/2014/main" id="{20F8F92A-2B1B-A317-B38D-1282641D6096}"/>
                </a:ext>
              </a:extLst>
            </p:cNvPr>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4" name="Google Shape;2899;p2">
              <a:extLst>
                <a:ext uri="{FF2B5EF4-FFF2-40B4-BE49-F238E27FC236}">
                  <a16:creationId xmlns:a16="http://schemas.microsoft.com/office/drawing/2014/main" id="{8DEA6D04-C8EC-3411-235D-AE4F13381505}"/>
                </a:ext>
              </a:extLst>
            </p:cNvPr>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5" name="Google Shape;2900;p2">
              <a:extLst>
                <a:ext uri="{FF2B5EF4-FFF2-40B4-BE49-F238E27FC236}">
                  <a16:creationId xmlns:a16="http://schemas.microsoft.com/office/drawing/2014/main" id="{1E147811-EC41-3186-1A4A-1FE0F7618713}"/>
                </a:ext>
              </a:extLst>
            </p:cNvPr>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6" name="Google Shape;2901;p2">
              <a:extLst>
                <a:ext uri="{FF2B5EF4-FFF2-40B4-BE49-F238E27FC236}">
                  <a16:creationId xmlns:a16="http://schemas.microsoft.com/office/drawing/2014/main" id="{C1BE1CCA-DB8C-F728-844F-3255DF2BA2EC}"/>
                </a:ext>
              </a:extLst>
            </p:cNvPr>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7" name="Google Shape;2902;p2">
              <a:extLst>
                <a:ext uri="{FF2B5EF4-FFF2-40B4-BE49-F238E27FC236}">
                  <a16:creationId xmlns:a16="http://schemas.microsoft.com/office/drawing/2014/main" id="{606B3C41-E422-E770-4FE3-65A4589AD54F}"/>
                </a:ext>
              </a:extLst>
            </p:cNvPr>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8" name="Google Shape;2903;p2">
              <a:extLst>
                <a:ext uri="{FF2B5EF4-FFF2-40B4-BE49-F238E27FC236}">
                  <a16:creationId xmlns:a16="http://schemas.microsoft.com/office/drawing/2014/main" id="{5EFE3B27-7E70-9D8C-044F-D69E5B94F33D}"/>
                </a:ext>
              </a:extLst>
            </p:cNvPr>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9" name="Google Shape;2904;p2">
              <a:extLst>
                <a:ext uri="{FF2B5EF4-FFF2-40B4-BE49-F238E27FC236}">
                  <a16:creationId xmlns:a16="http://schemas.microsoft.com/office/drawing/2014/main" id="{3CD35707-C68F-3D5E-56B6-F7D17B9BEE53}"/>
                </a:ext>
              </a:extLst>
            </p:cNvPr>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0" name="Google Shape;2905;p2">
              <a:extLst>
                <a:ext uri="{FF2B5EF4-FFF2-40B4-BE49-F238E27FC236}">
                  <a16:creationId xmlns:a16="http://schemas.microsoft.com/office/drawing/2014/main" id="{0FC76760-C689-E5E7-570F-47037AEE66C9}"/>
                </a:ext>
              </a:extLst>
            </p:cNvPr>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1" name="Google Shape;2906;p2">
              <a:extLst>
                <a:ext uri="{FF2B5EF4-FFF2-40B4-BE49-F238E27FC236}">
                  <a16:creationId xmlns:a16="http://schemas.microsoft.com/office/drawing/2014/main" id="{0235C11A-BCD5-7926-585F-EE847366EFA1}"/>
                </a:ext>
              </a:extLst>
            </p:cNvPr>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2" name="Google Shape;2907;p2">
              <a:extLst>
                <a:ext uri="{FF2B5EF4-FFF2-40B4-BE49-F238E27FC236}">
                  <a16:creationId xmlns:a16="http://schemas.microsoft.com/office/drawing/2014/main" id="{21FCFC98-E3E8-A16E-B74E-C1D52E90BCFC}"/>
                </a:ext>
              </a:extLst>
            </p:cNvPr>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3" name="Google Shape;2908;p2">
              <a:extLst>
                <a:ext uri="{FF2B5EF4-FFF2-40B4-BE49-F238E27FC236}">
                  <a16:creationId xmlns:a16="http://schemas.microsoft.com/office/drawing/2014/main" id="{DDA4DA1B-6BD5-938C-948A-653176539BDE}"/>
                </a:ext>
              </a:extLst>
            </p:cNvPr>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4" name="Google Shape;2909;p2">
              <a:extLst>
                <a:ext uri="{FF2B5EF4-FFF2-40B4-BE49-F238E27FC236}">
                  <a16:creationId xmlns:a16="http://schemas.microsoft.com/office/drawing/2014/main" id="{DC281BCF-6E7B-B907-EF1E-2A9006CD3182}"/>
                </a:ext>
              </a:extLst>
            </p:cNvPr>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5" name="Google Shape;2910;p2">
              <a:extLst>
                <a:ext uri="{FF2B5EF4-FFF2-40B4-BE49-F238E27FC236}">
                  <a16:creationId xmlns:a16="http://schemas.microsoft.com/office/drawing/2014/main" id="{01138021-9BA9-0CC1-7E8A-BE1518289809}"/>
                </a:ext>
              </a:extLst>
            </p:cNvPr>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6" name="Google Shape;2911;p2">
              <a:extLst>
                <a:ext uri="{FF2B5EF4-FFF2-40B4-BE49-F238E27FC236}">
                  <a16:creationId xmlns:a16="http://schemas.microsoft.com/office/drawing/2014/main" id="{127F3F67-1B16-A3FB-2AD7-20D3BA448CCE}"/>
                </a:ext>
              </a:extLst>
            </p:cNvPr>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7" name="Google Shape;2912;p2">
              <a:extLst>
                <a:ext uri="{FF2B5EF4-FFF2-40B4-BE49-F238E27FC236}">
                  <a16:creationId xmlns:a16="http://schemas.microsoft.com/office/drawing/2014/main" id="{4951C8DB-501A-867F-338F-E12D42156715}"/>
                </a:ext>
              </a:extLst>
            </p:cNvPr>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8" name="Google Shape;2913;p2">
              <a:extLst>
                <a:ext uri="{FF2B5EF4-FFF2-40B4-BE49-F238E27FC236}">
                  <a16:creationId xmlns:a16="http://schemas.microsoft.com/office/drawing/2014/main" id="{4391ED82-0282-8886-8363-A6188B109154}"/>
                </a:ext>
              </a:extLst>
            </p:cNvPr>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9" name="Google Shape;2914;p2">
              <a:extLst>
                <a:ext uri="{FF2B5EF4-FFF2-40B4-BE49-F238E27FC236}">
                  <a16:creationId xmlns:a16="http://schemas.microsoft.com/office/drawing/2014/main" id="{5C0C667D-E083-2005-6EED-258363C16868}"/>
                </a:ext>
              </a:extLst>
            </p:cNvPr>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0" name="Google Shape;2915;p2">
              <a:extLst>
                <a:ext uri="{FF2B5EF4-FFF2-40B4-BE49-F238E27FC236}">
                  <a16:creationId xmlns:a16="http://schemas.microsoft.com/office/drawing/2014/main" id="{A71AECA7-62E6-B51D-510D-53156493DC07}"/>
                </a:ext>
              </a:extLst>
            </p:cNvPr>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1" name="Google Shape;2916;p2">
              <a:extLst>
                <a:ext uri="{FF2B5EF4-FFF2-40B4-BE49-F238E27FC236}">
                  <a16:creationId xmlns:a16="http://schemas.microsoft.com/office/drawing/2014/main" id="{F9A10859-FD31-D155-DFE6-7410BB8A6E4B}"/>
                </a:ext>
              </a:extLst>
            </p:cNvPr>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2" name="Google Shape;2917;p2">
              <a:extLst>
                <a:ext uri="{FF2B5EF4-FFF2-40B4-BE49-F238E27FC236}">
                  <a16:creationId xmlns:a16="http://schemas.microsoft.com/office/drawing/2014/main" id="{F51D460C-DA2B-3212-DEB1-7E6B563A6498}"/>
                </a:ext>
              </a:extLst>
            </p:cNvPr>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3" name="Google Shape;2918;p2">
              <a:extLst>
                <a:ext uri="{FF2B5EF4-FFF2-40B4-BE49-F238E27FC236}">
                  <a16:creationId xmlns:a16="http://schemas.microsoft.com/office/drawing/2014/main" id="{5A9DBF90-B585-C2B8-123E-13DDD7A7C7EF}"/>
                </a:ext>
              </a:extLst>
            </p:cNvPr>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4" name="Google Shape;2919;p2">
              <a:extLst>
                <a:ext uri="{FF2B5EF4-FFF2-40B4-BE49-F238E27FC236}">
                  <a16:creationId xmlns:a16="http://schemas.microsoft.com/office/drawing/2014/main" id="{04A9D718-E202-F106-F935-F06EBAF4FD72}"/>
                </a:ext>
              </a:extLst>
            </p:cNvPr>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5" name="Google Shape;2920;p2">
              <a:extLst>
                <a:ext uri="{FF2B5EF4-FFF2-40B4-BE49-F238E27FC236}">
                  <a16:creationId xmlns:a16="http://schemas.microsoft.com/office/drawing/2014/main" id="{03EA4D9E-8184-9519-F7BB-CCD540DBF0FC}"/>
                </a:ext>
              </a:extLst>
            </p:cNvPr>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6" name="Google Shape;2921;p2">
              <a:extLst>
                <a:ext uri="{FF2B5EF4-FFF2-40B4-BE49-F238E27FC236}">
                  <a16:creationId xmlns:a16="http://schemas.microsoft.com/office/drawing/2014/main" id="{7A3A143A-54CA-E1DB-9D66-9F348A48A1BB}"/>
                </a:ext>
              </a:extLst>
            </p:cNvPr>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7" name="Google Shape;2922;p2">
              <a:extLst>
                <a:ext uri="{FF2B5EF4-FFF2-40B4-BE49-F238E27FC236}">
                  <a16:creationId xmlns:a16="http://schemas.microsoft.com/office/drawing/2014/main" id="{B599268E-2C83-25F1-3282-4A888676A316}"/>
                </a:ext>
              </a:extLst>
            </p:cNvPr>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8" name="Google Shape;2923;p2">
              <a:extLst>
                <a:ext uri="{FF2B5EF4-FFF2-40B4-BE49-F238E27FC236}">
                  <a16:creationId xmlns:a16="http://schemas.microsoft.com/office/drawing/2014/main" id="{93F5731D-2652-8B4A-BACC-A2E95C8DFF26}"/>
                </a:ext>
              </a:extLst>
            </p:cNvPr>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9" name="Google Shape;2924;p2">
              <a:extLst>
                <a:ext uri="{FF2B5EF4-FFF2-40B4-BE49-F238E27FC236}">
                  <a16:creationId xmlns:a16="http://schemas.microsoft.com/office/drawing/2014/main" id="{6B4354E1-FBD7-3B93-D554-272A73BA173D}"/>
                </a:ext>
              </a:extLst>
            </p:cNvPr>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0" name="Google Shape;2925;p2">
              <a:extLst>
                <a:ext uri="{FF2B5EF4-FFF2-40B4-BE49-F238E27FC236}">
                  <a16:creationId xmlns:a16="http://schemas.microsoft.com/office/drawing/2014/main" id="{A92A840F-6835-B1F4-49AB-BB2732B2002E}"/>
                </a:ext>
              </a:extLst>
            </p:cNvPr>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1" name="Google Shape;2926;p2">
              <a:extLst>
                <a:ext uri="{FF2B5EF4-FFF2-40B4-BE49-F238E27FC236}">
                  <a16:creationId xmlns:a16="http://schemas.microsoft.com/office/drawing/2014/main" id="{6B1C257A-84C2-273D-130B-A51C21541FA4}"/>
                </a:ext>
              </a:extLst>
            </p:cNvPr>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2" name="Google Shape;2927;p2">
              <a:extLst>
                <a:ext uri="{FF2B5EF4-FFF2-40B4-BE49-F238E27FC236}">
                  <a16:creationId xmlns:a16="http://schemas.microsoft.com/office/drawing/2014/main" id="{6597F928-3617-A261-C7B9-C480425C589B}"/>
                </a:ext>
              </a:extLst>
            </p:cNvPr>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3" name="Google Shape;2928;p2">
              <a:extLst>
                <a:ext uri="{FF2B5EF4-FFF2-40B4-BE49-F238E27FC236}">
                  <a16:creationId xmlns:a16="http://schemas.microsoft.com/office/drawing/2014/main" id="{E9D4E4D9-2A93-27DE-B1B3-BAFC26D519C7}"/>
                </a:ext>
              </a:extLst>
            </p:cNvPr>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4" name="Google Shape;2929;p2">
              <a:extLst>
                <a:ext uri="{FF2B5EF4-FFF2-40B4-BE49-F238E27FC236}">
                  <a16:creationId xmlns:a16="http://schemas.microsoft.com/office/drawing/2014/main" id="{0D013306-187F-4C79-BD7B-37DA0011ADF2}"/>
                </a:ext>
              </a:extLst>
            </p:cNvPr>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5" name="Google Shape;2930;p2">
              <a:extLst>
                <a:ext uri="{FF2B5EF4-FFF2-40B4-BE49-F238E27FC236}">
                  <a16:creationId xmlns:a16="http://schemas.microsoft.com/office/drawing/2014/main" id="{9A3E4745-F9BE-6FA5-AFD9-FB4A7ED89A23}"/>
                </a:ext>
              </a:extLst>
            </p:cNvPr>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6" name="Google Shape;2931;p2">
              <a:extLst>
                <a:ext uri="{FF2B5EF4-FFF2-40B4-BE49-F238E27FC236}">
                  <a16:creationId xmlns:a16="http://schemas.microsoft.com/office/drawing/2014/main" id="{2ABABB23-469D-D46A-85E0-1BBA595DE666}"/>
                </a:ext>
              </a:extLst>
            </p:cNvPr>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7" name="Google Shape;2932;p2">
              <a:extLst>
                <a:ext uri="{FF2B5EF4-FFF2-40B4-BE49-F238E27FC236}">
                  <a16:creationId xmlns:a16="http://schemas.microsoft.com/office/drawing/2014/main" id="{59A385BB-4396-59D9-2F1C-EC2BBAC00289}"/>
                </a:ext>
              </a:extLst>
            </p:cNvPr>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8" name="Google Shape;2933;p2">
              <a:extLst>
                <a:ext uri="{FF2B5EF4-FFF2-40B4-BE49-F238E27FC236}">
                  <a16:creationId xmlns:a16="http://schemas.microsoft.com/office/drawing/2014/main" id="{AE33FB4D-1BEF-B7A9-6CD9-472D57C61D93}"/>
                </a:ext>
              </a:extLst>
            </p:cNvPr>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9" name="Google Shape;2934;p2">
              <a:extLst>
                <a:ext uri="{FF2B5EF4-FFF2-40B4-BE49-F238E27FC236}">
                  <a16:creationId xmlns:a16="http://schemas.microsoft.com/office/drawing/2014/main" id="{8C628B82-45B4-8B67-F12A-107C5849529E}"/>
                </a:ext>
              </a:extLst>
            </p:cNvPr>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0" name="Google Shape;2935;p2">
              <a:extLst>
                <a:ext uri="{FF2B5EF4-FFF2-40B4-BE49-F238E27FC236}">
                  <a16:creationId xmlns:a16="http://schemas.microsoft.com/office/drawing/2014/main" id="{DA23C30B-408B-B042-49C8-1654C9E15916}"/>
                </a:ext>
              </a:extLst>
            </p:cNvPr>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1" name="Google Shape;2936;p2">
              <a:extLst>
                <a:ext uri="{FF2B5EF4-FFF2-40B4-BE49-F238E27FC236}">
                  <a16:creationId xmlns:a16="http://schemas.microsoft.com/office/drawing/2014/main" id="{58DD0AE8-1BAF-9D48-C9B1-53F70A280EAB}"/>
                </a:ext>
              </a:extLst>
            </p:cNvPr>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2" name="Google Shape;2937;p2">
              <a:extLst>
                <a:ext uri="{FF2B5EF4-FFF2-40B4-BE49-F238E27FC236}">
                  <a16:creationId xmlns:a16="http://schemas.microsoft.com/office/drawing/2014/main" id="{F3629BDC-E9AF-9B3C-422E-952AAF21D51E}"/>
                </a:ext>
              </a:extLst>
            </p:cNvPr>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2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7"/>
                                        </p:tgtEl>
                                        <p:attrNameLst>
                                          <p:attrName>style.visibility</p:attrName>
                                        </p:attrNameLst>
                                      </p:cBhvr>
                                      <p:to>
                                        <p:strVal val="visible"/>
                                      </p:to>
                                    </p:set>
                                    <p:anim calcmode="lin" valueType="num">
                                      <p:cBhvr additive="base">
                                        <p:cTn id="7" dur="500"/>
                                        <p:tgtEl>
                                          <p:spTgt spid="110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06"/>
                                        </p:tgtEl>
                                        <p:attrNameLst>
                                          <p:attrName>style.visibility</p:attrName>
                                        </p:attrNameLst>
                                      </p:cBhvr>
                                      <p:to>
                                        <p:strVal val="visible"/>
                                      </p:to>
                                    </p:set>
                                    <p:anim calcmode="lin" valueType="num">
                                      <p:cBhvr additive="base">
                                        <p:cTn id="10" dur="500"/>
                                        <p:tgtEl>
                                          <p:spTgt spid="110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08"/>
                                        </p:tgtEl>
                                        <p:attrNameLst>
                                          <p:attrName>style.visibility</p:attrName>
                                        </p:attrNameLst>
                                      </p:cBhvr>
                                      <p:to>
                                        <p:strVal val="visible"/>
                                      </p:to>
                                    </p:set>
                                    <p:animEffect transition="in" filter="fade">
                                      <p:cBhvr>
                                        <p:cTn id="15" dur="500"/>
                                        <p:tgtEl>
                                          <p:spTgt spid="1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7C4394-5BD4-C33E-3CAD-EFE425C4055A}"/>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663F0549-DC13-DA19-8837-529CFB9968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FA2A9247-FA11-CE74-7CED-C41758D0C1FB}"/>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8651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432;p6">
            <a:extLst>
              <a:ext uri="{FF2B5EF4-FFF2-40B4-BE49-F238E27FC236}">
                <a16:creationId xmlns:a16="http://schemas.microsoft.com/office/drawing/2014/main" id="{DAD7D034-EDE1-D7DE-E166-D07585D894DE}"/>
              </a:ext>
            </a:extLst>
          </p:cNvPr>
          <p:cNvSpPr/>
          <p:nvPr/>
        </p:nvSpPr>
        <p:spPr>
          <a:xfrm>
            <a:off x="11718409" y="2338210"/>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 name="Google Shape;3433;p6">
            <a:extLst>
              <a:ext uri="{FF2B5EF4-FFF2-40B4-BE49-F238E27FC236}">
                <a16:creationId xmlns:a16="http://schemas.microsoft.com/office/drawing/2014/main" id="{E91CCA3E-6931-868F-50D2-2542072BC41F}"/>
              </a:ext>
            </a:extLst>
          </p:cNvPr>
          <p:cNvSpPr/>
          <p:nvPr/>
        </p:nvSpPr>
        <p:spPr>
          <a:xfrm>
            <a:off x="11556219" y="2571012"/>
            <a:ext cx="224343"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3" name="Google Shape;3506;p6">
            <a:extLst>
              <a:ext uri="{FF2B5EF4-FFF2-40B4-BE49-F238E27FC236}">
                <a16:creationId xmlns:a16="http://schemas.microsoft.com/office/drawing/2014/main" id="{79720159-915A-D2E9-C3A8-CD039C426E64}"/>
              </a:ext>
            </a:extLst>
          </p:cNvPr>
          <p:cNvSpPr/>
          <p:nvPr/>
        </p:nvSpPr>
        <p:spPr>
          <a:xfrm>
            <a:off x="335428" y="1802700"/>
            <a:ext cx="11716480" cy="689182"/>
          </a:xfrm>
          <a:prstGeom prst="rect">
            <a:avLst/>
          </a:prstGeom>
          <a:solidFill>
            <a:schemeClr val="accent4">
              <a:lumMod val="20000"/>
              <a:lumOff val="80000"/>
            </a:schemeClr>
          </a:solidFill>
          <a:ln w="25400" cap="flat" cmpd="sng">
            <a:solidFill>
              <a:srgbClr val="675635"/>
            </a:solidFill>
            <a:prstDash val="dash"/>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en-US" sz="2400" b="1" kern="0" dirty="0" err="1">
                <a:solidFill>
                  <a:srgbClr val="2C2202"/>
                </a:solidFill>
                <a:latin typeface="UTM Avo" panose="02040603050506020204" pitchFamily="18" charset="0"/>
                <a:cs typeface="Arial"/>
                <a:sym typeface="Arial"/>
              </a:rPr>
              <a:t>Bài</a:t>
            </a:r>
            <a:r>
              <a:rPr lang="en-US" sz="2400" b="1" kern="0" dirty="0">
                <a:solidFill>
                  <a:srgbClr val="2C2202"/>
                </a:solidFill>
                <a:latin typeface="UTM Avo" panose="02040603050506020204" pitchFamily="18" charset="0"/>
                <a:cs typeface="Arial"/>
                <a:sym typeface="Arial"/>
              </a:rPr>
              <a:t> 1: </a:t>
            </a:r>
            <a:r>
              <a:rPr lang="en-US" sz="2400" kern="0" dirty="0" err="1">
                <a:solidFill>
                  <a:srgbClr val="2C2202"/>
                </a:solidFill>
                <a:latin typeface="UTM Avo" panose="02040603050506020204" pitchFamily="18" charset="0"/>
                <a:cs typeface="Arial"/>
                <a:sym typeface="Arial"/>
              </a:rPr>
              <a:t>Tìm</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và</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xếp</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các</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danh</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từ</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trong</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đoạn</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văn</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đã</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cho</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vào</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nhóm</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thích</a:t>
            </a:r>
            <a:r>
              <a:rPr lang="en-US" sz="2400" kern="0" dirty="0">
                <a:solidFill>
                  <a:srgbClr val="2C2202"/>
                </a:solidFill>
                <a:latin typeface="UTM Avo" panose="02040603050506020204" pitchFamily="18" charset="0"/>
                <a:cs typeface="Arial"/>
                <a:sym typeface="Arial"/>
              </a:rPr>
              <a:t> </a:t>
            </a:r>
            <a:r>
              <a:rPr lang="en-US" sz="2400" kern="0" dirty="0" err="1">
                <a:solidFill>
                  <a:srgbClr val="2C2202"/>
                </a:solidFill>
                <a:latin typeface="UTM Avo" panose="02040603050506020204" pitchFamily="18" charset="0"/>
                <a:cs typeface="Arial"/>
                <a:sym typeface="Arial"/>
              </a:rPr>
              <a:t>hợp</a:t>
            </a:r>
            <a:r>
              <a:rPr lang="en-US" sz="2400" kern="0" dirty="0">
                <a:solidFill>
                  <a:srgbClr val="2C2202"/>
                </a:solidFill>
                <a:latin typeface="UTM Avo" panose="02040603050506020204" pitchFamily="18" charset="0"/>
                <a:cs typeface="Arial"/>
                <a:sym typeface="Arial"/>
              </a:rPr>
              <a:t>.</a:t>
            </a:r>
          </a:p>
        </p:txBody>
      </p:sp>
      <p:sp>
        <p:nvSpPr>
          <p:cNvPr id="164" name="Google Shape;3507;p6">
            <a:extLst>
              <a:ext uri="{FF2B5EF4-FFF2-40B4-BE49-F238E27FC236}">
                <a16:creationId xmlns:a16="http://schemas.microsoft.com/office/drawing/2014/main" id="{0545577F-7CD6-8525-A387-F3AED6D479BE}"/>
              </a:ext>
            </a:extLst>
          </p:cNvPr>
          <p:cNvSpPr txBox="1"/>
          <p:nvPr/>
        </p:nvSpPr>
        <p:spPr>
          <a:xfrm>
            <a:off x="831120" y="2628997"/>
            <a:ext cx="10725099" cy="1969715"/>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Buổi sáng, gà hàng xóm te te gáy. Những con lợn trong chuồng đã ủn ỉn đòi ăn. Trên mái nhà, những làn khói bếp lan nhẹ nhàng. Mọi người tập trung ở đầu làng. Các cụ phụ lão đang trồng vải thiều dưới bãi. Hôm nay Chủ nhật, các bạn học sinh lớp 4B cũng ra đồng.</a:t>
            </a:r>
          </a:p>
        </p:txBody>
      </p:sp>
      <p:grpSp>
        <p:nvGrpSpPr>
          <p:cNvPr id="165" name="Google Shape;3508;p6">
            <a:extLst>
              <a:ext uri="{FF2B5EF4-FFF2-40B4-BE49-F238E27FC236}">
                <a16:creationId xmlns:a16="http://schemas.microsoft.com/office/drawing/2014/main" id="{D246C5CA-05E3-25C2-4F20-750F91287241}"/>
              </a:ext>
            </a:extLst>
          </p:cNvPr>
          <p:cNvGrpSpPr/>
          <p:nvPr/>
        </p:nvGrpSpPr>
        <p:grpSpPr>
          <a:xfrm>
            <a:off x="2308258" y="4721264"/>
            <a:ext cx="1915193" cy="2046686"/>
            <a:chOff x="757100" y="2856405"/>
            <a:chExt cx="1920136" cy="2051969"/>
          </a:xfrm>
        </p:grpSpPr>
        <p:pic>
          <p:nvPicPr>
            <p:cNvPr id="166" name="Google Shape;3509;p6">
              <a:extLst>
                <a:ext uri="{FF2B5EF4-FFF2-40B4-BE49-F238E27FC236}">
                  <a16:creationId xmlns:a16="http://schemas.microsoft.com/office/drawing/2014/main" id="{FAFD3C31-3652-414D-1B77-B4A21A6FE549}"/>
                </a:ext>
              </a:extLst>
            </p:cNvPr>
            <p:cNvPicPr preferRelativeResize="0"/>
            <p:nvPr/>
          </p:nvPicPr>
          <p:blipFill rotWithShape="1">
            <a:blip r:embed="rId4">
              <a:alphaModFix/>
            </a:blip>
            <a:srcRect l="24816" t="20555" r="31234" b="27737"/>
            <a:stretch/>
          </p:blipFill>
          <p:spPr>
            <a:xfrm>
              <a:off x="903879" y="2856405"/>
              <a:ext cx="1744133" cy="2051969"/>
            </a:xfrm>
            <a:prstGeom prst="rect">
              <a:avLst/>
            </a:prstGeom>
            <a:noFill/>
            <a:ln>
              <a:noFill/>
            </a:ln>
          </p:spPr>
        </p:pic>
        <p:sp>
          <p:nvSpPr>
            <p:cNvPr id="167" name="Google Shape;3510;p6">
              <a:extLst>
                <a:ext uri="{FF2B5EF4-FFF2-40B4-BE49-F238E27FC236}">
                  <a16:creationId xmlns:a16="http://schemas.microsoft.com/office/drawing/2014/main" id="{6A09780A-B801-8B48-6688-3E6BE9679F6B}"/>
                </a:ext>
              </a:extLst>
            </p:cNvPr>
            <p:cNvSpPr txBox="1"/>
            <p:nvPr/>
          </p:nvSpPr>
          <p:spPr>
            <a:xfrm>
              <a:off x="757100" y="3912963"/>
              <a:ext cx="1920136" cy="49365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vi-VN" sz="2400" b="1" kern="0" dirty="0">
                  <a:latin typeface="UTM Avo" panose="02040603050506020204" pitchFamily="18" charset="0"/>
                  <a:cs typeface="Arial"/>
                  <a:sym typeface="Arial"/>
                </a:rPr>
                <a:t>Chỉ người</a:t>
              </a:r>
            </a:p>
          </p:txBody>
        </p:sp>
      </p:grpSp>
      <p:grpSp>
        <p:nvGrpSpPr>
          <p:cNvPr id="168" name="Google Shape;3511;p6">
            <a:extLst>
              <a:ext uri="{FF2B5EF4-FFF2-40B4-BE49-F238E27FC236}">
                <a16:creationId xmlns:a16="http://schemas.microsoft.com/office/drawing/2014/main" id="{3AC81C13-E642-D86C-1E97-F4E938CD258C}"/>
              </a:ext>
            </a:extLst>
          </p:cNvPr>
          <p:cNvGrpSpPr/>
          <p:nvPr/>
        </p:nvGrpSpPr>
        <p:grpSpPr>
          <a:xfrm>
            <a:off x="4294431" y="4690769"/>
            <a:ext cx="1828495" cy="2046686"/>
            <a:chOff x="2734956" y="2856405"/>
            <a:chExt cx="1833215" cy="2051969"/>
          </a:xfrm>
        </p:grpSpPr>
        <p:pic>
          <p:nvPicPr>
            <p:cNvPr id="169" name="Google Shape;3512;p6">
              <a:extLst>
                <a:ext uri="{FF2B5EF4-FFF2-40B4-BE49-F238E27FC236}">
                  <a16:creationId xmlns:a16="http://schemas.microsoft.com/office/drawing/2014/main" id="{5A489E3F-4BCE-4BED-0BE3-EF2AADA86DAB}"/>
                </a:ext>
              </a:extLst>
            </p:cNvPr>
            <p:cNvPicPr preferRelativeResize="0"/>
            <p:nvPr/>
          </p:nvPicPr>
          <p:blipFill rotWithShape="1">
            <a:blip r:embed="rId4">
              <a:alphaModFix/>
            </a:blip>
            <a:srcRect l="24816" t="20555" r="31234" b="27737"/>
            <a:stretch/>
          </p:blipFill>
          <p:spPr>
            <a:xfrm>
              <a:off x="2817346" y="2856405"/>
              <a:ext cx="1744133" cy="2051969"/>
            </a:xfrm>
            <a:prstGeom prst="rect">
              <a:avLst/>
            </a:prstGeom>
            <a:noFill/>
            <a:ln>
              <a:noFill/>
            </a:ln>
          </p:spPr>
        </p:pic>
        <p:sp>
          <p:nvSpPr>
            <p:cNvPr id="170" name="Google Shape;3513;p6">
              <a:extLst>
                <a:ext uri="{FF2B5EF4-FFF2-40B4-BE49-F238E27FC236}">
                  <a16:creationId xmlns:a16="http://schemas.microsoft.com/office/drawing/2014/main" id="{AE7865EB-BA88-B526-C039-6A573945FCF0}"/>
                </a:ext>
              </a:extLst>
            </p:cNvPr>
            <p:cNvSpPr txBox="1"/>
            <p:nvPr/>
          </p:nvSpPr>
          <p:spPr>
            <a:xfrm>
              <a:off x="2734956" y="3681836"/>
              <a:ext cx="1833215" cy="863944"/>
            </a:xfrm>
            <a:prstGeom prst="rect">
              <a:avLst/>
            </a:prstGeom>
            <a:noFill/>
            <a:ln>
              <a:noFill/>
            </a:ln>
          </p:spPr>
          <p:txBody>
            <a:bodyPr spcFirstLastPara="1" wrap="square" lIns="121900" tIns="60933" rIns="121900" bIns="60933" anchor="t" anchorCtr="0">
              <a:spAutoFit/>
            </a:bodyPr>
            <a:lstStyle>
              <a:defPPr>
                <a:defRPr lang="en-US"/>
              </a:defPPr>
              <a:lvl1pPr algn="ctr">
                <a:buClr>
                  <a:srgbClr val="000000"/>
                </a:buClr>
                <a:buFont typeface="Arial"/>
                <a:buNone/>
                <a:defRPr sz="2400" b="1" kern="0">
                  <a:latin typeface="UTM Avo" panose="02040603050506020204" pitchFamily="18" charset="0"/>
                  <a:cs typeface="Arial"/>
                </a:defRPr>
              </a:lvl1pPr>
            </a:lstStyle>
            <a:p>
              <a:r>
                <a:rPr lang="vi-VN" dirty="0">
                  <a:sym typeface="Arial"/>
                </a:rPr>
                <a:t>Chỉ </a:t>
              </a:r>
              <a:endParaRPr dirty="0">
                <a:sym typeface="Arial"/>
              </a:endParaRPr>
            </a:p>
            <a:p>
              <a:r>
                <a:rPr lang="vi-VN" dirty="0">
                  <a:sym typeface="Arial"/>
                </a:rPr>
                <a:t>thời gian</a:t>
              </a:r>
              <a:endParaRPr dirty="0">
                <a:sym typeface="Arial"/>
              </a:endParaRPr>
            </a:p>
          </p:txBody>
        </p:sp>
      </p:grpSp>
      <p:grpSp>
        <p:nvGrpSpPr>
          <p:cNvPr id="171" name="Google Shape;3514;p6">
            <a:extLst>
              <a:ext uri="{FF2B5EF4-FFF2-40B4-BE49-F238E27FC236}">
                <a16:creationId xmlns:a16="http://schemas.microsoft.com/office/drawing/2014/main" id="{C1C39E78-F1A9-AC46-3B2A-42FCC000398A}"/>
              </a:ext>
            </a:extLst>
          </p:cNvPr>
          <p:cNvGrpSpPr/>
          <p:nvPr/>
        </p:nvGrpSpPr>
        <p:grpSpPr>
          <a:xfrm>
            <a:off x="6194444" y="4688545"/>
            <a:ext cx="1739643" cy="2046686"/>
            <a:chOff x="4730813" y="2856405"/>
            <a:chExt cx="1744133" cy="2051969"/>
          </a:xfrm>
        </p:grpSpPr>
        <p:pic>
          <p:nvPicPr>
            <p:cNvPr id="172" name="Google Shape;3515;p6">
              <a:extLst>
                <a:ext uri="{FF2B5EF4-FFF2-40B4-BE49-F238E27FC236}">
                  <a16:creationId xmlns:a16="http://schemas.microsoft.com/office/drawing/2014/main" id="{23864F14-173B-4155-A507-2942CB3618E7}"/>
                </a:ext>
              </a:extLst>
            </p:cNvPr>
            <p:cNvPicPr preferRelativeResize="0"/>
            <p:nvPr/>
          </p:nvPicPr>
          <p:blipFill rotWithShape="1">
            <a:blip r:embed="rId4"/>
            <a:srcRect l="24816" t="20555" r="31234" b="27737"/>
            <a:stretch/>
          </p:blipFill>
          <p:spPr>
            <a:xfrm>
              <a:off x="4730813" y="2856405"/>
              <a:ext cx="1744133" cy="2051969"/>
            </a:xfrm>
            <a:prstGeom prst="rect">
              <a:avLst/>
            </a:prstGeom>
            <a:noFill/>
            <a:ln>
              <a:noFill/>
            </a:ln>
          </p:spPr>
        </p:pic>
        <p:sp>
          <p:nvSpPr>
            <p:cNvPr id="173" name="Google Shape;3516;p6">
              <a:extLst>
                <a:ext uri="{FF2B5EF4-FFF2-40B4-BE49-F238E27FC236}">
                  <a16:creationId xmlns:a16="http://schemas.microsoft.com/office/drawing/2014/main" id="{319D4976-215A-22CB-5CF8-3E848AC0D292}"/>
                </a:ext>
              </a:extLst>
            </p:cNvPr>
            <p:cNvSpPr txBox="1"/>
            <p:nvPr/>
          </p:nvSpPr>
          <p:spPr>
            <a:xfrm>
              <a:off x="4761417" y="3868231"/>
              <a:ext cx="1572746" cy="49365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400" b="1" kern="0" dirty="0" err="1">
                  <a:latin typeface="UTM Avo" panose="02040603050506020204" pitchFamily="18" charset="0"/>
                  <a:cs typeface="Arial"/>
                  <a:sym typeface="Arial"/>
                </a:rPr>
                <a:t>Chỉ</a:t>
              </a:r>
              <a:r>
                <a:rPr lang="en-US" sz="2400" b="1" kern="0" dirty="0">
                  <a:latin typeface="UTM Avo" panose="02040603050506020204" pitchFamily="18" charset="0"/>
                  <a:cs typeface="Arial"/>
                  <a:sym typeface="Arial"/>
                </a:rPr>
                <a:t> </a:t>
              </a:r>
              <a:r>
                <a:rPr lang="en-US" sz="2400" b="1" kern="0" dirty="0" err="1">
                  <a:latin typeface="UTM Avo" panose="02040603050506020204" pitchFamily="18" charset="0"/>
                  <a:cs typeface="Arial"/>
                  <a:sym typeface="Arial"/>
                </a:rPr>
                <a:t>vật</a:t>
              </a:r>
              <a:endParaRPr lang="en-US" sz="2400" b="1" kern="0" dirty="0">
                <a:latin typeface="UTM Avo" panose="02040603050506020204" pitchFamily="18" charset="0"/>
                <a:cs typeface="Arial"/>
                <a:sym typeface="Arial"/>
              </a:endParaRPr>
            </a:p>
          </p:txBody>
        </p:sp>
      </p:grpSp>
      <p:grpSp>
        <p:nvGrpSpPr>
          <p:cNvPr id="174" name="Google Shape;3517;p6">
            <a:extLst>
              <a:ext uri="{FF2B5EF4-FFF2-40B4-BE49-F238E27FC236}">
                <a16:creationId xmlns:a16="http://schemas.microsoft.com/office/drawing/2014/main" id="{19733D7A-3764-5B32-2FD5-F267CEFFEFC8}"/>
              </a:ext>
            </a:extLst>
          </p:cNvPr>
          <p:cNvGrpSpPr/>
          <p:nvPr/>
        </p:nvGrpSpPr>
        <p:grpSpPr>
          <a:xfrm>
            <a:off x="8034424" y="4656697"/>
            <a:ext cx="1739643" cy="2046686"/>
            <a:chOff x="6644280" y="2856405"/>
            <a:chExt cx="1744133" cy="2051969"/>
          </a:xfrm>
        </p:grpSpPr>
        <p:pic>
          <p:nvPicPr>
            <p:cNvPr id="175" name="Google Shape;3518;p6">
              <a:extLst>
                <a:ext uri="{FF2B5EF4-FFF2-40B4-BE49-F238E27FC236}">
                  <a16:creationId xmlns:a16="http://schemas.microsoft.com/office/drawing/2014/main" id="{D5540933-8C8E-B7F7-A21B-5FCBDF8A3E2D}"/>
                </a:ext>
              </a:extLst>
            </p:cNvPr>
            <p:cNvPicPr preferRelativeResize="0"/>
            <p:nvPr/>
          </p:nvPicPr>
          <p:blipFill rotWithShape="1">
            <a:blip r:embed="rId4">
              <a:alphaModFix/>
            </a:blip>
            <a:srcRect l="24816" t="20555" r="31234" b="27737"/>
            <a:stretch/>
          </p:blipFill>
          <p:spPr>
            <a:xfrm>
              <a:off x="6644280" y="2856405"/>
              <a:ext cx="1744133" cy="2051969"/>
            </a:xfrm>
            <a:prstGeom prst="rect">
              <a:avLst/>
            </a:prstGeom>
            <a:noFill/>
            <a:ln>
              <a:noFill/>
            </a:ln>
          </p:spPr>
        </p:pic>
        <p:sp>
          <p:nvSpPr>
            <p:cNvPr id="176" name="Google Shape;3519;p6">
              <a:extLst>
                <a:ext uri="{FF2B5EF4-FFF2-40B4-BE49-F238E27FC236}">
                  <a16:creationId xmlns:a16="http://schemas.microsoft.com/office/drawing/2014/main" id="{66009B62-3C63-C69A-AC74-29F0ACC0E300}"/>
                </a:ext>
              </a:extLst>
            </p:cNvPr>
            <p:cNvSpPr txBox="1"/>
            <p:nvPr/>
          </p:nvSpPr>
          <p:spPr>
            <a:xfrm>
              <a:off x="6644280" y="3711965"/>
              <a:ext cx="1590580" cy="863944"/>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400" b="1" kern="0" dirty="0" err="1">
                  <a:latin typeface="UTM Avo" panose="02040603050506020204" pitchFamily="18" charset="0"/>
                  <a:cs typeface="Arial"/>
                  <a:sym typeface="Arial"/>
                </a:rPr>
                <a:t>Chỉ</a:t>
              </a:r>
              <a:endParaRPr lang="en-US" sz="2400" b="1" kern="0" dirty="0">
                <a:latin typeface="UTM Avo" panose="02040603050506020204" pitchFamily="18" charset="0"/>
                <a:cs typeface="Arial"/>
                <a:sym typeface="Arial"/>
              </a:endParaRPr>
            </a:p>
            <a:p>
              <a:pPr algn="ctr">
                <a:buClr>
                  <a:srgbClr val="000000"/>
                </a:buClr>
                <a:buFont typeface="Arial"/>
                <a:buNone/>
              </a:pPr>
              <a:r>
                <a:rPr lang="en-US" sz="2400" b="1" kern="0" dirty="0">
                  <a:latin typeface="UTM Avo" panose="02040603050506020204" pitchFamily="18" charset="0"/>
                  <a:cs typeface="Arial"/>
                  <a:sym typeface="Arial"/>
                </a:rPr>
                <a:t>con </a:t>
              </a:r>
              <a:r>
                <a:rPr lang="en-US" sz="2400" b="1" kern="0" dirty="0" err="1">
                  <a:latin typeface="UTM Avo" panose="02040603050506020204" pitchFamily="18" charset="0"/>
                  <a:cs typeface="Arial"/>
                  <a:sym typeface="Arial"/>
                </a:rPr>
                <a:t>vật</a:t>
              </a:r>
              <a:endParaRPr lang="en-US" sz="2400" b="1" kern="0" dirty="0">
                <a:latin typeface="UTM Avo" panose="02040603050506020204" pitchFamily="18" charset="0"/>
                <a:cs typeface="Arial"/>
                <a:sym typeface="Arial"/>
              </a:endParaRPr>
            </a:p>
          </p:txBody>
        </p:sp>
      </p:grpSp>
      <p:cxnSp>
        <p:nvCxnSpPr>
          <p:cNvPr id="177" name="Google Shape;3520;p6">
            <a:extLst>
              <a:ext uri="{FF2B5EF4-FFF2-40B4-BE49-F238E27FC236}">
                <a16:creationId xmlns:a16="http://schemas.microsoft.com/office/drawing/2014/main" id="{CB2C117E-1CA9-8E66-48DE-CCE13878394B}"/>
              </a:ext>
            </a:extLst>
          </p:cNvPr>
          <p:cNvCxnSpPr/>
          <p:nvPr/>
        </p:nvCxnSpPr>
        <p:spPr>
          <a:xfrm>
            <a:off x="978977" y="3116116"/>
            <a:ext cx="1387000" cy="0"/>
          </a:xfrm>
          <a:prstGeom prst="straightConnector1">
            <a:avLst/>
          </a:prstGeom>
          <a:noFill/>
          <a:ln w="38100" cap="flat" cmpd="sng">
            <a:solidFill>
              <a:srgbClr val="FF0000"/>
            </a:solidFill>
            <a:prstDash val="solid"/>
            <a:round/>
            <a:headEnd type="none" w="sm" len="sm"/>
            <a:tailEnd type="none" w="sm" len="sm"/>
          </a:ln>
        </p:spPr>
      </p:cxnSp>
      <p:cxnSp>
        <p:nvCxnSpPr>
          <p:cNvPr id="178" name="Google Shape;3521;p6">
            <a:extLst>
              <a:ext uri="{FF2B5EF4-FFF2-40B4-BE49-F238E27FC236}">
                <a16:creationId xmlns:a16="http://schemas.microsoft.com/office/drawing/2014/main" id="{D4AC987C-21EA-340D-1AD7-EC426402864F}"/>
              </a:ext>
            </a:extLst>
          </p:cNvPr>
          <p:cNvCxnSpPr>
            <a:cxnSpLocks/>
          </p:cNvCxnSpPr>
          <p:nvPr/>
        </p:nvCxnSpPr>
        <p:spPr>
          <a:xfrm>
            <a:off x="3144951" y="3125741"/>
            <a:ext cx="1427946" cy="0"/>
          </a:xfrm>
          <a:prstGeom prst="straightConnector1">
            <a:avLst/>
          </a:prstGeom>
          <a:noFill/>
          <a:ln w="38100" cap="flat" cmpd="sng">
            <a:solidFill>
              <a:srgbClr val="FF0000"/>
            </a:solidFill>
            <a:prstDash val="solid"/>
            <a:round/>
            <a:headEnd type="none" w="sm" len="sm"/>
            <a:tailEnd type="none" w="sm" len="sm"/>
          </a:ln>
        </p:spPr>
      </p:cxnSp>
      <p:cxnSp>
        <p:nvCxnSpPr>
          <p:cNvPr id="179" name="Google Shape;3522;p6">
            <a:extLst>
              <a:ext uri="{FF2B5EF4-FFF2-40B4-BE49-F238E27FC236}">
                <a16:creationId xmlns:a16="http://schemas.microsoft.com/office/drawing/2014/main" id="{0E5358D6-96EC-F24C-992B-4D53EF36AD9E}"/>
              </a:ext>
            </a:extLst>
          </p:cNvPr>
          <p:cNvCxnSpPr>
            <a:cxnSpLocks/>
          </p:cNvCxnSpPr>
          <p:nvPr/>
        </p:nvCxnSpPr>
        <p:spPr>
          <a:xfrm>
            <a:off x="7298306" y="3111482"/>
            <a:ext cx="1065534" cy="0"/>
          </a:xfrm>
          <a:prstGeom prst="straightConnector1">
            <a:avLst/>
          </a:prstGeom>
          <a:noFill/>
          <a:ln w="38100" cap="flat" cmpd="sng">
            <a:solidFill>
              <a:srgbClr val="FF0000"/>
            </a:solidFill>
            <a:prstDash val="solid"/>
            <a:round/>
            <a:headEnd type="none" w="sm" len="sm"/>
            <a:tailEnd type="none" w="sm" len="sm"/>
          </a:ln>
        </p:spPr>
      </p:cxnSp>
      <p:cxnSp>
        <p:nvCxnSpPr>
          <p:cNvPr id="180" name="Google Shape;3523;p6">
            <a:extLst>
              <a:ext uri="{FF2B5EF4-FFF2-40B4-BE49-F238E27FC236}">
                <a16:creationId xmlns:a16="http://schemas.microsoft.com/office/drawing/2014/main" id="{DDBDD032-66E5-D569-B34D-6CDC0739D0B3}"/>
              </a:ext>
            </a:extLst>
          </p:cNvPr>
          <p:cNvCxnSpPr>
            <a:cxnSpLocks/>
          </p:cNvCxnSpPr>
          <p:nvPr/>
        </p:nvCxnSpPr>
        <p:spPr>
          <a:xfrm>
            <a:off x="9295326" y="3111482"/>
            <a:ext cx="1135527" cy="0"/>
          </a:xfrm>
          <a:prstGeom prst="straightConnector1">
            <a:avLst/>
          </a:prstGeom>
          <a:noFill/>
          <a:ln w="38100" cap="flat" cmpd="sng">
            <a:solidFill>
              <a:srgbClr val="FF0000"/>
            </a:solidFill>
            <a:prstDash val="solid"/>
            <a:round/>
            <a:headEnd type="none" w="sm" len="sm"/>
            <a:tailEnd type="none" w="sm" len="sm"/>
          </a:ln>
        </p:spPr>
      </p:cxnSp>
      <p:cxnSp>
        <p:nvCxnSpPr>
          <p:cNvPr id="181" name="Google Shape;3524;p6">
            <a:extLst>
              <a:ext uri="{FF2B5EF4-FFF2-40B4-BE49-F238E27FC236}">
                <a16:creationId xmlns:a16="http://schemas.microsoft.com/office/drawing/2014/main" id="{E6286C6B-62D8-6F7F-36E0-2C932FFC9F86}"/>
              </a:ext>
            </a:extLst>
          </p:cNvPr>
          <p:cNvCxnSpPr>
            <a:cxnSpLocks/>
          </p:cNvCxnSpPr>
          <p:nvPr/>
        </p:nvCxnSpPr>
        <p:spPr>
          <a:xfrm>
            <a:off x="3253940" y="3555928"/>
            <a:ext cx="1209968" cy="0"/>
          </a:xfrm>
          <a:prstGeom prst="straightConnector1">
            <a:avLst/>
          </a:prstGeom>
          <a:noFill/>
          <a:ln w="38100" cap="flat" cmpd="sng">
            <a:solidFill>
              <a:srgbClr val="FF0000"/>
            </a:solidFill>
            <a:prstDash val="solid"/>
            <a:round/>
            <a:headEnd type="none" w="sm" len="sm"/>
            <a:tailEnd type="none" w="sm" len="sm"/>
          </a:ln>
        </p:spPr>
      </p:cxnSp>
      <p:cxnSp>
        <p:nvCxnSpPr>
          <p:cNvPr id="182" name="Google Shape;3525;p6">
            <a:extLst>
              <a:ext uri="{FF2B5EF4-FFF2-40B4-BE49-F238E27FC236}">
                <a16:creationId xmlns:a16="http://schemas.microsoft.com/office/drawing/2014/main" id="{EE77818F-7266-8C60-11A5-E0313BCCC48E}"/>
              </a:ext>
            </a:extLst>
          </p:cNvPr>
          <p:cNvCxnSpPr/>
          <p:nvPr/>
        </p:nvCxnSpPr>
        <p:spPr>
          <a:xfrm>
            <a:off x="5626484" y="3552834"/>
            <a:ext cx="1134369" cy="0"/>
          </a:xfrm>
          <a:prstGeom prst="straightConnector1">
            <a:avLst/>
          </a:prstGeom>
          <a:noFill/>
          <a:ln w="38100" cap="flat" cmpd="sng">
            <a:solidFill>
              <a:srgbClr val="FF0000"/>
            </a:solidFill>
            <a:prstDash val="solid"/>
            <a:round/>
            <a:headEnd type="none" w="sm" len="sm"/>
            <a:tailEnd type="none" w="sm" len="sm"/>
          </a:ln>
        </p:spPr>
      </p:cxnSp>
      <p:cxnSp>
        <p:nvCxnSpPr>
          <p:cNvPr id="183" name="Google Shape;3526;p6">
            <a:extLst>
              <a:ext uri="{FF2B5EF4-FFF2-40B4-BE49-F238E27FC236}">
                <a16:creationId xmlns:a16="http://schemas.microsoft.com/office/drawing/2014/main" id="{8FB9684D-6F99-F358-B2A0-8DFEE69EE505}"/>
              </a:ext>
            </a:extLst>
          </p:cNvPr>
          <p:cNvCxnSpPr>
            <a:cxnSpLocks/>
          </p:cNvCxnSpPr>
          <p:nvPr/>
        </p:nvCxnSpPr>
        <p:spPr>
          <a:xfrm>
            <a:off x="1032246" y="4501966"/>
            <a:ext cx="1153521" cy="0"/>
          </a:xfrm>
          <a:prstGeom prst="straightConnector1">
            <a:avLst/>
          </a:prstGeom>
          <a:noFill/>
          <a:ln w="38100" cap="flat" cmpd="sng">
            <a:solidFill>
              <a:srgbClr val="FF0000"/>
            </a:solidFill>
            <a:prstDash val="solid"/>
            <a:round/>
            <a:headEnd type="none" w="sm" len="sm"/>
            <a:tailEnd type="none" w="sm" len="sm"/>
          </a:ln>
        </p:spPr>
      </p:cxnSp>
      <p:cxnSp>
        <p:nvCxnSpPr>
          <p:cNvPr id="184" name="Google Shape;3527;p6">
            <a:extLst>
              <a:ext uri="{FF2B5EF4-FFF2-40B4-BE49-F238E27FC236}">
                <a16:creationId xmlns:a16="http://schemas.microsoft.com/office/drawing/2014/main" id="{87CE736E-8918-0401-F5BC-957C71418E91}"/>
              </a:ext>
            </a:extLst>
          </p:cNvPr>
          <p:cNvCxnSpPr>
            <a:cxnSpLocks/>
          </p:cNvCxnSpPr>
          <p:nvPr/>
        </p:nvCxnSpPr>
        <p:spPr>
          <a:xfrm>
            <a:off x="5286007" y="4494564"/>
            <a:ext cx="1229783" cy="0"/>
          </a:xfrm>
          <a:prstGeom prst="straightConnector1">
            <a:avLst/>
          </a:prstGeom>
          <a:noFill/>
          <a:ln w="38100" cap="flat" cmpd="sng">
            <a:solidFill>
              <a:srgbClr val="FF0000"/>
            </a:solidFill>
            <a:prstDash val="solid"/>
            <a:round/>
            <a:headEnd type="none" w="sm" len="sm"/>
            <a:tailEnd type="none" w="sm" len="sm"/>
          </a:ln>
        </p:spPr>
      </p:cxnSp>
      <p:cxnSp>
        <p:nvCxnSpPr>
          <p:cNvPr id="185" name="Google Shape;3528;p6">
            <a:extLst>
              <a:ext uri="{FF2B5EF4-FFF2-40B4-BE49-F238E27FC236}">
                <a16:creationId xmlns:a16="http://schemas.microsoft.com/office/drawing/2014/main" id="{51A035D2-0E2B-09E8-F623-A30C4DBEB693}"/>
              </a:ext>
            </a:extLst>
          </p:cNvPr>
          <p:cNvCxnSpPr>
            <a:cxnSpLocks/>
          </p:cNvCxnSpPr>
          <p:nvPr/>
        </p:nvCxnSpPr>
        <p:spPr>
          <a:xfrm>
            <a:off x="4619150" y="4502533"/>
            <a:ext cx="529811" cy="0"/>
          </a:xfrm>
          <a:prstGeom prst="straightConnector1">
            <a:avLst/>
          </a:prstGeom>
          <a:noFill/>
          <a:ln w="38100" cap="flat" cmpd="sng">
            <a:solidFill>
              <a:srgbClr val="FF0000"/>
            </a:solidFill>
            <a:prstDash val="solid"/>
            <a:round/>
            <a:headEnd type="none" w="sm" len="sm"/>
            <a:tailEnd type="none" w="sm" len="sm"/>
          </a:ln>
        </p:spPr>
      </p:cxnSp>
      <p:cxnSp>
        <p:nvCxnSpPr>
          <p:cNvPr id="186" name="Google Shape;3529;p6">
            <a:extLst>
              <a:ext uri="{FF2B5EF4-FFF2-40B4-BE49-F238E27FC236}">
                <a16:creationId xmlns:a16="http://schemas.microsoft.com/office/drawing/2014/main" id="{9622F8AD-44C8-E32E-62C5-E1896865900E}"/>
              </a:ext>
            </a:extLst>
          </p:cNvPr>
          <p:cNvCxnSpPr>
            <a:cxnSpLocks/>
          </p:cNvCxnSpPr>
          <p:nvPr/>
        </p:nvCxnSpPr>
        <p:spPr>
          <a:xfrm>
            <a:off x="6613773" y="4494564"/>
            <a:ext cx="544111" cy="0"/>
          </a:xfrm>
          <a:prstGeom prst="straightConnector1">
            <a:avLst/>
          </a:prstGeom>
          <a:noFill/>
          <a:ln w="38100" cap="flat" cmpd="sng">
            <a:solidFill>
              <a:srgbClr val="FF0000"/>
            </a:solidFill>
            <a:prstDash val="solid"/>
            <a:round/>
            <a:headEnd type="none" w="sm" len="sm"/>
            <a:tailEnd type="none" w="sm" len="sm"/>
          </a:ln>
        </p:spPr>
      </p:cxnSp>
      <p:cxnSp>
        <p:nvCxnSpPr>
          <p:cNvPr id="187" name="Google Shape;3530;p6">
            <a:extLst>
              <a:ext uri="{FF2B5EF4-FFF2-40B4-BE49-F238E27FC236}">
                <a16:creationId xmlns:a16="http://schemas.microsoft.com/office/drawing/2014/main" id="{CA41EB4B-82BB-5895-A02F-ACF1175ADC5D}"/>
              </a:ext>
            </a:extLst>
          </p:cNvPr>
          <p:cNvCxnSpPr>
            <a:cxnSpLocks/>
          </p:cNvCxnSpPr>
          <p:nvPr/>
        </p:nvCxnSpPr>
        <p:spPr>
          <a:xfrm>
            <a:off x="2365977" y="4501966"/>
            <a:ext cx="1392866" cy="0"/>
          </a:xfrm>
          <a:prstGeom prst="straightConnector1">
            <a:avLst/>
          </a:prstGeom>
          <a:noFill/>
          <a:ln w="38100" cap="flat" cmpd="sng">
            <a:solidFill>
              <a:srgbClr val="FF0000"/>
            </a:solidFill>
            <a:prstDash val="solid"/>
            <a:round/>
            <a:headEnd type="none" w="sm" len="sm"/>
            <a:tailEnd type="none" w="sm" len="sm"/>
          </a:ln>
        </p:spPr>
      </p:cxnSp>
      <p:cxnSp>
        <p:nvCxnSpPr>
          <p:cNvPr id="188" name="Google Shape;3531;p6">
            <a:extLst>
              <a:ext uri="{FF2B5EF4-FFF2-40B4-BE49-F238E27FC236}">
                <a16:creationId xmlns:a16="http://schemas.microsoft.com/office/drawing/2014/main" id="{66359384-9EC2-9C41-AE58-637B8E036EDE}"/>
              </a:ext>
            </a:extLst>
          </p:cNvPr>
          <p:cNvCxnSpPr>
            <a:cxnSpLocks/>
          </p:cNvCxnSpPr>
          <p:nvPr/>
        </p:nvCxnSpPr>
        <p:spPr>
          <a:xfrm>
            <a:off x="8828014" y="4494564"/>
            <a:ext cx="763938" cy="0"/>
          </a:xfrm>
          <a:prstGeom prst="straightConnector1">
            <a:avLst/>
          </a:prstGeom>
          <a:noFill/>
          <a:ln w="38100" cap="flat" cmpd="sng">
            <a:solidFill>
              <a:srgbClr val="FF0000"/>
            </a:solidFill>
            <a:prstDash val="solid"/>
            <a:round/>
            <a:headEnd type="none" w="sm" len="sm"/>
            <a:tailEnd type="none" w="sm" len="sm"/>
          </a:ln>
        </p:spPr>
      </p:cxnSp>
      <p:cxnSp>
        <p:nvCxnSpPr>
          <p:cNvPr id="189" name="Google Shape;3532;p6">
            <a:extLst>
              <a:ext uri="{FF2B5EF4-FFF2-40B4-BE49-F238E27FC236}">
                <a16:creationId xmlns:a16="http://schemas.microsoft.com/office/drawing/2014/main" id="{1F959B59-E668-594F-F880-3AB3BF91BDE9}"/>
              </a:ext>
            </a:extLst>
          </p:cNvPr>
          <p:cNvCxnSpPr>
            <a:cxnSpLocks/>
          </p:cNvCxnSpPr>
          <p:nvPr/>
        </p:nvCxnSpPr>
        <p:spPr>
          <a:xfrm>
            <a:off x="8776056" y="4011951"/>
            <a:ext cx="1222272" cy="0"/>
          </a:xfrm>
          <a:prstGeom prst="straightConnector1">
            <a:avLst/>
          </a:prstGeom>
          <a:noFill/>
          <a:ln w="38100" cap="flat" cmpd="sng">
            <a:solidFill>
              <a:srgbClr val="FF0000"/>
            </a:solidFill>
            <a:prstDash val="solid"/>
            <a:round/>
            <a:headEnd type="none" w="sm" len="sm"/>
            <a:tailEnd type="none" w="sm" len="sm"/>
          </a:ln>
        </p:spPr>
      </p:cxnSp>
      <p:cxnSp>
        <p:nvCxnSpPr>
          <p:cNvPr id="190" name="Google Shape;3533;p6">
            <a:extLst>
              <a:ext uri="{FF2B5EF4-FFF2-40B4-BE49-F238E27FC236}">
                <a16:creationId xmlns:a16="http://schemas.microsoft.com/office/drawing/2014/main" id="{A9B38668-E9D8-BBAA-A2BB-775B4B004525}"/>
              </a:ext>
            </a:extLst>
          </p:cNvPr>
          <p:cNvCxnSpPr/>
          <p:nvPr/>
        </p:nvCxnSpPr>
        <p:spPr>
          <a:xfrm>
            <a:off x="6899609" y="3552834"/>
            <a:ext cx="516551" cy="0"/>
          </a:xfrm>
          <a:prstGeom prst="straightConnector1">
            <a:avLst/>
          </a:prstGeom>
          <a:noFill/>
          <a:ln w="38100" cap="flat" cmpd="sng">
            <a:solidFill>
              <a:srgbClr val="FF0000"/>
            </a:solidFill>
            <a:prstDash val="solid"/>
            <a:round/>
            <a:headEnd type="none" w="sm" len="sm"/>
            <a:tailEnd type="none" w="sm" len="sm"/>
          </a:ln>
        </p:spPr>
      </p:cxnSp>
      <p:cxnSp>
        <p:nvCxnSpPr>
          <p:cNvPr id="191" name="Google Shape;3534;p6">
            <a:extLst>
              <a:ext uri="{FF2B5EF4-FFF2-40B4-BE49-F238E27FC236}">
                <a16:creationId xmlns:a16="http://schemas.microsoft.com/office/drawing/2014/main" id="{2CA1AAD3-51E7-08F1-E13C-5216B41B077C}"/>
              </a:ext>
            </a:extLst>
          </p:cNvPr>
          <p:cNvCxnSpPr>
            <a:cxnSpLocks/>
          </p:cNvCxnSpPr>
          <p:nvPr/>
        </p:nvCxnSpPr>
        <p:spPr>
          <a:xfrm>
            <a:off x="5065513" y="4011951"/>
            <a:ext cx="414957" cy="0"/>
          </a:xfrm>
          <a:prstGeom prst="straightConnector1">
            <a:avLst/>
          </a:prstGeom>
          <a:noFill/>
          <a:ln w="38100" cap="flat" cmpd="sng">
            <a:solidFill>
              <a:srgbClr val="FF0000"/>
            </a:solidFill>
            <a:prstDash val="solid"/>
            <a:round/>
            <a:headEnd type="none" w="sm" len="sm"/>
            <a:tailEnd type="none" w="sm" len="sm"/>
          </a:ln>
        </p:spPr>
      </p:cxnSp>
      <p:cxnSp>
        <p:nvCxnSpPr>
          <p:cNvPr id="192" name="Google Shape;3535;p6">
            <a:extLst>
              <a:ext uri="{FF2B5EF4-FFF2-40B4-BE49-F238E27FC236}">
                <a16:creationId xmlns:a16="http://schemas.microsoft.com/office/drawing/2014/main" id="{DFA17243-0A45-0027-DBD3-7A1E123925C2}"/>
              </a:ext>
            </a:extLst>
          </p:cNvPr>
          <p:cNvCxnSpPr>
            <a:cxnSpLocks/>
          </p:cNvCxnSpPr>
          <p:nvPr/>
        </p:nvCxnSpPr>
        <p:spPr>
          <a:xfrm>
            <a:off x="5658522" y="4011951"/>
            <a:ext cx="1241087" cy="0"/>
          </a:xfrm>
          <a:prstGeom prst="straightConnector1">
            <a:avLst/>
          </a:prstGeom>
          <a:noFill/>
          <a:ln w="38100" cap="flat" cmpd="sng">
            <a:solidFill>
              <a:srgbClr val="FF0000"/>
            </a:solidFill>
            <a:prstDash val="solid"/>
            <a:round/>
            <a:headEnd type="none" w="sm" len="sm"/>
            <a:tailEnd type="none" w="sm" len="sm"/>
          </a:ln>
        </p:spPr>
      </p:cxnSp>
      <p:cxnSp>
        <p:nvCxnSpPr>
          <p:cNvPr id="193" name="Google Shape;3536;p6">
            <a:extLst>
              <a:ext uri="{FF2B5EF4-FFF2-40B4-BE49-F238E27FC236}">
                <a16:creationId xmlns:a16="http://schemas.microsoft.com/office/drawing/2014/main" id="{948A8774-1DC3-589B-5CC5-217F4DEED7F3}"/>
              </a:ext>
            </a:extLst>
          </p:cNvPr>
          <p:cNvCxnSpPr/>
          <p:nvPr/>
        </p:nvCxnSpPr>
        <p:spPr>
          <a:xfrm>
            <a:off x="10663484" y="3552834"/>
            <a:ext cx="845133" cy="0"/>
          </a:xfrm>
          <a:prstGeom prst="straightConnector1">
            <a:avLst/>
          </a:prstGeom>
          <a:noFill/>
          <a:ln w="38100" cap="flat" cmpd="sng">
            <a:solidFill>
              <a:srgbClr val="FF0000"/>
            </a:solidFill>
            <a:prstDash val="solid"/>
            <a:round/>
            <a:headEnd type="none" w="sm" len="sm"/>
            <a:tailEnd type="none" w="sm" len="sm"/>
          </a:ln>
        </p:spPr>
      </p:cxnSp>
      <p:cxnSp>
        <p:nvCxnSpPr>
          <p:cNvPr id="194" name="Google Shape;3537;p6">
            <a:extLst>
              <a:ext uri="{FF2B5EF4-FFF2-40B4-BE49-F238E27FC236}">
                <a16:creationId xmlns:a16="http://schemas.microsoft.com/office/drawing/2014/main" id="{4D013E04-FE11-18F8-A7F3-BD8A4C5230B7}"/>
              </a:ext>
            </a:extLst>
          </p:cNvPr>
          <p:cNvCxnSpPr>
            <a:cxnSpLocks/>
          </p:cNvCxnSpPr>
          <p:nvPr/>
        </p:nvCxnSpPr>
        <p:spPr>
          <a:xfrm>
            <a:off x="2781593" y="4021576"/>
            <a:ext cx="1409443" cy="0"/>
          </a:xfrm>
          <a:prstGeom prst="straightConnector1">
            <a:avLst/>
          </a:prstGeom>
          <a:noFill/>
          <a:ln w="38100" cap="flat" cmpd="sng">
            <a:solidFill>
              <a:srgbClr val="FF0000"/>
            </a:solidFill>
            <a:prstDash val="solid"/>
            <a:round/>
            <a:headEnd type="none" w="sm" len="sm"/>
            <a:tailEnd type="none" w="sm" len="sm"/>
          </a:ln>
        </p:spPr>
      </p:cxnSp>
      <p:cxnSp>
        <p:nvCxnSpPr>
          <p:cNvPr id="195" name="Google Shape;3538;p6">
            <a:extLst>
              <a:ext uri="{FF2B5EF4-FFF2-40B4-BE49-F238E27FC236}">
                <a16:creationId xmlns:a16="http://schemas.microsoft.com/office/drawing/2014/main" id="{8B73CA02-481E-832B-3FC5-E4071261A27C}"/>
              </a:ext>
            </a:extLst>
          </p:cNvPr>
          <p:cNvCxnSpPr>
            <a:cxnSpLocks/>
          </p:cNvCxnSpPr>
          <p:nvPr/>
        </p:nvCxnSpPr>
        <p:spPr>
          <a:xfrm>
            <a:off x="10812638" y="4011951"/>
            <a:ext cx="546826" cy="0"/>
          </a:xfrm>
          <a:prstGeom prst="straightConnector1">
            <a:avLst/>
          </a:prstGeom>
          <a:noFill/>
          <a:ln w="38100" cap="flat" cmpd="sng">
            <a:solidFill>
              <a:srgbClr val="FF0000"/>
            </a:solidFill>
            <a:prstDash val="solid"/>
            <a:round/>
            <a:headEnd type="none" w="sm" len="sm"/>
            <a:tailEnd type="none" w="sm" len="sm"/>
          </a:ln>
        </p:spPr>
      </p:cxnSp>
      <p:cxnSp>
        <p:nvCxnSpPr>
          <p:cNvPr id="196" name="Google Shape;3539;p6">
            <a:extLst>
              <a:ext uri="{FF2B5EF4-FFF2-40B4-BE49-F238E27FC236}">
                <a16:creationId xmlns:a16="http://schemas.microsoft.com/office/drawing/2014/main" id="{05D29E07-173F-F7B8-B886-D8EB869AB71C}"/>
              </a:ext>
            </a:extLst>
          </p:cNvPr>
          <p:cNvCxnSpPr/>
          <p:nvPr/>
        </p:nvCxnSpPr>
        <p:spPr>
          <a:xfrm>
            <a:off x="2564464" y="3125741"/>
            <a:ext cx="363132" cy="0"/>
          </a:xfrm>
          <a:prstGeom prst="straightConnector1">
            <a:avLst/>
          </a:prstGeom>
          <a:noFill/>
          <a:ln w="38100"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19054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additive="base">
                                        <p:cTn id="12" dur="500"/>
                                        <p:tgtEl>
                                          <p:spTgt spid="16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p:tgtEl>
                                          <p:spTgt spid="165"/>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8"/>
                                        </p:tgtEl>
                                        <p:attrNameLst>
                                          <p:attrName>style.visibility</p:attrName>
                                        </p:attrNameLst>
                                      </p:cBhvr>
                                      <p:to>
                                        <p:strVal val="visible"/>
                                      </p:to>
                                    </p:set>
                                    <p:anim calcmode="lin" valueType="num">
                                      <p:cBhvr additive="base">
                                        <p:cTn id="20" dur="500"/>
                                        <p:tgtEl>
                                          <p:spTgt spid="168"/>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1"/>
                                        </p:tgtEl>
                                        <p:attrNameLst>
                                          <p:attrName>style.visibility</p:attrName>
                                        </p:attrNameLst>
                                      </p:cBhvr>
                                      <p:to>
                                        <p:strVal val="visible"/>
                                      </p:to>
                                    </p:set>
                                    <p:anim calcmode="lin" valueType="num">
                                      <p:cBhvr additive="base">
                                        <p:cTn id="23" dur="500"/>
                                        <p:tgtEl>
                                          <p:spTgt spid="171"/>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p:tgtEl>
                                          <p:spTgt spid="17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7"/>
                                        </p:tgtEl>
                                        <p:attrNameLst>
                                          <p:attrName>style.visibility</p:attrName>
                                        </p:attrNameLst>
                                      </p:cBhvr>
                                      <p:to>
                                        <p:strVal val="visible"/>
                                      </p:to>
                                    </p:set>
                                    <p:animEffect transition="in" filter="fade">
                                      <p:cBhvr>
                                        <p:cTn id="31" dur="500"/>
                                        <p:tgtEl>
                                          <p:spTgt spid="177"/>
                                        </p:tgtEl>
                                      </p:cBhvr>
                                    </p:animEffect>
                                  </p:childTnLst>
                                </p:cTn>
                              </p:par>
                              <p:par>
                                <p:cTn id="32" presetID="10" presetClass="entr" presetSubtype="0" fill="hold" nodeType="withEffect">
                                  <p:stCondLst>
                                    <p:cond delay="0"/>
                                  </p:stCondLst>
                                  <p:childTnLst>
                                    <p:set>
                                      <p:cBhvr>
                                        <p:cTn id="33" dur="1" fill="hold">
                                          <p:stCondLst>
                                            <p:cond delay="0"/>
                                          </p:stCondLst>
                                        </p:cTn>
                                        <p:tgtEl>
                                          <p:spTgt spid="196"/>
                                        </p:tgtEl>
                                        <p:attrNameLst>
                                          <p:attrName>style.visibility</p:attrName>
                                        </p:attrNameLst>
                                      </p:cBhvr>
                                      <p:to>
                                        <p:strVal val="visible"/>
                                      </p:to>
                                    </p:set>
                                    <p:animEffect transition="in" filter="fade">
                                      <p:cBhvr>
                                        <p:cTn id="34" dur="500"/>
                                        <p:tgtEl>
                                          <p:spTgt spid="196"/>
                                        </p:tgtEl>
                                      </p:cBhvr>
                                    </p:animEffect>
                                  </p:childTnLst>
                                </p:cTn>
                              </p:par>
                              <p:par>
                                <p:cTn id="35" presetID="10" presetClass="entr" presetSubtype="0" fill="hold" nodeType="withEffect">
                                  <p:stCondLst>
                                    <p:cond delay="0"/>
                                  </p:stCondLst>
                                  <p:childTnLst>
                                    <p:set>
                                      <p:cBhvr>
                                        <p:cTn id="36" dur="1" fill="hold">
                                          <p:stCondLst>
                                            <p:cond delay="0"/>
                                          </p:stCondLst>
                                        </p:cTn>
                                        <p:tgtEl>
                                          <p:spTgt spid="178"/>
                                        </p:tgtEl>
                                        <p:attrNameLst>
                                          <p:attrName>style.visibility</p:attrName>
                                        </p:attrNameLst>
                                      </p:cBhvr>
                                      <p:to>
                                        <p:strVal val="visible"/>
                                      </p:to>
                                    </p:set>
                                    <p:animEffect transition="in" filter="fade">
                                      <p:cBhvr>
                                        <p:cTn id="37" dur="500"/>
                                        <p:tgtEl>
                                          <p:spTgt spid="178"/>
                                        </p:tgtEl>
                                      </p:cBhvr>
                                    </p:animEffect>
                                  </p:childTnLst>
                                </p:cTn>
                              </p:par>
                              <p:par>
                                <p:cTn id="38" presetID="10" presetClass="entr" presetSubtype="0" fill="hold" nodeType="withEffect">
                                  <p:stCondLst>
                                    <p:cond delay="0"/>
                                  </p:stCondLst>
                                  <p:childTnLst>
                                    <p:set>
                                      <p:cBhvr>
                                        <p:cTn id="39" dur="1" fill="hold">
                                          <p:stCondLst>
                                            <p:cond delay="0"/>
                                          </p:stCondLst>
                                        </p:cTn>
                                        <p:tgtEl>
                                          <p:spTgt spid="179"/>
                                        </p:tgtEl>
                                        <p:attrNameLst>
                                          <p:attrName>style.visibility</p:attrName>
                                        </p:attrNameLst>
                                      </p:cBhvr>
                                      <p:to>
                                        <p:strVal val="visible"/>
                                      </p:to>
                                    </p:set>
                                    <p:animEffect transition="in" filter="fade">
                                      <p:cBhvr>
                                        <p:cTn id="40" dur="500"/>
                                        <p:tgtEl>
                                          <p:spTgt spid="179"/>
                                        </p:tgtEl>
                                      </p:cBhvr>
                                    </p:animEffect>
                                  </p:childTnLst>
                                </p:cTn>
                              </p:par>
                              <p:par>
                                <p:cTn id="41" presetID="10" presetClass="entr" presetSubtype="0" fill="hold" nodeType="withEffect">
                                  <p:stCondLst>
                                    <p:cond delay="0"/>
                                  </p:stCondLst>
                                  <p:childTnLst>
                                    <p:set>
                                      <p:cBhvr>
                                        <p:cTn id="42" dur="1" fill="hold">
                                          <p:stCondLst>
                                            <p:cond delay="0"/>
                                          </p:stCondLst>
                                        </p:cTn>
                                        <p:tgtEl>
                                          <p:spTgt spid="180"/>
                                        </p:tgtEl>
                                        <p:attrNameLst>
                                          <p:attrName>style.visibility</p:attrName>
                                        </p:attrNameLst>
                                      </p:cBhvr>
                                      <p:to>
                                        <p:strVal val="visible"/>
                                      </p:to>
                                    </p:set>
                                    <p:animEffect transition="in" filter="fade">
                                      <p:cBhvr>
                                        <p:cTn id="43" dur="500"/>
                                        <p:tgtEl>
                                          <p:spTgt spid="180"/>
                                        </p:tgtEl>
                                      </p:cBhvr>
                                    </p:animEffect>
                                  </p:childTnLst>
                                </p:cTn>
                              </p:par>
                              <p:par>
                                <p:cTn id="44" presetID="10" presetClass="entr" presetSubtype="0" fill="hold" nodeType="withEffect">
                                  <p:stCondLst>
                                    <p:cond delay="0"/>
                                  </p:stCondLst>
                                  <p:childTnLst>
                                    <p:set>
                                      <p:cBhvr>
                                        <p:cTn id="45" dur="1" fill="hold">
                                          <p:stCondLst>
                                            <p:cond delay="0"/>
                                          </p:stCondLst>
                                        </p:cTn>
                                        <p:tgtEl>
                                          <p:spTgt spid="190"/>
                                        </p:tgtEl>
                                        <p:attrNameLst>
                                          <p:attrName>style.visibility</p:attrName>
                                        </p:attrNameLst>
                                      </p:cBhvr>
                                      <p:to>
                                        <p:strVal val="visible"/>
                                      </p:to>
                                    </p:set>
                                    <p:animEffect transition="in" filter="fade">
                                      <p:cBhvr>
                                        <p:cTn id="46" dur="500"/>
                                        <p:tgtEl>
                                          <p:spTgt spid="190"/>
                                        </p:tgtEl>
                                      </p:cBhvr>
                                    </p:animEffect>
                                  </p:childTnLst>
                                </p:cTn>
                              </p:par>
                              <p:par>
                                <p:cTn id="47" presetID="10" presetClass="entr" presetSubtype="0" fill="hold" nodeType="withEffect">
                                  <p:stCondLst>
                                    <p:cond delay="0"/>
                                  </p:stCondLst>
                                  <p:childTnLst>
                                    <p:set>
                                      <p:cBhvr>
                                        <p:cTn id="48" dur="1" fill="hold">
                                          <p:stCondLst>
                                            <p:cond delay="0"/>
                                          </p:stCondLst>
                                        </p:cTn>
                                        <p:tgtEl>
                                          <p:spTgt spid="182"/>
                                        </p:tgtEl>
                                        <p:attrNameLst>
                                          <p:attrName>style.visibility</p:attrName>
                                        </p:attrNameLst>
                                      </p:cBhvr>
                                      <p:to>
                                        <p:strVal val="visible"/>
                                      </p:to>
                                    </p:set>
                                    <p:animEffect transition="in" filter="fade">
                                      <p:cBhvr>
                                        <p:cTn id="49" dur="500"/>
                                        <p:tgtEl>
                                          <p:spTgt spid="182"/>
                                        </p:tgtEl>
                                      </p:cBhvr>
                                    </p:animEffect>
                                  </p:childTnLst>
                                </p:cTn>
                              </p:par>
                              <p:par>
                                <p:cTn id="50" presetID="10" presetClass="entr" presetSubtype="0" fill="hold" nodeType="withEffect">
                                  <p:stCondLst>
                                    <p:cond delay="0"/>
                                  </p:stCondLst>
                                  <p:childTnLst>
                                    <p:set>
                                      <p:cBhvr>
                                        <p:cTn id="51" dur="1" fill="hold">
                                          <p:stCondLst>
                                            <p:cond delay="0"/>
                                          </p:stCondLst>
                                        </p:cTn>
                                        <p:tgtEl>
                                          <p:spTgt spid="181"/>
                                        </p:tgtEl>
                                        <p:attrNameLst>
                                          <p:attrName>style.visibility</p:attrName>
                                        </p:attrNameLst>
                                      </p:cBhvr>
                                      <p:to>
                                        <p:strVal val="visible"/>
                                      </p:to>
                                    </p:set>
                                    <p:animEffect transition="in" filter="fade">
                                      <p:cBhvr>
                                        <p:cTn id="52" dur="500"/>
                                        <p:tgtEl>
                                          <p:spTgt spid="181"/>
                                        </p:tgtEl>
                                      </p:cBhvr>
                                    </p:animEffect>
                                  </p:childTnLst>
                                </p:cTn>
                              </p:par>
                              <p:par>
                                <p:cTn id="53" presetID="10" presetClass="entr" presetSubtype="0" fill="hold" nodeType="withEffect">
                                  <p:stCondLst>
                                    <p:cond delay="0"/>
                                  </p:stCondLst>
                                  <p:childTnLst>
                                    <p:set>
                                      <p:cBhvr>
                                        <p:cTn id="54" dur="1" fill="hold">
                                          <p:stCondLst>
                                            <p:cond delay="0"/>
                                          </p:stCondLst>
                                        </p:cTn>
                                        <p:tgtEl>
                                          <p:spTgt spid="193"/>
                                        </p:tgtEl>
                                        <p:attrNameLst>
                                          <p:attrName>style.visibility</p:attrName>
                                        </p:attrNameLst>
                                      </p:cBhvr>
                                      <p:to>
                                        <p:strVal val="visible"/>
                                      </p:to>
                                    </p:set>
                                    <p:animEffect transition="in" filter="fade">
                                      <p:cBhvr>
                                        <p:cTn id="55" dur="500"/>
                                        <p:tgtEl>
                                          <p:spTgt spid="193"/>
                                        </p:tgtEl>
                                      </p:cBhvr>
                                    </p:animEffect>
                                  </p:childTnLst>
                                </p:cTn>
                              </p:par>
                              <p:par>
                                <p:cTn id="56" presetID="10" presetClass="entr" presetSubtype="0" fill="hold" nodeType="withEffect">
                                  <p:stCondLst>
                                    <p:cond delay="0"/>
                                  </p:stCondLst>
                                  <p:childTnLst>
                                    <p:set>
                                      <p:cBhvr>
                                        <p:cTn id="57" dur="1" fill="hold">
                                          <p:stCondLst>
                                            <p:cond delay="0"/>
                                          </p:stCondLst>
                                        </p:cTn>
                                        <p:tgtEl>
                                          <p:spTgt spid="194"/>
                                        </p:tgtEl>
                                        <p:attrNameLst>
                                          <p:attrName>style.visibility</p:attrName>
                                        </p:attrNameLst>
                                      </p:cBhvr>
                                      <p:to>
                                        <p:strVal val="visible"/>
                                      </p:to>
                                    </p:set>
                                    <p:animEffect transition="in" filter="fade">
                                      <p:cBhvr>
                                        <p:cTn id="58" dur="500"/>
                                        <p:tgtEl>
                                          <p:spTgt spid="194"/>
                                        </p:tgtEl>
                                      </p:cBhvr>
                                    </p:animEffect>
                                  </p:childTnLst>
                                </p:cTn>
                              </p:par>
                              <p:par>
                                <p:cTn id="59" presetID="10" presetClass="entr" presetSubtype="0" fill="hold" nodeType="withEffect">
                                  <p:stCondLst>
                                    <p:cond delay="0"/>
                                  </p:stCondLst>
                                  <p:childTnLst>
                                    <p:set>
                                      <p:cBhvr>
                                        <p:cTn id="60" dur="1" fill="hold">
                                          <p:stCondLst>
                                            <p:cond delay="0"/>
                                          </p:stCondLst>
                                        </p:cTn>
                                        <p:tgtEl>
                                          <p:spTgt spid="191"/>
                                        </p:tgtEl>
                                        <p:attrNameLst>
                                          <p:attrName>style.visibility</p:attrName>
                                        </p:attrNameLst>
                                      </p:cBhvr>
                                      <p:to>
                                        <p:strVal val="visible"/>
                                      </p:to>
                                    </p:set>
                                    <p:animEffect transition="in" filter="fade">
                                      <p:cBhvr>
                                        <p:cTn id="61" dur="500"/>
                                        <p:tgtEl>
                                          <p:spTgt spid="191"/>
                                        </p:tgtEl>
                                      </p:cBhvr>
                                    </p:animEffect>
                                  </p:childTnLst>
                                </p:cTn>
                              </p:par>
                              <p:par>
                                <p:cTn id="62" presetID="10" presetClass="entr" presetSubtype="0" fill="hold" nodeType="withEffect">
                                  <p:stCondLst>
                                    <p:cond delay="0"/>
                                  </p:stCondLst>
                                  <p:childTnLst>
                                    <p:set>
                                      <p:cBhvr>
                                        <p:cTn id="63" dur="1" fill="hold">
                                          <p:stCondLst>
                                            <p:cond delay="0"/>
                                          </p:stCondLst>
                                        </p:cTn>
                                        <p:tgtEl>
                                          <p:spTgt spid="192"/>
                                        </p:tgtEl>
                                        <p:attrNameLst>
                                          <p:attrName>style.visibility</p:attrName>
                                        </p:attrNameLst>
                                      </p:cBhvr>
                                      <p:to>
                                        <p:strVal val="visible"/>
                                      </p:to>
                                    </p:set>
                                    <p:animEffect transition="in" filter="fade">
                                      <p:cBhvr>
                                        <p:cTn id="64" dur="500"/>
                                        <p:tgtEl>
                                          <p:spTgt spid="192"/>
                                        </p:tgtEl>
                                      </p:cBhvr>
                                    </p:animEffect>
                                  </p:childTnLst>
                                </p:cTn>
                              </p:par>
                              <p:par>
                                <p:cTn id="65" presetID="10" presetClass="entr" presetSubtype="0" fill="hold" nodeType="withEffect">
                                  <p:stCondLst>
                                    <p:cond delay="0"/>
                                  </p:stCondLst>
                                  <p:childTnLst>
                                    <p:set>
                                      <p:cBhvr>
                                        <p:cTn id="66" dur="1" fill="hold">
                                          <p:stCondLst>
                                            <p:cond delay="0"/>
                                          </p:stCondLst>
                                        </p:cTn>
                                        <p:tgtEl>
                                          <p:spTgt spid="183"/>
                                        </p:tgtEl>
                                        <p:attrNameLst>
                                          <p:attrName>style.visibility</p:attrName>
                                        </p:attrNameLst>
                                      </p:cBhvr>
                                      <p:to>
                                        <p:strVal val="visible"/>
                                      </p:to>
                                    </p:set>
                                    <p:animEffect transition="in" filter="fade">
                                      <p:cBhvr>
                                        <p:cTn id="67" dur="500"/>
                                        <p:tgtEl>
                                          <p:spTgt spid="183"/>
                                        </p:tgtEl>
                                      </p:cBhvr>
                                    </p:animEffect>
                                  </p:childTnLst>
                                </p:cTn>
                              </p:par>
                              <p:par>
                                <p:cTn id="68" presetID="10" presetClass="entr" presetSubtype="0" fill="hold" nodeType="withEffect">
                                  <p:stCondLst>
                                    <p:cond delay="0"/>
                                  </p:stCondLst>
                                  <p:childTnLst>
                                    <p:set>
                                      <p:cBhvr>
                                        <p:cTn id="69" dur="1" fill="hold">
                                          <p:stCondLst>
                                            <p:cond delay="0"/>
                                          </p:stCondLst>
                                        </p:cTn>
                                        <p:tgtEl>
                                          <p:spTgt spid="188"/>
                                        </p:tgtEl>
                                        <p:attrNameLst>
                                          <p:attrName>style.visibility</p:attrName>
                                        </p:attrNameLst>
                                      </p:cBhvr>
                                      <p:to>
                                        <p:strVal val="visible"/>
                                      </p:to>
                                    </p:set>
                                    <p:animEffect transition="in" filter="fade">
                                      <p:cBhvr>
                                        <p:cTn id="70" dur="500"/>
                                        <p:tgtEl>
                                          <p:spTgt spid="188"/>
                                        </p:tgtEl>
                                      </p:cBhvr>
                                    </p:animEffect>
                                  </p:childTnLst>
                                </p:cTn>
                              </p:par>
                              <p:par>
                                <p:cTn id="71" presetID="10" presetClass="entr" presetSubtype="0"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Effect transition="in" filter="fade">
                                      <p:cBhvr>
                                        <p:cTn id="73" dur="500"/>
                                        <p:tgtEl>
                                          <p:spTgt spid="186"/>
                                        </p:tgtEl>
                                      </p:cBhvr>
                                    </p:animEffect>
                                  </p:childTnLst>
                                </p:cTn>
                              </p:par>
                              <p:par>
                                <p:cTn id="74" presetID="10" presetClass="entr" presetSubtype="0" fill="hold" nodeType="withEffect">
                                  <p:stCondLst>
                                    <p:cond delay="0"/>
                                  </p:stCondLst>
                                  <p:childTnLst>
                                    <p:set>
                                      <p:cBhvr>
                                        <p:cTn id="75" dur="1" fill="hold">
                                          <p:stCondLst>
                                            <p:cond delay="0"/>
                                          </p:stCondLst>
                                        </p:cTn>
                                        <p:tgtEl>
                                          <p:spTgt spid="185"/>
                                        </p:tgtEl>
                                        <p:attrNameLst>
                                          <p:attrName>style.visibility</p:attrName>
                                        </p:attrNameLst>
                                      </p:cBhvr>
                                      <p:to>
                                        <p:strVal val="visible"/>
                                      </p:to>
                                    </p:set>
                                    <p:animEffect transition="in" filter="fade">
                                      <p:cBhvr>
                                        <p:cTn id="76" dur="500"/>
                                        <p:tgtEl>
                                          <p:spTgt spid="185"/>
                                        </p:tgtEl>
                                      </p:cBhvr>
                                    </p:animEffect>
                                  </p:childTnLst>
                                </p:cTn>
                              </p:par>
                              <p:par>
                                <p:cTn id="77" presetID="10" presetClass="entr" presetSubtype="0" fill="hold" nodeType="withEffect">
                                  <p:stCondLst>
                                    <p:cond delay="0"/>
                                  </p:stCondLst>
                                  <p:childTnLst>
                                    <p:set>
                                      <p:cBhvr>
                                        <p:cTn id="78" dur="1" fill="hold">
                                          <p:stCondLst>
                                            <p:cond delay="0"/>
                                          </p:stCondLst>
                                        </p:cTn>
                                        <p:tgtEl>
                                          <p:spTgt spid="187"/>
                                        </p:tgtEl>
                                        <p:attrNameLst>
                                          <p:attrName>style.visibility</p:attrName>
                                        </p:attrNameLst>
                                      </p:cBhvr>
                                      <p:to>
                                        <p:strVal val="visible"/>
                                      </p:to>
                                    </p:set>
                                    <p:animEffect transition="in" filter="fade">
                                      <p:cBhvr>
                                        <p:cTn id="79" dur="500"/>
                                        <p:tgtEl>
                                          <p:spTgt spid="187"/>
                                        </p:tgtEl>
                                      </p:cBhvr>
                                    </p:animEffect>
                                  </p:childTnLst>
                                </p:cTn>
                              </p:par>
                              <p:par>
                                <p:cTn id="80" presetID="10" presetClass="entr" presetSubtype="0" fill="hold" nodeType="withEffect">
                                  <p:stCondLst>
                                    <p:cond delay="0"/>
                                  </p:stCondLst>
                                  <p:childTnLst>
                                    <p:set>
                                      <p:cBhvr>
                                        <p:cTn id="81" dur="1" fill="hold">
                                          <p:stCondLst>
                                            <p:cond delay="0"/>
                                          </p:stCondLst>
                                        </p:cTn>
                                        <p:tgtEl>
                                          <p:spTgt spid="184"/>
                                        </p:tgtEl>
                                        <p:attrNameLst>
                                          <p:attrName>style.visibility</p:attrName>
                                        </p:attrNameLst>
                                      </p:cBhvr>
                                      <p:to>
                                        <p:strVal val="visible"/>
                                      </p:to>
                                    </p:set>
                                    <p:animEffect transition="in" filter="fade">
                                      <p:cBhvr>
                                        <p:cTn id="82" dur="500"/>
                                        <p:tgtEl>
                                          <p:spTgt spid="184"/>
                                        </p:tgtEl>
                                      </p:cBhvr>
                                    </p:animEffect>
                                  </p:childTnLst>
                                </p:cTn>
                              </p:par>
                              <p:par>
                                <p:cTn id="83" presetID="10" presetClass="entr" presetSubtype="0" fill="hold" nodeType="withEffect">
                                  <p:stCondLst>
                                    <p:cond delay="0"/>
                                  </p:stCondLst>
                                  <p:childTnLst>
                                    <p:set>
                                      <p:cBhvr>
                                        <p:cTn id="84" dur="1" fill="hold">
                                          <p:stCondLst>
                                            <p:cond delay="0"/>
                                          </p:stCondLst>
                                        </p:cTn>
                                        <p:tgtEl>
                                          <p:spTgt spid="195"/>
                                        </p:tgtEl>
                                        <p:attrNameLst>
                                          <p:attrName>style.visibility</p:attrName>
                                        </p:attrNameLst>
                                      </p:cBhvr>
                                      <p:to>
                                        <p:strVal val="visible"/>
                                      </p:to>
                                    </p:set>
                                    <p:animEffect transition="in" filter="fade">
                                      <p:cBhvr>
                                        <p:cTn id="85" dur="500"/>
                                        <p:tgtEl>
                                          <p:spTgt spid="195"/>
                                        </p:tgtEl>
                                      </p:cBhvr>
                                    </p:animEffect>
                                  </p:childTnLst>
                                </p:cTn>
                              </p:par>
                              <p:par>
                                <p:cTn id="86" presetID="10" presetClass="entr" presetSubtype="0" fill="hold" nodeType="withEffect">
                                  <p:stCondLst>
                                    <p:cond delay="0"/>
                                  </p:stCondLst>
                                  <p:childTnLst>
                                    <p:set>
                                      <p:cBhvr>
                                        <p:cTn id="87" dur="1" fill="hold">
                                          <p:stCondLst>
                                            <p:cond delay="0"/>
                                          </p:stCondLst>
                                        </p:cTn>
                                        <p:tgtEl>
                                          <p:spTgt spid="189"/>
                                        </p:tgtEl>
                                        <p:attrNameLst>
                                          <p:attrName>style.visibility</p:attrName>
                                        </p:attrNameLst>
                                      </p:cBhvr>
                                      <p:to>
                                        <p:strVal val="visible"/>
                                      </p:to>
                                    </p:set>
                                    <p:animEffect transition="in" filter="fade">
                                      <p:cBhvr>
                                        <p:cTn id="88"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3544;p7">
            <a:extLst>
              <a:ext uri="{FF2B5EF4-FFF2-40B4-BE49-F238E27FC236}">
                <a16:creationId xmlns:a16="http://schemas.microsoft.com/office/drawing/2014/main" id="{D9160AEA-6F82-0574-4E36-DCB04EA9DE62}"/>
              </a:ext>
            </a:extLst>
          </p:cNvPr>
          <p:cNvSpPr txBox="1">
            <a:spLocks/>
          </p:cNvSpPr>
          <p:nvPr/>
        </p:nvSpPr>
        <p:spPr>
          <a:xfrm>
            <a:off x="3958178" y="1435099"/>
            <a:ext cx="4275644" cy="58873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9pPr>
          </a:lstStyle>
          <a:p>
            <a:pPr algn="ctr"/>
            <a:r>
              <a:rPr lang="vi-VN" sz="3200" kern="0">
                <a:solidFill>
                  <a:srgbClr val="C00000"/>
                </a:solidFill>
                <a:latin typeface="UTM Avo" panose="02040603050506020204" pitchFamily="18" charset="0"/>
                <a:ea typeface="Arial"/>
                <a:cs typeface="Arial"/>
                <a:sym typeface="Arial"/>
              </a:rPr>
              <a:t>ĐÁP ÁN</a:t>
            </a:r>
            <a:endParaRPr lang="vi-VN" sz="3200" kern="0" dirty="0">
              <a:solidFill>
                <a:srgbClr val="C00000"/>
              </a:solidFill>
              <a:latin typeface="UTM Avo" panose="02040603050506020204" pitchFamily="18" charset="0"/>
              <a:ea typeface="Arial"/>
              <a:cs typeface="Arial"/>
              <a:sym typeface="Arial"/>
            </a:endParaRPr>
          </a:p>
        </p:txBody>
      </p:sp>
      <p:graphicFrame>
        <p:nvGraphicFramePr>
          <p:cNvPr id="10" name="Google Shape;3546;p7">
            <a:extLst>
              <a:ext uri="{FF2B5EF4-FFF2-40B4-BE49-F238E27FC236}">
                <a16:creationId xmlns:a16="http://schemas.microsoft.com/office/drawing/2014/main" id="{E107FE87-B89B-8CE1-3B56-AA4121BF42E5}"/>
              </a:ext>
            </a:extLst>
          </p:cNvPr>
          <p:cNvGraphicFramePr/>
          <p:nvPr>
            <p:extLst>
              <p:ext uri="{D42A27DB-BD31-4B8C-83A1-F6EECF244321}">
                <p14:modId xmlns:p14="http://schemas.microsoft.com/office/powerpoint/2010/main" val="241896941"/>
              </p:ext>
            </p:extLst>
          </p:nvPr>
        </p:nvGraphicFramePr>
        <p:xfrm>
          <a:off x="1205379" y="2463800"/>
          <a:ext cx="9781242" cy="3800487"/>
        </p:xfrm>
        <a:graphic>
          <a:graphicData uri="http://schemas.openxmlformats.org/drawingml/2006/table">
            <a:tbl>
              <a:tblPr firstRow="1" bandRow="1">
                <a:gradFill>
                  <a:gsLst>
                    <a:gs pos="0">
                      <a:srgbClr val="FFEA84"/>
                    </a:gs>
                    <a:gs pos="35000">
                      <a:srgbClr val="FFEDA8"/>
                    </a:gs>
                    <a:gs pos="100000">
                      <a:srgbClr val="FFF7DB"/>
                    </a:gs>
                  </a:gsLst>
                  <a:lin ang="16200000" scaled="0"/>
                </a:gradFill>
              </a:tblPr>
              <a:tblGrid>
                <a:gridCol w="2714956">
                  <a:extLst>
                    <a:ext uri="{9D8B030D-6E8A-4147-A177-3AD203B41FA5}">
                      <a16:colId xmlns:a16="http://schemas.microsoft.com/office/drawing/2014/main" val="20000"/>
                    </a:ext>
                  </a:extLst>
                </a:gridCol>
                <a:gridCol w="7066286">
                  <a:extLst>
                    <a:ext uri="{9D8B030D-6E8A-4147-A177-3AD203B41FA5}">
                      <a16:colId xmlns:a16="http://schemas.microsoft.com/office/drawing/2014/main" val="20001"/>
                    </a:ext>
                  </a:extLst>
                </a:gridCol>
              </a:tblGrid>
              <a:tr h="7466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None/>
                      </a:pPr>
                      <a:r>
                        <a:rPr lang="en-US" sz="2400" b="1" u="none" strike="noStrike" cap="none" dirty="0" err="1">
                          <a:solidFill>
                            <a:srgbClr val="2C2202"/>
                          </a:solidFill>
                          <a:latin typeface="UTM Avo" panose="02040603050506020204" pitchFamily="18" charset="0"/>
                        </a:rPr>
                        <a:t>Nhóm</a:t>
                      </a:r>
                      <a:endParaRPr lang="en-US" sz="2400" b="1"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None/>
                      </a:pPr>
                      <a:r>
                        <a:rPr lang="en-US" sz="2400" b="1" u="none" strike="noStrike" cap="none" dirty="0">
                          <a:solidFill>
                            <a:srgbClr val="2C2202"/>
                          </a:solidFill>
                          <a:latin typeface="UTM Avo" panose="02040603050506020204" pitchFamily="18" charset="0"/>
                        </a:rPr>
                        <a:t>Danh </a:t>
                      </a:r>
                      <a:r>
                        <a:rPr lang="en-US" sz="2400" b="1" u="none" strike="noStrike" cap="none" dirty="0" err="1">
                          <a:solidFill>
                            <a:srgbClr val="2C2202"/>
                          </a:solidFill>
                          <a:latin typeface="UTM Avo" panose="02040603050506020204" pitchFamily="18" charset="0"/>
                        </a:rPr>
                        <a:t>từ</a:t>
                      </a:r>
                      <a:endParaRPr lang="en-US" sz="2400" b="1"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6966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None/>
                      </a:pPr>
                      <a:r>
                        <a:rPr lang="vi-VN" sz="2400" u="none" strike="noStrike" kern="1200" cap="none" dirty="0">
                          <a:solidFill>
                            <a:srgbClr val="2C2202"/>
                          </a:solidFill>
                          <a:latin typeface="UTM Avo" panose="02040603050506020204" pitchFamily="18" charset="0"/>
                          <a:ea typeface="+mn-ea"/>
                          <a:cs typeface="+mn-cs"/>
                        </a:rPr>
                        <a:t>Chỉ người</a:t>
                      </a: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25000"/>
                        </a:lnSpc>
                        <a:spcBef>
                          <a:spcPts val="0"/>
                        </a:spcBef>
                        <a:spcAft>
                          <a:spcPts val="0"/>
                        </a:spcAft>
                        <a:buNone/>
                      </a:pPr>
                      <a:r>
                        <a:rPr lang="vi-VN" sz="2400" i="0" u="none" strike="noStrike" cap="none" dirty="0">
                          <a:solidFill>
                            <a:srgbClr val="2C2202"/>
                          </a:solidFill>
                          <a:latin typeface="UTM Avo" panose="02040603050506020204" pitchFamily="18" charset="0"/>
                        </a:rPr>
                        <a:t>hàng xóm, người, cụ, phụ lão, bạn, học sinh</a:t>
                      </a: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11514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None/>
                      </a:pPr>
                      <a:r>
                        <a:rPr lang="en-US" sz="2400" i="0" u="none" strike="noStrike" cap="none" dirty="0" err="1">
                          <a:solidFill>
                            <a:srgbClr val="2C2202"/>
                          </a:solidFill>
                          <a:latin typeface="UTM Avo" panose="02040603050506020204" pitchFamily="18" charset="0"/>
                        </a:rPr>
                        <a:t>Chỉ</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vật</a:t>
                      </a:r>
                      <a:endParaRPr lang="en-US" sz="2400" i="0"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25000"/>
                        </a:lnSpc>
                        <a:spcBef>
                          <a:spcPts val="0"/>
                        </a:spcBef>
                        <a:spcAft>
                          <a:spcPts val="0"/>
                        </a:spcAft>
                        <a:buNone/>
                      </a:pPr>
                      <a:r>
                        <a:rPr lang="en-US" sz="2400" i="0" u="none" strike="noStrike" cap="none" dirty="0" err="1">
                          <a:solidFill>
                            <a:srgbClr val="2C2202"/>
                          </a:solidFill>
                          <a:latin typeface="UTM Avo" panose="02040603050506020204" pitchFamily="18" charset="0"/>
                        </a:rPr>
                        <a:t>chuồng</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mái</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nhà</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làn</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khói</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bếp</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đầu</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làng</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đồng</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vải</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thiều</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bãi</a:t>
                      </a:r>
                      <a:endParaRPr lang="en-US" sz="2400" i="0"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602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Clr>
                          <a:srgbClr val="000000"/>
                        </a:buClr>
                        <a:buSzPts val="1800"/>
                        <a:buFont typeface="Arial"/>
                        <a:buNone/>
                      </a:pPr>
                      <a:r>
                        <a:rPr lang="en-US" sz="2400" i="0" u="none" strike="noStrike" cap="none" dirty="0" err="1">
                          <a:solidFill>
                            <a:srgbClr val="2C2202"/>
                          </a:solidFill>
                          <a:latin typeface="UTM Avo" panose="02040603050506020204" pitchFamily="18" charset="0"/>
                        </a:rPr>
                        <a:t>Chỉ</a:t>
                      </a:r>
                      <a:r>
                        <a:rPr lang="en-US" sz="2400" i="0" u="none" strike="noStrike" cap="none" dirty="0">
                          <a:solidFill>
                            <a:srgbClr val="2C2202"/>
                          </a:solidFill>
                          <a:latin typeface="UTM Avo" panose="02040603050506020204" pitchFamily="18" charset="0"/>
                        </a:rPr>
                        <a:t> con </a:t>
                      </a:r>
                      <a:r>
                        <a:rPr lang="en-US" sz="2400" i="0" u="none" strike="noStrike" cap="none" dirty="0" err="1">
                          <a:solidFill>
                            <a:srgbClr val="2C2202"/>
                          </a:solidFill>
                          <a:latin typeface="UTM Avo" panose="02040603050506020204" pitchFamily="18" charset="0"/>
                        </a:rPr>
                        <a:t>vật</a:t>
                      </a:r>
                      <a:endParaRPr lang="en-US" sz="2400" i="0"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25000"/>
                        </a:lnSpc>
                        <a:spcBef>
                          <a:spcPts val="0"/>
                        </a:spcBef>
                        <a:spcAft>
                          <a:spcPts val="0"/>
                        </a:spcAft>
                        <a:buNone/>
                      </a:pPr>
                      <a:r>
                        <a:rPr lang="en-US" sz="2400" i="0" u="none" strike="noStrike" cap="none" dirty="0" err="1">
                          <a:solidFill>
                            <a:srgbClr val="2C2202"/>
                          </a:solidFill>
                          <a:latin typeface="UTM Avo" panose="02040603050506020204" pitchFamily="18" charset="0"/>
                        </a:rPr>
                        <a:t>gà</a:t>
                      </a:r>
                      <a:r>
                        <a:rPr lang="en-US" sz="2400" i="0" u="none" strike="noStrike" cap="none" dirty="0">
                          <a:solidFill>
                            <a:srgbClr val="2C2202"/>
                          </a:solidFill>
                          <a:latin typeface="UTM Avo" panose="02040603050506020204" pitchFamily="18" charset="0"/>
                        </a:rPr>
                        <a:t>, (con) </a:t>
                      </a:r>
                      <a:r>
                        <a:rPr lang="en-US" sz="2400" i="0" u="none" strike="noStrike" cap="none" dirty="0" err="1">
                          <a:solidFill>
                            <a:srgbClr val="2C2202"/>
                          </a:solidFill>
                          <a:latin typeface="UTM Avo" panose="02040603050506020204" pitchFamily="18" charset="0"/>
                        </a:rPr>
                        <a:t>lợn</a:t>
                      </a:r>
                      <a:endParaRPr lang="en-US" sz="2400" i="0"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602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None/>
                      </a:pPr>
                      <a:r>
                        <a:rPr lang="en-US" sz="2400" i="0" u="none" strike="noStrike" cap="none" dirty="0" err="1">
                          <a:solidFill>
                            <a:srgbClr val="2C2202"/>
                          </a:solidFill>
                          <a:latin typeface="UTM Avo" panose="02040603050506020204" pitchFamily="18" charset="0"/>
                        </a:rPr>
                        <a:t>Chỉ</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thời</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gian</a:t>
                      </a:r>
                      <a:endParaRPr lang="en-US" sz="2400" i="0"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25000"/>
                        </a:lnSpc>
                        <a:spcBef>
                          <a:spcPts val="0"/>
                        </a:spcBef>
                        <a:spcAft>
                          <a:spcPts val="0"/>
                        </a:spcAft>
                        <a:buNone/>
                      </a:pPr>
                      <a:r>
                        <a:rPr lang="en-US" sz="2400" i="0" u="none" strike="noStrike" cap="none" dirty="0" err="1">
                          <a:solidFill>
                            <a:srgbClr val="2C2202"/>
                          </a:solidFill>
                          <a:latin typeface="UTM Avo" panose="02040603050506020204" pitchFamily="18" charset="0"/>
                        </a:rPr>
                        <a:t>buổi</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sáng</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hôm</a:t>
                      </a:r>
                      <a:r>
                        <a:rPr lang="en-US" sz="2400" i="0" u="none" strike="noStrike" cap="none" dirty="0">
                          <a:solidFill>
                            <a:srgbClr val="2C2202"/>
                          </a:solidFill>
                          <a:latin typeface="UTM Avo" panose="02040603050506020204" pitchFamily="18" charset="0"/>
                        </a:rPr>
                        <a:t> nay, </a:t>
                      </a:r>
                      <a:r>
                        <a:rPr lang="en-US" sz="2400" i="0" u="none" strike="noStrike" cap="none" dirty="0" err="1">
                          <a:solidFill>
                            <a:srgbClr val="2C2202"/>
                          </a:solidFill>
                          <a:latin typeface="UTM Avo" panose="02040603050506020204" pitchFamily="18" charset="0"/>
                        </a:rPr>
                        <a:t>Chủ</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nhật</a:t>
                      </a:r>
                      <a:endParaRPr lang="en-US" sz="2400" i="0"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1" name="Google Shape;3852;p10">
            <a:extLst>
              <a:ext uri="{FF2B5EF4-FFF2-40B4-BE49-F238E27FC236}">
                <a16:creationId xmlns:a16="http://schemas.microsoft.com/office/drawing/2014/main" id="{79774EC6-F6C4-CB16-64F8-DC0BAB7C7989}"/>
              </a:ext>
            </a:extLst>
          </p:cNvPr>
          <p:cNvSpPr/>
          <p:nvPr/>
        </p:nvSpPr>
        <p:spPr>
          <a:xfrm>
            <a:off x="11134247" y="6030467"/>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2" name="Google Shape;852;p23">
            <a:extLst>
              <a:ext uri="{FF2B5EF4-FFF2-40B4-BE49-F238E27FC236}">
                <a16:creationId xmlns:a16="http://schemas.microsoft.com/office/drawing/2014/main" id="{5DAC4C05-8410-FF65-52CC-80EB3262DE30}"/>
              </a:ext>
            </a:extLst>
          </p:cNvPr>
          <p:cNvGrpSpPr/>
          <p:nvPr/>
        </p:nvGrpSpPr>
        <p:grpSpPr>
          <a:xfrm>
            <a:off x="155409" y="5936539"/>
            <a:ext cx="724776" cy="1000135"/>
            <a:chOff x="626325" y="3925200"/>
            <a:chExt cx="612625" cy="845375"/>
          </a:xfrm>
        </p:grpSpPr>
        <p:sp>
          <p:nvSpPr>
            <p:cNvPr id="13" name="Google Shape;853;p23">
              <a:extLst>
                <a:ext uri="{FF2B5EF4-FFF2-40B4-BE49-F238E27FC236}">
                  <a16:creationId xmlns:a16="http://schemas.microsoft.com/office/drawing/2014/main" id="{5EB25073-BB76-49F1-7E8B-7D0CB15523C2}"/>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 name="Google Shape;854;p23">
              <a:extLst>
                <a:ext uri="{FF2B5EF4-FFF2-40B4-BE49-F238E27FC236}">
                  <a16:creationId xmlns:a16="http://schemas.microsoft.com/office/drawing/2014/main" id="{27BC1BF9-E8B1-D401-B8D6-B6273B8AC0EF}"/>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 name="Google Shape;855;p23">
              <a:extLst>
                <a:ext uri="{FF2B5EF4-FFF2-40B4-BE49-F238E27FC236}">
                  <a16:creationId xmlns:a16="http://schemas.microsoft.com/office/drawing/2014/main" id="{DC7CFD70-B8B6-34DA-332E-6CC5F847AA3F}"/>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 name="Google Shape;856;p23">
              <a:extLst>
                <a:ext uri="{FF2B5EF4-FFF2-40B4-BE49-F238E27FC236}">
                  <a16:creationId xmlns:a16="http://schemas.microsoft.com/office/drawing/2014/main" id="{37A733EE-198E-6206-8DA1-81A1018BA270}"/>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7" name="Google Shape;857;p23">
            <a:extLst>
              <a:ext uri="{FF2B5EF4-FFF2-40B4-BE49-F238E27FC236}">
                <a16:creationId xmlns:a16="http://schemas.microsoft.com/office/drawing/2014/main" id="{CBBF9B2A-4133-C64A-9364-F0BB1A8AC8AC}"/>
              </a:ext>
            </a:extLst>
          </p:cNvPr>
          <p:cNvGrpSpPr/>
          <p:nvPr/>
        </p:nvGrpSpPr>
        <p:grpSpPr>
          <a:xfrm rot="-9900040">
            <a:off x="-60310" y="3830787"/>
            <a:ext cx="704345" cy="1498821"/>
            <a:chOff x="666950" y="1942750"/>
            <a:chExt cx="528275" cy="1124150"/>
          </a:xfrm>
        </p:grpSpPr>
        <p:sp>
          <p:nvSpPr>
            <p:cNvPr id="18" name="Google Shape;858;p23">
              <a:extLst>
                <a:ext uri="{FF2B5EF4-FFF2-40B4-BE49-F238E27FC236}">
                  <a16:creationId xmlns:a16="http://schemas.microsoft.com/office/drawing/2014/main" id="{604C8273-256B-A6BB-1751-777DB6115C2C}"/>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 name="Google Shape;859;p23">
              <a:extLst>
                <a:ext uri="{FF2B5EF4-FFF2-40B4-BE49-F238E27FC236}">
                  <a16:creationId xmlns:a16="http://schemas.microsoft.com/office/drawing/2014/main" id="{CD2C41C6-EDA2-F0D8-41BE-A9585FF1CD36}"/>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 name="Google Shape;860;p23">
              <a:extLst>
                <a:ext uri="{FF2B5EF4-FFF2-40B4-BE49-F238E27FC236}">
                  <a16:creationId xmlns:a16="http://schemas.microsoft.com/office/drawing/2014/main" id="{B9E93F84-7DD9-3CA8-55CB-4BB524E5DFD4}"/>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 name="Google Shape;861;p23">
              <a:extLst>
                <a:ext uri="{FF2B5EF4-FFF2-40B4-BE49-F238E27FC236}">
                  <a16:creationId xmlns:a16="http://schemas.microsoft.com/office/drawing/2014/main" id="{C9F30F5C-A126-E0F4-4B6B-EDD567733777}"/>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 name="Google Shape;862;p23">
              <a:extLst>
                <a:ext uri="{FF2B5EF4-FFF2-40B4-BE49-F238E27FC236}">
                  <a16:creationId xmlns:a16="http://schemas.microsoft.com/office/drawing/2014/main" id="{FCEB3F22-3BEB-80A0-5C3D-49D6B98D1298}"/>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3" name="Google Shape;863;p23">
              <a:extLst>
                <a:ext uri="{FF2B5EF4-FFF2-40B4-BE49-F238E27FC236}">
                  <a16:creationId xmlns:a16="http://schemas.microsoft.com/office/drawing/2014/main" id="{53733005-F8A5-27C7-B8DD-A272DDB0096F}"/>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4" name="Google Shape;864;p23">
              <a:extLst>
                <a:ext uri="{FF2B5EF4-FFF2-40B4-BE49-F238E27FC236}">
                  <a16:creationId xmlns:a16="http://schemas.microsoft.com/office/drawing/2014/main" id="{6EB9D995-66CD-B77E-92A7-EBA6C6AA74B8}"/>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 name="Google Shape;865;p23">
              <a:extLst>
                <a:ext uri="{FF2B5EF4-FFF2-40B4-BE49-F238E27FC236}">
                  <a16:creationId xmlns:a16="http://schemas.microsoft.com/office/drawing/2014/main" id="{D0A4BAA3-5628-11A0-4383-D3458F873C49}"/>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26" name="Google Shape;866;p23">
            <a:extLst>
              <a:ext uri="{FF2B5EF4-FFF2-40B4-BE49-F238E27FC236}">
                <a16:creationId xmlns:a16="http://schemas.microsoft.com/office/drawing/2014/main" id="{090940B6-FD4A-FBB8-9214-1821D19B9A83}"/>
              </a:ext>
            </a:extLst>
          </p:cNvPr>
          <p:cNvGrpSpPr/>
          <p:nvPr/>
        </p:nvGrpSpPr>
        <p:grpSpPr>
          <a:xfrm>
            <a:off x="155460" y="5228131"/>
            <a:ext cx="1294484" cy="1291896"/>
            <a:chOff x="3917425" y="2056350"/>
            <a:chExt cx="1313375" cy="1310750"/>
          </a:xfrm>
        </p:grpSpPr>
        <p:sp>
          <p:nvSpPr>
            <p:cNvPr id="27" name="Google Shape;867;p23">
              <a:extLst>
                <a:ext uri="{FF2B5EF4-FFF2-40B4-BE49-F238E27FC236}">
                  <a16:creationId xmlns:a16="http://schemas.microsoft.com/office/drawing/2014/main" id="{AE16D363-44C0-18B9-CBFE-67BA2637EA1F}"/>
                </a:ext>
              </a:extLst>
            </p:cNvPr>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 name="Google Shape;868;p23">
              <a:extLst>
                <a:ext uri="{FF2B5EF4-FFF2-40B4-BE49-F238E27FC236}">
                  <a16:creationId xmlns:a16="http://schemas.microsoft.com/office/drawing/2014/main" id="{42E4E816-08EC-5AFE-5B29-0F55AF89F30E}"/>
                </a:ext>
              </a:extLst>
            </p:cNvPr>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 name="Google Shape;869;p23">
              <a:extLst>
                <a:ext uri="{FF2B5EF4-FFF2-40B4-BE49-F238E27FC236}">
                  <a16:creationId xmlns:a16="http://schemas.microsoft.com/office/drawing/2014/main" id="{AB0DB4C9-9841-0443-90F2-2C4618B9E06D}"/>
                </a:ext>
              </a:extLst>
            </p:cNvPr>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 name="Google Shape;870;p23">
              <a:extLst>
                <a:ext uri="{FF2B5EF4-FFF2-40B4-BE49-F238E27FC236}">
                  <a16:creationId xmlns:a16="http://schemas.microsoft.com/office/drawing/2014/main" id="{B4C43875-AB13-ED75-9CCE-5C21A439E8C6}"/>
                </a:ext>
              </a:extLst>
            </p:cNvPr>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 name="Google Shape;871;p23">
              <a:extLst>
                <a:ext uri="{FF2B5EF4-FFF2-40B4-BE49-F238E27FC236}">
                  <a16:creationId xmlns:a16="http://schemas.microsoft.com/office/drawing/2014/main" id="{DE96F861-F797-FC0C-251D-CA840CB6092B}"/>
                </a:ext>
              </a:extLst>
            </p:cNvPr>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 name="Google Shape;872;p23">
              <a:extLst>
                <a:ext uri="{FF2B5EF4-FFF2-40B4-BE49-F238E27FC236}">
                  <a16:creationId xmlns:a16="http://schemas.microsoft.com/office/drawing/2014/main" id="{2C53718D-AC20-293E-84F0-A2609A853F44}"/>
                </a:ext>
              </a:extLst>
            </p:cNvPr>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 name="Google Shape;873;p23">
              <a:extLst>
                <a:ext uri="{FF2B5EF4-FFF2-40B4-BE49-F238E27FC236}">
                  <a16:creationId xmlns:a16="http://schemas.microsoft.com/office/drawing/2014/main" id="{AC2F6484-78C9-D1DC-964E-E6C982CE6A89}"/>
                </a:ext>
              </a:extLst>
            </p:cNvPr>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 name="Google Shape;874;p23">
              <a:extLst>
                <a:ext uri="{FF2B5EF4-FFF2-40B4-BE49-F238E27FC236}">
                  <a16:creationId xmlns:a16="http://schemas.microsoft.com/office/drawing/2014/main" id="{BFE6A82D-6A9C-5A08-386B-EEE9372135B6}"/>
                </a:ext>
              </a:extLst>
            </p:cNvPr>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 name="Google Shape;875;p23">
              <a:extLst>
                <a:ext uri="{FF2B5EF4-FFF2-40B4-BE49-F238E27FC236}">
                  <a16:creationId xmlns:a16="http://schemas.microsoft.com/office/drawing/2014/main" id="{BB77D5F3-899F-55FA-88DD-20F9C912C31E}"/>
                </a:ext>
              </a:extLst>
            </p:cNvPr>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 name="Google Shape;876;p23">
              <a:extLst>
                <a:ext uri="{FF2B5EF4-FFF2-40B4-BE49-F238E27FC236}">
                  <a16:creationId xmlns:a16="http://schemas.microsoft.com/office/drawing/2014/main" id="{74F4442F-A938-E955-8362-0B83FBF8BB07}"/>
                </a:ext>
              </a:extLst>
            </p:cNvPr>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 name="Google Shape;877;p23">
              <a:extLst>
                <a:ext uri="{FF2B5EF4-FFF2-40B4-BE49-F238E27FC236}">
                  <a16:creationId xmlns:a16="http://schemas.microsoft.com/office/drawing/2014/main" id="{B43AB588-9792-39E1-9425-22D34B5EBCA9}"/>
                </a:ext>
              </a:extLst>
            </p:cNvPr>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 name="Google Shape;878;p23">
              <a:extLst>
                <a:ext uri="{FF2B5EF4-FFF2-40B4-BE49-F238E27FC236}">
                  <a16:creationId xmlns:a16="http://schemas.microsoft.com/office/drawing/2014/main" id="{1BF1D2D1-3007-AFA8-74CF-A7E496FEC20B}"/>
                </a:ext>
              </a:extLst>
            </p:cNvPr>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 name="Google Shape;879;p23">
              <a:extLst>
                <a:ext uri="{FF2B5EF4-FFF2-40B4-BE49-F238E27FC236}">
                  <a16:creationId xmlns:a16="http://schemas.microsoft.com/office/drawing/2014/main" id="{5AE2D47E-6C8D-0B70-70D2-9845175CE18F}"/>
                </a:ext>
              </a:extLst>
            </p:cNvPr>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 name="Google Shape;880;p23">
              <a:extLst>
                <a:ext uri="{FF2B5EF4-FFF2-40B4-BE49-F238E27FC236}">
                  <a16:creationId xmlns:a16="http://schemas.microsoft.com/office/drawing/2014/main" id="{34FDC2B7-9A68-E828-92F0-16E3ED778506}"/>
                </a:ext>
              </a:extLst>
            </p:cNvPr>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 name="Google Shape;881;p23">
              <a:extLst>
                <a:ext uri="{FF2B5EF4-FFF2-40B4-BE49-F238E27FC236}">
                  <a16:creationId xmlns:a16="http://schemas.microsoft.com/office/drawing/2014/main" id="{44D12518-41F3-FE8A-C7D4-AB7C2202A2CA}"/>
                </a:ext>
              </a:extLst>
            </p:cNvPr>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 name="Google Shape;882;p23">
              <a:extLst>
                <a:ext uri="{FF2B5EF4-FFF2-40B4-BE49-F238E27FC236}">
                  <a16:creationId xmlns:a16="http://schemas.microsoft.com/office/drawing/2014/main" id="{7E546AE2-6DA4-E9D5-0568-29B37DCEAD97}"/>
                </a:ext>
              </a:extLst>
            </p:cNvPr>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 name="Google Shape;883;p23">
              <a:extLst>
                <a:ext uri="{FF2B5EF4-FFF2-40B4-BE49-F238E27FC236}">
                  <a16:creationId xmlns:a16="http://schemas.microsoft.com/office/drawing/2014/main" id="{CBAD619E-E3AB-1A6D-EF39-66B72F28B972}"/>
                </a:ext>
              </a:extLst>
            </p:cNvPr>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 name="Google Shape;884;p23">
              <a:extLst>
                <a:ext uri="{FF2B5EF4-FFF2-40B4-BE49-F238E27FC236}">
                  <a16:creationId xmlns:a16="http://schemas.microsoft.com/office/drawing/2014/main" id="{E08691E3-3100-86B9-34BF-564E2F09C54C}"/>
                </a:ext>
              </a:extLst>
            </p:cNvPr>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 name="Google Shape;885;p23">
              <a:extLst>
                <a:ext uri="{FF2B5EF4-FFF2-40B4-BE49-F238E27FC236}">
                  <a16:creationId xmlns:a16="http://schemas.microsoft.com/office/drawing/2014/main" id="{F22D4D42-F7D5-7FB8-B631-5FF54A1B4B5F}"/>
                </a:ext>
              </a:extLst>
            </p:cNvPr>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6" name="Google Shape;886;p23">
              <a:extLst>
                <a:ext uri="{FF2B5EF4-FFF2-40B4-BE49-F238E27FC236}">
                  <a16:creationId xmlns:a16="http://schemas.microsoft.com/office/drawing/2014/main" id="{3D1E30F2-8720-FCF8-C093-5CE370365467}"/>
                </a:ext>
              </a:extLst>
            </p:cNvPr>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7" name="Google Shape;887;p23">
              <a:extLst>
                <a:ext uri="{FF2B5EF4-FFF2-40B4-BE49-F238E27FC236}">
                  <a16:creationId xmlns:a16="http://schemas.microsoft.com/office/drawing/2014/main" id="{6402FA54-7891-FF37-A074-10465C18BF11}"/>
                </a:ext>
              </a:extLst>
            </p:cNvPr>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8" name="Google Shape;888;p23">
              <a:extLst>
                <a:ext uri="{FF2B5EF4-FFF2-40B4-BE49-F238E27FC236}">
                  <a16:creationId xmlns:a16="http://schemas.microsoft.com/office/drawing/2014/main" id="{FEB5D8F1-A8D1-1A58-8D5B-EB003035445D}"/>
                </a:ext>
              </a:extLst>
            </p:cNvPr>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9" name="Google Shape;889;p23">
              <a:extLst>
                <a:ext uri="{FF2B5EF4-FFF2-40B4-BE49-F238E27FC236}">
                  <a16:creationId xmlns:a16="http://schemas.microsoft.com/office/drawing/2014/main" id="{92BC9062-5C25-03BC-7F6A-1292160F02FE}"/>
                </a:ext>
              </a:extLst>
            </p:cNvPr>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0" name="Google Shape;890;p23">
              <a:extLst>
                <a:ext uri="{FF2B5EF4-FFF2-40B4-BE49-F238E27FC236}">
                  <a16:creationId xmlns:a16="http://schemas.microsoft.com/office/drawing/2014/main" id="{A031E103-03BD-0B35-A9D7-9B6219BE4F0B}"/>
                </a:ext>
              </a:extLst>
            </p:cNvPr>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1" name="Google Shape;891;p23">
              <a:extLst>
                <a:ext uri="{FF2B5EF4-FFF2-40B4-BE49-F238E27FC236}">
                  <a16:creationId xmlns:a16="http://schemas.microsoft.com/office/drawing/2014/main" id="{083C2BAA-8BBC-D526-13A4-A0A2AD166161}"/>
                </a:ext>
              </a:extLst>
            </p:cNvPr>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2" name="Google Shape;892;p23">
              <a:extLst>
                <a:ext uri="{FF2B5EF4-FFF2-40B4-BE49-F238E27FC236}">
                  <a16:creationId xmlns:a16="http://schemas.microsoft.com/office/drawing/2014/main" id="{A6DAE418-DC6E-1A98-C915-DD7923EF8D39}"/>
                </a:ext>
              </a:extLst>
            </p:cNvPr>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3" name="Google Shape;893;p23">
              <a:extLst>
                <a:ext uri="{FF2B5EF4-FFF2-40B4-BE49-F238E27FC236}">
                  <a16:creationId xmlns:a16="http://schemas.microsoft.com/office/drawing/2014/main" id="{843F2546-3A5F-7EA5-AD45-277CDDCA8C67}"/>
                </a:ext>
              </a:extLst>
            </p:cNvPr>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4" name="Google Shape;894;p23">
              <a:extLst>
                <a:ext uri="{FF2B5EF4-FFF2-40B4-BE49-F238E27FC236}">
                  <a16:creationId xmlns:a16="http://schemas.microsoft.com/office/drawing/2014/main" id="{1CD15A1B-0BF3-42D8-2979-5274BD60AD5D}"/>
                </a:ext>
              </a:extLst>
            </p:cNvPr>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5" name="Google Shape;895;p23">
              <a:extLst>
                <a:ext uri="{FF2B5EF4-FFF2-40B4-BE49-F238E27FC236}">
                  <a16:creationId xmlns:a16="http://schemas.microsoft.com/office/drawing/2014/main" id="{5C83FAB0-F543-E4F0-57A1-CE0DC7D63441}"/>
                </a:ext>
              </a:extLst>
            </p:cNvPr>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6" name="Google Shape;896;p23">
              <a:extLst>
                <a:ext uri="{FF2B5EF4-FFF2-40B4-BE49-F238E27FC236}">
                  <a16:creationId xmlns:a16="http://schemas.microsoft.com/office/drawing/2014/main" id="{10673B8A-437A-8387-6794-3B51B081C2B9}"/>
                </a:ext>
              </a:extLst>
            </p:cNvPr>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7" name="Google Shape;897;p23">
              <a:extLst>
                <a:ext uri="{FF2B5EF4-FFF2-40B4-BE49-F238E27FC236}">
                  <a16:creationId xmlns:a16="http://schemas.microsoft.com/office/drawing/2014/main" id="{AD9F02A9-DDA5-93A8-92D7-E2026BB11CF8}"/>
                </a:ext>
              </a:extLst>
            </p:cNvPr>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8" name="Google Shape;898;p23">
              <a:extLst>
                <a:ext uri="{FF2B5EF4-FFF2-40B4-BE49-F238E27FC236}">
                  <a16:creationId xmlns:a16="http://schemas.microsoft.com/office/drawing/2014/main" id="{584A7952-95B0-D27E-EA4E-E2602F851F26}"/>
                </a:ext>
              </a:extLst>
            </p:cNvPr>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59" name="Google Shape;899;p23">
              <a:extLst>
                <a:ext uri="{FF2B5EF4-FFF2-40B4-BE49-F238E27FC236}">
                  <a16:creationId xmlns:a16="http://schemas.microsoft.com/office/drawing/2014/main" id="{4D75C364-17FF-95B4-86BD-E8554E5751DE}"/>
                </a:ext>
              </a:extLst>
            </p:cNvPr>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0" name="Google Shape;900;p23">
              <a:extLst>
                <a:ext uri="{FF2B5EF4-FFF2-40B4-BE49-F238E27FC236}">
                  <a16:creationId xmlns:a16="http://schemas.microsoft.com/office/drawing/2014/main" id="{7D9E631F-4D4D-AB02-5B93-13493B601AB8}"/>
                </a:ext>
              </a:extLst>
            </p:cNvPr>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1" name="Google Shape;901;p23">
              <a:extLst>
                <a:ext uri="{FF2B5EF4-FFF2-40B4-BE49-F238E27FC236}">
                  <a16:creationId xmlns:a16="http://schemas.microsoft.com/office/drawing/2014/main" id="{94A033C8-6FC0-3B0B-FCD3-714182910698}"/>
                </a:ext>
              </a:extLst>
            </p:cNvPr>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2" name="Google Shape;902;p23">
              <a:extLst>
                <a:ext uri="{FF2B5EF4-FFF2-40B4-BE49-F238E27FC236}">
                  <a16:creationId xmlns:a16="http://schemas.microsoft.com/office/drawing/2014/main" id="{E37DDA5F-832D-7F09-A6AC-2B7517D90278}"/>
                </a:ext>
              </a:extLst>
            </p:cNvPr>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3" name="Google Shape;903;p23">
              <a:extLst>
                <a:ext uri="{FF2B5EF4-FFF2-40B4-BE49-F238E27FC236}">
                  <a16:creationId xmlns:a16="http://schemas.microsoft.com/office/drawing/2014/main" id="{D5735C85-556A-14F2-8FD6-8E37B81C3B06}"/>
                </a:ext>
              </a:extLst>
            </p:cNvPr>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4" name="Google Shape;904;p23">
              <a:extLst>
                <a:ext uri="{FF2B5EF4-FFF2-40B4-BE49-F238E27FC236}">
                  <a16:creationId xmlns:a16="http://schemas.microsoft.com/office/drawing/2014/main" id="{20A7CFFA-9EAB-7B5F-FDA9-708822BD7817}"/>
                </a:ext>
              </a:extLst>
            </p:cNvPr>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5" name="Google Shape;905;p23">
              <a:extLst>
                <a:ext uri="{FF2B5EF4-FFF2-40B4-BE49-F238E27FC236}">
                  <a16:creationId xmlns:a16="http://schemas.microsoft.com/office/drawing/2014/main" id="{EB0B1232-08E4-C805-6083-1A8E48806BB2}"/>
                </a:ext>
              </a:extLst>
            </p:cNvPr>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6" name="Google Shape;906;p23">
              <a:extLst>
                <a:ext uri="{FF2B5EF4-FFF2-40B4-BE49-F238E27FC236}">
                  <a16:creationId xmlns:a16="http://schemas.microsoft.com/office/drawing/2014/main" id="{4B530058-01F8-F263-4C0B-D69C1B18FA04}"/>
                </a:ext>
              </a:extLst>
            </p:cNvPr>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7" name="Google Shape;907;p23">
              <a:extLst>
                <a:ext uri="{FF2B5EF4-FFF2-40B4-BE49-F238E27FC236}">
                  <a16:creationId xmlns:a16="http://schemas.microsoft.com/office/drawing/2014/main" id="{35F0BEFF-59AD-08E8-9374-545A9B3E7F15}"/>
                </a:ext>
              </a:extLst>
            </p:cNvPr>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8" name="Google Shape;908;p23">
              <a:extLst>
                <a:ext uri="{FF2B5EF4-FFF2-40B4-BE49-F238E27FC236}">
                  <a16:creationId xmlns:a16="http://schemas.microsoft.com/office/drawing/2014/main" id="{8BED526B-F215-4519-820E-38575F248581}"/>
                </a:ext>
              </a:extLst>
            </p:cNvPr>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69" name="Google Shape;909;p23">
              <a:extLst>
                <a:ext uri="{FF2B5EF4-FFF2-40B4-BE49-F238E27FC236}">
                  <a16:creationId xmlns:a16="http://schemas.microsoft.com/office/drawing/2014/main" id="{95FE7DC6-BF6F-EA95-ADB1-DE7361039714}"/>
                </a:ext>
              </a:extLst>
            </p:cNvPr>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0" name="Google Shape;910;p23">
              <a:extLst>
                <a:ext uri="{FF2B5EF4-FFF2-40B4-BE49-F238E27FC236}">
                  <a16:creationId xmlns:a16="http://schemas.microsoft.com/office/drawing/2014/main" id="{CF328801-ACC4-AD41-029B-B850A410389E}"/>
                </a:ext>
              </a:extLst>
            </p:cNvPr>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1" name="Google Shape;911;p23">
              <a:extLst>
                <a:ext uri="{FF2B5EF4-FFF2-40B4-BE49-F238E27FC236}">
                  <a16:creationId xmlns:a16="http://schemas.microsoft.com/office/drawing/2014/main" id="{DF0B4667-9E65-128F-E64D-A874EE840F73}"/>
                </a:ext>
              </a:extLst>
            </p:cNvPr>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2" name="Google Shape;912;p23">
              <a:extLst>
                <a:ext uri="{FF2B5EF4-FFF2-40B4-BE49-F238E27FC236}">
                  <a16:creationId xmlns:a16="http://schemas.microsoft.com/office/drawing/2014/main" id="{568C84FB-D169-AAB6-6CAD-44185C48F965}"/>
                </a:ext>
              </a:extLst>
            </p:cNvPr>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3" name="Google Shape;913;p23">
              <a:extLst>
                <a:ext uri="{FF2B5EF4-FFF2-40B4-BE49-F238E27FC236}">
                  <a16:creationId xmlns:a16="http://schemas.microsoft.com/office/drawing/2014/main" id="{AB8D18C6-00ED-E9F4-4755-35E421CECCA5}"/>
                </a:ext>
              </a:extLst>
            </p:cNvPr>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4" name="Google Shape;914;p23">
              <a:extLst>
                <a:ext uri="{FF2B5EF4-FFF2-40B4-BE49-F238E27FC236}">
                  <a16:creationId xmlns:a16="http://schemas.microsoft.com/office/drawing/2014/main" id="{C170D94C-F80C-6F26-A657-266D0CEEF670}"/>
                </a:ext>
              </a:extLst>
            </p:cNvPr>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5" name="Google Shape;915;p23">
              <a:extLst>
                <a:ext uri="{FF2B5EF4-FFF2-40B4-BE49-F238E27FC236}">
                  <a16:creationId xmlns:a16="http://schemas.microsoft.com/office/drawing/2014/main" id="{36202322-A307-6F28-6F66-A2FA1336CBF7}"/>
                </a:ext>
              </a:extLst>
            </p:cNvPr>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6" name="Google Shape;916;p23">
              <a:extLst>
                <a:ext uri="{FF2B5EF4-FFF2-40B4-BE49-F238E27FC236}">
                  <a16:creationId xmlns:a16="http://schemas.microsoft.com/office/drawing/2014/main" id="{26D18CD2-B06C-D36F-BDA6-B098701FE4D1}"/>
                </a:ext>
              </a:extLst>
            </p:cNvPr>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7" name="Google Shape;917;p23">
              <a:extLst>
                <a:ext uri="{FF2B5EF4-FFF2-40B4-BE49-F238E27FC236}">
                  <a16:creationId xmlns:a16="http://schemas.microsoft.com/office/drawing/2014/main" id="{8988CBAE-BC6B-307B-9A97-1AA733772929}"/>
                </a:ext>
              </a:extLst>
            </p:cNvPr>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8" name="Google Shape;918;p23">
              <a:extLst>
                <a:ext uri="{FF2B5EF4-FFF2-40B4-BE49-F238E27FC236}">
                  <a16:creationId xmlns:a16="http://schemas.microsoft.com/office/drawing/2014/main" id="{C247C764-B72E-5B98-5E4C-329697213AB7}"/>
                </a:ext>
              </a:extLst>
            </p:cNvPr>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79" name="Google Shape;919;p23">
              <a:extLst>
                <a:ext uri="{FF2B5EF4-FFF2-40B4-BE49-F238E27FC236}">
                  <a16:creationId xmlns:a16="http://schemas.microsoft.com/office/drawing/2014/main" id="{53354842-DEFF-1811-FB62-F65073FDE523}"/>
                </a:ext>
              </a:extLst>
            </p:cNvPr>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0" name="Google Shape;920;p23">
              <a:extLst>
                <a:ext uri="{FF2B5EF4-FFF2-40B4-BE49-F238E27FC236}">
                  <a16:creationId xmlns:a16="http://schemas.microsoft.com/office/drawing/2014/main" id="{6E1297AD-30A4-4152-59B9-502B7EFC6D7F}"/>
                </a:ext>
              </a:extLst>
            </p:cNvPr>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1" name="Google Shape;921;p23">
              <a:extLst>
                <a:ext uri="{FF2B5EF4-FFF2-40B4-BE49-F238E27FC236}">
                  <a16:creationId xmlns:a16="http://schemas.microsoft.com/office/drawing/2014/main" id="{24DA6FA3-E727-BF24-290F-6F2335B476AF}"/>
                </a:ext>
              </a:extLst>
            </p:cNvPr>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2" name="Google Shape;922;p23">
              <a:extLst>
                <a:ext uri="{FF2B5EF4-FFF2-40B4-BE49-F238E27FC236}">
                  <a16:creationId xmlns:a16="http://schemas.microsoft.com/office/drawing/2014/main" id="{2BECCE3E-A1EB-7E68-CD33-1AFBD9D98288}"/>
                </a:ext>
              </a:extLst>
            </p:cNvPr>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3" name="Google Shape;923;p23">
              <a:extLst>
                <a:ext uri="{FF2B5EF4-FFF2-40B4-BE49-F238E27FC236}">
                  <a16:creationId xmlns:a16="http://schemas.microsoft.com/office/drawing/2014/main" id="{C97C034E-99CE-6F0A-7F00-D93730A72BDD}"/>
                </a:ext>
              </a:extLst>
            </p:cNvPr>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4" name="Google Shape;924;p23">
              <a:extLst>
                <a:ext uri="{FF2B5EF4-FFF2-40B4-BE49-F238E27FC236}">
                  <a16:creationId xmlns:a16="http://schemas.microsoft.com/office/drawing/2014/main" id="{2BB0638B-40A7-9A74-FE34-B714546AD871}"/>
                </a:ext>
              </a:extLst>
            </p:cNvPr>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5" name="Google Shape;925;p23">
              <a:extLst>
                <a:ext uri="{FF2B5EF4-FFF2-40B4-BE49-F238E27FC236}">
                  <a16:creationId xmlns:a16="http://schemas.microsoft.com/office/drawing/2014/main" id="{F93AE16A-58DE-B692-164D-659F7CDF1FED}"/>
                </a:ext>
              </a:extLst>
            </p:cNvPr>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6" name="Google Shape;926;p23">
              <a:extLst>
                <a:ext uri="{FF2B5EF4-FFF2-40B4-BE49-F238E27FC236}">
                  <a16:creationId xmlns:a16="http://schemas.microsoft.com/office/drawing/2014/main" id="{76C06216-26BE-621C-817F-6A56B6527BA5}"/>
                </a:ext>
              </a:extLst>
            </p:cNvPr>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87" name="Google Shape;927;p23">
            <a:extLst>
              <a:ext uri="{FF2B5EF4-FFF2-40B4-BE49-F238E27FC236}">
                <a16:creationId xmlns:a16="http://schemas.microsoft.com/office/drawing/2014/main" id="{1C7F6132-0253-D352-C567-D32C752DBDB3}"/>
              </a:ext>
            </a:extLst>
          </p:cNvPr>
          <p:cNvGrpSpPr/>
          <p:nvPr/>
        </p:nvGrpSpPr>
        <p:grpSpPr>
          <a:xfrm>
            <a:off x="686710" y="1858904"/>
            <a:ext cx="1027351" cy="1065965"/>
            <a:chOff x="1843825" y="3806950"/>
            <a:chExt cx="1608250" cy="1668700"/>
          </a:xfrm>
        </p:grpSpPr>
        <p:sp>
          <p:nvSpPr>
            <p:cNvPr id="88" name="Google Shape;928;p23">
              <a:extLst>
                <a:ext uri="{FF2B5EF4-FFF2-40B4-BE49-F238E27FC236}">
                  <a16:creationId xmlns:a16="http://schemas.microsoft.com/office/drawing/2014/main" id="{FB2384A7-9E90-FE42-604E-DB6A19E9A28C}"/>
                </a:ext>
              </a:extLst>
            </p:cNvPr>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89" name="Google Shape;929;p23">
              <a:extLst>
                <a:ext uri="{FF2B5EF4-FFF2-40B4-BE49-F238E27FC236}">
                  <a16:creationId xmlns:a16="http://schemas.microsoft.com/office/drawing/2014/main" id="{06A2316A-DC5E-588B-A1B7-1958065E05EF}"/>
                </a:ext>
              </a:extLst>
            </p:cNvPr>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0" name="Google Shape;930;p23">
              <a:extLst>
                <a:ext uri="{FF2B5EF4-FFF2-40B4-BE49-F238E27FC236}">
                  <a16:creationId xmlns:a16="http://schemas.microsoft.com/office/drawing/2014/main" id="{CD3C97F5-424C-C467-B350-9773FD98BA1B}"/>
                </a:ext>
              </a:extLst>
            </p:cNvPr>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1" name="Google Shape;931;p23">
              <a:extLst>
                <a:ext uri="{FF2B5EF4-FFF2-40B4-BE49-F238E27FC236}">
                  <a16:creationId xmlns:a16="http://schemas.microsoft.com/office/drawing/2014/main" id="{AB65A952-509F-BF15-5596-1589A2CBD34C}"/>
                </a:ext>
              </a:extLst>
            </p:cNvPr>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2" name="Google Shape;932;p23">
              <a:extLst>
                <a:ext uri="{FF2B5EF4-FFF2-40B4-BE49-F238E27FC236}">
                  <a16:creationId xmlns:a16="http://schemas.microsoft.com/office/drawing/2014/main" id="{FA1B5E38-A23B-621B-96F6-1D50CF9EB361}"/>
                </a:ext>
              </a:extLst>
            </p:cNvPr>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3" name="Google Shape;933;p23">
              <a:extLst>
                <a:ext uri="{FF2B5EF4-FFF2-40B4-BE49-F238E27FC236}">
                  <a16:creationId xmlns:a16="http://schemas.microsoft.com/office/drawing/2014/main" id="{91C63F0C-AEAC-9879-AB19-529D376DD3D9}"/>
                </a:ext>
              </a:extLst>
            </p:cNvPr>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4" name="Google Shape;934;p23">
              <a:extLst>
                <a:ext uri="{FF2B5EF4-FFF2-40B4-BE49-F238E27FC236}">
                  <a16:creationId xmlns:a16="http://schemas.microsoft.com/office/drawing/2014/main" id="{F2BD6898-3CCB-2594-4217-D9049C7005E8}"/>
                </a:ext>
              </a:extLst>
            </p:cNvPr>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5" name="Google Shape;935;p23">
              <a:extLst>
                <a:ext uri="{FF2B5EF4-FFF2-40B4-BE49-F238E27FC236}">
                  <a16:creationId xmlns:a16="http://schemas.microsoft.com/office/drawing/2014/main" id="{409ED6AB-DA93-752F-120D-311CDD5AF16C}"/>
                </a:ext>
              </a:extLst>
            </p:cNvPr>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6" name="Google Shape;936;p23">
              <a:extLst>
                <a:ext uri="{FF2B5EF4-FFF2-40B4-BE49-F238E27FC236}">
                  <a16:creationId xmlns:a16="http://schemas.microsoft.com/office/drawing/2014/main" id="{7506C02D-7B4E-B535-6A3D-594A7296E4BD}"/>
                </a:ext>
              </a:extLst>
            </p:cNvPr>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7" name="Google Shape;937;p23">
              <a:extLst>
                <a:ext uri="{FF2B5EF4-FFF2-40B4-BE49-F238E27FC236}">
                  <a16:creationId xmlns:a16="http://schemas.microsoft.com/office/drawing/2014/main" id="{409C7ACF-1963-0F80-A92E-913901411AFE}"/>
                </a:ext>
              </a:extLst>
            </p:cNvPr>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8" name="Google Shape;938;p23">
              <a:extLst>
                <a:ext uri="{FF2B5EF4-FFF2-40B4-BE49-F238E27FC236}">
                  <a16:creationId xmlns:a16="http://schemas.microsoft.com/office/drawing/2014/main" id="{B3DD4A5A-2418-BDB6-46C5-3B8B5D7AE3B0}"/>
                </a:ext>
              </a:extLst>
            </p:cNvPr>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9" name="Google Shape;939;p23">
              <a:extLst>
                <a:ext uri="{FF2B5EF4-FFF2-40B4-BE49-F238E27FC236}">
                  <a16:creationId xmlns:a16="http://schemas.microsoft.com/office/drawing/2014/main" id="{C7828437-F28B-7808-863B-66A5ED81BDD4}"/>
                </a:ext>
              </a:extLst>
            </p:cNvPr>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0" name="Google Shape;940;p23">
              <a:extLst>
                <a:ext uri="{FF2B5EF4-FFF2-40B4-BE49-F238E27FC236}">
                  <a16:creationId xmlns:a16="http://schemas.microsoft.com/office/drawing/2014/main" id="{9A8B446D-5755-8BE3-10FA-52679823AABF}"/>
                </a:ext>
              </a:extLst>
            </p:cNvPr>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1" name="Google Shape;941;p23">
              <a:extLst>
                <a:ext uri="{FF2B5EF4-FFF2-40B4-BE49-F238E27FC236}">
                  <a16:creationId xmlns:a16="http://schemas.microsoft.com/office/drawing/2014/main" id="{F9AA9B31-02FB-DE30-DCCC-7B069923E6DA}"/>
                </a:ext>
              </a:extLst>
            </p:cNvPr>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2" name="Google Shape;942;p23">
              <a:extLst>
                <a:ext uri="{FF2B5EF4-FFF2-40B4-BE49-F238E27FC236}">
                  <a16:creationId xmlns:a16="http://schemas.microsoft.com/office/drawing/2014/main" id="{A332B872-BA94-501B-50F7-987B7A029C8F}"/>
                </a:ext>
              </a:extLst>
            </p:cNvPr>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3" name="Google Shape;943;p23">
              <a:extLst>
                <a:ext uri="{FF2B5EF4-FFF2-40B4-BE49-F238E27FC236}">
                  <a16:creationId xmlns:a16="http://schemas.microsoft.com/office/drawing/2014/main" id="{9E3E0846-227E-4D89-8B91-98F2E3C7C01E}"/>
                </a:ext>
              </a:extLst>
            </p:cNvPr>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4" name="Google Shape;944;p23">
              <a:extLst>
                <a:ext uri="{FF2B5EF4-FFF2-40B4-BE49-F238E27FC236}">
                  <a16:creationId xmlns:a16="http://schemas.microsoft.com/office/drawing/2014/main" id="{02609160-E322-5F86-56F6-BB97CCAFEF9D}"/>
                </a:ext>
              </a:extLst>
            </p:cNvPr>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5" name="Google Shape;945;p23">
              <a:extLst>
                <a:ext uri="{FF2B5EF4-FFF2-40B4-BE49-F238E27FC236}">
                  <a16:creationId xmlns:a16="http://schemas.microsoft.com/office/drawing/2014/main" id="{BC54B5E2-A979-82C4-0DF1-EF5A0016FDC2}"/>
                </a:ext>
              </a:extLst>
            </p:cNvPr>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6" name="Google Shape;946;p23">
              <a:extLst>
                <a:ext uri="{FF2B5EF4-FFF2-40B4-BE49-F238E27FC236}">
                  <a16:creationId xmlns:a16="http://schemas.microsoft.com/office/drawing/2014/main" id="{6841B495-02A9-F4BE-C682-11C1E4479344}"/>
                </a:ext>
              </a:extLst>
            </p:cNvPr>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7" name="Google Shape;947;p23">
              <a:extLst>
                <a:ext uri="{FF2B5EF4-FFF2-40B4-BE49-F238E27FC236}">
                  <a16:creationId xmlns:a16="http://schemas.microsoft.com/office/drawing/2014/main" id="{DAD3F4C3-49D9-F12A-0883-F57D64AB1FAB}"/>
                </a:ext>
              </a:extLst>
            </p:cNvPr>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8" name="Google Shape;948;p23">
              <a:extLst>
                <a:ext uri="{FF2B5EF4-FFF2-40B4-BE49-F238E27FC236}">
                  <a16:creationId xmlns:a16="http://schemas.microsoft.com/office/drawing/2014/main" id="{DE7B3FB2-7B96-D287-7461-24AC3D52E662}"/>
                </a:ext>
              </a:extLst>
            </p:cNvPr>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09" name="Google Shape;949;p23">
              <a:extLst>
                <a:ext uri="{FF2B5EF4-FFF2-40B4-BE49-F238E27FC236}">
                  <a16:creationId xmlns:a16="http://schemas.microsoft.com/office/drawing/2014/main" id="{01FDF087-A63E-C29E-59F2-7220228A2517}"/>
                </a:ext>
              </a:extLst>
            </p:cNvPr>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0" name="Google Shape;950;p23">
              <a:extLst>
                <a:ext uri="{FF2B5EF4-FFF2-40B4-BE49-F238E27FC236}">
                  <a16:creationId xmlns:a16="http://schemas.microsoft.com/office/drawing/2014/main" id="{5AC98E23-166F-8509-C235-C7E0E78CFCA6}"/>
                </a:ext>
              </a:extLst>
            </p:cNvPr>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1" name="Google Shape;951;p23">
              <a:extLst>
                <a:ext uri="{FF2B5EF4-FFF2-40B4-BE49-F238E27FC236}">
                  <a16:creationId xmlns:a16="http://schemas.microsoft.com/office/drawing/2014/main" id="{94661B7D-4161-5136-EE0A-AD6C939377F4}"/>
                </a:ext>
              </a:extLst>
            </p:cNvPr>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2" name="Google Shape;952;p23">
              <a:extLst>
                <a:ext uri="{FF2B5EF4-FFF2-40B4-BE49-F238E27FC236}">
                  <a16:creationId xmlns:a16="http://schemas.microsoft.com/office/drawing/2014/main" id="{3EA939BD-33CC-6943-5DD3-EA87EB3F0602}"/>
                </a:ext>
              </a:extLst>
            </p:cNvPr>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3" name="Google Shape;953;p23">
              <a:extLst>
                <a:ext uri="{FF2B5EF4-FFF2-40B4-BE49-F238E27FC236}">
                  <a16:creationId xmlns:a16="http://schemas.microsoft.com/office/drawing/2014/main" id="{7E0EFC5C-81D0-BE37-5F9A-45582DC3B93E}"/>
                </a:ext>
              </a:extLst>
            </p:cNvPr>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4" name="Google Shape;954;p23">
              <a:extLst>
                <a:ext uri="{FF2B5EF4-FFF2-40B4-BE49-F238E27FC236}">
                  <a16:creationId xmlns:a16="http://schemas.microsoft.com/office/drawing/2014/main" id="{408CE69A-C459-1B7E-DB5D-A94FF93352C6}"/>
                </a:ext>
              </a:extLst>
            </p:cNvPr>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5" name="Google Shape;955;p23">
              <a:extLst>
                <a:ext uri="{FF2B5EF4-FFF2-40B4-BE49-F238E27FC236}">
                  <a16:creationId xmlns:a16="http://schemas.microsoft.com/office/drawing/2014/main" id="{9A66F4A9-1D3A-C9D7-6BB6-A8B11CDE2799}"/>
                </a:ext>
              </a:extLst>
            </p:cNvPr>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6" name="Google Shape;956;p23">
              <a:extLst>
                <a:ext uri="{FF2B5EF4-FFF2-40B4-BE49-F238E27FC236}">
                  <a16:creationId xmlns:a16="http://schemas.microsoft.com/office/drawing/2014/main" id="{DBE5DEDD-7E04-1323-DF37-C895A268AF2A}"/>
                </a:ext>
              </a:extLst>
            </p:cNvPr>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7" name="Google Shape;957;p23">
              <a:extLst>
                <a:ext uri="{FF2B5EF4-FFF2-40B4-BE49-F238E27FC236}">
                  <a16:creationId xmlns:a16="http://schemas.microsoft.com/office/drawing/2014/main" id="{D4148521-7582-45DA-F8F5-10B7CCD7B588}"/>
                </a:ext>
              </a:extLst>
            </p:cNvPr>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8" name="Google Shape;958;p23">
              <a:extLst>
                <a:ext uri="{FF2B5EF4-FFF2-40B4-BE49-F238E27FC236}">
                  <a16:creationId xmlns:a16="http://schemas.microsoft.com/office/drawing/2014/main" id="{C6497F57-0A52-CF32-5586-668C59124F80}"/>
                </a:ext>
              </a:extLst>
            </p:cNvPr>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19" name="Google Shape;959;p23">
              <a:extLst>
                <a:ext uri="{FF2B5EF4-FFF2-40B4-BE49-F238E27FC236}">
                  <a16:creationId xmlns:a16="http://schemas.microsoft.com/office/drawing/2014/main" id="{814F30E0-BA3F-86E4-29D8-5FD181B6732B}"/>
                </a:ext>
              </a:extLst>
            </p:cNvPr>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0" name="Google Shape;960;p23">
              <a:extLst>
                <a:ext uri="{FF2B5EF4-FFF2-40B4-BE49-F238E27FC236}">
                  <a16:creationId xmlns:a16="http://schemas.microsoft.com/office/drawing/2014/main" id="{F4BAAF84-D5E0-C1FA-E251-BC9BC3E4A60F}"/>
                </a:ext>
              </a:extLst>
            </p:cNvPr>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1" name="Google Shape;961;p23">
              <a:extLst>
                <a:ext uri="{FF2B5EF4-FFF2-40B4-BE49-F238E27FC236}">
                  <a16:creationId xmlns:a16="http://schemas.microsoft.com/office/drawing/2014/main" id="{3D26D91D-BBFB-7896-0EB9-BB028D8EAB8D}"/>
                </a:ext>
              </a:extLst>
            </p:cNvPr>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2" name="Google Shape;962;p23">
              <a:extLst>
                <a:ext uri="{FF2B5EF4-FFF2-40B4-BE49-F238E27FC236}">
                  <a16:creationId xmlns:a16="http://schemas.microsoft.com/office/drawing/2014/main" id="{2B4D0F56-AEC5-CD83-F561-97C870F92195}"/>
                </a:ext>
              </a:extLst>
            </p:cNvPr>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3" name="Google Shape;963;p23">
              <a:extLst>
                <a:ext uri="{FF2B5EF4-FFF2-40B4-BE49-F238E27FC236}">
                  <a16:creationId xmlns:a16="http://schemas.microsoft.com/office/drawing/2014/main" id="{178A735F-70B8-A46C-2DE4-148B3C59A937}"/>
                </a:ext>
              </a:extLst>
            </p:cNvPr>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4" name="Google Shape;964;p23">
              <a:extLst>
                <a:ext uri="{FF2B5EF4-FFF2-40B4-BE49-F238E27FC236}">
                  <a16:creationId xmlns:a16="http://schemas.microsoft.com/office/drawing/2014/main" id="{E2CE288D-EB4A-3076-B5F2-793D3049F33C}"/>
                </a:ext>
              </a:extLst>
            </p:cNvPr>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5" name="Google Shape;965;p23">
              <a:extLst>
                <a:ext uri="{FF2B5EF4-FFF2-40B4-BE49-F238E27FC236}">
                  <a16:creationId xmlns:a16="http://schemas.microsoft.com/office/drawing/2014/main" id="{BAEC28F3-5A9F-3EAD-2DFD-D762E8ABF1FF}"/>
                </a:ext>
              </a:extLst>
            </p:cNvPr>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6" name="Google Shape;966;p23">
              <a:extLst>
                <a:ext uri="{FF2B5EF4-FFF2-40B4-BE49-F238E27FC236}">
                  <a16:creationId xmlns:a16="http://schemas.microsoft.com/office/drawing/2014/main" id="{90214381-1E6E-8045-CF45-17BA67A68B1B}"/>
                </a:ext>
              </a:extLst>
            </p:cNvPr>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7" name="Google Shape;967;p23">
              <a:extLst>
                <a:ext uri="{FF2B5EF4-FFF2-40B4-BE49-F238E27FC236}">
                  <a16:creationId xmlns:a16="http://schemas.microsoft.com/office/drawing/2014/main" id="{99B53D91-D826-8C18-98DB-14F13BD8FA18}"/>
                </a:ext>
              </a:extLst>
            </p:cNvPr>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8" name="Google Shape;968;p23">
              <a:extLst>
                <a:ext uri="{FF2B5EF4-FFF2-40B4-BE49-F238E27FC236}">
                  <a16:creationId xmlns:a16="http://schemas.microsoft.com/office/drawing/2014/main" id="{E1778ABE-532C-4BB5-CD91-6635C09FF81F}"/>
                </a:ext>
              </a:extLst>
            </p:cNvPr>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29" name="Google Shape;969;p23">
              <a:extLst>
                <a:ext uri="{FF2B5EF4-FFF2-40B4-BE49-F238E27FC236}">
                  <a16:creationId xmlns:a16="http://schemas.microsoft.com/office/drawing/2014/main" id="{5649467B-F422-6521-CFCD-BF65E40914F8}"/>
                </a:ext>
              </a:extLst>
            </p:cNvPr>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0" name="Google Shape;970;p23">
              <a:extLst>
                <a:ext uri="{FF2B5EF4-FFF2-40B4-BE49-F238E27FC236}">
                  <a16:creationId xmlns:a16="http://schemas.microsoft.com/office/drawing/2014/main" id="{DCF56A78-B24D-651E-F910-C99435A4D1A7}"/>
                </a:ext>
              </a:extLst>
            </p:cNvPr>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1" name="Google Shape;971;p23">
              <a:extLst>
                <a:ext uri="{FF2B5EF4-FFF2-40B4-BE49-F238E27FC236}">
                  <a16:creationId xmlns:a16="http://schemas.microsoft.com/office/drawing/2014/main" id="{6D757ADD-7E41-CEB7-E86C-9150FCBD656B}"/>
                </a:ext>
              </a:extLst>
            </p:cNvPr>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2" name="Google Shape;972;p23">
              <a:extLst>
                <a:ext uri="{FF2B5EF4-FFF2-40B4-BE49-F238E27FC236}">
                  <a16:creationId xmlns:a16="http://schemas.microsoft.com/office/drawing/2014/main" id="{0B020CE7-B87C-CAF2-0EB8-AC4B54D310DD}"/>
                </a:ext>
              </a:extLst>
            </p:cNvPr>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3" name="Google Shape;973;p23">
              <a:extLst>
                <a:ext uri="{FF2B5EF4-FFF2-40B4-BE49-F238E27FC236}">
                  <a16:creationId xmlns:a16="http://schemas.microsoft.com/office/drawing/2014/main" id="{6046D88A-37D5-D32F-3B2F-79656DE61F58}"/>
                </a:ext>
              </a:extLst>
            </p:cNvPr>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4" name="Google Shape;974;p23">
              <a:extLst>
                <a:ext uri="{FF2B5EF4-FFF2-40B4-BE49-F238E27FC236}">
                  <a16:creationId xmlns:a16="http://schemas.microsoft.com/office/drawing/2014/main" id="{8CB56AA5-4D36-1193-649F-F259676968CD}"/>
                </a:ext>
              </a:extLst>
            </p:cNvPr>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5" name="Google Shape;975;p23">
              <a:extLst>
                <a:ext uri="{FF2B5EF4-FFF2-40B4-BE49-F238E27FC236}">
                  <a16:creationId xmlns:a16="http://schemas.microsoft.com/office/drawing/2014/main" id="{928F9429-97BB-C77E-896E-2BE355AE5277}"/>
                </a:ext>
              </a:extLst>
            </p:cNvPr>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6" name="Google Shape;976;p23">
              <a:extLst>
                <a:ext uri="{FF2B5EF4-FFF2-40B4-BE49-F238E27FC236}">
                  <a16:creationId xmlns:a16="http://schemas.microsoft.com/office/drawing/2014/main" id="{CFC969E2-A0F5-2532-3C75-6EC8572120F0}"/>
                </a:ext>
              </a:extLst>
            </p:cNvPr>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7" name="Google Shape;977;p23">
              <a:extLst>
                <a:ext uri="{FF2B5EF4-FFF2-40B4-BE49-F238E27FC236}">
                  <a16:creationId xmlns:a16="http://schemas.microsoft.com/office/drawing/2014/main" id="{5A0C0E8A-CA18-068B-64FC-EBACA4BC7093}"/>
                </a:ext>
              </a:extLst>
            </p:cNvPr>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8" name="Google Shape;978;p23">
              <a:extLst>
                <a:ext uri="{FF2B5EF4-FFF2-40B4-BE49-F238E27FC236}">
                  <a16:creationId xmlns:a16="http://schemas.microsoft.com/office/drawing/2014/main" id="{599FD900-C382-AC74-BA58-4EC79D1892F9}"/>
                </a:ext>
              </a:extLst>
            </p:cNvPr>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9" name="Google Shape;979;p23">
              <a:extLst>
                <a:ext uri="{FF2B5EF4-FFF2-40B4-BE49-F238E27FC236}">
                  <a16:creationId xmlns:a16="http://schemas.microsoft.com/office/drawing/2014/main" id="{2E497DF5-AC87-CC1D-55ED-D89D61A75388}"/>
                </a:ext>
              </a:extLst>
            </p:cNvPr>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0" name="Google Shape;980;p23">
              <a:extLst>
                <a:ext uri="{FF2B5EF4-FFF2-40B4-BE49-F238E27FC236}">
                  <a16:creationId xmlns:a16="http://schemas.microsoft.com/office/drawing/2014/main" id="{18B78361-E4F5-A7B4-7BFD-55CAB4D8A04C}"/>
                </a:ext>
              </a:extLst>
            </p:cNvPr>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1" name="Google Shape;981;p23">
              <a:extLst>
                <a:ext uri="{FF2B5EF4-FFF2-40B4-BE49-F238E27FC236}">
                  <a16:creationId xmlns:a16="http://schemas.microsoft.com/office/drawing/2014/main" id="{CCFD7945-2522-EDF4-043C-5A41792197CF}"/>
                </a:ext>
              </a:extLst>
            </p:cNvPr>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2" name="Google Shape;982;p23">
              <a:extLst>
                <a:ext uri="{FF2B5EF4-FFF2-40B4-BE49-F238E27FC236}">
                  <a16:creationId xmlns:a16="http://schemas.microsoft.com/office/drawing/2014/main" id="{D2FC2590-4A5A-8585-B011-D1E161A14A60}"/>
                </a:ext>
              </a:extLst>
            </p:cNvPr>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3" name="Google Shape;983;p23">
              <a:extLst>
                <a:ext uri="{FF2B5EF4-FFF2-40B4-BE49-F238E27FC236}">
                  <a16:creationId xmlns:a16="http://schemas.microsoft.com/office/drawing/2014/main" id="{B52F4B23-8985-2D42-EFF0-F36E98FF4C3F}"/>
                </a:ext>
              </a:extLst>
            </p:cNvPr>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4" name="Google Shape;984;p23">
              <a:extLst>
                <a:ext uri="{FF2B5EF4-FFF2-40B4-BE49-F238E27FC236}">
                  <a16:creationId xmlns:a16="http://schemas.microsoft.com/office/drawing/2014/main" id="{8A2A84BB-D558-49CF-A692-6A193D9F66E5}"/>
                </a:ext>
              </a:extLst>
            </p:cNvPr>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5" name="Google Shape;985;p23">
              <a:extLst>
                <a:ext uri="{FF2B5EF4-FFF2-40B4-BE49-F238E27FC236}">
                  <a16:creationId xmlns:a16="http://schemas.microsoft.com/office/drawing/2014/main" id="{B355227A-9160-EFD9-762A-12C18EB5F54F}"/>
                </a:ext>
              </a:extLst>
            </p:cNvPr>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6" name="Google Shape;986;p23">
              <a:extLst>
                <a:ext uri="{FF2B5EF4-FFF2-40B4-BE49-F238E27FC236}">
                  <a16:creationId xmlns:a16="http://schemas.microsoft.com/office/drawing/2014/main" id="{3353AD8D-795D-E1A6-4D95-CA6A9CFA9C9E}"/>
                </a:ext>
              </a:extLst>
            </p:cNvPr>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7" name="Google Shape;987;p23">
              <a:extLst>
                <a:ext uri="{FF2B5EF4-FFF2-40B4-BE49-F238E27FC236}">
                  <a16:creationId xmlns:a16="http://schemas.microsoft.com/office/drawing/2014/main" id="{8E7A5356-7D23-0801-E1FB-82A9BA7147FD}"/>
                </a:ext>
              </a:extLst>
            </p:cNvPr>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8" name="Google Shape;988;p23">
              <a:extLst>
                <a:ext uri="{FF2B5EF4-FFF2-40B4-BE49-F238E27FC236}">
                  <a16:creationId xmlns:a16="http://schemas.microsoft.com/office/drawing/2014/main" id="{00267291-3FFC-AECC-7FA9-1F14E3955A57}"/>
                </a:ext>
              </a:extLst>
            </p:cNvPr>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49" name="Google Shape;989;p23">
              <a:extLst>
                <a:ext uri="{FF2B5EF4-FFF2-40B4-BE49-F238E27FC236}">
                  <a16:creationId xmlns:a16="http://schemas.microsoft.com/office/drawing/2014/main" id="{09022982-AAB6-7871-1FBA-B512D28524FA}"/>
                </a:ext>
              </a:extLst>
            </p:cNvPr>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0" name="Google Shape;990;p23">
              <a:extLst>
                <a:ext uri="{FF2B5EF4-FFF2-40B4-BE49-F238E27FC236}">
                  <a16:creationId xmlns:a16="http://schemas.microsoft.com/office/drawing/2014/main" id="{EDB5478F-6C24-EEBA-6015-D5CD3C0F81DC}"/>
                </a:ext>
              </a:extLst>
            </p:cNvPr>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1" name="Google Shape;991;p23">
              <a:extLst>
                <a:ext uri="{FF2B5EF4-FFF2-40B4-BE49-F238E27FC236}">
                  <a16:creationId xmlns:a16="http://schemas.microsoft.com/office/drawing/2014/main" id="{3D101438-3859-9024-1CDB-80157C56F0A4}"/>
                </a:ext>
              </a:extLst>
            </p:cNvPr>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2" name="Google Shape;992;p23">
              <a:extLst>
                <a:ext uri="{FF2B5EF4-FFF2-40B4-BE49-F238E27FC236}">
                  <a16:creationId xmlns:a16="http://schemas.microsoft.com/office/drawing/2014/main" id="{AF474B5D-6E2C-DAE1-70F0-0A752886F740}"/>
                </a:ext>
              </a:extLst>
            </p:cNvPr>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3" name="Google Shape;993;p23">
              <a:extLst>
                <a:ext uri="{FF2B5EF4-FFF2-40B4-BE49-F238E27FC236}">
                  <a16:creationId xmlns:a16="http://schemas.microsoft.com/office/drawing/2014/main" id="{AF8BF1A5-CEBE-7B89-2193-08208B60BA35}"/>
                </a:ext>
              </a:extLst>
            </p:cNvPr>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4" name="Google Shape;994;p23">
              <a:extLst>
                <a:ext uri="{FF2B5EF4-FFF2-40B4-BE49-F238E27FC236}">
                  <a16:creationId xmlns:a16="http://schemas.microsoft.com/office/drawing/2014/main" id="{887BCD3A-FF5A-F440-D251-D811A40E9C96}"/>
                </a:ext>
              </a:extLst>
            </p:cNvPr>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5" name="Google Shape;995;p23">
              <a:extLst>
                <a:ext uri="{FF2B5EF4-FFF2-40B4-BE49-F238E27FC236}">
                  <a16:creationId xmlns:a16="http://schemas.microsoft.com/office/drawing/2014/main" id="{046B944F-76BC-4962-37D8-61E3F7FADC7F}"/>
                </a:ext>
              </a:extLst>
            </p:cNvPr>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56" name="Google Shape;996;p23">
            <a:extLst>
              <a:ext uri="{FF2B5EF4-FFF2-40B4-BE49-F238E27FC236}">
                <a16:creationId xmlns:a16="http://schemas.microsoft.com/office/drawing/2014/main" id="{C8F09C24-4980-4A4D-D264-EE781C038E3F}"/>
              </a:ext>
            </a:extLst>
          </p:cNvPr>
          <p:cNvGrpSpPr/>
          <p:nvPr/>
        </p:nvGrpSpPr>
        <p:grpSpPr>
          <a:xfrm>
            <a:off x="10677249" y="4378891"/>
            <a:ext cx="724784" cy="752028"/>
            <a:chOff x="1843825" y="3806950"/>
            <a:chExt cx="1608250" cy="1668700"/>
          </a:xfrm>
        </p:grpSpPr>
        <p:sp>
          <p:nvSpPr>
            <p:cNvPr id="157" name="Google Shape;997;p23">
              <a:extLst>
                <a:ext uri="{FF2B5EF4-FFF2-40B4-BE49-F238E27FC236}">
                  <a16:creationId xmlns:a16="http://schemas.microsoft.com/office/drawing/2014/main" id="{C7FEC3E1-E790-02F5-FFCA-140EBD5CD773}"/>
                </a:ext>
              </a:extLst>
            </p:cNvPr>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8" name="Google Shape;998;p23">
              <a:extLst>
                <a:ext uri="{FF2B5EF4-FFF2-40B4-BE49-F238E27FC236}">
                  <a16:creationId xmlns:a16="http://schemas.microsoft.com/office/drawing/2014/main" id="{8E29EA57-C2D1-73C2-EB09-EB80EDA77981}"/>
                </a:ext>
              </a:extLst>
            </p:cNvPr>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9" name="Google Shape;999;p23">
              <a:extLst>
                <a:ext uri="{FF2B5EF4-FFF2-40B4-BE49-F238E27FC236}">
                  <a16:creationId xmlns:a16="http://schemas.microsoft.com/office/drawing/2014/main" id="{2A63F683-9625-6AEF-C652-244962F66A00}"/>
                </a:ext>
              </a:extLst>
            </p:cNvPr>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0" name="Google Shape;1000;p23">
              <a:extLst>
                <a:ext uri="{FF2B5EF4-FFF2-40B4-BE49-F238E27FC236}">
                  <a16:creationId xmlns:a16="http://schemas.microsoft.com/office/drawing/2014/main" id="{B00643F3-CFDA-F716-81CF-1AB1018EBA8F}"/>
                </a:ext>
              </a:extLst>
            </p:cNvPr>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1" name="Google Shape;1001;p23">
              <a:extLst>
                <a:ext uri="{FF2B5EF4-FFF2-40B4-BE49-F238E27FC236}">
                  <a16:creationId xmlns:a16="http://schemas.microsoft.com/office/drawing/2014/main" id="{E53A2973-7C89-3485-ADC5-9B29A9A3232C}"/>
                </a:ext>
              </a:extLst>
            </p:cNvPr>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2" name="Google Shape;1002;p23">
              <a:extLst>
                <a:ext uri="{FF2B5EF4-FFF2-40B4-BE49-F238E27FC236}">
                  <a16:creationId xmlns:a16="http://schemas.microsoft.com/office/drawing/2014/main" id="{0E24B56C-599A-97F1-0FF1-C3ED7385FE36}"/>
                </a:ext>
              </a:extLst>
            </p:cNvPr>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3" name="Google Shape;1003;p23">
              <a:extLst>
                <a:ext uri="{FF2B5EF4-FFF2-40B4-BE49-F238E27FC236}">
                  <a16:creationId xmlns:a16="http://schemas.microsoft.com/office/drawing/2014/main" id="{E07D3B59-B3C3-CFCB-8B07-F12726CF929F}"/>
                </a:ext>
              </a:extLst>
            </p:cNvPr>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4" name="Google Shape;1004;p23">
              <a:extLst>
                <a:ext uri="{FF2B5EF4-FFF2-40B4-BE49-F238E27FC236}">
                  <a16:creationId xmlns:a16="http://schemas.microsoft.com/office/drawing/2014/main" id="{5DC6DCE0-27F6-BD03-A2E8-A0039C3F3B7E}"/>
                </a:ext>
              </a:extLst>
            </p:cNvPr>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5" name="Google Shape;1005;p23">
              <a:extLst>
                <a:ext uri="{FF2B5EF4-FFF2-40B4-BE49-F238E27FC236}">
                  <a16:creationId xmlns:a16="http://schemas.microsoft.com/office/drawing/2014/main" id="{8D7C113F-ACA4-0CA2-5296-E7B7A2232582}"/>
                </a:ext>
              </a:extLst>
            </p:cNvPr>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6" name="Google Shape;1006;p23">
              <a:extLst>
                <a:ext uri="{FF2B5EF4-FFF2-40B4-BE49-F238E27FC236}">
                  <a16:creationId xmlns:a16="http://schemas.microsoft.com/office/drawing/2014/main" id="{0C9652C4-D14C-002C-7E80-C60813B574C0}"/>
                </a:ext>
              </a:extLst>
            </p:cNvPr>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7" name="Google Shape;1007;p23">
              <a:extLst>
                <a:ext uri="{FF2B5EF4-FFF2-40B4-BE49-F238E27FC236}">
                  <a16:creationId xmlns:a16="http://schemas.microsoft.com/office/drawing/2014/main" id="{7070E693-C260-0C32-A20B-24D9669447D0}"/>
                </a:ext>
              </a:extLst>
            </p:cNvPr>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8" name="Google Shape;1008;p23">
              <a:extLst>
                <a:ext uri="{FF2B5EF4-FFF2-40B4-BE49-F238E27FC236}">
                  <a16:creationId xmlns:a16="http://schemas.microsoft.com/office/drawing/2014/main" id="{08E9C74D-2F09-2FBB-702F-E7C039C803BB}"/>
                </a:ext>
              </a:extLst>
            </p:cNvPr>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69" name="Google Shape;1009;p23">
              <a:extLst>
                <a:ext uri="{FF2B5EF4-FFF2-40B4-BE49-F238E27FC236}">
                  <a16:creationId xmlns:a16="http://schemas.microsoft.com/office/drawing/2014/main" id="{7CBD6223-9A94-86CE-4CF2-44BBDB86AD29}"/>
                </a:ext>
              </a:extLst>
            </p:cNvPr>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0" name="Google Shape;1010;p23">
              <a:extLst>
                <a:ext uri="{FF2B5EF4-FFF2-40B4-BE49-F238E27FC236}">
                  <a16:creationId xmlns:a16="http://schemas.microsoft.com/office/drawing/2014/main" id="{C98D4BF8-31F0-055F-9DDD-FE22DEA8DE9B}"/>
                </a:ext>
              </a:extLst>
            </p:cNvPr>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1" name="Google Shape;1011;p23">
              <a:extLst>
                <a:ext uri="{FF2B5EF4-FFF2-40B4-BE49-F238E27FC236}">
                  <a16:creationId xmlns:a16="http://schemas.microsoft.com/office/drawing/2014/main" id="{DE6AE7D6-E42F-0EB4-7602-EB1D8B22D9CE}"/>
                </a:ext>
              </a:extLst>
            </p:cNvPr>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2" name="Google Shape;1012;p23">
              <a:extLst>
                <a:ext uri="{FF2B5EF4-FFF2-40B4-BE49-F238E27FC236}">
                  <a16:creationId xmlns:a16="http://schemas.microsoft.com/office/drawing/2014/main" id="{EBF0D4C8-6969-382B-FB1C-FA1F19318020}"/>
                </a:ext>
              </a:extLst>
            </p:cNvPr>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3" name="Google Shape;1013;p23">
              <a:extLst>
                <a:ext uri="{FF2B5EF4-FFF2-40B4-BE49-F238E27FC236}">
                  <a16:creationId xmlns:a16="http://schemas.microsoft.com/office/drawing/2014/main" id="{D7236F9F-7125-2AF2-50D2-B25F64E2A31C}"/>
                </a:ext>
              </a:extLst>
            </p:cNvPr>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4" name="Google Shape;1014;p23">
              <a:extLst>
                <a:ext uri="{FF2B5EF4-FFF2-40B4-BE49-F238E27FC236}">
                  <a16:creationId xmlns:a16="http://schemas.microsoft.com/office/drawing/2014/main" id="{DC886C9E-1111-C2E4-3C3A-4C750439CF05}"/>
                </a:ext>
              </a:extLst>
            </p:cNvPr>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5" name="Google Shape;1015;p23">
              <a:extLst>
                <a:ext uri="{FF2B5EF4-FFF2-40B4-BE49-F238E27FC236}">
                  <a16:creationId xmlns:a16="http://schemas.microsoft.com/office/drawing/2014/main" id="{0A521F85-8A0F-E842-92CA-ABD4C46F45FC}"/>
                </a:ext>
              </a:extLst>
            </p:cNvPr>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6" name="Google Shape;1016;p23">
              <a:extLst>
                <a:ext uri="{FF2B5EF4-FFF2-40B4-BE49-F238E27FC236}">
                  <a16:creationId xmlns:a16="http://schemas.microsoft.com/office/drawing/2014/main" id="{80F869BE-82F3-4A42-AAAC-85C126DAD1A6}"/>
                </a:ext>
              </a:extLst>
            </p:cNvPr>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7" name="Google Shape;1017;p23">
              <a:extLst>
                <a:ext uri="{FF2B5EF4-FFF2-40B4-BE49-F238E27FC236}">
                  <a16:creationId xmlns:a16="http://schemas.microsoft.com/office/drawing/2014/main" id="{9FCAA481-7490-8AE3-0910-E62F8F6FFA77}"/>
                </a:ext>
              </a:extLst>
            </p:cNvPr>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8" name="Google Shape;1018;p23">
              <a:extLst>
                <a:ext uri="{FF2B5EF4-FFF2-40B4-BE49-F238E27FC236}">
                  <a16:creationId xmlns:a16="http://schemas.microsoft.com/office/drawing/2014/main" id="{0CEC381B-B8A2-0232-3D59-BC2C3AB1FDA3}"/>
                </a:ext>
              </a:extLst>
            </p:cNvPr>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79" name="Google Shape;1019;p23">
              <a:extLst>
                <a:ext uri="{FF2B5EF4-FFF2-40B4-BE49-F238E27FC236}">
                  <a16:creationId xmlns:a16="http://schemas.microsoft.com/office/drawing/2014/main" id="{D2A36798-10CC-6745-7E5C-39A413CED7E6}"/>
                </a:ext>
              </a:extLst>
            </p:cNvPr>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0" name="Google Shape;1020;p23">
              <a:extLst>
                <a:ext uri="{FF2B5EF4-FFF2-40B4-BE49-F238E27FC236}">
                  <a16:creationId xmlns:a16="http://schemas.microsoft.com/office/drawing/2014/main" id="{8D4554D9-138D-836F-8B05-3694DC98BA93}"/>
                </a:ext>
              </a:extLst>
            </p:cNvPr>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1" name="Google Shape;1021;p23">
              <a:extLst>
                <a:ext uri="{FF2B5EF4-FFF2-40B4-BE49-F238E27FC236}">
                  <a16:creationId xmlns:a16="http://schemas.microsoft.com/office/drawing/2014/main" id="{3B22780B-923D-BD40-E87B-E9B89730C261}"/>
                </a:ext>
              </a:extLst>
            </p:cNvPr>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2" name="Google Shape;1022;p23">
              <a:extLst>
                <a:ext uri="{FF2B5EF4-FFF2-40B4-BE49-F238E27FC236}">
                  <a16:creationId xmlns:a16="http://schemas.microsoft.com/office/drawing/2014/main" id="{6FAB0E07-1A3C-7AB1-7ADB-D4CA87DD6734}"/>
                </a:ext>
              </a:extLst>
            </p:cNvPr>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3" name="Google Shape;1023;p23">
              <a:extLst>
                <a:ext uri="{FF2B5EF4-FFF2-40B4-BE49-F238E27FC236}">
                  <a16:creationId xmlns:a16="http://schemas.microsoft.com/office/drawing/2014/main" id="{E942988B-8F03-D4A1-C0DC-62D17F721CED}"/>
                </a:ext>
              </a:extLst>
            </p:cNvPr>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4" name="Google Shape;1024;p23">
              <a:extLst>
                <a:ext uri="{FF2B5EF4-FFF2-40B4-BE49-F238E27FC236}">
                  <a16:creationId xmlns:a16="http://schemas.microsoft.com/office/drawing/2014/main" id="{DDFF4876-FB0D-5068-B538-A31E5D019C26}"/>
                </a:ext>
              </a:extLst>
            </p:cNvPr>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5" name="Google Shape;1025;p23">
              <a:extLst>
                <a:ext uri="{FF2B5EF4-FFF2-40B4-BE49-F238E27FC236}">
                  <a16:creationId xmlns:a16="http://schemas.microsoft.com/office/drawing/2014/main" id="{E6B4F5AE-4316-E89A-99E2-F785C8BB975C}"/>
                </a:ext>
              </a:extLst>
            </p:cNvPr>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6" name="Google Shape;1026;p23">
              <a:extLst>
                <a:ext uri="{FF2B5EF4-FFF2-40B4-BE49-F238E27FC236}">
                  <a16:creationId xmlns:a16="http://schemas.microsoft.com/office/drawing/2014/main" id="{E327188C-A75F-659C-4DD4-6CF01B98C2F0}"/>
                </a:ext>
              </a:extLst>
            </p:cNvPr>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7" name="Google Shape;1027;p23">
              <a:extLst>
                <a:ext uri="{FF2B5EF4-FFF2-40B4-BE49-F238E27FC236}">
                  <a16:creationId xmlns:a16="http://schemas.microsoft.com/office/drawing/2014/main" id="{6B90DA9E-8887-69A9-10F9-175B688A2D96}"/>
                </a:ext>
              </a:extLst>
            </p:cNvPr>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8" name="Google Shape;1028;p23">
              <a:extLst>
                <a:ext uri="{FF2B5EF4-FFF2-40B4-BE49-F238E27FC236}">
                  <a16:creationId xmlns:a16="http://schemas.microsoft.com/office/drawing/2014/main" id="{53D8776B-FD65-E49D-8ADA-0A6C987A3C85}"/>
                </a:ext>
              </a:extLst>
            </p:cNvPr>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89" name="Google Shape;1029;p23">
              <a:extLst>
                <a:ext uri="{FF2B5EF4-FFF2-40B4-BE49-F238E27FC236}">
                  <a16:creationId xmlns:a16="http://schemas.microsoft.com/office/drawing/2014/main" id="{3C0A67C3-3015-8C6B-B90D-5869838CFE30}"/>
                </a:ext>
              </a:extLst>
            </p:cNvPr>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0" name="Google Shape;1030;p23">
              <a:extLst>
                <a:ext uri="{FF2B5EF4-FFF2-40B4-BE49-F238E27FC236}">
                  <a16:creationId xmlns:a16="http://schemas.microsoft.com/office/drawing/2014/main" id="{958DF365-F725-B205-A06C-680773BA7F36}"/>
                </a:ext>
              </a:extLst>
            </p:cNvPr>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1" name="Google Shape;1031;p23">
              <a:extLst>
                <a:ext uri="{FF2B5EF4-FFF2-40B4-BE49-F238E27FC236}">
                  <a16:creationId xmlns:a16="http://schemas.microsoft.com/office/drawing/2014/main" id="{E7D1153C-3599-9D0D-DC8C-AED6E9FF7F0E}"/>
                </a:ext>
              </a:extLst>
            </p:cNvPr>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2" name="Google Shape;1032;p23">
              <a:extLst>
                <a:ext uri="{FF2B5EF4-FFF2-40B4-BE49-F238E27FC236}">
                  <a16:creationId xmlns:a16="http://schemas.microsoft.com/office/drawing/2014/main" id="{2CDCCA1B-496F-E040-99AA-46C9EE2C85D3}"/>
                </a:ext>
              </a:extLst>
            </p:cNvPr>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3" name="Google Shape;1033;p23">
              <a:extLst>
                <a:ext uri="{FF2B5EF4-FFF2-40B4-BE49-F238E27FC236}">
                  <a16:creationId xmlns:a16="http://schemas.microsoft.com/office/drawing/2014/main" id="{2278952C-AE0F-A67A-BF7F-AA09BA00660D}"/>
                </a:ext>
              </a:extLst>
            </p:cNvPr>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4" name="Google Shape;1034;p23">
              <a:extLst>
                <a:ext uri="{FF2B5EF4-FFF2-40B4-BE49-F238E27FC236}">
                  <a16:creationId xmlns:a16="http://schemas.microsoft.com/office/drawing/2014/main" id="{837AB203-7C4D-71A7-FC7D-0B7E2D388027}"/>
                </a:ext>
              </a:extLst>
            </p:cNvPr>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5" name="Google Shape;1035;p23">
              <a:extLst>
                <a:ext uri="{FF2B5EF4-FFF2-40B4-BE49-F238E27FC236}">
                  <a16:creationId xmlns:a16="http://schemas.microsoft.com/office/drawing/2014/main" id="{EF2154BB-C479-4D50-10A1-C0F222AB7A02}"/>
                </a:ext>
              </a:extLst>
            </p:cNvPr>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6" name="Google Shape;1036;p23">
              <a:extLst>
                <a:ext uri="{FF2B5EF4-FFF2-40B4-BE49-F238E27FC236}">
                  <a16:creationId xmlns:a16="http://schemas.microsoft.com/office/drawing/2014/main" id="{31B07F71-F895-6925-9AAE-242EFAADABE2}"/>
                </a:ext>
              </a:extLst>
            </p:cNvPr>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7" name="Google Shape;1037;p23">
              <a:extLst>
                <a:ext uri="{FF2B5EF4-FFF2-40B4-BE49-F238E27FC236}">
                  <a16:creationId xmlns:a16="http://schemas.microsoft.com/office/drawing/2014/main" id="{93B1C2A0-BF98-AC22-6515-A08173C6CE4D}"/>
                </a:ext>
              </a:extLst>
            </p:cNvPr>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8" name="Google Shape;1038;p23">
              <a:extLst>
                <a:ext uri="{FF2B5EF4-FFF2-40B4-BE49-F238E27FC236}">
                  <a16:creationId xmlns:a16="http://schemas.microsoft.com/office/drawing/2014/main" id="{B130990D-C409-AC63-96EF-0BCF34AC8DED}"/>
                </a:ext>
              </a:extLst>
            </p:cNvPr>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99" name="Google Shape;1039;p23">
              <a:extLst>
                <a:ext uri="{FF2B5EF4-FFF2-40B4-BE49-F238E27FC236}">
                  <a16:creationId xmlns:a16="http://schemas.microsoft.com/office/drawing/2014/main" id="{0BA80143-F092-3FA5-5B67-158EF7139C62}"/>
                </a:ext>
              </a:extLst>
            </p:cNvPr>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0" name="Google Shape;1040;p23">
              <a:extLst>
                <a:ext uri="{FF2B5EF4-FFF2-40B4-BE49-F238E27FC236}">
                  <a16:creationId xmlns:a16="http://schemas.microsoft.com/office/drawing/2014/main" id="{110E8DE9-7F78-BD70-E428-2DF8921E8F55}"/>
                </a:ext>
              </a:extLst>
            </p:cNvPr>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1" name="Google Shape;1041;p23">
              <a:extLst>
                <a:ext uri="{FF2B5EF4-FFF2-40B4-BE49-F238E27FC236}">
                  <a16:creationId xmlns:a16="http://schemas.microsoft.com/office/drawing/2014/main" id="{722B1DAD-F7AC-F53E-C237-E7EAC2616256}"/>
                </a:ext>
              </a:extLst>
            </p:cNvPr>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2" name="Google Shape;1042;p23">
              <a:extLst>
                <a:ext uri="{FF2B5EF4-FFF2-40B4-BE49-F238E27FC236}">
                  <a16:creationId xmlns:a16="http://schemas.microsoft.com/office/drawing/2014/main" id="{CC8B2CDC-0363-6A35-C5EC-EF6E26A23AED}"/>
                </a:ext>
              </a:extLst>
            </p:cNvPr>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3" name="Google Shape;1043;p23">
              <a:extLst>
                <a:ext uri="{FF2B5EF4-FFF2-40B4-BE49-F238E27FC236}">
                  <a16:creationId xmlns:a16="http://schemas.microsoft.com/office/drawing/2014/main" id="{6F20D2BB-E76A-CA6B-D5CD-CC8DE78CACDB}"/>
                </a:ext>
              </a:extLst>
            </p:cNvPr>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4" name="Google Shape;1044;p23">
              <a:extLst>
                <a:ext uri="{FF2B5EF4-FFF2-40B4-BE49-F238E27FC236}">
                  <a16:creationId xmlns:a16="http://schemas.microsoft.com/office/drawing/2014/main" id="{72578072-8371-4B2B-DBF7-814759A5AD20}"/>
                </a:ext>
              </a:extLst>
            </p:cNvPr>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5" name="Google Shape;1045;p23">
              <a:extLst>
                <a:ext uri="{FF2B5EF4-FFF2-40B4-BE49-F238E27FC236}">
                  <a16:creationId xmlns:a16="http://schemas.microsoft.com/office/drawing/2014/main" id="{950ADC79-D6C6-2514-7C72-2469DD6798C1}"/>
                </a:ext>
              </a:extLst>
            </p:cNvPr>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6" name="Google Shape;1046;p23">
              <a:extLst>
                <a:ext uri="{FF2B5EF4-FFF2-40B4-BE49-F238E27FC236}">
                  <a16:creationId xmlns:a16="http://schemas.microsoft.com/office/drawing/2014/main" id="{0265EE55-7ACB-1FB2-C1A9-8C0DB2158F92}"/>
                </a:ext>
              </a:extLst>
            </p:cNvPr>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7" name="Google Shape;1047;p23">
              <a:extLst>
                <a:ext uri="{FF2B5EF4-FFF2-40B4-BE49-F238E27FC236}">
                  <a16:creationId xmlns:a16="http://schemas.microsoft.com/office/drawing/2014/main" id="{0383851E-DEE8-BE8C-3FBD-A20B330CB8A8}"/>
                </a:ext>
              </a:extLst>
            </p:cNvPr>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8" name="Google Shape;1048;p23">
              <a:extLst>
                <a:ext uri="{FF2B5EF4-FFF2-40B4-BE49-F238E27FC236}">
                  <a16:creationId xmlns:a16="http://schemas.microsoft.com/office/drawing/2014/main" id="{8FDBF6E1-5F39-A52A-D7D7-1DDF2F779B08}"/>
                </a:ext>
              </a:extLst>
            </p:cNvPr>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09" name="Google Shape;1049;p23">
              <a:extLst>
                <a:ext uri="{FF2B5EF4-FFF2-40B4-BE49-F238E27FC236}">
                  <a16:creationId xmlns:a16="http://schemas.microsoft.com/office/drawing/2014/main" id="{325C5061-9E2D-11E3-F871-76BD0E1AA202}"/>
                </a:ext>
              </a:extLst>
            </p:cNvPr>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0" name="Google Shape;1050;p23">
              <a:extLst>
                <a:ext uri="{FF2B5EF4-FFF2-40B4-BE49-F238E27FC236}">
                  <a16:creationId xmlns:a16="http://schemas.microsoft.com/office/drawing/2014/main" id="{02AE3A75-C06F-647C-D83C-277E3B1823DF}"/>
                </a:ext>
              </a:extLst>
            </p:cNvPr>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1" name="Google Shape;1051;p23">
              <a:extLst>
                <a:ext uri="{FF2B5EF4-FFF2-40B4-BE49-F238E27FC236}">
                  <a16:creationId xmlns:a16="http://schemas.microsoft.com/office/drawing/2014/main" id="{958D921D-E290-3A89-1AEA-AB456EEBD492}"/>
                </a:ext>
              </a:extLst>
            </p:cNvPr>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2" name="Google Shape;1052;p23">
              <a:extLst>
                <a:ext uri="{FF2B5EF4-FFF2-40B4-BE49-F238E27FC236}">
                  <a16:creationId xmlns:a16="http://schemas.microsoft.com/office/drawing/2014/main" id="{0E384A40-C84D-8393-EAC1-A02441765235}"/>
                </a:ext>
              </a:extLst>
            </p:cNvPr>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3" name="Google Shape;1053;p23">
              <a:extLst>
                <a:ext uri="{FF2B5EF4-FFF2-40B4-BE49-F238E27FC236}">
                  <a16:creationId xmlns:a16="http://schemas.microsoft.com/office/drawing/2014/main" id="{FB9DCD97-0B57-EF7F-3CA5-DBFA974B6CCD}"/>
                </a:ext>
              </a:extLst>
            </p:cNvPr>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4" name="Google Shape;1054;p23">
              <a:extLst>
                <a:ext uri="{FF2B5EF4-FFF2-40B4-BE49-F238E27FC236}">
                  <a16:creationId xmlns:a16="http://schemas.microsoft.com/office/drawing/2014/main" id="{AF9F8463-9D49-F7A3-6648-2269EB83B675}"/>
                </a:ext>
              </a:extLst>
            </p:cNvPr>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5" name="Google Shape;1055;p23">
              <a:extLst>
                <a:ext uri="{FF2B5EF4-FFF2-40B4-BE49-F238E27FC236}">
                  <a16:creationId xmlns:a16="http://schemas.microsoft.com/office/drawing/2014/main" id="{E87694BC-D0D7-A4EA-1DB9-2E70A26891E9}"/>
                </a:ext>
              </a:extLst>
            </p:cNvPr>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6" name="Google Shape;1056;p23">
              <a:extLst>
                <a:ext uri="{FF2B5EF4-FFF2-40B4-BE49-F238E27FC236}">
                  <a16:creationId xmlns:a16="http://schemas.microsoft.com/office/drawing/2014/main" id="{EE5A1B9A-4542-75D9-A719-805BCB66C0A9}"/>
                </a:ext>
              </a:extLst>
            </p:cNvPr>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7" name="Google Shape;1057;p23">
              <a:extLst>
                <a:ext uri="{FF2B5EF4-FFF2-40B4-BE49-F238E27FC236}">
                  <a16:creationId xmlns:a16="http://schemas.microsoft.com/office/drawing/2014/main" id="{92D64A44-B495-7E62-D534-29762137DC8B}"/>
                </a:ext>
              </a:extLst>
            </p:cNvPr>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8" name="Google Shape;1058;p23">
              <a:extLst>
                <a:ext uri="{FF2B5EF4-FFF2-40B4-BE49-F238E27FC236}">
                  <a16:creationId xmlns:a16="http://schemas.microsoft.com/office/drawing/2014/main" id="{BD538829-A772-1028-4FE4-01BBB7B77B37}"/>
                </a:ext>
              </a:extLst>
            </p:cNvPr>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19" name="Google Shape;1059;p23">
              <a:extLst>
                <a:ext uri="{FF2B5EF4-FFF2-40B4-BE49-F238E27FC236}">
                  <a16:creationId xmlns:a16="http://schemas.microsoft.com/office/drawing/2014/main" id="{3D3F58C6-22AF-3CCA-0B85-14529E8FE936}"/>
                </a:ext>
              </a:extLst>
            </p:cNvPr>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0" name="Google Shape;1060;p23">
              <a:extLst>
                <a:ext uri="{FF2B5EF4-FFF2-40B4-BE49-F238E27FC236}">
                  <a16:creationId xmlns:a16="http://schemas.microsoft.com/office/drawing/2014/main" id="{1E1666DC-D793-328B-C9A2-2F1519833932}"/>
                </a:ext>
              </a:extLst>
            </p:cNvPr>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1" name="Google Shape;1061;p23">
              <a:extLst>
                <a:ext uri="{FF2B5EF4-FFF2-40B4-BE49-F238E27FC236}">
                  <a16:creationId xmlns:a16="http://schemas.microsoft.com/office/drawing/2014/main" id="{0BAC0162-4CF9-BC84-EF4D-9F43EFFDBB54}"/>
                </a:ext>
              </a:extLst>
            </p:cNvPr>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2" name="Google Shape;1062;p23">
              <a:extLst>
                <a:ext uri="{FF2B5EF4-FFF2-40B4-BE49-F238E27FC236}">
                  <a16:creationId xmlns:a16="http://schemas.microsoft.com/office/drawing/2014/main" id="{FB84BFD2-52F6-91F2-51CA-BB116138FCEB}"/>
                </a:ext>
              </a:extLst>
            </p:cNvPr>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3" name="Google Shape;1063;p23">
              <a:extLst>
                <a:ext uri="{FF2B5EF4-FFF2-40B4-BE49-F238E27FC236}">
                  <a16:creationId xmlns:a16="http://schemas.microsoft.com/office/drawing/2014/main" id="{9C9789A8-F9AF-D04C-3055-A8E1E9322873}"/>
                </a:ext>
              </a:extLst>
            </p:cNvPr>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4" name="Google Shape;1064;p23">
              <a:extLst>
                <a:ext uri="{FF2B5EF4-FFF2-40B4-BE49-F238E27FC236}">
                  <a16:creationId xmlns:a16="http://schemas.microsoft.com/office/drawing/2014/main" id="{984C7D9F-966E-DC98-3B60-D618FFB12A80}"/>
                </a:ext>
              </a:extLst>
            </p:cNvPr>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sp>
        <p:nvSpPr>
          <p:cNvPr id="225" name="Google Shape;1065;p23">
            <a:extLst>
              <a:ext uri="{FF2B5EF4-FFF2-40B4-BE49-F238E27FC236}">
                <a16:creationId xmlns:a16="http://schemas.microsoft.com/office/drawing/2014/main" id="{514A6C83-DDC8-836B-5EC2-02282C767E43}"/>
              </a:ext>
            </a:extLst>
          </p:cNvPr>
          <p:cNvSpPr/>
          <p:nvPr/>
        </p:nvSpPr>
        <p:spPr>
          <a:xfrm>
            <a:off x="11591950" y="5817669"/>
            <a:ext cx="224343"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6" name="Google Shape;1066;p23">
            <a:extLst>
              <a:ext uri="{FF2B5EF4-FFF2-40B4-BE49-F238E27FC236}">
                <a16:creationId xmlns:a16="http://schemas.microsoft.com/office/drawing/2014/main" id="{4E164CCD-4702-5CBA-02CC-89A9A138FE59}"/>
              </a:ext>
            </a:extLst>
          </p:cNvPr>
          <p:cNvSpPr/>
          <p:nvPr/>
        </p:nvSpPr>
        <p:spPr>
          <a:xfrm flipH="1">
            <a:off x="950959" y="3052967"/>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7" name="Google Shape;1067;p23">
            <a:extLst>
              <a:ext uri="{FF2B5EF4-FFF2-40B4-BE49-F238E27FC236}">
                <a16:creationId xmlns:a16="http://schemas.microsoft.com/office/drawing/2014/main" id="{387A7A72-2AC4-CE7B-38F4-CA0333864C99}"/>
              </a:ext>
            </a:extLst>
          </p:cNvPr>
          <p:cNvSpPr/>
          <p:nvPr/>
        </p:nvSpPr>
        <p:spPr>
          <a:xfrm flipH="1">
            <a:off x="2572873" y="1669485"/>
            <a:ext cx="224343"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28" name="Google Shape;1068;p23">
            <a:extLst>
              <a:ext uri="{FF2B5EF4-FFF2-40B4-BE49-F238E27FC236}">
                <a16:creationId xmlns:a16="http://schemas.microsoft.com/office/drawing/2014/main" id="{D4FFF333-28C1-6C29-1A6A-77C2E584AF34}"/>
              </a:ext>
            </a:extLst>
          </p:cNvPr>
          <p:cNvSpPr/>
          <p:nvPr/>
        </p:nvSpPr>
        <p:spPr>
          <a:xfrm flipH="1">
            <a:off x="11485415" y="2633249"/>
            <a:ext cx="224343"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12585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Google Shape;3831;p9">
            <a:extLst>
              <a:ext uri="{FF2B5EF4-FFF2-40B4-BE49-F238E27FC236}">
                <a16:creationId xmlns:a16="http://schemas.microsoft.com/office/drawing/2014/main" id="{BB67EC32-5E61-94C6-A4BD-B83F9CEFB702}"/>
              </a:ext>
            </a:extLst>
          </p:cNvPr>
          <p:cNvSpPr/>
          <p:nvPr/>
        </p:nvSpPr>
        <p:spPr>
          <a:xfrm>
            <a:off x="11531250" y="4959852"/>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35" name="Google Shape;3832;p9">
            <a:extLst>
              <a:ext uri="{FF2B5EF4-FFF2-40B4-BE49-F238E27FC236}">
                <a16:creationId xmlns:a16="http://schemas.microsoft.com/office/drawing/2014/main" id="{455EE8EE-C1E2-E4C2-155E-26F45C43A4C0}"/>
              </a:ext>
            </a:extLst>
          </p:cNvPr>
          <p:cNvPicPr preferRelativeResize="0"/>
          <p:nvPr/>
        </p:nvPicPr>
        <p:blipFill rotWithShape="1">
          <a:blip r:embed="rId4">
            <a:alphaModFix/>
          </a:blip>
          <a:srcRect/>
          <a:stretch/>
        </p:blipFill>
        <p:spPr>
          <a:xfrm>
            <a:off x="0" y="3573651"/>
            <a:ext cx="5217041" cy="2954149"/>
          </a:xfrm>
          <a:prstGeom prst="rect">
            <a:avLst/>
          </a:prstGeom>
          <a:noFill/>
          <a:ln>
            <a:noFill/>
          </a:ln>
        </p:spPr>
      </p:pic>
      <p:sp>
        <p:nvSpPr>
          <p:cNvPr id="36" name="Google Shape;3833;p9">
            <a:extLst>
              <a:ext uri="{FF2B5EF4-FFF2-40B4-BE49-F238E27FC236}">
                <a16:creationId xmlns:a16="http://schemas.microsoft.com/office/drawing/2014/main" id="{3ED87038-88C1-FF1B-B5AD-F02134D0717D}"/>
              </a:ext>
            </a:extLst>
          </p:cNvPr>
          <p:cNvSpPr txBox="1"/>
          <p:nvPr/>
        </p:nvSpPr>
        <p:spPr>
          <a:xfrm>
            <a:off x="170121" y="2585408"/>
            <a:ext cx="4848447" cy="553943"/>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800" b="1" kern="0" dirty="0">
                <a:solidFill>
                  <a:srgbClr val="C00000"/>
                </a:solidFill>
                <a:latin typeface="UTM Avo" panose="02040603050506020204" pitchFamily="18" charset="0"/>
                <a:cs typeface="Arial"/>
                <a:sym typeface="Arial"/>
              </a:rPr>
              <a:t>THẢO LUẬN NHÓM</a:t>
            </a:r>
          </a:p>
        </p:txBody>
      </p:sp>
      <p:sp>
        <p:nvSpPr>
          <p:cNvPr id="37" name="Google Shape;3834;p9">
            <a:extLst>
              <a:ext uri="{FF2B5EF4-FFF2-40B4-BE49-F238E27FC236}">
                <a16:creationId xmlns:a16="http://schemas.microsoft.com/office/drawing/2014/main" id="{621BB57E-222C-C56E-022B-F0403BC6AE5C}"/>
              </a:ext>
            </a:extLst>
          </p:cNvPr>
          <p:cNvSpPr txBox="1"/>
          <p:nvPr/>
        </p:nvSpPr>
        <p:spPr>
          <a:xfrm>
            <a:off x="5652446" y="1461996"/>
            <a:ext cx="6028140" cy="3354710"/>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b="1" kern="0" dirty="0">
                <a:solidFill>
                  <a:srgbClr val="2C2202"/>
                </a:solidFill>
                <a:latin typeface="UTM Avo" panose="02040603050506020204" pitchFamily="18" charset="0"/>
                <a:cs typeface="Arial"/>
                <a:sym typeface="Arial"/>
              </a:rPr>
              <a:t>Bài 2: Xếp các danh từ riêng vào nhóm thích hợp</a:t>
            </a:r>
          </a:p>
          <a:p>
            <a:pPr algn="just">
              <a:lnSpc>
                <a:spcPct val="125000"/>
              </a:lnSpc>
              <a:buClr>
                <a:srgbClr val="000000"/>
              </a:buClr>
              <a:buFont typeface="Arial"/>
              <a:buNone/>
            </a:pPr>
            <a:r>
              <a:rPr lang="vi-VN" sz="2400" kern="0" dirty="0">
                <a:solidFill>
                  <a:srgbClr val="2C2202"/>
                </a:solidFill>
                <a:latin typeface="UTM Avo" panose="02040603050506020204" pitchFamily="18" charset="0"/>
                <a:cs typeface="Arial"/>
                <a:sym typeface="Arial"/>
              </a:rPr>
              <a:t>Nguyễn Hiền quê ở thôn Dương A, nay thuộc xã Nam Thắng, huyện Nam Trực, tỉnh Nam Định. Ông nổi tiếng là thần đồng. Dưới thời vua Trần Thái Tông, </a:t>
            </a:r>
            <a:r>
              <a:rPr lang="vi-VN" sz="2400" kern="0">
                <a:solidFill>
                  <a:srgbClr val="2C2202"/>
                </a:solidFill>
                <a:latin typeface="UTM Avo" panose="02040603050506020204" pitchFamily="18" charset="0"/>
                <a:cs typeface="Arial"/>
                <a:sym typeface="Arial"/>
              </a:rPr>
              <a:t>ông đ</a:t>
            </a:r>
            <a:r>
              <a:rPr lang="en-US" sz="2400" kern="0">
                <a:solidFill>
                  <a:srgbClr val="2C2202"/>
                </a:solidFill>
                <a:latin typeface="UTM Avo" panose="02040603050506020204" pitchFamily="18" charset="0"/>
                <a:cs typeface="Arial"/>
                <a:sym typeface="Arial"/>
              </a:rPr>
              <a:t>ỗ</a:t>
            </a:r>
            <a:r>
              <a:rPr lang="vi-VN" sz="2400" kern="0">
                <a:solidFill>
                  <a:srgbClr val="2C2202"/>
                </a:solidFill>
                <a:latin typeface="UTM Avo" panose="02040603050506020204" pitchFamily="18" charset="0"/>
                <a:cs typeface="Arial"/>
                <a:sym typeface="Arial"/>
              </a:rPr>
              <a:t> </a:t>
            </a:r>
            <a:r>
              <a:rPr lang="vi-VN" sz="2400" kern="0" dirty="0">
                <a:solidFill>
                  <a:srgbClr val="2C2202"/>
                </a:solidFill>
                <a:latin typeface="UTM Avo" panose="02040603050506020204" pitchFamily="18" charset="0"/>
                <a:cs typeface="Arial"/>
                <a:sym typeface="Arial"/>
              </a:rPr>
              <a:t>Trạng nguyên khi mới 12 tuổi.</a:t>
            </a:r>
          </a:p>
        </p:txBody>
      </p:sp>
      <p:grpSp>
        <p:nvGrpSpPr>
          <p:cNvPr id="38" name="Google Shape;3835;p9">
            <a:extLst>
              <a:ext uri="{FF2B5EF4-FFF2-40B4-BE49-F238E27FC236}">
                <a16:creationId xmlns:a16="http://schemas.microsoft.com/office/drawing/2014/main" id="{8E3C9341-1A09-1B08-B4C2-671621F3EC15}"/>
              </a:ext>
            </a:extLst>
          </p:cNvPr>
          <p:cNvGrpSpPr/>
          <p:nvPr/>
        </p:nvGrpSpPr>
        <p:grpSpPr>
          <a:xfrm>
            <a:off x="5485501" y="5170516"/>
            <a:ext cx="2953407" cy="1081073"/>
            <a:chOff x="1554227" y="3219448"/>
            <a:chExt cx="1667132" cy="866776"/>
          </a:xfrm>
        </p:grpSpPr>
        <p:sp>
          <p:nvSpPr>
            <p:cNvPr id="39" name="Google Shape;3836;p9">
              <a:extLst>
                <a:ext uri="{FF2B5EF4-FFF2-40B4-BE49-F238E27FC236}">
                  <a16:creationId xmlns:a16="http://schemas.microsoft.com/office/drawing/2014/main" id="{64A46453-C235-C6F5-16B9-ED12F18705D4}"/>
                </a:ext>
              </a:extLst>
            </p:cNvPr>
            <p:cNvSpPr/>
            <p:nvPr/>
          </p:nvSpPr>
          <p:spPr>
            <a:xfrm>
              <a:off x="1554227" y="3219448"/>
              <a:ext cx="1527640" cy="866776"/>
            </a:xfrm>
            <a:prstGeom prst="ellipse">
              <a:avLst/>
            </a:prstGeom>
            <a:solidFill>
              <a:srgbClr val="FF0000"/>
            </a:solidFill>
            <a:ln w="9525" cap="flat" cmpd="sng">
              <a:solidFill>
                <a:srgbClr val="2C2202"/>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7D39F"/>
                </a:solidFill>
                <a:latin typeface="UTM Avo" panose="02040603050506020204" pitchFamily="18" charset="0"/>
                <a:cs typeface="Arial"/>
                <a:sym typeface="Arial"/>
              </a:endParaRPr>
            </a:p>
          </p:txBody>
        </p:sp>
        <p:sp>
          <p:nvSpPr>
            <p:cNvPr id="40" name="Google Shape;3837;p9">
              <a:extLst>
                <a:ext uri="{FF2B5EF4-FFF2-40B4-BE49-F238E27FC236}">
                  <a16:creationId xmlns:a16="http://schemas.microsoft.com/office/drawing/2014/main" id="{DB6DFA61-258C-02FA-E9D9-EA730DA1CE16}"/>
                </a:ext>
              </a:extLst>
            </p:cNvPr>
            <p:cNvSpPr/>
            <p:nvPr/>
          </p:nvSpPr>
          <p:spPr>
            <a:xfrm>
              <a:off x="1693719" y="3219448"/>
              <a:ext cx="1527640" cy="866776"/>
            </a:xfrm>
            <a:prstGeom prst="ellipse">
              <a:avLst/>
            </a:prstGeom>
            <a:solidFill>
              <a:srgbClr val="FDF5EA"/>
            </a:solidFill>
            <a:ln w="9525" cap="flat" cmpd="sng">
              <a:solidFill>
                <a:srgbClr val="2C2202"/>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b="1" kern="0" dirty="0">
                  <a:solidFill>
                    <a:srgbClr val="2C2202"/>
                  </a:solidFill>
                  <a:latin typeface="UTM Avo" panose="02040603050506020204" pitchFamily="18" charset="0"/>
                  <a:cs typeface="Arial"/>
                  <a:sym typeface="Arial"/>
                </a:rPr>
                <a:t>Tên người</a:t>
              </a:r>
            </a:p>
          </p:txBody>
        </p:sp>
      </p:grpSp>
      <p:grpSp>
        <p:nvGrpSpPr>
          <p:cNvPr id="41" name="Google Shape;3838;p9">
            <a:extLst>
              <a:ext uri="{FF2B5EF4-FFF2-40B4-BE49-F238E27FC236}">
                <a16:creationId xmlns:a16="http://schemas.microsoft.com/office/drawing/2014/main" id="{8F097690-BB38-26AA-1FEF-0DEEC851794B}"/>
              </a:ext>
            </a:extLst>
          </p:cNvPr>
          <p:cNvGrpSpPr/>
          <p:nvPr/>
        </p:nvGrpSpPr>
        <p:grpSpPr>
          <a:xfrm>
            <a:off x="8639503" y="5170516"/>
            <a:ext cx="2957677" cy="1081073"/>
            <a:chOff x="1554227" y="3219448"/>
            <a:chExt cx="1669542" cy="866776"/>
          </a:xfrm>
        </p:grpSpPr>
        <p:sp>
          <p:nvSpPr>
            <p:cNvPr id="42" name="Google Shape;3839;p9">
              <a:extLst>
                <a:ext uri="{FF2B5EF4-FFF2-40B4-BE49-F238E27FC236}">
                  <a16:creationId xmlns:a16="http://schemas.microsoft.com/office/drawing/2014/main" id="{A34B9950-D052-D648-8820-A1D5FB1BA0BB}"/>
                </a:ext>
              </a:extLst>
            </p:cNvPr>
            <p:cNvSpPr/>
            <p:nvPr/>
          </p:nvSpPr>
          <p:spPr>
            <a:xfrm>
              <a:off x="1554227" y="3219448"/>
              <a:ext cx="1527640" cy="866776"/>
            </a:xfrm>
            <a:prstGeom prst="ellipse">
              <a:avLst/>
            </a:prstGeom>
            <a:solidFill>
              <a:srgbClr val="FF0000"/>
            </a:solidFill>
            <a:ln w="9525" cap="flat" cmpd="sng">
              <a:solidFill>
                <a:srgbClr val="2C2202"/>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endParaRPr sz="1867" kern="0" dirty="0">
                <a:solidFill>
                  <a:srgbClr val="F7D39F"/>
                </a:solidFill>
                <a:latin typeface="UTM Avo" panose="02040603050506020204" pitchFamily="18" charset="0"/>
                <a:cs typeface="Arial"/>
                <a:sym typeface="Arial"/>
              </a:endParaRPr>
            </a:p>
          </p:txBody>
        </p:sp>
        <p:sp>
          <p:nvSpPr>
            <p:cNvPr id="43" name="Google Shape;3840;p9">
              <a:extLst>
                <a:ext uri="{FF2B5EF4-FFF2-40B4-BE49-F238E27FC236}">
                  <a16:creationId xmlns:a16="http://schemas.microsoft.com/office/drawing/2014/main" id="{1868CAAA-733D-4FC5-3298-8E21A33AFF40}"/>
                </a:ext>
              </a:extLst>
            </p:cNvPr>
            <p:cNvSpPr/>
            <p:nvPr/>
          </p:nvSpPr>
          <p:spPr>
            <a:xfrm>
              <a:off x="1696129" y="3219448"/>
              <a:ext cx="1527640" cy="866776"/>
            </a:xfrm>
            <a:prstGeom prst="ellipse">
              <a:avLst/>
            </a:prstGeom>
            <a:solidFill>
              <a:srgbClr val="FDF5EA"/>
            </a:solidFill>
            <a:ln w="9525" cap="flat" cmpd="sng">
              <a:solidFill>
                <a:srgbClr val="2C2202"/>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en-US" sz="2400" b="1" kern="0" dirty="0" err="1">
                  <a:solidFill>
                    <a:srgbClr val="2C2202"/>
                  </a:solidFill>
                  <a:latin typeface="UTM Avo" panose="02040603050506020204" pitchFamily="18" charset="0"/>
                  <a:cs typeface="Arial"/>
                  <a:sym typeface="Arial"/>
                </a:rPr>
                <a:t>Tên</a:t>
              </a:r>
              <a:r>
                <a:rPr lang="en-US" sz="2400" b="1" kern="0" dirty="0">
                  <a:solidFill>
                    <a:srgbClr val="2C2202"/>
                  </a:solidFill>
                  <a:latin typeface="UTM Avo" panose="02040603050506020204" pitchFamily="18" charset="0"/>
                  <a:cs typeface="Arial"/>
                  <a:sym typeface="Arial"/>
                </a:rPr>
                <a:t> </a:t>
              </a:r>
              <a:r>
                <a:rPr lang="en-US" sz="2400" b="1" kern="0" dirty="0" err="1">
                  <a:solidFill>
                    <a:srgbClr val="2C2202"/>
                  </a:solidFill>
                  <a:latin typeface="UTM Avo" panose="02040603050506020204" pitchFamily="18" charset="0"/>
                  <a:cs typeface="Arial"/>
                  <a:sym typeface="Arial"/>
                </a:rPr>
                <a:t>địa</a:t>
              </a:r>
              <a:r>
                <a:rPr lang="en-US" sz="2400" b="1" kern="0" dirty="0">
                  <a:solidFill>
                    <a:srgbClr val="2C2202"/>
                  </a:solidFill>
                  <a:latin typeface="UTM Avo" panose="02040603050506020204" pitchFamily="18" charset="0"/>
                  <a:cs typeface="Arial"/>
                  <a:sym typeface="Arial"/>
                </a:rPr>
                <a:t> </a:t>
              </a:r>
              <a:r>
                <a:rPr lang="en-US" sz="2400" b="1" kern="0" dirty="0" err="1">
                  <a:solidFill>
                    <a:srgbClr val="2C2202"/>
                  </a:solidFill>
                  <a:latin typeface="UTM Avo" panose="02040603050506020204" pitchFamily="18" charset="0"/>
                  <a:cs typeface="Arial"/>
                  <a:sym typeface="Arial"/>
                </a:rPr>
                <a:t>lí</a:t>
              </a:r>
              <a:endParaRPr lang="en-US" sz="2400" b="1" kern="0" dirty="0">
                <a:solidFill>
                  <a:srgbClr val="2C2202"/>
                </a:solidFill>
                <a:latin typeface="UTM Avo" panose="02040603050506020204" pitchFamily="18" charset="0"/>
                <a:cs typeface="Arial"/>
                <a:sym typeface="Arial"/>
              </a:endParaRPr>
            </a:p>
          </p:txBody>
        </p:sp>
      </p:grpSp>
      <p:cxnSp>
        <p:nvCxnSpPr>
          <p:cNvPr id="44" name="Google Shape;3841;p9">
            <a:extLst>
              <a:ext uri="{FF2B5EF4-FFF2-40B4-BE49-F238E27FC236}">
                <a16:creationId xmlns:a16="http://schemas.microsoft.com/office/drawing/2014/main" id="{BE26662B-8D6A-6DC1-BA07-BD66F24ABEDD}"/>
              </a:ext>
            </a:extLst>
          </p:cNvPr>
          <p:cNvCxnSpPr/>
          <p:nvPr/>
        </p:nvCxnSpPr>
        <p:spPr>
          <a:xfrm>
            <a:off x="5821500" y="2862380"/>
            <a:ext cx="1800445" cy="0"/>
          </a:xfrm>
          <a:prstGeom prst="straightConnector1">
            <a:avLst/>
          </a:prstGeom>
          <a:noFill/>
          <a:ln w="28575" cap="flat" cmpd="sng">
            <a:solidFill>
              <a:srgbClr val="FF0000"/>
            </a:solidFill>
            <a:prstDash val="solid"/>
            <a:round/>
            <a:headEnd type="none" w="sm" len="sm"/>
            <a:tailEnd type="none" w="sm" len="sm"/>
          </a:ln>
        </p:spPr>
      </p:cxnSp>
      <p:cxnSp>
        <p:nvCxnSpPr>
          <p:cNvPr id="45" name="Google Shape;3842;p9">
            <a:extLst>
              <a:ext uri="{FF2B5EF4-FFF2-40B4-BE49-F238E27FC236}">
                <a16:creationId xmlns:a16="http://schemas.microsoft.com/office/drawing/2014/main" id="{D7186D5B-5011-14EB-69CE-96513B898C93}"/>
              </a:ext>
            </a:extLst>
          </p:cNvPr>
          <p:cNvCxnSpPr/>
          <p:nvPr/>
        </p:nvCxnSpPr>
        <p:spPr>
          <a:xfrm>
            <a:off x="9522553" y="2862380"/>
            <a:ext cx="1412948" cy="0"/>
          </a:xfrm>
          <a:prstGeom prst="straightConnector1">
            <a:avLst/>
          </a:prstGeom>
          <a:noFill/>
          <a:ln w="28575" cap="flat" cmpd="sng">
            <a:solidFill>
              <a:srgbClr val="FF0000"/>
            </a:solidFill>
            <a:prstDash val="solid"/>
            <a:round/>
            <a:headEnd type="none" w="sm" len="sm"/>
            <a:tailEnd type="none" w="sm" len="sm"/>
          </a:ln>
        </p:spPr>
      </p:cxnSp>
      <p:cxnSp>
        <p:nvCxnSpPr>
          <p:cNvPr id="46" name="Google Shape;3843;p9">
            <a:extLst>
              <a:ext uri="{FF2B5EF4-FFF2-40B4-BE49-F238E27FC236}">
                <a16:creationId xmlns:a16="http://schemas.microsoft.com/office/drawing/2014/main" id="{1EBE9B9F-FECE-D9A1-4A38-ECACA3567488}"/>
              </a:ext>
            </a:extLst>
          </p:cNvPr>
          <p:cNvCxnSpPr/>
          <p:nvPr/>
        </p:nvCxnSpPr>
        <p:spPr>
          <a:xfrm>
            <a:off x="7287619" y="3310802"/>
            <a:ext cx="1561192" cy="0"/>
          </a:xfrm>
          <a:prstGeom prst="straightConnector1">
            <a:avLst/>
          </a:prstGeom>
          <a:noFill/>
          <a:ln w="28575" cap="flat" cmpd="sng">
            <a:solidFill>
              <a:srgbClr val="FF0000"/>
            </a:solidFill>
            <a:prstDash val="solid"/>
            <a:round/>
            <a:headEnd type="none" w="sm" len="sm"/>
            <a:tailEnd type="none" w="sm" len="sm"/>
          </a:ln>
        </p:spPr>
      </p:cxnSp>
      <p:cxnSp>
        <p:nvCxnSpPr>
          <p:cNvPr id="47" name="Google Shape;3844;p9">
            <a:extLst>
              <a:ext uri="{FF2B5EF4-FFF2-40B4-BE49-F238E27FC236}">
                <a16:creationId xmlns:a16="http://schemas.microsoft.com/office/drawing/2014/main" id="{4E3C5862-F641-BECE-2AE7-32B3FD259E11}"/>
              </a:ext>
            </a:extLst>
          </p:cNvPr>
          <p:cNvCxnSpPr>
            <a:cxnSpLocks/>
          </p:cNvCxnSpPr>
          <p:nvPr/>
        </p:nvCxnSpPr>
        <p:spPr>
          <a:xfrm>
            <a:off x="6441958" y="3744072"/>
            <a:ext cx="1581746" cy="0"/>
          </a:xfrm>
          <a:prstGeom prst="straightConnector1">
            <a:avLst/>
          </a:prstGeom>
          <a:noFill/>
          <a:ln w="28575" cap="flat" cmpd="sng">
            <a:solidFill>
              <a:srgbClr val="FF0000"/>
            </a:solidFill>
            <a:prstDash val="solid"/>
            <a:round/>
            <a:headEnd type="none" w="sm" len="sm"/>
            <a:tailEnd type="none" w="sm" len="sm"/>
          </a:ln>
        </p:spPr>
      </p:cxnSp>
      <p:cxnSp>
        <p:nvCxnSpPr>
          <p:cNvPr id="48" name="Google Shape;3845;p9">
            <a:extLst>
              <a:ext uri="{FF2B5EF4-FFF2-40B4-BE49-F238E27FC236}">
                <a16:creationId xmlns:a16="http://schemas.microsoft.com/office/drawing/2014/main" id="{B2C1274E-5624-EA90-85DB-2D9622F4EE60}"/>
              </a:ext>
            </a:extLst>
          </p:cNvPr>
          <p:cNvCxnSpPr>
            <a:cxnSpLocks/>
          </p:cNvCxnSpPr>
          <p:nvPr/>
        </p:nvCxnSpPr>
        <p:spPr>
          <a:xfrm>
            <a:off x="9175814" y="4201447"/>
            <a:ext cx="2355436" cy="0"/>
          </a:xfrm>
          <a:prstGeom prst="straightConnector1">
            <a:avLst/>
          </a:prstGeom>
          <a:noFill/>
          <a:ln w="28575" cap="flat" cmpd="sng">
            <a:solidFill>
              <a:srgbClr val="FF0000"/>
            </a:solidFill>
            <a:prstDash val="solid"/>
            <a:round/>
            <a:headEnd type="none" w="sm" len="sm"/>
            <a:tailEnd type="none" w="sm" len="sm"/>
          </a:ln>
        </p:spPr>
      </p:cxnSp>
      <p:cxnSp>
        <p:nvCxnSpPr>
          <p:cNvPr id="49" name="Google Shape;3846;p9">
            <a:extLst>
              <a:ext uri="{FF2B5EF4-FFF2-40B4-BE49-F238E27FC236}">
                <a16:creationId xmlns:a16="http://schemas.microsoft.com/office/drawing/2014/main" id="{03EF6007-2C93-78FC-87E6-2BA7BF0FEC16}"/>
              </a:ext>
            </a:extLst>
          </p:cNvPr>
          <p:cNvCxnSpPr/>
          <p:nvPr/>
        </p:nvCxnSpPr>
        <p:spPr>
          <a:xfrm>
            <a:off x="10118302" y="3310802"/>
            <a:ext cx="1412948" cy="0"/>
          </a:xfrm>
          <a:prstGeom prst="straightConnector1">
            <a:avLst/>
          </a:prstGeom>
          <a:noFill/>
          <a:ln w="28575"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40387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p:tgtEl>
                                          <p:spTgt spid="3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p:tgtEl>
                                          <p:spTgt spid="38"/>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Google Shape;3851;p10">
            <a:extLst>
              <a:ext uri="{FF2B5EF4-FFF2-40B4-BE49-F238E27FC236}">
                <a16:creationId xmlns:a16="http://schemas.microsoft.com/office/drawing/2014/main" id="{5FEA5AE7-D028-4AF1-B0AD-5E073291174D}"/>
              </a:ext>
            </a:extLst>
          </p:cNvPr>
          <p:cNvSpPr txBox="1">
            <a:spLocks/>
          </p:cNvSpPr>
          <p:nvPr/>
        </p:nvSpPr>
        <p:spPr>
          <a:xfrm>
            <a:off x="3958178" y="1466209"/>
            <a:ext cx="4275644" cy="876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1pPr>
            <a:lvl2pPr marR="0" lvl="1"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2pPr>
            <a:lvl3pPr marR="0" lvl="2"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3pPr>
            <a:lvl4pPr marR="0" lvl="3"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4pPr>
            <a:lvl5pPr marR="0" lvl="4"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5pPr>
            <a:lvl6pPr marR="0" lvl="5"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6pPr>
            <a:lvl7pPr marR="0" lvl="6"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7pPr>
            <a:lvl8pPr marR="0" lvl="7"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8pPr>
            <a:lvl9pPr marR="0" lvl="8" algn="l" rtl="0">
              <a:lnSpc>
                <a:spcPct val="100000"/>
              </a:lnSpc>
              <a:spcBef>
                <a:spcPts val="0"/>
              </a:spcBef>
              <a:spcAft>
                <a:spcPts val="0"/>
              </a:spcAft>
              <a:buClr>
                <a:schemeClr val="accent2"/>
              </a:buClr>
              <a:buSzPts val="3500"/>
              <a:buFont typeface="McLaren"/>
              <a:buNone/>
              <a:defRPr sz="3500" b="1" i="0" u="none" strike="noStrike" cap="none">
                <a:solidFill>
                  <a:schemeClr val="accent2"/>
                </a:solidFill>
                <a:latin typeface="McLaren"/>
                <a:ea typeface="McLaren"/>
                <a:cs typeface="McLaren"/>
                <a:sym typeface="McLaren"/>
              </a:defRPr>
            </a:lvl9pPr>
          </a:lstStyle>
          <a:p>
            <a:pPr algn="ctr"/>
            <a:r>
              <a:rPr lang="vi-VN" sz="2800" kern="0" dirty="0">
                <a:solidFill>
                  <a:srgbClr val="C00000"/>
                </a:solidFill>
                <a:latin typeface="UTM Avo" panose="02040603050506020204" pitchFamily="18" charset="0"/>
                <a:ea typeface="Arial"/>
                <a:cs typeface="Arial"/>
                <a:sym typeface="Arial"/>
              </a:rPr>
              <a:t>ĐÁP ÁN</a:t>
            </a:r>
          </a:p>
        </p:txBody>
      </p:sp>
      <p:sp>
        <p:nvSpPr>
          <p:cNvPr id="8" name="Google Shape;3852;p10">
            <a:extLst>
              <a:ext uri="{FF2B5EF4-FFF2-40B4-BE49-F238E27FC236}">
                <a16:creationId xmlns:a16="http://schemas.microsoft.com/office/drawing/2014/main" id="{7A32FBB7-B1A5-0D7D-EF43-38B5CCFD048C}"/>
              </a:ext>
            </a:extLst>
          </p:cNvPr>
          <p:cNvSpPr/>
          <p:nvPr/>
        </p:nvSpPr>
        <p:spPr>
          <a:xfrm>
            <a:off x="11134247" y="6030467"/>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aphicFrame>
        <p:nvGraphicFramePr>
          <p:cNvPr id="9" name="Google Shape;3853;p10">
            <a:extLst>
              <a:ext uri="{FF2B5EF4-FFF2-40B4-BE49-F238E27FC236}">
                <a16:creationId xmlns:a16="http://schemas.microsoft.com/office/drawing/2014/main" id="{FA389307-DB9D-4D13-0DCB-080851E8A075}"/>
              </a:ext>
            </a:extLst>
          </p:cNvPr>
          <p:cNvGraphicFramePr/>
          <p:nvPr>
            <p:extLst>
              <p:ext uri="{D42A27DB-BD31-4B8C-83A1-F6EECF244321}">
                <p14:modId xmlns:p14="http://schemas.microsoft.com/office/powerpoint/2010/main" val="2374518390"/>
              </p:ext>
            </p:extLst>
          </p:nvPr>
        </p:nvGraphicFramePr>
        <p:xfrm>
          <a:off x="1369381" y="2469838"/>
          <a:ext cx="9764866" cy="2285067"/>
        </p:xfrm>
        <a:graphic>
          <a:graphicData uri="http://schemas.openxmlformats.org/drawingml/2006/table">
            <a:tbl>
              <a:tblPr firstRow="1" bandRow="1">
                <a:noFill/>
              </a:tblPr>
              <a:tblGrid>
                <a:gridCol w="4882433">
                  <a:extLst>
                    <a:ext uri="{9D8B030D-6E8A-4147-A177-3AD203B41FA5}">
                      <a16:colId xmlns:a16="http://schemas.microsoft.com/office/drawing/2014/main" val="20000"/>
                    </a:ext>
                  </a:extLst>
                </a:gridCol>
                <a:gridCol w="4882433">
                  <a:extLst>
                    <a:ext uri="{9D8B030D-6E8A-4147-A177-3AD203B41FA5}">
                      <a16:colId xmlns:a16="http://schemas.microsoft.com/office/drawing/2014/main" val="20001"/>
                    </a:ext>
                  </a:extLst>
                </a:gridCol>
              </a:tblGrid>
              <a:tr h="4944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None/>
                      </a:pPr>
                      <a:r>
                        <a:rPr lang="en-US" sz="2400" b="1" u="none" strike="noStrike" cap="none" dirty="0" err="1">
                          <a:solidFill>
                            <a:srgbClr val="2C2202"/>
                          </a:solidFill>
                          <a:latin typeface="UTM Avo" panose="02040603050506020204" pitchFamily="18" charset="0"/>
                        </a:rPr>
                        <a:t>Nhóm</a:t>
                      </a:r>
                      <a:endParaRPr lang="en-US" sz="2400" b="1"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None/>
                      </a:pPr>
                      <a:r>
                        <a:rPr lang="en-US" sz="2400" b="1" u="none" strike="noStrike" cap="none" dirty="0">
                          <a:solidFill>
                            <a:srgbClr val="2C2202"/>
                          </a:solidFill>
                          <a:latin typeface="UTM Avo" panose="02040603050506020204" pitchFamily="18" charset="0"/>
                        </a:rPr>
                        <a:t>Danh </a:t>
                      </a:r>
                      <a:r>
                        <a:rPr lang="en-US" sz="2400" b="1" u="none" strike="noStrike" cap="none" dirty="0" err="1">
                          <a:solidFill>
                            <a:srgbClr val="2C2202"/>
                          </a:solidFill>
                          <a:latin typeface="UTM Avo" panose="02040603050506020204" pitchFamily="18" charset="0"/>
                        </a:rPr>
                        <a:t>từ</a:t>
                      </a:r>
                      <a:endParaRPr lang="en-US" sz="2400" b="1"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602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None/>
                      </a:pPr>
                      <a:r>
                        <a:rPr lang="vi-VN" sz="2400" i="0" u="none" strike="noStrike" cap="none" dirty="0">
                          <a:solidFill>
                            <a:srgbClr val="2C2202"/>
                          </a:solidFill>
                          <a:latin typeface="UTM Avo" panose="02040603050506020204" pitchFamily="18" charset="0"/>
                        </a:rPr>
                        <a:t>Tên người</a:t>
                      </a: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25000"/>
                        </a:lnSpc>
                        <a:spcBef>
                          <a:spcPts val="0"/>
                        </a:spcBef>
                        <a:spcAft>
                          <a:spcPts val="0"/>
                        </a:spcAft>
                        <a:buNone/>
                      </a:pPr>
                      <a:r>
                        <a:rPr lang="en-US" sz="2400" i="0" u="none" strike="noStrike" cap="none" dirty="0" err="1">
                          <a:solidFill>
                            <a:srgbClr val="2C2202"/>
                          </a:solidFill>
                          <a:latin typeface="UTM Avo" panose="02040603050506020204" pitchFamily="18" charset="0"/>
                        </a:rPr>
                        <a:t>Nguyễn</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Hiền</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Trần</a:t>
                      </a:r>
                      <a:r>
                        <a:rPr lang="en-US" sz="2400" i="0" u="none" strike="noStrike" cap="none" dirty="0">
                          <a:solidFill>
                            <a:srgbClr val="2C2202"/>
                          </a:solidFill>
                          <a:latin typeface="UTM Avo" panose="02040603050506020204" pitchFamily="18" charset="0"/>
                        </a:rPr>
                        <a:t> Thái </a:t>
                      </a:r>
                      <a:r>
                        <a:rPr lang="en-US" sz="2400" i="0" u="none" strike="noStrike" cap="none" dirty="0" err="1">
                          <a:solidFill>
                            <a:srgbClr val="2C2202"/>
                          </a:solidFill>
                          <a:latin typeface="UTM Avo" panose="02040603050506020204" pitchFamily="18" charset="0"/>
                        </a:rPr>
                        <a:t>Tông</a:t>
                      </a:r>
                      <a:endParaRPr lang="en-US" sz="2400" i="0"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11514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25000"/>
                        </a:lnSpc>
                        <a:spcBef>
                          <a:spcPts val="0"/>
                        </a:spcBef>
                        <a:spcAft>
                          <a:spcPts val="0"/>
                        </a:spcAft>
                        <a:buNone/>
                      </a:pPr>
                      <a:r>
                        <a:rPr lang="en-US" sz="2400" i="0" u="none" strike="noStrike" cap="none" dirty="0" err="1">
                          <a:solidFill>
                            <a:srgbClr val="2C2202"/>
                          </a:solidFill>
                          <a:latin typeface="UTM Avo" panose="02040603050506020204" pitchFamily="18" charset="0"/>
                        </a:rPr>
                        <a:t>Tên</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địa</a:t>
                      </a:r>
                      <a:r>
                        <a:rPr lang="en-US" sz="2400" i="0" u="none" strike="noStrike" cap="none" dirty="0">
                          <a:solidFill>
                            <a:srgbClr val="2C2202"/>
                          </a:solidFill>
                          <a:latin typeface="UTM Avo" panose="02040603050506020204" pitchFamily="18" charset="0"/>
                        </a:rPr>
                        <a:t> </a:t>
                      </a:r>
                      <a:r>
                        <a:rPr lang="en-US" sz="2400" i="0" u="none" strike="noStrike" cap="none" dirty="0" err="1">
                          <a:solidFill>
                            <a:srgbClr val="2C2202"/>
                          </a:solidFill>
                          <a:latin typeface="UTM Avo" panose="02040603050506020204" pitchFamily="18" charset="0"/>
                        </a:rPr>
                        <a:t>lý</a:t>
                      </a:r>
                      <a:endParaRPr lang="en-US" sz="2400" i="0" u="none" strike="noStrike" cap="none" dirty="0">
                        <a:solidFill>
                          <a:srgbClr val="2C2202"/>
                        </a:solidFill>
                        <a:latin typeface="UTM Avo" panose="02040603050506020204" pitchFamily="18" charset="0"/>
                      </a:endParaRP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25000"/>
                        </a:lnSpc>
                        <a:spcBef>
                          <a:spcPts val="0"/>
                        </a:spcBef>
                        <a:spcAft>
                          <a:spcPts val="0"/>
                        </a:spcAft>
                        <a:buNone/>
                      </a:pPr>
                      <a:r>
                        <a:rPr lang="pl-PL" sz="2400" i="0" u="none" strike="noStrike" cap="none" dirty="0">
                          <a:solidFill>
                            <a:srgbClr val="2C2202"/>
                          </a:solidFill>
                          <a:latin typeface="UTM Avo" panose="02040603050506020204" pitchFamily="18" charset="0"/>
                        </a:rPr>
                        <a:t>Dương A, Nam Thắng, Nam Trực, Nam Định</a:t>
                      </a:r>
                    </a:p>
                  </a:txBody>
                  <a:tcPr marL="121933" marR="121933" marT="60967" marB="609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bl>
          </a:graphicData>
        </a:graphic>
      </p:graphicFrame>
      <p:grpSp>
        <p:nvGrpSpPr>
          <p:cNvPr id="241" name="Google Shape;852;p23">
            <a:extLst>
              <a:ext uri="{FF2B5EF4-FFF2-40B4-BE49-F238E27FC236}">
                <a16:creationId xmlns:a16="http://schemas.microsoft.com/office/drawing/2014/main" id="{2ED59B5A-C8EA-98E1-9F5D-1139EB01E323}"/>
              </a:ext>
            </a:extLst>
          </p:cNvPr>
          <p:cNvGrpSpPr/>
          <p:nvPr/>
        </p:nvGrpSpPr>
        <p:grpSpPr>
          <a:xfrm>
            <a:off x="155409" y="5936539"/>
            <a:ext cx="724776" cy="1000135"/>
            <a:chOff x="626325" y="3925200"/>
            <a:chExt cx="612625" cy="845375"/>
          </a:xfrm>
        </p:grpSpPr>
        <p:sp>
          <p:nvSpPr>
            <p:cNvPr id="242" name="Google Shape;853;p23">
              <a:extLst>
                <a:ext uri="{FF2B5EF4-FFF2-40B4-BE49-F238E27FC236}">
                  <a16:creationId xmlns:a16="http://schemas.microsoft.com/office/drawing/2014/main" id="{0EE61843-9C6A-EABD-4138-718D3178F2AC}"/>
                </a:ext>
              </a:extLst>
            </p:cNvPr>
            <p:cNvSpPr/>
            <p:nvPr/>
          </p:nvSpPr>
          <p:spPr>
            <a:xfrm>
              <a:off x="626325" y="3925200"/>
              <a:ext cx="318375" cy="371475"/>
            </a:xfrm>
            <a:custGeom>
              <a:avLst/>
              <a:gdLst/>
              <a:ahLst/>
              <a:cxnLst/>
              <a:rect l="l" t="t" r="r" b="b"/>
              <a:pathLst>
                <a:path w="12735" h="14859" extrusionOk="0">
                  <a:moveTo>
                    <a:pt x="2791" y="1"/>
                  </a:moveTo>
                  <a:cubicBezTo>
                    <a:pt x="2372" y="1"/>
                    <a:pt x="1971" y="119"/>
                    <a:pt x="1656" y="448"/>
                  </a:cubicBezTo>
                  <a:cubicBezTo>
                    <a:pt x="1329" y="792"/>
                    <a:pt x="1139" y="1252"/>
                    <a:pt x="956" y="1685"/>
                  </a:cubicBezTo>
                  <a:cubicBezTo>
                    <a:pt x="771" y="2123"/>
                    <a:pt x="609" y="2568"/>
                    <a:pt x="475" y="3023"/>
                  </a:cubicBezTo>
                  <a:cubicBezTo>
                    <a:pt x="338" y="3478"/>
                    <a:pt x="227" y="3938"/>
                    <a:pt x="140" y="4405"/>
                  </a:cubicBezTo>
                  <a:cubicBezTo>
                    <a:pt x="66" y="4816"/>
                    <a:pt x="17" y="5281"/>
                    <a:pt x="215" y="5668"/>
                  </a:cubicBezTo>
                  <a:cubicBezTo>
                    <a:pt x="280" y="5793"/>
                    <a:pt x="378" y="5902"/>
                    <a:pt x="499" y="5979"/>
                  </a:cubicBezTo>
                  <a:cubicBezTo>
                    <a:pt x="253" y="6667"/>
                    <a:pt x="22" y="7374"/>
                    <a:pt x="13" y="8111"/>
                  </a:cubicBezTo>
                  <a:cubicBezTo>
                    <a:pt x="1" y="8799"/>
                    <a:pt x="215" y="9502"/>
                    <a:pt x="691" y="10012"/>
                  </a:cubicBezTo>
                  <a:cubicBezTo>
                    <a:pt x="908" y="10248"/>
                    <a:pt x="1185" y="10426"/>
                    <a:pt x="1490" y="10527"/>
                  </a:cubicBezTo>
                  <a:cubicBezTo>
                    <a:pt x="1416" y="11273"/>
                    <a:pt x="1370" y="12053"/>
                    <a:pt x="1659" y="12758"/>
                  </a:cubicBezTo>
                  <a:cubicBezTo>
                    <a:pt x="1921" y="13406"/>
                    <a:pt x="2532" y="13887"/>
                    <a:pt x="3235" y="13938"/>
                  </a:cubicBezTo>
                  <a:cubicBezTo>
                    <a:pt x="3273" y="13941"/>
                    <a:pt x="3310" y="13942"/>
                    <a:pt x="3347" y="13942"/>
                  </a:cubicBezTo>
                  <a:cubicBezTo>
                    <a:pt x="3584" y="13942"/>
                    <a:pt x="3819" y="13877"/>
                    <a:pt x="4025" y="13755"/>
                  </a:cubicBezTo>
                  <a:cubicBezTo>
                    <a:pt x="4271" y="14439"/>
                    <a:pt x="5020" y="14859"/>
                    <a:pt x="5740" y="14859"/>
                  </a:cubicBezTo>
                  <a:cubicBezTo>
                    <a:pt x="5816" y="14859"/>
                    <a:pt x="5890" y="14854"/>
                    <a:pt x="5964" y="14845"/>
                  </a:cubicBezTo>
                  <a:cubicBezTo>
                    <a:pt x="7033" y="14705"/>
                    <a:pt x="7791" y="13793"/>
                    <a:pt x="8188" y="12859"/>
                  </a:cubicBezTo>
                  <a:cubicBezTo>
                    <a:pt x="8369" y="12433"/>
                    <a:pt x="8489" y="11993"/>
                    <a:pt x="8592" y="11543"/>
                  </a:cubicBezTo>
                  <a:cubicBezTo>
                    <a:pt x="9181" y="11722"/>
                    <a:pt x="9805" y="11899"/>
                    <a:pt x="10424" y="11899"/>
                  </a:cubicBezTo>
                  <a:cubicBezTo>
                    <a:pt x="10653" y="11899"/>
                    <a:pt x="10882" y="11874"/>
                    <a:pt x="11108" y="11817"/>
                  </a:cubicBezTo>
                  <a:cubicBezTo>
                    <a:pt x="11839" y="11632"/>
                    <a:pt x="12535" y="11086"/>
                    <a:pt x="12662" y="10308"/>
                  </a:cubicBezTo>
                  <a:cubicBezTo>
                    <a:pt x="12734" y="9870"/>
                    <a:pt x="12592" y="9444"/>
                    <a:pt x="12443" y="9038"/>
                  </a:cubicBezTo>
                  <a:cubicBezTo>
                    <a:pt x="12361" y="8831"/>
                    <a:pt x="12292" y="8619"/>
                    <a:pt x="12236" y="8402"/>
                  </a:cubicBezTo>
                  <a:cubicBezTo>
                    <a:pt x="12193" y="8190"/>
                    <a:pt x="12164" y="7976"/>
                    <a:pt x="12150" y="7762"/>
                  </a:cubicBezTo>
                  <a:cubicBezTo>
                    <a:pt x="12116" y="7307"/>
                    <a:pt x="12104" y="6845"/>
                    <a:pt x="11933" y="6414"/>
                  </a:cubicBezTo>
                  <a:cubicBezTo>
                    <a:pt x="11760" y="5983"/>
                    <a:pt x="11442" y="5726"/>
                    <a:pt x="11083" y="5485"/>
                  </a:cubicBezTo>
                  <a:cubicBezTo>
                    <a:pt x="10775" y="5273"/>
                    <a:pt x="10417" y="5076"/>
                    <a:pt x="10229" y="4737"/>
                  </a:cubicBezTo>
                  <a:cubicBezTo>
                    <a:pt x="10102" y="4503"/>
                    <a:pt x="10049" y="4239"/>
                    <a:pt x="9916" y="4007"/>
                  </a:cubicBezTo>
                  <a:cubicBezTo>
                    <a:pt x="9796" y="3803"/>
                    <a:pt x="9637" y="3622"/>
                    <a:pt x="9447" y="3476"/>
                  </a:cubicBezTo>
                  <a:cubicBezTo>
                    <a:pt x="9262" y="3319"/>
                    <a:pt x="9052" y="3189"/>
                    <a:pt x="8850" y="3064"/>
                  </a:cubicBezTo>
                  <a:lnTo>
                    <a:pt x="8176" y="2643"/>
                  </a:lnTo>
                  <a:lnTo>
                    <a:pt x="6800" y="1789"/>
                  </a:lnTo>
                  <a:cubicBezTo>
                    <a:pt x="5986" y="1278"/>
                    <a:pt x="5175" y="734"/>
                    <a:pt x="4282" y="361"/>
                  </a:cubicBezTo>
                  <a:cubicBezTo>
                    <a:pt x="3838" y="175"/>
                    <a:pt x="3301" y="1"/>
                    <a:pt x="2791"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43" name="Google Shape;854;p23">
              <a:extLst>
                <a:ext uri="{FF2B5EF4-FFF2-40B4-BE49-F238E27FC236}">
                  <a16:creationId xmlns:a16="http://schemas.microsoft.com/office/drawing/2014/main" id="{93EFB13D-768A-DE68-696E-F7D278DBB347}"/>
                </a:ext>
              </a:extLst>
            </p:cNvPr>
            <p:cNvSpPr/>
            <p:nvPr/>
          </p:nvSpPr>
          <p:spPr>
            <a:xfrm>
              <a:off x="628975" y="4395725"/>
              <a:ext cx="291725" cy="211650"/>
            </a:xfrm>
            <a:custGeom>
              <a:avLst/>
              <a:gdLst/>
              <a:ahLst/>
              <a:cxnLst/>
              <a:rect l="l" t="t" r="r" b="b"/>
              <a:pathLst>
                <a:path w="11669" h="8466" extrusionOk="0">
                  <a:moveTo>
                    <a:pt x="8228" y="0"/>
                  </a:moveTo>
                  <a:cubicBezTo>
                    <a:pt x="8156" y="0"/>
                    <a:pt x="8084" y="4"/>
                    <a:pt x="8012" y="12"/>
                  </a:cubicBezTo>
                  <a:cubicBezTo>
                    <a:pt x="7784" y="36"/>
                    <a:pt x="7562" y="106"/>
                    <a:pt x="7363" y="216"/>
                  </a:cubicBezTo>
                  <a:cubicBezTo>
                    <a:pt x="7158" y="332"/>
                    <a:pt x="6980" y="491"/>
                    <a:pt x="6790" y="628"/>
                  </a:cubicBezTo>
                  <a:cubicBezTo>
                    <a:pt x="6602" y="768"/>
                    <a:pt x="6462" y="854"/>
                    <a:pt x="6294" y="866"/>
                  </a:cubicBezTo>
                  <a:cubicBezTo>
                    <a:pt x="6288" y="867"/>
                    <a:pt x="6282" y="867"/>
                    <a:pt x="6276" y="867"/>
                  </a:cubicBezTo>
                  <a:cubicBezTo>
                    <a:pt x="6068" y="867"/>
                    <a:pt x="5916" y="671"/>
                    <a:pt x="5743" y="570"/>
                  </a:cubicBezTo>
                  <a:cubicBezTo>
                    <a:pt x="5439" y="393"/>
                    <a:pt x="5094" y="316"/>
                    <a:pt x="4746" y="316"/>
                  </a:cubicBezTo>
                  <a:cubicBezTo>
                    <a:pt x="4635" y="316"/>
                    <a:pt x="4523" y="324"/>
                    <a:pt x="4412" y="339"/>
                  </a:cubicBezTo>
                  <a:cubicBezTo>
                    <a:pt x="3312" y="491"/>
                    <a:pt x="2530" y="1336"/>
                    <a:pt x="1895" y="2175"/>
                  </a:cubicBezTo>
                  <a:lnTo>
                    <a:pt x="1635" y="2529"/>
                  </a:lnTo>
                  <a:cubicBezTo>
                    <a:pt x="1620" y="2549"/>
                    <a:pt x="1611" y="2570"/>
                    <a:pt x="1603" y="2594"/>
                  </a:cubicBezTo>
                  <a:cubicBezTo>
                    <a:pt x="1574" y="2560"/>
                    <a:pt x="1531" y="2540"/>
                    <a:pt x="1487" y="2540"/>
                  </a:cubicBezTo>
                  <a:cubicBezTo>
                    <a:pt x="1473" y="2540"/>
                    <a:pt x="1458" y="2542"/>
                    <a:pt x="1444" y="2546"/>
                  </a:cubicBezTo>
                  <a:cubicBezTo>
                    <a:pt x="1045" y="2659"/>
                    <a:pt x="686" y="2883"/>
                    <a:pt x="407" y="3189"/>
                  </a:cubicBezTo>
                  <a:cubicBezTo>
                    <a:pt x="265" y="3340"/>
                    <a:pt x="147" y="3514"/>
                    <a:pt x="56" y="3699"/>
                  </a:cubicBezTo>
                  <a:cubicBezTo>
                    <a:pt x="0" y="3812"/>
                    <a:pt x="61" y="3923"/>
                    <a:pt x="106" y="4029"/>
                  </a:cubicBezTo>
                  <a:cubicBezTo>
                    <a:pt x="145" y="4120"/>
                    <a:pt x="188" y="4209"/>
                    <a:pt x="239" y="4296"/>
                  </a:cubicBezTo>
                  <a:cubicBezTo>
                    <a:pt x="636" y="4982"/>
                    <a:pt x="1315" y="5441"/>
                    <a:pt x="2015" y="5776"/>
                  </a:cubicBezTo>
                  <a:cubicBezTo>
                    <a:pt x="2414" y="5961"/>
                    <a:pt x="2824" y="6127"/>
                    <a:pt x="3240" y="6269"/>
                  </a:cubicBezTo>
                  <a:cubicBezTo>
                    <a:pt x="3514" y="6743"/>
                    <a:pt x="3805" y="7234"/>
                    <a:pt x="4229" y="7595"/>
                  </a:cubicBezTo>
                  <a:cubicBezTo>
                    <a:pt x="4613" y="7921"/>
                    <a:pt x="5038" y="8108"/>
                    <a:pt x="5510" y="8108"/>
                  </a:cubicBezTo>
                  <a:cubicBezTo>
                    <a:pt x="5561" y="8108"/>
                    <a:pt x="5613" y="8105"/>
                    <a:pt x="5666" y="8101"/>
                  </a:cubicBezTo>
                  <a:cubicBezTo>
                    <a:pt x="5890" y="8084"/>
                    <a:pt x="6106" y="8012"/>
                    <a:pt x="6296" y="7891"/>
                  </a:cubicBezTo>
                  <a:cubicBezTo>
                    <a:pt x="6689" y="8265"/>
                    <a:pt x="7231" y="8466"/>
                    <a:pt x="7771" y="8466"/>
                  </a:cubicBezTo>
                  <a:cubicBezTo>
                    <a:pt x="8119" y="8466"/>
                    <a:pt x="8466" y="8382"/>
                    <a:pt x="8770" y="8207"/>
                  </a:cubicBezTo>
                  <a:cubicBezTo>
                    <a:pt x="8893" y="8134"/>
                    <a:pt x="9006" y="8048"/>
                    <a:pt x="9131" y="7976"/>
                  </a:cubicBezTo>
                  <a:cubicBezTo>
                    <a:pt x="9254" y="7903"/>
                    <a:pt x="9387" y="7848"/>
                    <a:pt x="9524" y="7810"/>
                  </a:cubicBezTo>
                  <a:cubicBezTo>
                    <a:pt x="9784" y="7737"/>
                    <a:pt x="10034" y="7658"/>
                    <a:pt x="10255" y="7506"/>
                  </a:cubicBezTo>
                  <a:cubicBezTo>
                    <a:pt x="10684" y="7215"/>
                    <a:pt x="10975" y="6765"/>
                    <a:pt x="11064" y="6257"/>
                  </a:cubicBezTo>
                  <a:cubicBezTo>
                    <a:pt x="11136" y="5822"/>
                    <a:pt x="11054" y="5376"/>
                    <a:pt x="10831" y="4996"/>
                  </a:cubicBezTo>
                  <a:cubicBezTo>
                    <a:pt x="11153" y="4746"/>
                    <a:pt x="11394" y="4404"/>
                    <a:pt x="11517" y="4012"/>
                  </a:cubicBezTo>
                  <a:cubicBezTo>
                    <a:pt x="11668" y="3516"/>
                    <a:pt x="11615" y="2979"/>
                    <a:pt x="11365" y="2524"/>
                  </a:cubicBezTo>
                  <a:cubicBezTo>
                    <a:pt x="11240" y="2291"/>
                    <a:pt x="11066" y="2086"/>
                    <a:pt x="10860" y="1918"/>
                  </a:cubicBezTo>
                  <a:cubicBezTo>
                    <a:pt x="10763" y="1839"/>
                    <a:pt x="10660" y="1769"/>
                    <a:pt x="10549" y="1711"/>
                  </a:cubicBezTo>
                  <a:cubicBezTo>
                    <a:pt x="10441" y="1651"/>
                    <a:pt x="10320" y="1598"/>
                    <a:pt x="10229" y="1511"/>
                  </a:cubicBezTo>
                  <a:cubicBezTo>
                    <a:pt x="10140" y="1422"/>
                    <a:pt x="10075" y="1283"/>
                    <a:pt x="10022" y="1155"/>
                  </a:cubicBezTo>
                  <a:cubicBezTo>
                    <a:pt x="9974" y="1040"/>
                    <a:pt x="9916" y="929"/>
                    <a:pt x="9846" y="825"/>
                  </a:cubicBezTo>
                  <a:cubicBezTo>
                    <a:pt x="9714" y="630"/>
                    <a:pt x="9543" y="462"/>
                    <a:pt x="9346" y="334"/>
                  </a:cubicBezTo>
                  <a:cubicBezTo>
                    <a:pt x="9012" y="116"/>
                    <a:pt x="8623" y="0"/>
                    <a:pt x="8228"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44" name="Google Shape;855;p23">
              <a:extLst>
                <a:ext uri="{FF2B5EF4-FFF2-40B4-BE49-F238E27FC236}">
                  <a16:creationId xmlns:a16="http://schemas.microsoft.com/office/drawing/2014/main" id="{F5CA5756-E02E-1ED0-22F9-1D45083C074E}"/>
                </a:ext>
              </a:extLst>
            </p:cNvPr>
            <p:cNvSpPr/>
            <p:nvPr/>
          </p:nvSpPr>
          <p:spPr>
            <a:xfrm>
              <a:off x="959775" y="4126000"/>
              <a:ext cx="257975" cy="338800"/>
            </a:xfrm>
            <a:custGeom>
              <a:avLst/>
              <a:gdLst/>
              <a:ahLst/>
              <a:cxnLst/>
              <a:rect l="l" t="t" r="r" b="b"/>
              <a:pathLst>
                <a:path w="10319" h="13552" extrusionOk="0">
                  <a:moveTo>
                    <a:pt x="3793" y="1"/>
                  </a:moveTo>
                  <a:cubicBezTo>
                    <a:pt x="3553" y="1"/>
                    <a:pt x="3301" y="167"/>
                    <a:pt x="3120" y="351"/>
                  </a:cubicBezTo>
                  <a:cubicBezTo>
                    <a:pt x="2929" y="543"/>
                    <a:pt x="2744" y="738"/>
                    <a:pt x="2568" y="941"/>
                  </a:cubicBezTo>
                  <a:cubicBezTo>
                    <a:pt x="2215" y="1345"/>
                    <a:pt x="1887" y="1773"/>
                    <a:pt x="1591" y="2223"/>
                  </a:cubicBezTo>
                  <a:cubicBezTo>
                    <a:pt x="1445" y="2450"/>
                    <a:pt x="1303" y="2681"/>
                    <a:pt x="1170" y="2916"/>
                  </a:cubicBezTo>
                  <a:cubicBezTo>
                    <a:pt x="1038" y="3150"/>
                    <a:pt x="939" y="3340"/>
                    <a:pt x="869" y="3571"/>
                  </a:cubicBezTo>
                  <a:cubicBezTo>
                    <a:pt x="800" y="3805"/>
                    <a:pt x="773" y="4026"/>
                    <a:pt x="826" y="4250"/>
                  </a:cubicBezTo>
                  <a:cubicBezTo>
                    <a:pt x="860" y="4375"/>
                    <a:pt x="913" y="4495"/>
                    <a:pt x="982" y="4604"/>
                  </a:cubicBezTo>
                  <a:cubicBezTo>
                    <a:pt x="1040" y="4700"/>
                    <a:pt x="1103" y="4798"/>
                    <a:pt x="1079" y="4914"/>
                  </a:cubicBezTo>
                  <a:cubicBezTo>
                    <a:pt x="1043" y="5111"/>
                    <a:pt x="860" y="5280"/>
                    <a:pt x="747" y="5441"/>
                  </a:cubicBezTo>
                  <a:cubicBezTo>
                    <a:pt x="614" y="5624"/>
                    <a:pt x="496" y="5819"/>
                    <a:pt x="393" y="6021"/>
                  </a:cubicBezTo>
                  <a:cubicBezTo>
                    <a:pt x="186" y="6423"/>
                    <a:pt x="37" y="6863"/>
                    <a:pt x="15" y="7318"/>
                  </a:cubicBezTo>
                  <a:cubicBezTo>
                    <a:pt x="1" y="7540"/>
                    <a:pt x="22" y="7764"/>
                    <a:pt x="78" y="7980"/>
                  </a:cubicBezTo>
                  <a:cubicBezTo>
                    <a:pt x="147" y="8238"/>
                    <a:pt x="272" y="8469"/>
                    <a:pt x="400" y="8702"/>
                  </a:cubicBezTo>
                  <a:cubicBezTo>
                    <a:pt x="525" y="8933"/>
                    <a:pt x="643" y="9167"/>
                    <a:pt x="650" y="9436"/>
                  </a:cubicBezTo>
                  <a:cubicBezTo>
                    <a:pt x="655" y="9703"/>
                    <a:pt x="607" y="9932"/>
                    <a:pt x="617" y="10182"/>
                  </a:cubicBezTo>
                  <a:cubicBezTo>
                    <a:pt x="633" y="10683"/>
                    <a:pt x="833" y="11159"/>
                    <a:pt x="1182" y="11523"/>
                  </a:cubicBezTo>
                  <a:cubicBezTo>
                    <a:pt x="1353" y="11696"/>
                    <a:pt x="1553" y="11841"/>
                    <a:pt x="1772" y="11946"/>
                  </a:cubicBezTo>
                  <a:cubicBezTo>
                    <a:pt x="1976" y="12052"/>
                    <a:pt x="2193" y="12156"/>
                    <a:pt x="2304" y="12368"/>
                  </a:cubicBezTo>
                  <a:cubicBezTo>
                    <a:pt x="2414" y="12582"/>
                    <a:pt x="2467" y="12854"/>
                    <a:pt x="2624" y="13066"/>
                  </a:cubicBezTo>
                  <a:cubicBezTo>
                    <a:pt x="2751" y="13232"/>
                    <a:pt x="2925" y="13359"/>
                    <a:pt x="3120" y="13436"/>
                  </a:cubicBezTo>
                  <a:cubicBezTo>
                    <a:pt x="3305" y="13515"/>
                    <a:pt x="3506" y="13552"/>
                    <a:pt x="3708" y="13552"/>
                  </a:cubicBezTo>
                  <a:cubicBezTo>
                    <a:pt x="3936" y="13552"/>
                    <a:pt x="4164" y="13506"/>
                    <a:pt x="4374" y="13424"/>
                  </a:cubicBezTo>
                  <a:cubicBezTo>
                    <a:pt x="4852" y="13239"/>
                    <a:pt x="5218" y="12835"/>
                    <a:pt x="5512" y="12433"/>
                  </a:cubicBezTo>
                  <a:lnTo>
                    <a:pt x="5599" y="12305"/>
                  </a:lnTo>
                  <a:cubicBezTo>
                    <a:pt x="6077" y="12630"/>
                    <a:pt x="6576" y="12931"/>
                    <a:pt x="7129" y="13099"/>
                  </a:cubicBezTo>
                  <a:cubicBezTo>
                    <a:pt x="7396" y="13181"/>
                    <a:pt x="7671" y="13226"/>
                    <a:pt x="7943" y="13226"/>
                  </a:cubicBezTo>
                  <a:cubicBezTo>
                    <a:pt x="8312" y="13226"/>
                    <a:pt x="8677" y="13144"/>
                    <a:pt x="9016" y="12964"/>
                  </a:cubicBezTo>
                  <a:cubicBezTo>
                    <a:pt x="9546" y="12688"/>
                    <a:pt x="9967" y="12175"/>
                    <a:pt x="9979" y="11559"/>
                  </a:cubicBezTo>
                  <a:cubicBezTo>
                    <a:pt x="9981" y="11364"/>
                    <a:pt x="9945" y="11171"/>
                    <a:pt x="9943" y="10977"/>
                  </a:cubicBezTo>
                  <a:cubicBezTo>
                    <a:pt x="9943" y="10791"/>
                    <a:pt x="9976" y="10606"/>
                    <a:pt x="10044" y="10435"/>
                  </a:cubicBezTo>
                  <a:cubicBezTo>
                    <a:pt x="10164" y="10098"/>
                    <a:pt x="10296" y="9778"/>
                    <a:pt x="10306" y="9415"/>
                  </a:cubicBezTo>
                  <a:cubicBezTo>
                    <a:pt x="10318" y="8707"/>
                    <a:pt x="9969" y="8004"/>
                    <a:pt x="9389" y="7602"/>
                  </a:cubicBezTo>
                  <a:cubicBezTo>
                    <a:pt x="9558" y="7287"/>
                    <a:pt x="9582" y="6912"/>
                    <a:pt x="9507" y="6563"/>
                  </a:cubicBezTo>
                  <a:cubicBezTo>
                    <a:pt x="9413" y="6120"/>
                    <a:pt x="9172" y="5735"/>
                    <a:pt x="8864" y="5410"/>
                  </a:cubicBezTo>
                  <a:cubicBezTo>
                    <a:pt x="8491" y="5022"/>
                    <a:pt x="8044" y="4724"/>
                    <a:pt x="7642" y="4373"/>
                  </a:cubicBezTo>
                  <a:cubicBezTo>
                    <a:pt x="7461" y="4216"/>
                    <a:pt x="7257" y="4048"/>
                    <a:pt x="7276" y="3788"/>
                  </a:cubicBezTo>
                  <a:cubicBezTo>
                    <a:pt x="7298" y="3530"/>
                    <a:pt x="7382" y="3328"/>
                    <a:pt x="7334" y="3085"/>
                  </a:cubicBezTo>
                  <a:cubicBezTo>
                    <a:pt x="7286" y="2842"/>
                    <a:pt x="7136" y="2601"/>
                    <a:pt x="6973" y="2404"/>
                  </a:cubicBezTo>
                  <a:cubicBezTo>
                    <a:pt x="6799" y="2199"/>
                    <a:pt x="6617" y="2004"/>
                    <a:pt x="6422" y="1819"/>
                  </a:cubicBezTo>
                  <a:cubicBezTo>
                    <a:pt x="6032" y="1434"/>
                    <a:pt x="5615" y="1078"/>
                    <a:pt x="5177" y="753"/>
                  </a:cubicBezTo>
                  <a:cubicBezTo>
                    <a:pt x="4958" y="592"/>
                    <a:pt x="4732" y="438"/>
                    <a:pt x="4501" y="291"/>
                  </a:cubicBezTo>
                  <a:cubicBezTo>
                    <a:pt x="4268" y="142"/>
                    <a:pt x="4075" y="16"/>
                    <a:pt x="3827" y="2"/>
                  </a:cubicBezTo>
                  <a:cubicBezTo>
                    <a:pt x="3816" y="1"/>
                    <a:pt x="3805" y="1"/>
                    <a:pt x="3793"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45" name="Google Shape;856;p23">
              <a:extLst>
                <a:ext uri="{FF2B5EF4-FFF2-40B4-BE49-F238E27FC236}">
                  <a16:creationId xmlns:a16="http://schemas.microsoft.com/office/drawing/2014/main" id="{E0977EB7-E168-D46C-BFB2-E7544546555D}"/>
                </a:ext>
              </a:extLst>
            </p:cNvPr>
            <p:cNvSpPr/>
            <p:nvPr/>
          </p:nvSpPr>
          <p:spPr>
            <a:xfrm>
              <a:off x="718500" y="4019750"/>
              <a:ext cx="520450" cy="750825"/>
            </a:xfrm>
            <a:custGeom>
              <a:avLst/>
              <a:gdLst/>
              <a:ahLst/>
              <a:cxnLst/>
              <a:rect l="l" t="t" r="r" b="b"/>
              <a:pathLst>
                <a:path w="20818" h="30033" extrusionOk="0">
                  <a:moveTo>
                    <a:pt x="238" y="1"/>
                  </a:moveTo>
                  <a:cubicBezTo>
                    <a:pt x="117" y="1"/>
                    <a:pt x="0" y="165"/>
                    <a:pt x="99" y="298"/>
                  </a:cubicBezTo>
                  <a:cubicBezTo>
                    <a:pt x="1587" y="2278"/>
                    <a:pt x="2949" y="4346"/>
                    <a:pt x="4181" y="6495"/>
                  </a:cubicBezTo>
                  <a:cubicBezTo>
                    <a:pt x="5399" y="8615"/>
                    <a:pt x="6443" y="10822"/>
                    <a:pt x="7517" y="13017"/>
                  </a:cubicBezTo>
                  <a:cubicBezTo>
                    <a:pt x="8593" y="15214"/>
                    <a:pt x="9692" y="17301"/>
                    <a:pt x="11127" y="19226"/>
                  </a:cubicBezTo>
                  <a:cubicBezTo>
                    <a:pt x="12085" y="20514"/>
                    <a:pt x="13197" y="21660"/>
                    <a:pt x="14340" y="22776"/>
                  </a:cubicBezTo>
                  <a:cubicBezTo>
                    <a:pt x="13702" y="22307"/>
                    <a:pt x="13026" y="21888"/>
                    <a:pt x="12323" y="21525"/>
                  </a:cubicBezTo>
                  <a:cubicBezTo>
                    <a:pt x="11442" y="21070"/>
                    <a:pt x="10530" y="20685"/>
                    <a:pt x="9591" y="20377"/>
                  </a:cubicBezTo>
                  <a:cubicBezTo>
                    <a:pt x="8650" y="20066"/>
                    <a:pt x="7690" y="19819"/>
                    <a:pt x="6720" y="19626"/>
                  </a:cubicBezTo>
                  <a:cubicBezTo>
                    <a:pt x="5731" y="19431"/>
                    <a:pt x="4732" y="19287"/>
                    <a:pt x="3726" y="19181"/>
                  </a:cubicBezTo>
                  <a:cubicBezTo>
                    <a:pt x="2723" y="19077"/>
                    <a:pt x="1729" y="19012"/>
                    <a:pt x="727" y="18976"/>
                  </a:cubicBezTo>
                  <a:lnTo>
                    <a:pt x="357" y="18964"/>
                  </a:lnTo>
                  <a:cubicBezTo>
                    <a:pt x="355" y="18964"/>
                    <a:pt x="354" y="18964"/>
                    <a:pt x="352" y="18964"/>
                  </a:cubicBezTo>
                  <a:cubicBezTo>
                    <a:pt x="135" y="18964"/>
                    <a:pt x="118" y="19306"/>
                    <a:pt x="340" y="19311"/>
                  </a:cubicBezTo>
                  <a:cubicBezTo>
                    <a:pt x="1332" y="19342"/>
                    <a:pt x="2323" y="19395"/>
                    <a:pt x="3310" y="19489"/>
                  </a:cubicBezTo>
                  <a:cubicBezTo>
                    <a:pt x="4297" y="19583"/>
                    <a:pt x="5276" y="19708"/>
                    <a:pt x="6251" y="19886"/>
                  </a:cubicBezTo>
                  <a:cubicBezTo>
                    <a:pt x="7226" y="20064"/>
                    <a:pt x="8188" y="20300"/>
                    <a:pt x="9136" y="20593"/>
                  </a:cubicBezTo>
                  <a:cubicBezTo>
                    <a:pt x="10061" y="20880"/>
                    <a:pt x="10963" y="21238"/>
                    <a:pt x="11834" y="21664"/>
                  </a:cubicBezTo>
                  <a:cubicBezTo>
                    <a:pt x="12708" y="22095"/>
                    <a:pt x="13541" y="22606"/>
                    <a:pt x="14321" y="23193"/>
                  </a:cubicBezTo>
                  <a:cubicBezTo>
                    <a:pt x="14419" y="23265"/>
                    <a:pt x="14515" y="23342"/>
                    <a:pt x="14612" y="23417"/>
                  </a:cubicBezTo>
                  <a:cubicBezTo>
                    <a:pt x="14638" y="23436"/>
                    <a:pt x="14669" y="23445"/>
                    <a:pt x="14700" y="23445"/>
                  </a:cubicBezTo>
                  <a:cubicBezTo>
                    <a:pt x="14720" y="23445"/>
                    <a:pt x="14740" y="23441"/>
                    <a:pt x="14759" y="23433"/>
                  </a:cubicBezTo>
                  <a:lnTo>
                    <a:pt x="15447" y="23896"/>
                  </a:lnTo>
                  <a:cubicBezTo>
                    <a:pt x="15471" y="23910"/>
                    <a:pt x="15495" y="23920"/>
                    <a:pt x="15524" y="23922"/>
                  </a:cubicBezTo>
                  <a:lnTo>
                    <a:pt x="15649" y="24042"/>
                  </a:lnTo>
                  <a:cubicBezTo>
                    <a:pt x="15661" y="24059"/>
                    <a:pt x="15676" y="24074"/>
                    <a:pt x="15695" y="24086"/>
                  </a:cubicBezTo>
                  <a:lnTo>
                    <a:pt x="15765" y="24151"/>
                  </a:lnTo>
                  <a:cubicBezTo>
                    <a:pt x="17353" y="25689"/>
                    <a:pt x="18934" y="27284"/>
                    <a:pt x="20053" y="29202"/>
                  </a:cubicBezTo>
                  <a:cubicBezTo>
                    <a:pt x="20193" y="29438"/>
                    <a:pt x="20320" y="29679"/>
                    <a:pt x="20441" y="29922"/>
                  </a:cubicBezTo>
                  <a:cubicBezTo>
                    <a:pt x="20480" y="30001"/>
                    <a:pt x="20537" y="30033"/>
                    <a:pt x="20593" y="30033"/>
                  </a:cubicBezTo>
                  <a:cubicBezTo>
                    <a:pt x="20708" y="30033"/>
                    <a:pt x="20818" y="29896"/>
                    <a:pt x="20751" y="29763"/>
                  </a:cubicBezTo>
                  <a:cubicBezTo>
                    <a:pt x="19750" y="27778"/>
                    <a:pt x="18248" y="26112"/>
                    <a:pt x="16679" y="24560"/>
                  </a:cubicBezTo>
                  <a:cubicBezTo>
                    <a:pt x="16441" y="24326"/>
                    <a:pt x="16200" y="24090"/>
                    <a:pt x="15957" y="23859"/>
                  </a:cubicBezTo>
                  <a:cubicBezTo>
                    <a:pt x="15817" y="22887"/>
                    <a:pt x="15909" y="21905"/>
                    <a:pt x="15945" y="20926"/>
                  </a:cubicBezTo>
                  <a:cubicBezTo>
                    <a:pt x="15981" y="19948"/>
                    <a:pt x="15972" y="18952"/>
                    <a:pt x="15916" y="17970"/>
                  </a:cubicBezTo>
                  <a:cubicBezTo>
                    <a:pt x="15810" y="15992"/>
                    <a:pt x="15521" y="14030"/>
                    <a:pt x="15059" y="12105"/>
                  </a:cubicBezTo>
                  <a:cubicBezTo>
                    <a:pt x="14799" y="11024"/>
                    <a:pt x="14484" y="9958"/>
                    <a:pt x="14116" y="8911"/>
                  </a:cubicBezTo>
                  <a:cubicBezTo>
                    <a:pt x="14089" y="8832"/>
                    <a:pt x="14029" y="8772"/>
                    <a:pt x="13949" y="8772"/>
                  </a:cubicBezTo>
                  <a:cubicBezTo>
                    <a:pt x="13937" y="8772"/>
                    <a:pt x="13924" y="8774"/>
                    <a:pt x="13911" y="8777"/>
                  </a:cubicBezTo>
                  <a:cubicBezTo>
                    <a:pt x="13827" y="8793"/>
                    <a:pt x="13745" y="8892"/>
                    <a:pt x="13774" y="8981"/>
                  </a:cubicBezTo>
                  <a:cubicBezTo>
                    <a:pt x="14434" y="10841"/>
                    <a:pt x="14920" y="12760"/>
                    <a:pt x="15228" y="14711"/>
                  </a:cubicBezTo>
                  <a:cubicBezTo>
                    <a:pt x="15534" y="16659"/>
                    <a:pt x="15661" y="18627"/>
                    <a:pt x="15608" y="20598"/>
                  </a:cubicBezTo>
                  <a:cubicBezTo>
                    <a:pt x="15584" y="21544"/>
                    <a:pt x="15493" y="22490"/>
                    <a:pt x="15565" y="23436"/>
                  </a:cubicBezTo>
                  <a:lnTo>
                    <a:pt x="15430" y="23354"/>
                  </a:lnTo>
                  <a:cubicBezTo>
                    <a:pt x="14234" y="22208"/>
                    <a:pt x="13040" y="21058"/>
                    <a:pt x="11991" y="19778"/>
                  </a:cubicBezTo>
                  <a:cubicBezTo>
                    <a:pt x="10448" y="17888"/>
                    <a:pt x="9266" y="15744"/>
                    <a:pt x="8176" y="13568"/>
                  </a:cubicBezTo>
                  <a:cubicBezTo>
                    <a:pt x="7088" y="11393"/>
                    <a:pt x="6073" y="9169"/>
                    <a:pt x="4889" y="7039"/>
                  </a:cubicBezTo>
                  <a:cubicBezTo>
                    <a:pt x="3683" y="4880"/>
                    <a:pt x="2352" y="2796"/>
                    <a:pt x="896" y="798"/>
                  </a:cubicBezTo>
                  <a:cubicBezTo>
                    <a:pt x="718" y="550"/>
                    <a:pt x="535" y="307"/>
                    <a:pt x="354" y="64"/>
                  </a:cubicBezTo>
                  <a:cubicBezTo>
                    <a:pt x="320" y="19"/>
                    <a:pt x="279" y="1"/>
                    <a:pt x="23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246" name="Google Shape;857;p23">
            <a:extLst>
              <a:ext uri="{FF2B5EF4-FFF2-40B4-BE49-F238E27FC236}">
                <a16:creationId xmlns:a16="http://schemas.microsoft.com/office/drawing/2014/main" id="{2354BB81-DF30-2E87-2225-BB5B41F6C205}"/>
              </a:ext>
            </a:extLst>
          </p:cNvPr>
          <p:cNvGrpSpPr/>
          <p:nvPr/>
        </p:nvGrpSpPr>
        <p:grpSpPr>
          <a:xfrm rot="-9900040">
            <a:off x="-103067" y="3978024"/>
            <a:ext cx="704345" cy="1498821"/>
            <a:chOff x="666950" y="1942750"/>
            <a:chExt cx="528275" cy="1124150"/>
          </a:xfrm>
        </p:grpSpPr>
        <p:sp>
          <p:nvSpPr>
            <p:cNvPr id="247" name="Google Shape;858;p23">
              <a:extLst>
                <a:ext uri="{FF2B5EF4-FFF2-40B4-BE49-F238E27FC236}">
                  <a16:creationId xmlns:a16="http://schemas.microsoft.com/office/drawing/2014/main" id="{41FCE23F-7DFC-5B9A-E553-512F3C9DCE3E}"/>
                </a:ext>
              </a:extLst>
            </p:cNvPr>
            <p:cNvSpPr/>
            <p:nvPr/>
          </p:nvSpPr>
          <p:spPr>
            <a:xfrm>
              <a:off x="904000" y="2771550"/>
              <a:ext cx="150625" cy="261425"/>
            </a:xfrm>
            <a:custGeom>
              <a:avLst/>
              <a:gdLst/>
              <a:ahLst/>
              <a:cxnLst/>
              <a:rect l="l" t="t" r="r" b="b"/>
              <a:pathLst>
                <a:path w="6025" h="10457" extrusionOk="0">
                  <a:moveTo>
                    <a:pt x="1644" y="1"/>
                  </a:moveTo>
                  <a:cubicBezTo>
                    <a:pt x="1606" y="1"/>
                    <a:pt x="1568" y="10"/>
                    <a:pt x="1536" y="29"/>
                  </a:cubicBezTo>
                  <a:cubicBezTo>
                    <a:pt x="1442" y="82"/>
                    <a:pt x="1408" y="214"/>
                    <a:pt x="1457" y="318"/>
                  </a:cubicBezTo>
                  <a:lnTo>
                    <a:pt x="1469" y="337"/>
                  </a:lnTo>
                  <a:cubicBezTo>
                    <a:pt x="910" y="1509"/>
                    <a:pt x="491" y="2744"/>
                    <a:pt x="224" y="4014"/>
                  </a:cubicBezTo>
                  <a:cubicBezTo>
                    <a:pt x="155" y="4349"/>
                    <a:pt x="92" y="4686"/>
                    <a:pt x="49" y="5023"/>
                  </a:cubicBezTo>
                  <a:cubicBezTo>
                    <a:pt x="8" y="5360"/>
                    <a:pt x="1" y="5627"/>
                    <a:pt x="94" y="5913"/>
                  </a:cubicBezTo>
                  <a:cubicBezTo>
                    <a:pt x="188" y="6197"/>
                    <a:pt x="357" y="6421"/>
                    <a:pt x="602" y="6558"/>
                  </a:cubicBezTo>
                  <a:cubicBezTo>
                    <a:pt x="743" y="6638"/>
                    <a:pt x="894" y="6665"/>
                    <a:pt x="1051" y="6665"/>
                  </a:cubicBezTo>
                  <a:cubicBezTo>
                    <a:pt x="1170" y="6665"/>
                    <a:pt x="1293" y="6649"/>
                    <a:pt x="1416" y="6628"/>
                  </a:cubicBezTo>
                  <a:cubicBezTo>
                    <a:pt x="1475" y="6618"/>
                    <a:pt x="1543" y="6603"/>
                    <a:pt x="1609" y="6603"/>
                  </a:cubicBezTo>
                  <a:cubicBezTo>
                    <a:pt x="1651" y="6603"/>
                    <a:pt x="1691" y="6609"/>
                    <a:pt x="1726" y="6626"/>
                  </a:cubicBezTo>
                  <a:cubicBezTo>
                    <a:pt x="1815" y="6667"/>
                    <a:pt x="1837" y="6756"/>
                    <a:pt x="1861" y="6835"/>
                  </a:cubicBezTo>
                  <a:cubicBezTo>
                    <a:pt x="1950" y="7136"/>
                    <a:pt x="2010" y="7446"/>
                    <a:pt x="2102" y="7747"/>
                  </a:cubicBezTo>
                  <a:cubicBezTo>
                    <a:pt x="2275" y="8327"/>
                    <a:pt x="2477" y="8922"/>
                    <a:pt x="2766" y="9456"/>
                  </a:cubicBezTo>
                  <a:cubicBezTo>
                    <a:pt x="3016" y="9923"/>
                    <a:pt x="3406" y="10361"/>
                    <a:pt x="3957" y="10443"/>
                  </a:cubicBezTo>
                  <a:cubicBezTo>
                    <a:pt x="4021" y="10452"/>
                    <a:pt x="4085" y="10457"/>
                    <a:pt x="4149" y="10457"/>
                  </a:cubicBezTo>
                  <a:cubicBezTo>
                    <a:pt x="4584" y="10457"/>
                    <a:pt x="4997" y="10241"/>
                    <a:pt x="5144" y="9800"/>
                  </a:cubicBezTo>
                  <a:cubicBezTo>
                    <a:pt x="5257" y="9456"/>
                    <a:pt x="5180" y="9081"/>
                    <a:pt x="5139" y="8734"/>
                  </a:cubicBezTo>
                  <a:cubicBezTo>
                    <a:pt x="5100" y="8387"/>
                    <a:pt x="5067" y="8007"/>
                    <a:pt x="5040" y="7639"/>
                  </a:cubicBezTo>
                  <a:cubicBezTo>
                    <a:pt x="4992" y="6965"/>
                    <a:pt x="4970" y="6289"/>
                    <a:pt x="4975" y="5615"/>
                  </a:cubicBezTo>
                  <a:cubicBezTo>
                    <a:pt x="5278" y="5598"/>
                    <a:pt x="5579" y="5543"/>
                    <a:pt x="5868" y="5446"/>
                  </a:cubicBezTo>
                  <a:cubicBezTo>
                    <a:pt x="5960" y="5420"/>
                    <a:pt x="6024" y="5336"/>
                    <a:pt x="6024" y="5239"/>
                  </a:cubicBezTo>
                  <a:cubicBezTo>
                    <a:pt x="6000" y="4390"/>
                    <a:pt x="5469" y="3658"/>
                    <a:pt x="4843" y="3129"/>
                  </a:cubicBezTo>
                  <a:cubicBezTo>
                    <a:pt x="4114" y="2513"/>
                    <a:pt x="3262" y="2065"/>
                    <a:pt x="2624" y="1341"/>
                  </a:cubicBezTo>
                  <a:cubicBezTo>
                    <a:pt x="2342" y="1016"/>
                    <a:pt x="2102" y="657"/>
                    <a:pt x="1909" y="274"/>
                  </a:cubicBezTo>
                  <a:cubicBezTo>
                    <a:pt x="1902" y="248"/>
                    <a:pt x="1890" y="221"/>
                    <a:pt x="1873" y="200"/>
                  </a:cubicBezTo>
                  <a:cubicBezTo>
                    <a:pt x="1858" y="166"/>
                    <a:pt x="1839" y="137"/>
                    <a:pt x="1825" y="106"/>
                  </a:cubicBezTo>
                  <a:cubicBezTo>
                    <a:pt x="1793" y="36"/>
                    <a:pt x="1718" y="1"/>
                    <a:pt x="1644"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48" name="Google Shape;859;p23">
              <a:extLst>
                <a:ext uri="{FF2B5EF4-FFF2-40B4-BE49-F238E27FC236}">
                  <a16:creationId xmlns:a16="http://schemas.microsoft.com/office/drawing/2014/main" id="{F1521218-4F63-1E84-A9B3-F678903A379A}"/>
                </a:ext>
              </a:extLst>
            </p:cNvPr>
            <p:cNvSpPr/>
            <p:nvPr/>
          </p:nvSpPr>
          <p:spPr>
            <a:xfrm>
              <a:off x="729925" y="2371025"/>
              <a:ext cx="244775" cy="249800"/>
            </a:xfrm>
            <a:custGeom>
              <a:avLst/>
              <a:gdLst/>
              <a:ahLst/>
              <a:cxnLst/>
              <a:rect l="l" t="t" r="r" b="b"/>
              <a:pathLst>
                <a:path w="9791" h="9992" extrusionOk="0">
                  <a:moveTo>
                    <a:pt x="9520" y="0"/>
                  </a:moveTo>
                  <a:cubicBezTo>
                    <a:pt x="9499" y="0"/>
                    <a:pt x="9476" y="4"/>
                    <a:pt x="9452" y="12"/>
                  </a:cubicBezTo>
                  <a:cubicBezTo>
                    <a:pt x="8015" y="483"/>
                    <a:pt x="6605" y="1030"/>
                    <a:pt x="5228" y="1651"/>
                  </a:cubicBezTo>
                  <a:cubicBezTo>
                    <a:pt x="4542" y="1959"/>
                    <a:pt x="3864" y="2288"/>
                    <a:pt x="3195" y="2635"/>
                  </a:cubicBezTo>
                  <a:cubicBezTo>
                    <a:pt x="2870" y="2803"/>
                    <a:pt x="2533" y="2967"/>
                    <a:pt x="2220" y="3164"/>
                  </a:cubicBezTo>
                  <a:cubicBezTo>
                    <a:pt x="1907" y="3359"/>
                    <a:pt x="1669" y="3598"/>
                    <a:pt x="1544" y="3937"/>
                  </a:cubicBezTo>
                  <a:cubicBezTo>
                    <a:pt x="1416" y="4276"/>
                    <a:pt x="1469" y="4683"/>
                    <a:pt x="1729" y="4945"/>
                  </a:cubicBezTo>
                  <a:cubicBezTo>
                    <a:pt x="1828" y="5039"/>
                    <a:pt x="1946" y="5111"/>
                    <a:pt x="2075" y="5155"/>
                  </a:cubicBezTo>
                  <a:cubicBezTo>
                    <a:pt x="1741" y="5542"/>
                    <a:pt x="1430" y="5949"/>
                    <a:pt x="1147" y="6373"/>
                  </a:cubicBezTo>
                  <a:cubicBezTo>
                    <a:pt x="776" y="6924"/>
                    <a:pt x="429" y="7511"/>
                    <a:pt x="184" y="8127"/>
                  </a:cubicBezTo>
                  <a:cubicBezTo>
                    <a:pt x="68" y="8411"/>
                    <a:pt x="1" y="8717"/>
                    <a:pt x="51" y="9020"/>
                  </a:cubicBezTo>
                  <a:cubicBezTo>
                    <a:pt x="102" y="9326"/>
                    <a:pt x="268" y="9552"/>
                    <a:pt x="502" y="9720"/>
                  </a:cubicBezTo>
                  <a:cubicBezTo>
                    <a:pt x="775" y="9915"/>
                    <a:pt x="1106" y="9991"/>
                    <a:pt x="1440" y="9991"/>
                  </a:cubicBezTo>
                  <a:cubicBezTo>
                    <a:pt x="1671" y="9991"/>
                    <a:pt x="1903" y="9955"/>
                    <a:pt x="2119" y="9896"/>
                  </a:cubicBezTo>
                  <a:cubicBezTo>
                    <a:pt x="2699" y="9739"/>
                    <a:pt x="3214" y="9407"/>
                    <a:pt x="3676" y="9030"/>
                  </a:cubicBezTo>
                  <a:cubicBezTo>
                    <a:pt x="4140" y="8654"/>
                    <a:pt x="4622" y="8180"/>
                    <a:pt x="5048" y="7713"/>
                  </a:cubicBezTo>
                  <a:cubicBezTo>
                    <a:pt x="5941" y="6738"/>
                    <a:pt x="6723" y="5670"/>
                    <a:pt x="7438" y="4560"/>
                  </a:cubicBezTo>
                  <a:cubicBezTo>
                    <a:pt x="8150" y="3448"/>
                    <a:pt x="8812" y="2284"/>
                    <a:pt x="9454" y="1121"/>
                  </a:cubicBezTo>
                  <a:lnTo>
                    <a:pt x="9693" y="690"/>
                  </a:lnTo>
                  <a:cubicBezTo>
                    <a:pt x="9760" y="570"/>
                    <a:pt x="9700" y="457"/>
                    <a:pt x="9606" y="404"/>
                  </a:cubicBezTo>
                  <a:cubicBezTo>
                    <a:pt x="9791" y="302"/>
                    <a:pt x="9715" y="0"/>
                    <a:pt x="9520"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49" name="Google Shape;860;p23">
              <a:extLst>
                <a:ext uri="{FF2B5EF4-FFF2-40B4-BE49-F238E27FC236}">
                  <a16:creationId xmlns:a16="http://schemas.microsoft.com/office/drawing/2014/main" id="{27041753-EB6E-0C17-D6CB-5EED9F4C8183}"/>
                </a:ext>
              </a:extLst>
            </p:cNvPr>
            <p:cNvSpPr/>
            <p:nvPr/>
          </p:nvSpPr>
          <p:spPr>
            <a:xfrm>
              <a:off x="873200" y="2188250"/>
              <a:ext cx="137875" cy="125200"/>
            </a:xfrm>
            <a:custGeom>
              <a:avLst/>
              <a:gdLst/>
              <a:ahLst/>
              <a:cxnLst/>
              <a:rect l="l" t="t" r="r" b="b"/>
              <a:pathLst>
                <a:path w="5515" h="5008" extrusionOk="0">
                  <a:moveTo>
                    <a:pt x="5073" y="1"/>
                  </a:moveTo>
                  <a:cubicBezTo>
                    <a:pt x="5048" y="1"/>
                    <a:pt x="5022" y="2"/>
                    <a:pt x="4997" y="4"/>
                  </a:cubicBezTo>
                  <a:cubicBezTo>
                    <a:pt x="4710" y="25"/>
                    <a:pt x="4424" y="66"/>
                    <a:pt x="4142" y="126"/>
                  </a:cubicBezTo>
                  <a:cubicBezTo>
                    <a:pt x="3038" y="374"/>
                    <a:pt x="2022" y="918"/>
                    <a:pt x="1204" y="1700"/>
                  </a:cubicBezTo>
                  <a:cubicBezTo>
                    <a:pt x="802" y="2081"/>
                    <a:pt x="460" y="2519"/>
                    <a:pt x="248" y="3031"/>
                  </a:cubicBezTo>
                  <a:cubicBezTo>
                    <a:pt x="39" y="3546"/>
                    <a:pt x="0" y="4090"/>
                    <a:pt x="267" y="4567"/>
                  </a:cubicBezTo>
                  <a:cubicBezTo>
                    <a:pt x="420" y="4844"/>
                    <a:pt x="656" y="5008"/>
                    <a:pt x="960" y="5008"/>
                  </a:cubicBezTo>
                  <a:cubicBezTo>
                    <a:pt x="997" y="5008"/>
                    <a:pt x="1035" y="5005"/>
                    <a:pt x="1074" y="5000"/>
                  </a:cubicBezTo>
                  <a:cubicBezTo>
                    <a:pt x="1372" y="4957"/>
                    <a:pt x="1661" y="4870"/>
                    <a:pt x="1935" y="4740"/>
                  </a:cubicBezTo>
                  <a:cubicBezTo>
                    <a:pt x="2198" y="4617"/>
                    <a:pt x="2443" y="4459"/>
                    <a:pt x="2664" y="4268"/>
                  </a:cubicBezTo>
                  <a:cubicBezTo>
                    <a:pt x="2773" y="4177"/>
                    <a:pt x="2871" y="4076"/>
                    <a:pt x="2965" y="3970"/>
                  </a:cubicBezTo>
                  <a:cubicBezTo>
                    <a:pt x="2980" y="3956"/>
                    <a:pt x="3018" y="3907"/>
                    <a:pt x="3038" y="3905"/>
                  </a:cubicBezTo>
                  <a:cubicBezTo>
                    <a:pt x="3038" y="3905"/>
                    <a:pt x="3038" y="3905"/>
                    <a:pt x="3039" y="3905"/>
                  </a:cubicBezTo>
                  <a:cubicBezTo>
                    <a:pt x="3061" y="3905"/>
                    <a:pt x="3100" y="3963"/>
                    <a:pt x="3117" y="3987"/>
                  </a:cubicBezTo>
                  <a:cubicBezTo>
                    <a:pt x="3180" y="4098"/>
                    <a:pt x="3184" y="4232"/>
                    <a:pt x="3228" y="4353"/>
                  </a:cubicBezTo>
                  <a:cubicBezTo>
                    <a:pt x="3271" y="4473"/>
                    <a:pt x="3355" y="4617"/>
                    <a:pt x="3480" y="4697"/>
                  </a:cubicBezTo>
                  <a:cubicBezTo>
                    <a:pt x="3565" y="4748"/>
                    <a:pt x="3652" y="4770"/>
                    <a:pt x="3738" y="4770"/>
                  </a:cubicBezTo>
                  <a:cubicBezTo>
                    <a:pt x="3906" y="4770"/>
                    <a:pt x="4070" y="4686"/>
                    <a:pt x="4202" y="4567"/>
                  </a:cubicBezTo>
                  <a:cubicBezTo>
                    <a:pt x="4402" y="4386"/>
                    <a:pt x="4527" y="4112"/>
                    <a:pt x="4636" y="3854"/>
                  </a:cubicBezTo>
                  <a:cubicBezTo>
                    <a:pt x="4778" y="3522"/>
                    <a:pt x="4903" y="3185"/>
                    <a:pt x="5011" y="2844"/>
                  </a:cubicBezTo>
                  <a:cubicBezTo>
                    <a:pt x="5220" y="2177"/>
                    <a:pt x="5365" y="1491"/>
                    <a:pt x="5444" y="798"/>
                  </a:cubicBezTo>
                  <a:cubicBezTo>
                    <a:pt x="5459" y="680"/>
                    <a:pt x="5468" y="562"/>
                    <a:pt x="5480" y="449"/>
                  </a:cubicBezTo>
                  <a:cubicBezTo>
                    <a:pt x="5509" y="386"/>
                    <a:pt x="5514" y="317"/>
                    <a:pt x="5492" y="252"/>
                  </a:cubicBezTo>
                  <a:cubicBezTo>
                    <a:pt x="5485" y="167"/>
                    <a:pt x="5430" y="98"/>
                    <a:pt x="5348" y="71"/>
                  </a:cubicBezTo>
                  <a:cubicBezTo>
                    <a:pt x="5266" y="18"/>
                    <a:pt x="5170" y="1"/>
                    <a:pt x="5073" y="1"/>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0" name="Google Shape;861;p23">
              <a:extLst>
                <a:ext uri="{FF2B5EF4-FFF2-40B4-BE49-F238E27FC236}">
                  <a16:creationId xmlns:a16="http://schemas.microsoft.com/office/drawing/2014/main" id="{030E6562-2D76-A661-68DC-8838303D13E3}"/>
                </a:ext>
              </a:extLst>
            </p:cNvPr>
            <p:cNvSpPr/>
            <p:nvPr/>
          </p:nvSpPr>
          <p:spPr>
            <a:xfrm>
              <a:off x="666950" y="2707950"/>
              <a:ext cx="206450" cy="136825"/>
            </a:xfrm>
            <a:custGeom>
              <a:avLst/>
              <a:gdLst/>
              <a:ahLst/>
              <a:cxnLst/>
              <a:rect l="l" t="t" r="r" b="b"/>
              <a:pathLst>
                <a:path w="8258" h="5473" extrusionOk="0">
                  <a:moveTo>
                    <a:pt x="8028" y="0"/>
                  </a:moveTo>
                  <a:cubicBezTo>
                    <a:pt x="7991" y="0"/>
                    <a:pt x="7954" y="9"/>
                    <a:pt x="7918" y="27"/>
                  </a:cubicBezTo>
                  <a:cubicBezTo>
                    <a:pt x="7560" y="198"/>
                    <a:pt x="7168" y="252"/>
                    <a:pt x="6772" y="252"/>
                  </a:cubicBezTo>
                  <a:cubicBezTo>
                    <a:pt x="6468" y="252"/>
                    <a:pt x="6162" y="220"/>
                    <a:pt x="5868" y="185"/>
                  </a:cubicBezTo>
                  <a:cubicBezTo>
                    <a:pt x="5449" y="137"/>
                    <a:pt x="5021" y="78"/>
                    <a:pt x="4598" y="78"/>
                  </a:cubicBezTo>
                  <a:cubicBezTo>
                    <a:pt x="4271" y="78"/>
                    <a:pt x="3946" y="113"/>
                    <a:pt x="3629" y="214"/>
                  </a:cubicBezTo>
                  <a:cubicBezTo>
                    <a:pt x="3312" y="308"/>
                    <a:pt x="3018" y="472"/>
                    <a:pt x="2768" y="691"/>
                  </a:cubicBezTo>
                  <a:cubicBezTo>
                    <a:pt x="2647" y="804"/>
                    <a:pt x="2542" y="932"/>
                    <a:pt x="2453" y="1071"/>
                  </a:cubicBezTo>
                  <a:cubicBezTo>
                    <a:pt x="2359" y="1228"/>
                    <a:pt x="2306" y="1398"/>
                    <a:pt x="2241" y="1567"/>
                  </a:cubicBezTo>
                  <a:cubicBezTo>
                    <a:pt x="2190" y="1721"/>
                    <a:pt x="2082" y="1851"/>
                    <a:pt x="1940" y="1930"/>
                  </a:cubicBezTo>
                  <a:cubicBezTo>
                    <a:pt x="1793" y="2024"/>
                    <a:pt x="1637" y="2106"/>
                    <a:pt x="1490" y="2195"/>
                  </a:cubicBezTo>
                  <a:cubicBezTo>
                    <a:pt x="1184" y="2385"/>
                    <a:pt x="886" y="2602"/>
                    <a:pt x="647" y="2874"/>
                  </a:cubicBezTo>
                  <a:cubicBezTo>
                    <a:pt x="224" y="3348"/>
                    <a:pt x="0" y="4000"/>
                    <a:pt x="217" y="4623"/>
                  </a:cubicBezTo>
                  <a:cubicBezTo>
                    <a:pt x="313" y="4907"/>
                    <a:pt x="491" y="5160"/>
                    <a:pt x="753" y="5312"/>
                  </a:cubicBezTo>
                  <a:cubicBezTo>
                    <a:pt x="954" y="5429"/>
                    <a:pt x="1177" y="5472"/>
                    <a:pt x="1403" y="5472"/>
                  </a:cubicBezTo>
                  <a:cubicBezTo>
                    <a:pt x="1563" y="5472"/>
                    <a:pt x="1724" y="5451"/>
                    <a:pt x="1880" y="5418"/>
                  </a:cubicBezTo>
                  <a:cubicBezTo>
                    <a:pt x="2585" y="5268"/>
                    <a:pt x="3273" y="4951"/>
                    <a:pt x="3870" y="4551"/>
                  </a:cubicBezTo>
                  <a:cubicBezTo>
                    <a:pt x="4024" y="4450"/>
                    <a:pt x="4169" y="4335"/>
                    <a:pt x="4318" y="4224"/>
                  </a:cubicBezTo>
                  <a:lnTo>
                    <a:pt x="4397" y="4173"/>
                  </a:lnTo>
                  <a:lnTo>
                    <a:pt x="4402" y="4173"/>
                  </a:lnTo>
                  <a:cubicBezTo>
                    <a:pt x="4414" y="4200"/>
                    <a:pt x="4433" y="4226"/>
                    <a:pt x="4445" y="4253"/>
                  </a:cubicBezTo>
                  <a:cubicBezTo>
                    <a:pt x="4510" y="4404"/>
                    <a:pt x="4561" y="4549"/>
                    <a:pt x="4696" y="4655"/>
                  </a:cubicBezTo>
                  <a:cubicBezTo>
                    <a:pt x="4827" y="4752"/>
                    <a:pt x="4986" y="4805"/>
                    <a:pt x="5146" y="4805"/>
                  </a:cubicBezTo>
                  <a:cubicBezTo>
                    <a:pt x="5156" y="4805"/>
                    <a:pt x="5167" y="4804"/>
                    <a:pt x="5177" y="4804"/>
                  </a:cubicBezTo>
                  <a:cubicBezTo>
                    <a:pt x="5548" y="4789"/>
                    <a:pt x="5824" y="4542"/>
                    <a:pt x="6036" y="4258"/>
                  </a:cubicBezTo>
                  <a:cubicBezTo>
                    <a:pt x="6245" y="3971"/>
                    <a:pt x="6472" y="3584"/>
                    <a:pt x="6684" y="3240"/>
                  </a:cubicBezTo>
                  <a:cubicBezTo>
                    <a:pt x="7117" y="2527"/>
                    <a:pt x="7533" y="1798"/>
                    <a:pt x="7928" y="1061"/>
                  </a:cubicBezTo>
                  <a:cubicBezTo>
                    <a:pt x="8026" y="879"/>
                    <a:pt x="8123" y="696"/>
                    <a:pt x="8219" y="510"/>
                  </a:cubicBezTo>
                  <a:cubicBezTo>
                    <a:pt x="8257" y="445"/>
                    <a:pt x="8255" y="366"/>
                    <a:pt x="8214" y="303"/>
                  </a:cubicBezTo>
                  <a:cubicBezTo>
                    <a:pt x="8243" y="238"/>
                    <a:pt x="8241" y="164"/>
                    <a:pt x="8207" y="101"/>
                  </a:cubicBezTo>
                  <a:cubicBezTo>
                    <a:pt x="8166" y="33"/>
                    <a:pt x="8099" y="0"/>
                    <a:pt x="8028" y="0"/>
                  </a:cubicBezTo>
                  <a:close/>
                </a:path>
              </a:pathLst>
            </a:custGeom>
            <a:solidFill>
              <a:srgbClr val="A0BC62"/>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1" name="Google Shape;862;p23">
              <a:extLst>
                <a:ext uri="{FF2B5EF4-FFF2-40B4-BE49-F238E27FC236}">
                  <a16:creationId xmlns:a16="http://schemas.microsoft.com/office/drawing/2014/main" id="{51F67543-8EC7-7452-1BFA-2F0D89F372F6}"/>
                </a:ext>
              </a:extLst>
            </p:cNvPr>
            <p:cNvSpPr/>
            <p:nvPr/>
          </p:nvSpPr>
          <p:spPr>
            <a:xfrm>
              <a:off x="727950" y="1942750"/>
              <a:ext cx="344475" cy="990950"/>
            </a:xfrm>
            <a:custGeom>
              <a:avLst/>
              <a:gdLst/>
              <a:ahLst/>
              <a:cxnLst/>
              <a:rect l="l" t="t" r="r" b="b"/>
              <a:pathLst>
                <a:path w="13779" h="39638" extrusionOk="0">
                  <a:moveTo>
                    <a:pt x="13249" y="0"/>
                  </a:moveTo>
                  <a:cubicBezTo>
                    <a:pt x="13138" y="0"/>
                    <a:pt x="13020" y="81"/>
                    <a:pt x="13016" y="223"/>
                  </a:cubicBezTo>
                  <a:cubicBezTo>
                    <a:pt x="12937" y="2707"/>
                    <a:pt x="12766" y="5186"/>
                    <a:pt x="12503" y="7655"/>
                  </a:cubicBezTo>
                  <a:cubicBezTo>
                    <a:pt x="12501" y="7708"/>
                    <a:pt x="12494" y="7756"/>
                    <a:pt x="12489" y="7807"/>
                  </a:cubicBezTo>
                  <a:cubicBezTo>
                    <a:pt x="11485" y="9172"/>
                    <a:pt x="10409" y="10478"/>
                    <a:pt x="9266" y="11727"/>
                  </a:cubicBezTo>
                  <a:cubicBezTo>
                    <a:pt x="9126" y="11882"/>
                    <a:pt x="9267" y="12095"/>
                    <a:pt x="9425" y="12095"/>
                  </a:cubicBezTo>
                  <a:cubicBezTo>
                    <a:pt x="9474" y="12095"/>
                    <a:pt x="9523" y="12076"/>
                    <a:pt x="9567" y="12028"/>
                  </a:cubicBezTo>
                  <a:cubicBezTo>
                    <a:pt x="10494" y="11013"/>
                    <a:pt x="11377" y="9961"/>
                    <a:pt x="12217" y="8868"/>
                  </a:cubicBezTo>
                  <a:lnTo>
                    <a:pt x="12395" y="8635"/>
                  </a:lnTo>
                  <a:lnTo>
                    <a:pt x="12395" y="8635"/>
                  </a:lnTo>
                  <a:cubicBezTo>
                    <a:pt x="12193" y="10380"/>
                    <a:pt x="11945" y="12115"/>
                    <a:pt x="11649" y="13845"/>
                  </a:cubicBezTo>
                  <a:cubicBezTo>
                    <a:pt x="11606" y="13860"/>
                    <a:pt x="11570" y="13891"/>
                    <a:pt x="11548" y="13932"/>
                  </a:cubicBezTo>
                  <a:cubicBezTo>
                    <a:pt x="10792" y="15470"/>
                    <a:pt x="9897" y="16933"/>
                    <a:pt x="8872" y="18303"/>
                  </a:cubicBezTo>
                  <a:cubicBezTo>
                    <a:pt x="7846" y="19674"/>
                    <a:pt x="6696" y="20948"/>
                    <a:pt x="5435" y="22105"/>
                  </a:cubicBezTo>
                  <a:cubicBezTo>
                    <a:pt x="4730" y="22755"/>
                    <a:pt x="3991" y="23366"/>
                    <a:pt x="3221" y="23934"/>
                  </a:cubicBezTo>
                  <a:cubicBezTo>
                    <a:pt x="3127" y="24004"/>
                    <a:pt x="3079" y="24120"/>
                    <a:pt x="3141" y="24223"/>
                  </a:cubicBezTo>
                  <a:cubicBezTo>
                    <a:pt x="3183" y="24294"/>
                    <a:pt x="3258" y="24336"/>
                    <a:pt x="3329" y="24336"/>
                  </a:cubicBezTo>
                  <a:cubicBezTo>
                    <a:pt x="3365" y="24336"/>
                    <a:pt x="3400" y="24326"/>
                    <a:pt x="3430" y="24303"/>
                  </a:cubicBezTo>
                  <a:cubicBezTo>
                    <a:pt x="4831" y="23268"/>
                    <a:pt x="6133" y="22103"/>
                    <a:pt x="7319" y="20827"/>
                  </a:cubicBezTo>
                  <a:cubicBezTo>
                    <a:pt x="8499" y="19554"/>
                    <a:pt x="9558" y="18173"/>
                    <a:pt x="10484" y="16707"/>
                  </a:cubicBezTo>
                  <a:cubicBezTo>
                    <a:pt x="10821" y="16173"/>
                    <a:pt x="11139" y="15626"/>
                    <a:pt x="11435" y="15073"/>
                  </a:cubicBezTo>
                  <a:lnTo>
                    <a:pt x="11435" y="15073"/>
                  </a:lnTo>
                  <a:lnTo>
                    <a:pt x="11290" y="15836"/>
                  </a:lnTo>
                  <a:cubicBezTo>
                    <a:pt x="11192" y="15850"/>
                    <a:pt x="11122" y="15939"/>
                    <a:pt x="11129" y="16038"/>
                  </a:cubicBezTo>
                  <a:cubicBezTo>
                    <a:pt x="11134" y="16216"/>
                    <a:pt x="11141" y="16389"/>
                    <a:pt x="11151" y="16567"/>
                  </a:cubicBezTo>
                  <a:cubicBezTo>
                    <a:pt x="10766" y="18500"/>
                    <a:pt x="10328" y="20418"/>
                    <a:pt x="9834" y="22327"/>
                  </a:cubicBezTo>
                  <a:cubicBezTo>
                    <a:pt x="9281" y="24454"/>
                    <a:pt x="8660" y="26560"/>
                    <a:pt x="7969" y="28647"/>
                  </a:cubicBezTo>
                  <a:lnTo>
                    <a:pt x="7938" y="28671"/>
                  </a:lnTo>
                  <a:cubicBezTo>
                    <a:pt x="6178" y="30312"/>
                    <a:pt x="4183" y="31684"/>
                    <a:pt x="2020" y="32738"/>
                  </a:cubicBezTo>
                  <a:cubicBezTo>
                    <a:pt x="1418" y="33029"/>
                    <a:pt x="807" y="33296"/>
                    <a:pt x="181" y="33537"/>
                  </a:cubicBezTo>
                  <a:cubicBezTo>
                    <a:pt x="75" y="33578"/>
                    <a:pt x="0" y="33679"/>
                    <a:pt x="34" y="33797"/>
                  </a:cubicBezTo>
                  <a:cubicBezTo>
                    <a:pt x="56" y="33880"/>
                    <a:pt x="146" y="33955"/>
                    <a:pt x="238" y="33955"/>
                  </a:cubicBezTo>
                  <a:cubicBezTo>
                    <a:pt x="257" y="33955"/>
                    <a:pt x="277" y="33952"/>
                    <a:pt x="297" y="33944"/>
                  </a:cubicBezTo>
                  <a:cubicBezTo>
                    <a:pt x="2588" y="33065"/>
                    <a:pt x="4732" y="31845"/>
                    <a:pt x="6657" y="30324"/>
                  </a:cubicBezTo>
                  <a:cubicBezTo>
                    <a:pt x="7012" y="30046"/>
                    <a:pt x="7357" y="29759"/>
                    <a:pt x="7695" y="29462"/>
                  </a:cubicBezTo>
                  <a:lnTo>
                    <a:pt x="7695" y="29462"/>
                  </a:lnTo>
                  <a:cubicBezTo>
                    <a:pt x="7695" y="29462"/>
                    <a:pt x="7695" y="29462"/>
                    <a:pt x="7695" y="29463"/>
                  </a:cubicBezTo>
                  <a:cubicBezTo>
                    <a:pt x="6896" y="31819"/>
                    <a:pt x="6005" y="34146"/>
                    <a:pt x="5028" y="36437"/>
                  </a:cubicBezTo>
                  <a:cubicBezTo>
                    <a:pt x="4903" y="36728"/>
                    <a:pt x="4778" y="37020"/>
                    <a:pt x="4653" y="37311"/>
                  </a:cubicBezTo>
                  <a:cubicBezTo>
                    <a:pt x="4568" y="37504"/>
                    <a:pt x="4709" y="37644"/>
                    <a:pt x="4845" y="37644"/>
                  </a:cubicBezTo>
                  <a:cubicBezTo>
                    <a:pt x="4914" y="37644"/>
                    <a:pt x="4982" y="37608"/>
                    <a:pt x="5018" y="37525"/>
                  </a:cubicBezTo>
                  <a:cubicBezTo>
                    <a:pt x="6020" y="35227"/>
                    <a:pt x="6937" y="32899"/>
                    <a:pt x="7772" y="30538"/>
                  </a:cubicBezTo>
                  <a:cubicBezTo>
                    <a:pt x="7875" y="30240"/>
                    <a:pt x="7981" y="29939"/>
                    <a:pt x="8085" y="29638"/>
                  </a:cubicBezTo>
                  <a:lnTo>
                    <a:pt x="8085" y="29638"/>
                  </a:lnTo>
                  <a:cubicBezTo>
                    <a:pt x="8068" y="30565"/>
                    <a:pt x="8166" y="31494"/>
                    <a:pt x="8328" y="32411"/>
                  </a:cubicBezTo>
                  <a:cubicBezTo>
                    <a:pt x="8592" y="33898"/>
                    <a:pt x="9014" y="35354"/>
                    <a:pt x="9403" y="36815"/>
                  </a:cubicBezTo>
                  <a:cubicBezTo>
                    <a:pt x="9644" y="37706"/>
                    <a:pt x="9885" y="38598"/>
                    <a:pt x="10123" y="39489"/>
                  </a:cubicBezTo>
                  <a:cubicBezTo>
                    <a:pt x="10152" y="39593"/>
                    <a:pt x="10233" y="39638"/>
                    <a:pt x="10317" y="39638"/>
                  </a:cubicBezTo>
                  <a:cubicBezTo>
                    <a:pt x="10444" y="39638"/>
                    <a:pt x="10576" y="39533"/>
                    <a:pt x="10532" y="39373"/>
                  </a:cubicBezTo>
                  <a:cubicBezTo>
                    <a:pt x="10123" y="37852"/>
                    <a:pt x="9704" y="36326"/>
                    <a:pt x="9305" y="34798"/>
                  </a:cubicBezTo>
                  <a:cubicBezTo>
                    <a:pt x="8941" y="33402"/>
                    <a:pt x="8609" y="31985"/>
                    <a:pt x="8523" y="30538"/>
                  </a:cubicBezTo>
                  <a:cubicBezTo>
                    <a:pt x="8474" y="29742"/>
                    <a:pt x="8501" y="28938"/>
                    <a:pt x="8638" y="28151"/>
                  </a:cubicBezTo>
                  <a:cubicBezTo>
                    <a:pt x="8645" y="28103"/>
                    <a:pt x="8641" y="28052"/>
                    <a:pt x="8621" y="28009"/>
                  </a:cubicBezTo>
                  <a:cubicBezTo>
                    <a:pt x="9115" y="26481"/>
                    <a:pt x="9572" y="24940"/>
                    <a:pt x="9991" y="23388"/>
                  </a:cubicBezTo>
                  <a:cubicBezTo>
                    <a:pt x="10462" y="21636"/>
                    <a:pt x="10888" y="19872"/>
                    <a:pt x="11266" y="18096"/>
                  </a:cubicBezTo>
                  <a:cubicBezTo>
                    <a:pt x="11329" y="18707"/>
                    <a:pt x="11411" y="19311"/>
                    <a:pt x="11514" y="19915"/>
                  </a:cubicBezTo>
                  <a:cubicBezTo>
                    <a:pt x="11724" y="21186"/>
                    <a:pt x="12022" y="22440"/>
                    <a:pt x="12405" y="23670"/>
                  </a:cubicBezTo>
                  <a:cubicBezTo>
                    <a:pt x="12621" y="24368"/>
                    <a:pt x="12864" y="25058"/>
                    <a:pt x="13134" y="25737"/>
                  </a:cubicBezTo>
                  <a:cubicBezTo>
                    <a:pt x="13170" y="25825"/>
                    <a:pt x="13245" y="25892"/>
                    <a:pt x="13337" y="25892"/>
                  </a:cubicBezTo>
                  <a:cubicBezTo>
                    <a:pt x="13355" y="25892"/>
                    <a:pt x="13374" y="25889"/>
                    <a:pt x="13394" y="25884"/>
                  </a:cubicBezTo>
                  <a:cubicBezTo>
                    <a:pt x="13512" y="25852"/>
                    <a:pt x="13586" y="25732"/>
                    <a:pt x="13545" y="25626"/>
                  </a:cubicBezTo>
                  <a:cubicBezTo>
                    <a:pt x="13071" y="24435"/>
                    <a:pt x="12679" y="23212"/>
                    <a:pt x="12371" y="21968"/>
                  </a:cubicBezTo>
                  <a:cubicBezTo>
                    <a:pt x="12063" y="20729"/>
                    <a:pt x="11839" y="19472"/>
                    <a:pt x="11704" y="18204"/>
                  </a:cubicBezTo>
                  <a:cubicBezTo>
                    <a:pt x="11647" y="17670"/>
                    <a:pt x="11603" y="17133"/>
                    <a:pt x="11574" y="16594"/>
                  </a:cubicBezTo>
                  <a:lnTo>
                    <a:pt x="11683" y="16057"/>
                  </a:lnTo>
                  <a:cubicBezTo>
                    <a:pt x="12041" y="14190"/>
                    <a:pt x="12347" y="12315"/>
                    <a:pt x="12597" y="10430"/>
                  </a:cubicBezTo>
                  <a:cubicBezTo>
                    <a:pt x="12669" y="11424"/>
                    <a:pt x="12799" y="12411"/>
                    <a:pt x="12985" y="13391"/>
                  </a:cubicBezTo>
                  <a:cubicBezTo>
                    <a:pt x="13083" y="13908"/>
                    <a:pt x="13199" y="14421"/>
                    <a:pt x="13329" y="14931"/>
                  </a:cubicBezTo>
                  <a:cubicBezTo>
                    <a:pt x="13356" y="15036"/>
                    <a:pt x="13436" y="15081"/>
                    <a:pt x="13519" y="15081"/>
                  </a:cubicBezTo>
                  <a:cubicBezTo>
                    <a:pt x="13646" y="15081"/>
                    <a:pt x="13779" y="14976"/>
                    <a:pt x="13738" y="14815"/>
                  </a:cubicBezTo>
                  <a:cubicBezTo>
                    <a:pt x="13281" y="13034"/>
                    <a:pt x="13021" y="11210"/>
                    <a:pt x="12961" y="9371"/>
                  </a:cubicBezTo>
                  <a:cubicBezTo>
                    <a:pt x="12944" y="8854"/>
                    <a:pt x="12939" y="8334"/>
                    <a:pt x="12956" y="7817"/>
                  </a:cubicBezTo>
                  <a:cubicBezTo>
                    <a:pt x="12953" y="7778"/>
                    <a:pt x="12944" y="7740"/>
                    <a:pt x="12922" y="7708"/>
                  </a:cubicBezTo>
                  <a:cubicBezTo>
                    <a:pt x="13153" y="5535"/>
                    <a:pt x="13314" y="3357"/>
                    <a:pt x="13403" y="1169"/>
                  </a:cubicBezTo>
                  <a:cubicBezTo>
                    <a:pt x="13418" y="852"/>
                    <a:pt x="13427" y="536"/>
                    <a:pt x="13440" y="219"/>
                  </a:cubicBezTo>
                  <a:cubicBezTo>
                    <a:pt x="13445" y="68"/>
                    <a:pt x="13351" y="0"/>
                    <a:pt x="1324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2" name="Google Shape;863;p23">
              <a:extLst>
                <a:ext uri="{FF2B5EF4-FFF2-40B4-BE49-F238E27FC236}">
                  <a16:creationId xmlns:a16="http://schemas.microsoft.com/office/drawing/2014/main" id="{F9D1E8AB-7022-D67F-B872-C8B9D532F933}"/>
                </a:ext>
              </a:extLst>
            </p:cNvPr>
            <p:cNvSpPr/>
            <p:nvPr/>
          </p:nvSpPr>
          <p:spPr>
            <a:xfrm>
              <a:off x="695100" y="2861625"/>
              <a:ext cx="172525" cy="205275"/>
            </a:xfrm>
            <a:custGeom>
              <a:avLst/>
              <a:gdLst/>
              <a:ahLst/>
              <a:cxnLst/>
              <a:rect l="l" t="t" r="r" b="b"/>
              <a:pathLst>
                <a:path w="6901" h="8211" extrusionOk="0">
                  <a:moveTo>
                    <a:pt x="6208" y="0"/>
                  </a:moveTo>
                  <a:cubicBezTo>
                    <a:pt x="6135" y="0"/>
                    <a:pt x="6061" y="37"/>
                    <a:pt x="6017" y="101"/>
                  </a:cubicBezTo>
                  <a:cubicBezTo>
                    <a:pt x="5647" y="628"/>
                    <a:pt x="5091" y="982"/>
                    <a:pt x="4539" y="1290"/>
                  </a:cubicBezTo>
                  <a:cubicBezTo>
                    <a:pt x="3921" y="1639"/>
                    <a:pt x="3295" y="1969"/>
                    <a:pt x="2689" y="2342"/>
                  </a:cubicBezTo>
                  <a:cubicBezTo>
                    <a:pt x="2085" y="2715"/>
                    <a:pt x="1447" y="3145"/>
                    <a:pt x="855" y="3588"/>
                  </a:cubicBezTo>
                  <a:cubicBezTo>
                    <a:pt x="592" y="3781"/>
                    <a:pt x="313" y="3973"/>
                    <a:pt x="157" y="4267"/>
                  </a:cubicBezTo>
                  <a:cubicBezTo>
                    <a:pt x="0" y="4563"/>
                    <a:pt x="39" y="4922"/>
                    <a:pt x="328" y="5126"/>
                  </a:cubicBezTo>
                  <a:cubicBezTo>
                    <a:pt x="518" y="5259"/>
                    <a:pt x="771" y="5299"/>
                    <a:pt x="1017" y="5299"/>
                  </a:cubicBezTo>
                  <a:cubicBezTo>
                    <a:pt x="1155" y="5299"/>
                    <a:pt x="1291" y="5286"/>
                    <a:pt x="1413" y="5271"/>
                  </a:cubicBezTo>
                  <a:cubicBezTo>
                    <a:pt x="1526" y="5254"/>
                    <a:pt x="1637" y="5234"/>
                    <a:pt x="1748" y="5206"/>
                  </a:cubicBezTo>
                  <a:lnTo>
                    <a:pt x="1748" y="5206"/>
                  </a:lnTo>
                  <a:cubicBezTo>
                    <a:pt x="1675" y="5309"/>
                    <a:pt x="1606" y="5415"/>
                    <a:pt x="1541" y="5523"/>
                  </a:cubicBezTo>
                  <a:cubicBezTo>
                    <a:pt x="1360" y="5829"/>
                    <a:pt x="1095" y="6221"/>
                    <a:pt x="1242" y="6587"/>
                  </a:cubicBezTo>
                  <a:cubicBezTo>
                    <a:pt x="1383" y="6940"/>
                    <a:pt x="1691" y="7072"/>
                    <a:pt x="2013" y="7072"/>
                  </a:cubicBezTo>
                  <a:cubicBezTo>
                    <a:pt x="2027" y="7072"/>
                    <a:pt x="2041" y="7071"/>
                    <a:pt x="2056" y="7071"/>
                  </a:cubicBezTo>
                  <a:cubicBezTo>
                    <a:pt x="2393" y="7059"/>
                    <a:pt x="2766" y="6900"/>
                    <a:pt x="3069" y="6729"/>
                  </a:cubicBezTo>
                  <a:cubicBezTo>
                    <a:pt x="3242" y="6628"/>
                    <a:pt x="3408" y="6515"/>
                    <a:pt x="3565" y="6390"/>
                  </a:cubicBezTo>
                  <a:lnTo>
                    <a:pt x="3565" y="6390"/>
                  </a:lnTo>
                  <a:cubicBezTo>
                    <a:pt x="3538" y="6585"/>
                    <a:pt x="3512" y="6780"/>
                    <a:pt x="3488" y="6975"/>
                  </a:cubicBezTo>
                  <a:cubicBezTo>
                    <a:pt x="3440" y="7331"/>
                    <a:pt x="3363" y="7725"/>
                    <a:pt x="3627" y="8017"/>
                  </a:cubicBezTo>
                  <a:cubicBezTo>
                    <a:pt x="3732" y="8130"/>
                    <a:pt x="3886" y="8211"/>
                    <a:pt x="4042" y="8211"/>
                  </a:cubicBezTo>
                  <a:cubicBezTo>
                    <a:pt x="4055" y="8211"/>
                    <a:pt x="4067" y="8210"/>
                    <a:pt x="4080" y="8209"/>
                  </a:cubicBezTo>
                  <a:cubicBezTo>
                    <a:pt x="4248" y="8195"/>
                    <a:pt x="4405" y="8086"/>
                    <a:pt x="4515" y="7954"/>
                  </a:cubicBezTo>
                  <a:cubicBezTo>
                    <a:pt x="4758" y="7663"/>
                    <a:pt x="4963" y="7345"/>
                    <a:pt x="5124" y="7003"/>
                  </a:cubicBezTo>
                  <a:cubicBezTo>
                    <a:pt x="5199" y="6840"/>
                    <a:pt x="5266" y="6671"/>
                    <a:pt x="5324" y="6500"/>
                  </a:cubicBezTo>
                  <a:cubicBezTo>
                    <a:pt x="5553" y="7037"/>
                    <a:pt x="5902" y="7514"/>
                    <a:pt x="6345" y="7896"/>
                  </a:cubicBezTo>
                  <a:cubicBezTo>
                    <a:pt x="6389" y="7934"/>
                    <a:pt x="6446" y="7954"/>
                    <a:pt x="6502" y="7954"/>
                  </a:cubicBezTo>
                  <a:cubicBezTo>
                    <a:pt x="6590" y="7954"/>
                    <a:pt x="6676" y="7904"/>
                    <a:pt x="6701" y="7802"/>
                  </a:cubicBezTo>
                  <a:cubicBezTo>
                    <a:pt x="6900" y="6898"/>
                    <a:pt x="6511" y="5988"/>
                    <a:pt x="6354" y="5107"/>
                  </a:cubicBezTo>
                  <a:cubicBezTo>
                    <a:pt x="6193" y="4192"/>
                    <a:pt x="6150" y="3261"/>
                    <a:pt x="6222" y="2337"/>
                  </a:cubicBezTo>
                  <a:cubicBezTo>
                    <a:pt x="6260" y="1819"/>
                    <a:pt x="6337" y="1307"/>
                    <a:pt x="6450" y="801"/>
                  </a:cubicBezTo>
                  <a:cubicBezTo>
                    <a:pt x="6485" y="642"/>
                    <a:pt x="6355" y="540"/>
                    <a:pt x="6230" y="540"/>
                  </a:cubicBezTo>
                  <a:cubicBezTo>
                    <a:pt x="6223" y="540"/>
                    <a:pt x="6217" y="541"/>
                    <a:pt x="6210" y="541"/>
                  </a:cubicBezTo>
                  <a:cubicBezTo>
                    <a:pt x="6270" y="469"/>
                    <a:pt x="6330" y="392"/>
                    <a:pt x="6383" y="318"/>
                  </a:cubicBezTo>
                  <a:cubicBezTo>
                    <a:pt x="6438" y="243"/>
                    <a:pt x="6400" y="79"/>
                    <a:pt x="6306" y="26"/>
                  </a:cubicBezTo>
                  <a:cubicBezTo>
                    <a:pt x="6276" y="9"/>
                    <a:pt x="6242" y="0"/>
                    <a:pt x="6208"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3" name="Google Shape;864;p23">
              <a:extLst>
                <a:ext uri="{FF2B5EF4-FFF2-40B4-BE49-F238E27FC236}">
                  <a16:creationId xmlns:a16="http://schemas.microsoft.com/office/drawing/2014/main" id="{F032C51D-E556-27E6-3130-1DCA2CA337AC}"/>
                </a:ext>
              </a:extLst>
            </p:cNvPr>
            <p:cNvSpPr/>
            <p:nvPr/>
          </p:nvSpPr>
          <p:spPr>
            <a:xfrm>
              <a:off x="1022350" y="2564825"/>
              <a:ext cx="172875" cy="199975"/>
            </a:xfrm>
            <a:custGeom>
              <a:avLst/>
              <a:gdLst/>
              <a:ahLst/>
              <a:cxnLst/>
              <a:rect l="l" t="t" r="r" b="b"/>
              <a:pathLst>
                <a:path w="6915" h="7999" extrusionOk="0">
                  <a:moveTo>
                    <a:pt x="1160" y="0"/>
                  </a:moveTo>
                  <a:cubicBezTo>
                    <a:pt x="1054" y="0"/>
                    <a:pt x="951" y="69"/>
                    <a:pt x="958" y="207"/>
                  </a:cubicBezTo>
                  <a:cubicBezTo>
                    <a:pt x="1023" y="1391"/>
                    <a:pt x="903" y="2575"/>
                    <a:pt x="605" y="3720"/>
                  </a:cubicBezTo>
                  <a:cubicBezTo>
                    <a:pt x="532" y="4000"/>
                    <a:pt x="448" y="4276"/>
                    <a:pt x="352" y="4551"/>
                  </a:cubicBezTo>
                  <a:cubicBezTo>
                    <a:pt x="270" y="4789"/>
                    <a:pt x="171" y="5018"/>
                    <a:pt x="109" y="5261"/>
                  </a:cubicBezTo>
                  <a:cubicBezTo>
                    <a:pt x="0" y="5677"/>
                    <a:pt x="17" y="6197"/>
                    <a:pt x="451" y="6425"/>
                  </a:cubicBezTo>
                  <a:cubicBezTo>
                    <a:pt x="574" y="6488"/>
                    <a:pt x="707" y="6516"/>
                    <a:pt x="840" y="6516"/>
                  </a:cubicBezTo>
                  <a:cubicBezTo>
                    <a:pt x="1001" y="6516"/>
                    <a:pt x="1163" y="6475"/>
                    <a:pt x="1307" y="6404"/>
                  </a:cubicBezTo>
                  <a:cubicBezTo>
                    <a:pt x="1435" y="6341"/>
                    <a:pt x="1553" y="6257"/>
                    <a:pt x="1654" y="6158"/>
                  </a:cubicBezTo>
                  <a:cubicBezTo>
                    <a:pt x="1673" y="6344"/>
                    <a:pt x="1697" y="6534"/>
                    <a:pt x="1729" y="6717"/>
                  </a:cubicBezTo>
                  <a:cubicBezTo>
                    <a:pt x="1762" y="6900"/>
                    <a:pt x="1793" y="7066"/>
                    <a:pt x="1832" y="7241"/>
                  </a:cubicBezTo>
                  <a:cubicBezTo>
                    <a:pt x="1871" y="7415"/>
                    <a:pt x="1904" y="7559"/>
                    <a:pt x="1979" y="7703"/>
                  </a:cubicBezTo>
                  <a:cubicBezTo>
                    <a:pt x="2079" y="7899"/>
                    <a:pt x="2268" y="7998"/>
                    <a:pt x="2465" y="7998"/>
                  </a:cubicBezTo>
                  <a:cubicBezTo>
                    <a:pt x="2580" y="7998"/>
                    <a:pt x="2698" y="7964"/>
                    <a:pt x="2802" y="7896"/>
                  </a:cubicBezTo>
                  <a:cubicBezTo>
                    <a:pt x="3086" y="7713"/>
                    <a:pt x="3185" y="7326"/>
                    <a:pt x="3233" y="6998"/>
                  </a:cubicBezTo>
                  <a:cubicBezTo>
                    <a:pt x="3262" y="6823"/>
                    <a:pt x="3276" y="6647"/>
                    <a:pt x="3278" y="6471"/>
                  </a:cubicBezTo>
                  <a:lnTo>
                    <a:pt x="3584" y="6851"/>
                  </a:lnTo>
                  <a:lnTo>
                    <a:pt x="3950" y="7294"/>
                  </a:lnTo>
                  <a:cubicBezTo>
                    <a:pt x="4056" y="7422"/>
                    <a:pt x="4179" y="7547"/>
                    <a:pt x="4345" y="7595"/>
                  </a:cubicBezTo>
                  <a:cubicBezTo>
                    <a:pt x="4384" y="7606"/>
                    <a:pt x="4424" y="7612"/>
                    <a:pt x="4464" y="7612"/>
                  </a:cubicBezTo>
                  <a:cubicBezTo>
                    <a:pt x="4594" y="7612"/>
                    <a:pt x="4721" y="7553"/>
                    <a:pt x="4804" y="7446"/>
                  </a:cubicBezTo>
                  <a:cubicBezTo>
                    <a:pt x="4898" y="7321"/>
                    <a:pt x="4925" y="7160"/>
                    <a:pt x="4913" y="7008"/>
                  </a:cubicBezTo>
                  <a:cubicBezTo>
                    <a:pt x="4889" y="6671"/>
                    <a:pt x="4778" y="6322"/>
                    <a:pt x="4677" y="6004"/>
                  </a:cubicBezTo>
                  <a:cubicBezTo>
                    <a:pt x="4638" y="5882"/>
                    <a:pt x="4597" y="5756"/>
                    <a:pt x="4552" y="5636"/>
                  </a:cubicBezTo>
                  <a:lnTo>
                    <a:pt x="4552" y="5636"/>
                  </a:lnTo>
                  <a:lnTo>
                    <a:pt x="5026" y="6007"/>
                  </a:lnTo>
                  <a:lnTo>
                    <a:pt x="5567" y="6430"/>
                  </a:lnTo>
                  <a:cubicBezTo>
                    <a:pt x="5721" y="6550"/>
                    <a:pt x="5888" y="6713"/>
                    <a:pt x="6088" y="6713"/>
                  </a:cubicBezTo>
                  <a:cubicBezTo>
                    <a:pt x="6117" y="6713"/>
                    <a:pt x="6146" y="6709"/>
                    <a:pt x="6176" y="6702"/>
                  </a:cubicBezTo>
                  <a:cubicBezTo>
                    <a:pt x="6549" y="6611"/>
                    <a:pt x="6544" y="6149"/>
                    <a:pt x="6472" y="5850"/>
                  </a:cubicBezTo>
                  <a:cubicBezTo>
                    <a:pt x="6373" y="5448"/>
                    <a:pt x="6236" y="5058"/>
                    <a:pt x="6063" y="4681"/>
                  </a:cubicBezTo>
                  <a:cubicBezTo>
                    <a:pt x="5984" y="4500"/>
                    <a:pt x="5892" y="4324"/>
                    <a:pt x="5793" y="4154"/>
                  </a:cubicBezTo>
                  <a:lnTo>
                    <a:pt x="5793" y="4154"/>
                  </a:lnTo>
                  <a:cubicBezTo>
                    <a:pt x="5927" y="4188"/>
                    <a:pt x="6064" y="4205"/>
                    <a:pt x="6200" y="4205"/>
                  </a:cubicBezTo>
                  <a:cubicBezTo>
                    <a:pt x="6376" y="4205"/>
                    <a:pt x="6552" y="4177"/>
                    <a:pt x="6720" y="4120"/>
                  </a:cubicBezTo>
                  <a:cubicBezTo>
                    <a:pt x="6903" y="4060"/>
                    <a:pt x="6915" y="3841"/>
                    <a:pt x="6768" y="3735"/>
                  </a:cubicBezTo>
                  <a:cubicBezTo>
                    <a:pt x="5442" y="2760"/>
                    <a:pt x="3680" y="2555"/>
                    <a:pt x="2438" y="1453"/>
                  </a:cubicBezTo>
                  <a:cubicBezTo>
                    <a:pt x="2133" y="1186"/>
                    <a:pt x="1885" y="861"/>
                    <a:pt x="1709" y="495"/>
                  </a:cubicBezTo>
                  <a:cubicBezTo>
                    <a:pt x="1677" y="428"/>
                    <a:pt x="1599" y="393"/>
                    <a:pt x="1524" y="393"/>
                  </a:cubicBezTo>
                  <a:cubicBezTo>
                    <a:pt x="1487" y="393"/>
                    <a:pt x="1451" y="402"/>
                    <a:pt x="1420" y="418"/>
                  </a:cubicBezTo>
                  <a:lnTo>
                    <a:pt x="1389" y="440"/>
                  </a:lnTo>
                  <a:cubicBezTo>
                    <a:pt x="1389" y="361"/>
                    <a:pt x="1387" y="284"/>
                    <a:pt x="1384" y="204"/>
                  </a:cubicBezTo>
                  <a:cubicBezTo>
                    <a:pt x="1376" y="68"/>
                    <a:pt x="1266" y="0"/>
                    <a:pt x="1160"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4" name="Google Shape;865;p23">
              <a:extLst>
                <a:ext uri="{FF2B5EF4-FFF2-40B4-BE49-F238E27FC236}">
                  <a16:creationId xmlns:a16="http://schemas.microsoft.com/office/drawing/2014/main" id="{34BBD6EC-D549-710B-BE10-E29921C798FB}"/>
                </a:ext>
              </a:extLst>
            </p:cNvPr>
            <p:cNvSpPr/>
            <p:nvPr/>
          </p:nvSpPr>
          <p:spPr>
            <a:xfrm>
              <a:off x="1054050" y="2297075"/>
              <a:ext cx="133550" cy="192000"/>
            </a:xfrm>
            <a:custGeom>
              <a:avLst/>
              <a:gdLst/>
              <a:ahLst/>
              <a:cxnLst/>
              <a:rect l="l" t="t" r="r" b="b"/>
              <a:pathLst>
                <a:path w="5342" h="7680" extrusionOk="0">
                  <a:moveTo>
                    <a:pt x="218" y="0"/>
                  </a:moveTo>
                  <a:cubicBezTo>
                    <a:pt x="200" y="0"/>
                    <a:pt x="183" y="2"/>
                    <a:pt x="167" y="7"/>
                  </a:cubicBezTo>
                  <a:cubicBezTo>
                    <a:pt x="63" y="33"/>
                    <a:pt x="1" y="154"/>
                    <a:pt x="20" y="267"/>
                  </a:cubicBezTo>
                  <a:cubicBezTo>
                    <a:pt x="227" y="1562"/>
                    <a:pt x="326" y="2873"/>
                    <a:pt x="316" y="4185"/>
                  </a:cubicBezTo>
                  <a:cubicBezTo>
                    <a:pt x="314" y="4777"/>
                    <a:pt x="251" y="5376"/>
                    <a:pt x="290" y="5968"/>
                  </a:cubicBezTo>
                  <a:cubicBezTo>
                    <a:pt x="302" y="6240"/>
                    <a:pt x="352" y="6507"/>
                    <a:pt x="441" y="6765"/>
                  </a:cubicBezTo>
                  <a:cubicBezTo>
                    <a:pt x="540" y="7037"/>
                    <a:pt x="696" y="7364"/>
                    <a:pt x="1002" y="7444"/>
                  </a:cubicBezTo>
                  <a:cubicBezTo>
                    <a:pt x="1037" y="7452"/>
                    <a:pt x="1072" y="7457"/>
                    <a:pt x="1105" y="7457"/>
                  </a:cubicBezTo>
                  <a:cubicBezTo>
                    <a:pt x="1365" y="7457"/>
                    <a:pt x="1572" y="7208"/>
                    <a:pt x="1664" y="6965"/>
                  </a:cubicBezTo>
                  <a:cubicBezTo>
                    <a:pt x="1719" y="6818"/>
                    <a:pt x="1763" y="6671"/>
                    <a:pt x="1796" y="6519"/>
                  </a:cubicBezTo>
                  <a:cubicBezTo>
                    <a:pt x="1832" y="6681"/>
                    <a:pt x="1852" y="6852"/>
                    <a:pt x="1909" y="7013"/>
                  </a:cubicBezTo>
                  <a:cubicBezTo>
                    <a:pt x="2026" y="7329"/>
                    <a:pt x="2303" y="7680"/>
                    <a:pt x="2654" y="7680"/>
                  </a:cubicBezTo>
                  <a:cubicBezTo>
                    <a:pt x="2717" y="7680"/>
                    <a:pt x="2783" y="7668"/>
                    <a:pt x="2850" y="7643"/>
                  </a:cubicBezTo>
                  <a:cubicBezTo>
                    <a:pt x="2937" y="7612"/>
                    <a:pt x="3012" y="7535"/>
                    <a:pt x="3007" y="7436"/>
                  </a:cubicBezTo>
                  <a:lnTo>
                    <a:pt x="2949" y="5944"/>
                  </a:lnTo>
                  <a:lnTo>
                    <a:pt x="2949" y="5944"/>
                  </a:lnTo>
                  <a:cubicBezTo>
                    <a:pt x="3308" y="6402"/>
                    <a:pt x="3738" y="6794"/>
                    <a:pt x="4227" y="7109"/>
                  </a:cubicBezTo>
                  <a:cubicBezTo>
                    <a:pt x="4258" y="7129"/>
                    <a:pt x="4294" y="7138"/>
                    <a:pt x="4329" y="7138"/>
                  </a:cubicBezTo>
                  <a:cubicBezTo>
                    <a:pt x="4443" y="7138"/>
                    <a:pt x="4559" y="7047"/>
                    <a:pt x="4549" y="6926"/>
                  </a:cubicBezTo>
                  <a:cubicBezTo>
                    <a:pt x="4480" y="6168"/>
                    <a:pt x="4253" y="5434"/>
                    <a:pt x="3885" y="4767"/>
                  </a:cubicBezTo>
                  <a:lnTo>
                    <a:pt x="3885" y="4767"/>
                  </a:lnTo>
                  <a:cubicBezTo>
                    <a:pt x="4149" y="4845"/>
                    <a:pt x="4423" y="4886"/>
                    <a:pt x="4697" y="4886"/>
                  </a:cubicBezTo>
                  <a:cubicBezTo>
                    <a:pt x="4821" y="4886"/>
                    <a:pt x="4944" y="4878"/>
                    <a:pt x="5067" y="4861"/>
                  </a:cubicBezTo>
                  <a:cubicBezTo>
                    <a:pt x="5250" y="4837"/>
                    <a:pt x="5341" y="4647"/>
                    <a:pt x="5219" y="4500"/>
                  </a:cubicBezTo>
                  <a:cubicBezTo>
                    <a:pt x="4186" y="3273"/>
                    <a:pt x="2651" y="2649"/>
                    <a:pt x="1515" y="1547"/>
                  </a:cubicBezTo>
                  <a:cubicBezTo>
                    <a:pt x="1207" y="1251"/>
                    <a:pt x="942" y="912"/>
                    <a:pt x="735" y="539"/>
                  </a:cubicBezTo>
                  <a:cubicBezTo>
                    <a:pt x="701" y="470"/>
                    <a:pt x="634" y="431"/>
                    <a:pt x="564" y="431"/>
                  </a:cubicBezTo>
                  <a:cubicBezTo>
                    <a:pt x="533" y="431"/>
                    <a:pt x="502" y="438"/>
                    <a:pt x="473" y="455"/>
                  </a:cubicBezTo>
                  <a:lnTo>
                    <a:pt x="429" y="154"/>
                  </a:lnTo>
                  <a:cubicBezTo>
                    <a:pt x="413" y="61"/>
                    <a:pt x="310" y="0"/>
                    <a:pt x="218"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255" name="Google Shape;866;p23">
            <a:extLst>
              <a:ext uri="{FF2B5EF4-FFF2-40B4-BE49-F238E27FC236}">
                <a16:creationId xmlns:a16="http://schemas.microsoft.com/office/drawing/2014/main" id="{649691FC-19F9-42C9-2EF9-1E6646180D3E}"/>
              </a:ext>
            </a:extLst>
          </p:cNvPr>
          <p:cNvGrpSpPr/>
          <p:nvPr/>
        </p:nvGrpSpPr>
        <p:grpSpPr>
          <a:xfrm>
            <a:off x="155459" y="4969323"/>
            <a:ext cx="1553811" cy="1550704"/>
            <a:chOff x="3917425" y="2056350"/>
            <a:chExt cx="1313375" cy="1310750"/>
          </a:xfrm>
        </p:grpSpPr>
        <p:sp>
          <p:nvSpPr>
            <p:cNvPr id="256" name="Google Shape;867;p23">
              <a:extLst>
                <a:ext uri="{FF2B5EF4-FFF2-40B4-BE49-F238E27FC236}">
                  <a16:creationId xmlns:a16="http://schemas.microsoft.com/office/drawing/2014/main" id="{980CEC1A-E519-663D-C57F-20CED14D06D9}"/>
                </a:ext>
              </a:extLst>
            </p:cNvPr>
            <p:cNvSpPr/>
            <p:nvPr/>
          </p:nvSpPr>
          <p:spPr>
            <a:xfrm>
              <a:off x="3917425" y="2056350"/>
              <a:ext cx="1313375" cy="1310750"/>
            </a:xfrm>
            <a:custGeom>
              <a:avLst/>
              <a:gdLst/>
              <a:ahLst/>
              <a:cxnLst/>
              <a:rect l="l" t="t" r="r" b="b"/>
              <a:pathLst>
                <a:path w="52535" h="52430" extrusionOk="0">
                  <a:moveTo>
                    <a:pt x="16937" y="1"/>
                  </a:moveTo>
                  <a:cubicBezTo>
                    <a:pt x="16847" y="1"/>
                    <a:pt x="16756" y="25"/>
                    <a:pt x="16665" y="84"/>
                  </a:cubicBezTo>
                  <a:cubicBezTo>
                    <a:pt x="16434" y="228"/>
                    <a:pt x="16318" y="495"/>
                    <a:pt x="16229" y="743"/>
                  </a:cubicBezTo>
                  <a:cubicBezTo>
                    <a:pt x="16126" y="1037"/>
                    <a:pt x="16003" y="1323"/>
                    <a:pt x="15861" y="1600"/>
                  </a:cubicBezTo>
                  <a:cubicBezTo>
                    <a:pt x="15582" y="2132"/>
                    <a:pt x="15269" y="2647"/>
                    <a:pt x="15002" y="3188"/>
                  </a:cubicBezTo>
                  <a:cubicBezTo>
                    <a:pt x="14732" y="3730"/>
                    <a:pt x="14528" y="4216"/>
                    <a:pt x="14328" y="4745"/>
                  </a:cubicBezTo>
                  <a:cubicBezTo>
                    <a:pt x="13924" y="5795"/>
                    <a:pt x="13620" y="6880"/>
                    <a:pt x="13416" y="7987"/>
                  </a:cubicBezTo>
                  <a:cubicBezTo>
                    <a:pt x="13209" y="9094"/>
                    <a:pt x="13103" y="10218"/>
                    <a:pt x="13101" y="11345"/>
                  </a:cubicBezTo>
                  <a:cubicBezTo>
                    <a:pt x="13093" y="12339"/>
                    <a:pt x="13170" y="13335"/>
                    <a:pt x="13329" y="14319"/>
                  </a:cubicBezTo>
                  <a:cubicBezTo>
                    <a:pt x="12393" y="13684"/>
                    <a:pt x="11180" y="13511"/>
                    <a:pt x="10073" y="13398"/>
                  </a:cubicBezTo>
                  <a:cubicBezTo>
                    <a:pt x="9389" y="13330"/>
                    <a:pt x="8701" y="13272"/>
                    <a:pt x="8034" y="13104"/>
                  </a:cubicBezTo>
                  <a:cubicBezTo>
                    <a:pt x="7695" y="13025"/>
                    <a:pt x="7365" y="12907"/>
                    <a:pt x="7053" y="12755"/>
                  </a:cubicBezTo>
                  <a:cubicBezTo>
                    <a:pt x="6706" y="12584"/>
                    <a:pt x="6386" y="12368"/>
                    <a:pt x="6073" y="12144"/>
                  </a:cubicBezTo>
                  <a:cubicBezTo>
                    <a:pt x="5917" y="12033"/>
                    <a:pt x="5763" y="11917"/>
                    <a:pt x="5609" y="11804"/>
                  </a:cubicBezTo>
                  <a:cubicBezTo>
                    <a:pt x="5454" y="11689"/>
                    <a:pt x="5315" y="11564"/>
                    <a:pt x="5125" y="11549"/>
                  </a:cubicBezTo>
                  <a:cubicBezTo>
                    <a:pt x="5112" y="11548"/>
                    <a:pt x="5099" y="11548"/>
                    <a:pt x="5087" y="11548"/>
                  </a:cubicBezTo>
                  <a:cubicBezTo>
                    <a:pt x="4735" y="11548"/>
                    <a:pt x="4605" y="11940"/>
                    <a:pt x="4610" y="12240"/>
                  </a:cubicBezTo>
                  <a:cubicBezTo>
                    <a:pt x="4612" y="12404"/>
                    <a:pt x="4655" y="12572"/>
                    <a:pt x="4689" y="12731"/>
                  </a:cubicBezTo>
                  <a:cubicBezTo>
                    <a:pt x="4720" y="12890"/>
                    <a:pt x="4766" y="13068"/>
                    <a:pt x="4817" y="13229"/>
                  </a:cubicBezTo>
                  <a:cubicBezTo>
                    <a:pt x="4915" y="13559"/>
                    <a:pt x="5038" y="13881"/>
                    <a:pt x="5183" y="14197"/>
                  </a:cubicBezTo>
                  <a:cubicBezTo>
                    <a:pt x="5763" y="15472"/>
                    <a:pt x="6675" y="16574"/>
                    <a:pt x="7690" y="17525"/>
                  </a:cubicBezTo>
                  <a:cubicBezTo>
                    <a:pt x="8870" y="18627"/>
                    <a:pt x="10196" y="19544"/>
                    <a:pt x="11469" y="20529"/>
                  </a:cubicBezTo>
                  <a:cubicBezTo>
                    <a:pt x="11303" y="20565"/>
                    <a:pt x="11142" y="20611"/>
                    <a:pt x="10983" y="20666"/>
                  </a:cubicBezTo>
                  <a:cubicBezTo>
                    <a:pt x="10706" y="20759"/>
                    <a:pt x="10435" y="20837"/>
                    <a:pt x="10149" y="20837"/>
                  </a:cubicBezTo>
                  <a:cubicBezTo>
                    <a:pt x="10079" y="20837"/>
                    <a:pt x="10008" y="20833"/>
                    <a:pt x="9936" y="20822"/>
                  </a:cubicBezTo>
                  <a:cubicBezTo>
                    <a:pt x="9568" y="20772"/>
                    <a:pt x="9170" y="20627"/>
                    <a:pt x="8797" y="20507"/>
                  </a:cubicBezTo>
                  <a:cubicBezTo>
                    <a:pt x="8424" y="20387"/>
                    <a:pt x="7962" y="20257"/>
                    <a:pt x="7534" y="20158"/>
                  </a:cubicBezTo>
                  <a:cubicBezTo>
                    <a:pt x="6670" y="19951"/>
                    <a:pt x="5791" y="19807"/>
                    <a:pt x="4908" y="19727"/>
                  </a:cubicBezTo>
                  <a:cubicBezTo>
                    <a:pt x="4516" y="19691"/>
                    <a:pt x="4121" y="19668"/>
                    <a:pt x="3726" y="19668"/>
                  </a:cubicBezTo>
                  <a:cubicBezTo>
                    <a:pt x="3331" y="19668"/>
                    <a:pt x="2936" y="19691"/>
                    <a:pt x="2542" y="19747"/>
                  </a:cubicBezTo>
                  <a:cubicBezTo>
                    <a:pt x="1676" y="19867"/>
                    <a:pt x="829" y="20144"/>
                    <a:pt x="124" y="20678"/>
                  </a:cubicBezTo>
                  <a:cubicBezTo>
                    <a:pt x="13" y="20762"/>
                    <a:pt x="1" y="20919"/>
                    <a:pt x="131" y="20998"/>
                  </a:cubicBezTo>
                  <a:cubicBezTo>
                    <a:pt x="1183" y="21629"/>
                    <a:pt x="2290" y="22165"/>
                    <a:pt x="3402" y="22685"/>
                  </a:cubicBezTo>
                  <a:cubicBezTo>
                    <a:pt x="4511" y="23205"/>
                    <a:pt x="5640" y="23720"/>
                    <a:pt x="6723" y="24302"/>
                  </a:cubicBezTo>
                  <a:cubicBezTo>
                    <a:pt x="7806" y="24887"/>
                    <a:pt x="8831" y="25532"/>
                    <a:pt x="9755" y="26324"/>
                  </a:cubicBezTo>
                  <a:cubicBezTo>
                    <a:pt x="10273" y="26767"/>
                    <a:pt x="10761" y="27236"/>
                    <a:pt x="11310" y="27636"/>
                  </a:cubicBezTo>
                  <a:cubicBezTo>
                    <a:pt x="11750" y="27961"/>
                    <a:pt x="12227" y="28233"/>
                    <a:pt x="12730" y="28449"/>
                  </a:cubicBezTo>
                  <a:cubicBezTo>
                    <a:pt x="13710" y="28879"/>
                    <a:pt x="14768" y="29100"/>
                    <a:pt x="15837" y="29100"/>
                  </a:cubicBezTo>
                  <a:cubicBezTo>
                    <a:pt x="15876" y="29100"/>
                    <a:pt x="15916" y="29100"/>
                    <a:pt x="15955" y="29099"/>
                  </a:cubicBezTo>
                  <a:lnTo>
                    <a:pt x="16352" y="29080"/>
                  </a:lnTo>
                  <a:lnTo>
                    <a:pt x="16352" y="29080"/>
                  </a:lnTo>
                  <a:cubicBezTo>
                    <a:pt x="15693" y="29474"/>
                    <a:pt x="14944" y="29698"/>
                    <a:pt x="14277" y="30086"/>
                  </a:cubicBezTo>
                  <a:cubicBezTo>
                    <a:pt x="13493" y="30548"/>
                    <a:pt x="12867" y="31229"/>
                    <a:pt x="12357" y="31975"/>
                  </a:cubicBezTo>
                  <a:cubicBezTo>
                    <a:pt x="11329" y="33474"/>
                    <a:pt x="10802" y="35239"/>
                    <a:pt x="9835" y="36772"/>
                  </a:cubicBezTo>
                  <a:cubicBezTo>
                    <a:pt x="9645" y="37072"/>
                    <a:pt x="9389" y="37364"/>
                    <a:pt x="9310" y="37720"/>
                  </a:cubicBezTo>
                  <a:cubicBezTo>
                    <a:pt x="9228" y="38078"/>
                    <a:pt x="9401" y="38418"/>
                    <a:pt x="9770" y="38485"/>
                  </a:cubicBezTo>
                  <a:cubicBezTo>
                    <a:pt x="9823" y="38495"/>
                    <a:pt x="9874" y="38499"/>
                    <a:pt x="9926" y="38499"/>
                  </a:cubicBezTo>
                  <a:cubicBezTo>
                    <a:pt x="10228" y="38499"/>
                    <a:pt x="10503" y="38348"/>
                    <a:pt x="10785" y="38278"/>
                  </a:cubicBezTo>
                  <a:cubicBezTo>
                    <a:pt x="11001" y="38225"/>
                    <a:pt x="11248" y="38206"/>
                    <a:pt x="11497" y="38206"/>
                  </a:cubicBezTo>
                  <a:cubicBezTo>
                    <a:pt x="11632" y="38206"/>
                    <a:pt x="11767" y="38212"/>
                    <a:pt x="11897" y="38220"/>
                  </a:cubicBezTo>
                  <a:cubicBezTo>
                    <a:pt x="12265" y="38244"/>
                    <a:pt x="12682" y="38307"/>
                    <a:pt x="13074" y="38343"/>
                  </a:cubicBezTo>
                  <a:cubicBezTo>
                    <a:pt x="13422" y="38377"/>
                    <a:pt x="13771" y="38392"/>
                    <a:pt x="14120" y="38392"/>
                  </a:cubicBezTo>
                  <a:cubicBezTo>
                    <a:pt x="14169" y="38392"/>
                    <a:pt x="14219" y="38392"/>
                    <a:pt x="14268" y="38391"/>
                  </a:cubicBezTo>
                  <a:cubicBezTo>
                    <a:pt x="15074" y="38382"/>
                    <a:pt x="15883" y="38285"/>
                    <a:pt x="16662" y="38074"/>
                  </a:cubicBezTo>
                  <a:cubicBezTo>
                    <a:pt x="18287" y="37631"/>
                    <a:pt x="19791" y="36644"/>
                    <a:pt x="20672" y="35186"/>
                  </a:cubicBezTo>
                  <a:cubicBezTo>
                    <a:pt x="20737" y="35072"/>
                    <a:pt x="20797" y="34962"/>
                    <a:pt x="20855" y="34849"/>
                  </a:cubicBezTo>
                  <a:cubicBezTo>
                    <a:pt x="20954" y="34952"/>
                    <a:pt x="20997" y="35104"/>
                    <a:pt x="21002" y="35248"/>
                  </a:cubicBezTo>
                  <a:cubicBezTo>
                    <a:pt x="21009" y="35472"/>
                    <a:pt x="20918" y="35679"/>
                    <a:pt x="20802" y="35864"/>
                  </a:cubicBezTo>
                  <a:cubicBezTo>
                    <a:pt x="20684" y="36052"/>
                    <a:pt x="20525" y="36245"/>
                    <a:pt x="20383" y="36430"/>
                  </a:cubicBezTo>
                  <a:cubicBezTo>
                    <a:pt x="20241" y="36618"/>
                    <a:pt x="20128" y="36779"/>
                    <a:pt x="20008" y="36959"/>
                  </a:cubicBezTo>
                  <a:cubicBezTo>
                    <a:pt x="19531" y="37672"/>
                    <a:pt x="19139" y="38437"/>
                    <a:pt x="18841" y="39238"/>
                  </a:cubicBezTo>
                  <a:cubicBezTo>
                    <a:pt x="18251" y="40815"/>
                    <a:pt x="18027" y="42533"/>
                    <a:pt x="18299" y="44201"/>
                  </a:cubicBezTo>
                  <a:cubicBezTo>
                    <a:pt x="18364" y="44608"/>
                    <a:pt x="18460" y="45012"/>
                    <a:pt x="18588" y="45404"/>
                  </a:cubicBezTo>
                  <a:cubicBezTo>
                    <a:pt x="18653" y="45599"/>
                    <a:pt x="18725" y="45797"/>
                    <a:pt x="18804" y="45984"/>
                  </a:cubicBezTo>
                  <a:cubicBezTo>
                    <a:pt x="18881" y="46175"/>
                    <a:pt x="19011" y="46410"/>
                    <a:pt x="19218" y="46509"/>
                  </a:cubicBezTo>
                  <a:cubicBezTo>
                    <a:pt x="19284" y="46540"/>
                    <a:pt x="19354" y="46554"/>
                    <a:pt x="19427" y="46554"/>
                  </a:cubicBezTo>
                  <a:cubicBezTo>
                    <a:pt x="19584" y="46554"/>
                    <a:pt x="19749" y="46488"/>
                    <a:pt x="19883" y="46391"/>
                  </a:cubicBezTo>
                  <a:cubicBezTo>
                    <a:pt x="20080" y="46249"/>
                    <a:pt x="20304" y="46069"/>
                    <a:pt x="20520" y="45917"/>
                  </a:cubicBezTo>
                  <a:cubicBezTo>
                    <a:pt x="20732" y="45763"/>
                    <a:pt x="20956" y="45628"/>
                    <a:pt x="21192" y="45513"/>
                  </a:cubicBezTo>
                  <a:cubicBezTo>
                    <a:pt x="21421" y="45404"/>
                    <a:pt x="21664" y="45330"/>
                    <a:pt x="21909" y="45255"/>
                  </a:cubicBezTo>
                  <a:cubicBezTo>
                    <a:pt x="22386" y="45104"/>
                    <a:pt x="22848" y="44913"/>
                    <a:pt x="23271" y="44639"/>
                  </a:cubicBezTo>
                  <a:cubicBezTo>
                    <a:pt x="23692" y="44370"/>
                    <a:pt x="24068" y="44037"/>
                    <a:pt x="24390" y="43652"/>
                  </a:cubicBezTo>
                  <a:cubicBezTo>
                    <a:pt x="25276" y="42589"/>
                    <a:pt x="25676" y="41202"/>
                    <a:pt x="25490" y="39831"/>
                  </a:cubicBezTo>
                  <a:cubicBezTo>
                    <a:pt x="25461" y="39599"/>
                    <a:pt x="25413" y="39371"/>
                    <a:pt x="25351" y="39147"/>
                  </a:cubicBezTo>
                  <a:cubicBezTo>
                    <a:pt x="25293" y="38942"/>
                    <a:pt x="25209" y="38735"/>
                    <a:pt x="25201" y="38519"/>
                  </a:cubicBezTo>
                  <a:cubicBezTo>
                    <a:pt x="25199" y="38355"/>
                    <a:pt x="25257" y="38184"/>
                    <a:pt x="25389" y="38100"/>
                  </a:cubicBezTo>
                  <a:cubicBezTo>
                    <a:pt x="25423" y="38079"/>
                    <a:pt x="25458" y="38069"/>
                    <a:pt x="25494" y="38069"/>
                  </a:cubicBezTo>
                  <a:cubicBezTo>
                    <a:pt x="25598" y="38069"/>
                    <a:pt x="25705" y="38150"/>
                    <a:pt x="25777" y="38247"/>
                  </a:cubicBezTo>
                  <a:cubicBezTo>
                    <a:pt x="26025" y="38584"/>
                    <a:pt x="26171" y="39015"/>
                    <a:pt x="26210" y="39433"/>
                  </a:cubicBezTo>
                  <a:cubicBezTo>
                    <a:pt x="26220" y="39520"/>
                    <a:pt x="26222" y="39609"/>
                    <a:pt x="26222" y="39698"/>
                  </a:cubicBezTo>
                  <a:cubicBezTo>
                    <a:pt x="25623" y="40820"/>
                    <a:pt x="25627" y="42177"/>
                    <a:pt x="25839" y="43409"/>
                  </a:cubicBezTo>
                  <a:cubicBezTo>
                    <a:pt x="25974" y="44172"/>
                    <a:pt x="26179" y="44918"/>
                    <a:pt x="26451" y="45643"/>
                  </a:cubicBezTo>
                  <a:cubicBezTo>
                    <a:pt x="26742" y="46418"/>
                    <a:pt x="27124" y="47164"/>
                    <a:pt x="27656" y="47806"/>
                  </a:cubicBezTo>
                  <a:cubicBezTo>
                    <a:pt x="27919" y="48119"/>
                    <a:pt x="28217" y="48386"/>
                    <a:pt x="28530" y="48644"/>
                  </a:cubicBezTo>
                  <a:cubicBezTo>
                    <a:pt x="28843" y="48904"/>
                    <a:pt x="29148" y="49137"/>
                    <a:pt x="29413" y="49431"/>
                  </a:cubicBezTo>
                  <a:cubicBezTo>
                    <a:pt x="29538" y="49563"/>
                    <a:pt x="29644" y="49715"/>
                    <a:pt x="29733" y="49876"/>
                  </a:cubicBezTo>
                  <a:cubicBezTo>
                    <a:pt x="29827" y="50045"/>
                    <a:pt x="29875" y="50225"/>
                    <a:pt x="29914" y="50410"/>
                  </a:cubicBezTo>
                  <a:cubicBezTo>
                    <a:pt x="29986" y="50769"/>
                    <a:pt x="30087" y="51181"/>
                    <a:pt x="30455" y="51349"/>
                  </a:cubicBezTo>
                  <a:cubicBezTo>
                    <a:pt x="30535" y="51386"/>
                    <a:pt x="30615" y="51402"/>
                    <a:pt x="30693" y="51402"/>
                  </a:cubicBezTo>
                  <a:cubicBezTo>
                    <a:pt x="30974" y="51402"/>
                    <a:pt x="31235" y="51190"/>
                    <a:pt x="31399" y="50940"/>
                  </a:cubicBezTo>
                  <a:cubicBezTo>
                    <a:pt x="31611" y="50622"/>
                    <a:pt x="31757" y="50201"/>
                    <a:pt x="31887" y="49811"/>
                  </a:cubicBezTo>
                  <a:cubicBezTo>
                    <a:pt x="32017" y="49424"/>
                    <a:pt x="32164" y="49041"/>
                    <a:pt x="32357" y="48675"/>
                  </a:cubicBezTo>
                  <a:cubicBezTo>
                    <a:pt x="32549" y="48307"/>
                    <a:pt x="32775" y="47934"/>
                    <a:pt x="32968" y="47558"/>
                  </a:cubicBezTo>
                  <a:cubicBezTo>
                    <a:pt x="33156" y="47200"/>
                    <a:pt x="33300" y="46820"/>
                    <a:pt x="33396" y="46427"/>
                  </a:cubicBezTo>
                  <a:cubicBezTo>
                    <a:pt x="33481" y="46064"/>
                    <a:pt x="33529" y="45691"/>
                    <a:pt x="33538" y="45318"/>
                  </a:cubicBezTo>
                  <a:cubicBezTo>
                    <a:pt x="33546" y="45075"/>
                    <a:pt x="33536" y="44829"/>
                    <a:pt x="33517" y="44589"/>
                  </a:cubicBezTo>
                  <a:lnTo>
                    <a:pt x="33517" y="44589"/>
                  </a:lnTo>
                  <a:cubicBezTo>
                    <a:pt x="34275" y="45693"/>
                    <a:pt x="35367" y="46567"/>
                    <a:pt x="36559" y="47188"/>
                  </a:cubicBezTo>
                  <a:cubicBezTo>
                    <a:pt x="37011" y="47424"/>
                    <a:pt x="37483" y="47638"/>
                    <a:pt x="37885" y="47953"/>
                  </a:cubicBezTo>
                  <a:cubicBezTo>
                    <a:pt x="38289" y="48268"/>
                    <a:pt x="38624" y="48714"/>
                    <a:pt x="38941" y="49137"/>
                  </a:cubicBezTo>
                  <a:cubicBezTo>
                    <a:pt x="39589" y="50009"/>
                    <a:pt x="40332" y="50791"/>
                    <a:pt x="41115" y="51542"/>
                  </a:cubicBezTo>
                  <a:cubicBezTo>
                    <a:pt x="41307" y="51729"/>
                    <a:pt x="41502" y="51912"/>
                    <a:pt x="41699" y="52098"/>
                  </a:cubicBezTo>
                  <a:cubicBezTo>
                    <a:pt x="41898" y="52284"/>
                    <a:pt x="42034" y="52430"/>
                    <a:pt x="42271" y="52430"/>
                  </a:cubicBezTo>
                  <a:cubicBezTo>
                    <a:pt x="42273" y="52430"/>
                    <a:pt x="42275" y="52430"/>
                    <a:pt x="42277" y="52430"/>
                  </a:cubicBezTo>
                  <a:cubicBezTo>
                    <a:pt x="42717" y="52420"/>
                    <a:pt x="42915" y="51828"/>
                    <a:pt x="42973" y="51472"/>
                  </a:cubicBezTo>
                  <a:cubicBezTo>
                    <a:pt x="43100" y="50651"/>
                    <a:pt x="42770" y="49845"/>
                    <a:pt x="42575" y="49063"/>
                  </a:cubicBezTo>
                  <a:cubicBezTo>
                    <a:pt x="42325" y="48071"/>
                    <a:pt x="42205" y="47055"/>
                    <a:pt x="42032" y="46049"/>
                  </a:cubicBezTo>
                  <a:cubicBezTo>
                    <a:pt x="41863" y="45087"/>
                    <a:pt x="41632" y="44131"/>
                    <a:pt x="41307" y="43210"/>
                  </a:cubicBezTo>
                  <a:cubicBezTo>
                    <a:pt x="40843" y="41903"/>
                    <a:pt x="40188" y="40637"/>
                    <a:pt x="39288" y="39575"/>
                  </a:cubicBezTo>
                  <a:cubicBezTo>
                    <a:pt x="39843" y="39418"/>
                    <a:pt x="40416" y="39338"/>
                    <a:pt x="40990" y="39338"/>
                  </a:cubicBezTo>
                  <a:cubicBezTo>
                    <a:pt x="41431" y="39338"/>
                    <a:pt x="41872" y="39385"/>
                    <a:pt x="42306" y="39479"/>
                  </a:cubicBezTo>
                  <a:cubicBezTo>
                    <a:pt x="42910" y="39612"/>
                    <a:pt x="43492" y="39816"/>
                    <a:pt x="44075" y="40028"/>
                  </a:cubicBezTo>
                  <a:cubicBezTo>
                    <a:pt x="44655" y="40242"/>
                    <a:pt x="45317" y="40495"/>
                    <a:pt x="45933" y="40733"/>
                  </a:cubicBezTo>
                  <a:cubicBezTo>
                    <a:pt x="46549" y="40971"/>
                    <a:pt x="47160" y="41212"/>
                    <a:pt x="47772" y="41455"/>
                  </a:cubicBezTo>
                  <a:cubicBezTo>
                    <a:pt x="48383" y="41698"/>
                    <a:pt x="48929" y="41936"/>
                    <a:pt x="49516" y="42155"/>
                  </a:cubicBezTo>
                  <a:cubicBezTo>
                    <a:pt x="50104" y="42374"/>
                    <a:pt x="50614" y="42524"/>
                    <a:pt x="51191" y="42579"/>
                  </a:cubicBezTo>
                  <a:cubicBezTo>
                    <a:pt x="51316" y="42592"/>
                    <a:pt x="51448" y="42605"/>
                    <a:pt x="51579" y="42605"/>
                  </a:cubicBezTo>
                  <a:cubicBezTo>
                    <a:pt x="51736" y="42605"/>
                    <a:pt x="51893" y="42586"/>
                    <a:pt x="52034" y="42528"/>
                  </a:cubicBezTo>
                  <a:cubicBezTo>
                    <a:pt x="52284" y="42432"/>
                    <a:pt x="52460" y="42206"/>
                    <a:pt x="52498" y="41941"/>
                  </a:cubicBezTo>
                  <a:cubicBezTo>
                    <a:pt x="52534" y="41676"/>
                    <a:pt x="52474" y="41407"/>
                    <a:pt x="52332" y="41181"/>
                  </a:cubicBezTo>
                  <a:cubicBezTo>
                    <a:pt x="52157" y="40906"/>
                    <a:pt x="51887" y="40719"/>
                    <a:pt x="51625" y="40533"/>
                  </a:cubicBezTo>
                  <a:cubicBezTo>
                    <a:pt x="51362" y="40350"/>
                    <a:pt x="51126" y="40165"/>
                    <a:pt x="50917" y="39927"/>
                  </a:cubicBezTo>
                  <a:cubicBezTo>
                    <a:pt x="50713" y="39686"/>
                    <a:pt x="50532" y="39426"/>
                    <a:pt x="50373" y="39154"/>
                  </a:cubicBezTo>
                  <a:cubicBezTo>
                    <a:pt x="50043" y="38605"/>
                    <a:pt x="49750" y="38035"/>
                    <a:pt x="49406" y="37494"/>
                  </a:cubicBezTo>
                  <a:cubicBezTo>
                    <a:pt x="49054" y="36947"/>
                    <a:pt x="48672" y="36425"/>
                    <a:pt x="48258" y="35929"/>
                  </a:cubicBezTo>
                  <a:cubicBezTo>
                    <a:pt x="47451" y="34955"/>
                    <a:pt x="46530" y="34057"/>
                    <a:pt x="45500" y="33320"/>
                  </a:cubicBezTo>
                  <a:cubicBezTo>
                    <a:pt x="44997" y="32959"/>
                    <a:pt x="44460" y="32656"/>
                    <a:pt x="43875" y="32442"/>
                  </a:cubicBezTo>
                  <a:cubicBezTo>
                    <a:pt x="43293" y="32228"/>
                    <a:pt x="42730" y="32139"/>
                    <a:pt x="42140" y="32093"/>
                  </a:cubicBezTo>
                  <a:cubicBezTo>
                    <a:pt x="41842" y="32073"/>
                    <a:pt x="41543" y="32064"/>
                    <a:pt x="41245" y="32064"/>
                  </a:cubicBezTo>
                  <a:cubicBezTo>
                    <a:pt x="40957" y="32064"/>
                    <a:pt x="40668" y="32073"/>
                    <a:pt x="40381" y="32091"/>
                  </a:cubicBezTo>
                  <a:cubicBezTo>
                    <a:pt x="39793" y="32117"/>
                    <a:pt x="39204" y="32180"/>
                    <a:pt x="38631" y="32322"/>
                  </a:cubicBezTo>
                  <a:cubicBezTo>
                    <a:pt x="38061" y="32464"/>
                    <a:pt x="37531" y="32731"/>
                    <a:pt x="36990" y="32976"/>
                  </a:cubicBezTo>
                  <a:cubicBezTo>
                    <a:pt x="36631" y="33140"/>
                    <a:pt x="36248" y="33275"/>
                    <a:pt x="35859" y="33275"/>
                  </a:cubicBezTo>
                  <a:cubicBezTo>
                    <a:pt x="35718" y="33275"/>
                    <a:pt x="35576" y="33257"/>
                    <a:pt x="35435" y="33217"/>
                  </a:cubicBezTo>
                  <a:cubicBezTo>
                    <a:pt x="35281" y="33176"/>
                    <a:pt x="35139" y="33099"/>
                    <a:pt x="35018" y="32998"/>
                  </a:cubicBezTo>
                  <a:cubicBezTo>
                    <a:pt x="35050" y="32483"/>
                    <a:pt x="35502" y="32107"/>
                    <a:pt x="35957" y="31934"/>
                  </a:cubicBezTo>
                  <a:cubicBezTo>
                    <a:pt x="36523" y="31717"/>
                    <a:pt x="37148" y="31645"/>
                    <a:pt x="37748" y="31585"/>
                  </a:cubicBezTo>
                  <a:cubicBezTo>
                    <a:pt x="38953" y="31458"/>
                    <a:pt x="40171" y="31470"/>
                    <a:pt x="41382" y="31373"/>
                  </a:cubicBezTo>
                  <a:cubicBezTo>
                    <a:pt x="41991" y="31330"/>
                    <a:pt x="42597" y="31246"/>
                    <a:pt x="43196" y="31121"/>
                  </a:cubicBezTo>
                  <a:cubicBezTo>
                    <a:pt x="43834" y="30976"/>
                    <a:pt x="44458" y="30767"/>
                    <a:pt x="45054" y="30497"/>
                  </a:cubicBezTo>
                  <a:cubicBezTo>
                    <a:pt x="46308" y="29949"/>
                    <a:pt x="47473" y="29207"/>
                    <a:pt x="48650" y="28517"/>
                  </a:cubicBezTo>
                  <a:cubicBezTo>
                    <a:pt x="49278" y="28146"/>
                    <a:pt x="49906" y="27785"/>
                    <a:pt x="50530" y="27409"/>
                  </a:cubicBezTo>
                  <a:cubicBezTo>
                    <a:pt x="50674" y="27320"/>
                    <a:pt x="50809" y="27217"/>
                    <a:pt x="50867" y="27051"/>
                  </a:cubicBezTo>
                  <a:cubicBezTo>
                    <a:pt x="50912" y="26919"/>
                    <a:pt x="50898" y="26774"/>
                    <a:pt x="50828" y="26654"/>
                  </a:cubicBezTo>
                  <a:cubicBezTo>
                    <a:pt x="50676" y="26379"/>
                    <a:pt x="50373" y="26305"/>
                    <a:pt x="50087" y="26278"/>
                  </a:cubicBezTo>
                  <a:cubicBezTo>
                    <a:pt x="49803" y="26249"/>
                    <a:pt x="49553" y="26194"/>
                    <a:pt x="49305" y="26042"/>
                  </a:cubicBezTo>
                  <a:cubicBezTo>
                    <a:pt x="49059" y="25893"/>
                    <a:pt x="48852" y="25691"/>
                    <a:pt x="48652" y="25489"/>
                  </a:cubicBezTo>
                  <a:cubicBezTo>
                    <a:pt x="48455" y="25287"/>
                    <a:pt x="48246" y="25065"/>
                    <a:pt x="48024" y="24870"/>
                  </a:cubicBezTo>
                  <a:cubicBezTo>
                    <a:pt x="47800" y="24673"/>
                    <a:pt x="47557" y="24497"/>
                    <a:pt x="47302" y="24346"/>
                  </a:cubicBezTo>
                  <a:cubicBezTo>
                    <a:pt x="46277" y="23744"/>
                    <a:pt x="45054" y="23537"/>
                    <a:pt x="43878" y="23537"/>
                  </a:cubicBezTo>
                  <a:cubicBezTo>
                    <a:pt x="43865" y="23537"/>
                    <a:pt x="43853" y="23537"/>
                    <a:pt x="43841" y="23537"/>
                  </a:cubicBezTo>
                  <a:cubicBezTo>
                    <a:pt x="43213" y="23537"/>
                    <a:pt x="42585" y="23597"/>
                    <a:pt x="41969" y="23710"/>
                  </a:cubicBezTo>
                  <a:cubicBezTo>
                    <a:pt x="41302" y="23836"/>
                    <a:pt x="40672" y="24057"/>
                    <a:pt x="40060" y="24343"/>
                  </a:cubicBezTo>
                  <a:cubicBezTo>
                    <a:pt x="39449" y="24630"/>
                    <a:pt x="38823" y="24986"/>
                    <a:pt x="38215" y="25320"/>
                  </a:cubicBezTo>
                  <a:lnTo>
                    <a:pt x="36304" y="26363"/>
                  </a:lnTo>
                  <a:cubicBezTo>
                    <a:pt x="36015" y="26519"/>
                    <a:pt x="35728" y="26687"/>
                    <a:pt x="35430" y="26825"/>
                  </a:cubicBezTo>
                  <a:cubicBezTo>
                    <a:pt x="35151" y="26956"/>
                    <a:pt x="34910" y="27032"/>
                    <a:pt x="34641" y="27032"/>
                  </a:cubicBezTo>
                  <a:cubicBezTo>
                    <a:pt x="34625" y="27032"/>
                    <a:pt x="34609" y="27032"/>
                    <a:pt x="34592" y="27032"/>
                  </a:cubicBezTo>
                  <a:cubicBezTo>
                    <a:pt x="34475" y="27029"/>
                    <a:pt x="34340" y="26993"/>
                    <a:pt x="34284" y="26904"/>
                  </a:cubicBezTo>
                  <a:cubicBezTo>
                    <a:pt x="34231" y="26813"/>
                    <a:pt x="34243" y="26760"/>
                    <a:pt x="34263" y="26671"/>
                  </a:cubicBezTo>
                  <a:cubicBezTo>
                    <a:pt x="34323" y="26430"/>
                    <a:pt x="34513" y="26245"/>
                    <a:pt x="34694" y="26079"/>
                  </a:cubicBezTo>
                  <a:cubicBezTo>
                    <a:pt x="34937" y="25857"/>
                    <a:pt x="35213" y="25674"/>
                    <a:pt x="35512" y="25535"/>
                  </a:cubicBezTo>
                  <a:cubicBezTo>
                    <a:pt x="35548" y="25515"/>
                    <a:pt x="35574" y="25482"/>
                    <a:pt x="35586" y="25443"/>
                  </a:cubicBezTo>
                  <a:lnTo>
                    <a:pt x="35618" y="25431"/>
                  </a:lnTo>
                  <a:cubicBezTo>
                    <a:pt x="36669" y="24846"/>
                    <a:pt x="37832" y="24500"/>
                    <a:pt x="38925" y="23994"/>
                  </a:cubicBezTo>
                  <a:cubicBezTo>
                    <a:pt x="40070" y="23465"/>
                    <a:pt x="41091" y="22707"/>
                    <a:pt x="41863" y="21706"/>
                  </a:cubicBezTo>
                  <a:cubicBezTo>
                    <a:pt x="42636" y="20702"/>
                    <a:pt x="43071" y="19518"/>
                    <a:pt x="43683" y="18420"/>
                  </a:cubicBezTo>
                  <a:cubicBezTo>
                    <a:pt x="43993" y="17862"/>
                    <a:pt x="44376" y="17361"/>
                    <a:pt x="44756" y="16849"/>
                  </a:cubicBezTo>
                  <a:cubicBezTo>
                    <a:pt x="44953" y="16586"/>
                    <a:pt x="45146" y="16322"/>
                    <a:pt x="45317" y="16043"/>
                  </a:cubicBezTo>
                  <a:cubicBezTo>
                    <a:pt x="45447" y="15833"/>
                    <a:pt x="45569" y="15605"/>
                    <a:pt x="45598" y="15357"/>
                  </a:cubicBezTo>
                  <a:cubicBezTo>
                    <a:pt x="45630" y="15111"/>
                    <a:pt x="45560" y="14839"/>
                    <a:pt x="45346" y="14680"/>
                  </a:cubicBezTo>
                  <a:cubicBezTo>
                    <a:pt x="45196" y="14568"/>
                    <a:pt x="45038" y="14532"/>
                    <a:pt x="44876" y="14532"/>
                  </a:cubicBezTo>
                  <a:cubicBezTo>
                    <a:pt x="44809" y="14532"/>
                    <a:pt x="44740" y="14538"/>
                    <a:pt x="44672" y="14548"/>
                  </a:cubicBezTo>
                  <a:cubicBezTo>
                    <a:pt x="44441" y="14582"/>
                    <a:pt x="44188" y="14668"/>
                    <a:pt x="43945" y="14741"/>
                  </a:cubicBezTo>
                  <a:cubicBezTo>
                    <a:pt x="43661" y="14822"/>
                    <a:pt x="43372" y="14890"/>
                    <a:pt x="43081" y="14943"/>
                  </a:cubicBezTo>
                  <a:cubicBezTo>
                    <a:pt x="42494" y="15046"/>
                    <a:pt x="41902" y="15106"/>
                    <a:pt x="41314" y="15191"/>
                  </a:cubicBezTo>
                  <a:cubicBezTo>
                    <a:pt x="39687" y="15419"/>
                    <a:pt x="38133" y="16014"/>
                    <a:pt x="36771" y="16931"/>
                  </a:cubicBezTo>
                  <a:cubicBezTo>
                    <a:pt x="35863" y="17530"/>
                    <a:pt x="35050" y="18259"/>
                    <a:pt x="34354" y="19094"/>
                  </a:cubicBezTo>
                  <a:cubicBezTo>
                    <a:pt x="34003" y="19513"/>
                    <a:pt x="33683" y="19961"/>
                    <a:pt x="33396" y="20430"/>
                  </a:cubicBezTo>
                  <a:cubicBezTo>
                    <a:pt x="33257" y="20661"/>
                    <a:pt x="33127" y="20895"/>
                    <a:pt x="33004" y="21140"/>
                  </a:cubicBezTo>
                  <a:cubicBezTo>
                    <a:pt x="32879" y="21383"/>
                    <a:pt x="32763" y="21665"/>
                    <a:pt x="32624" y="21917"/>
                  </a:cubicBezTo>
                  <a:cubicBezTo>
                    <a:pt x="32487" y="22170"/>
                    <a:pt x="32321" y="22418"/>
                    <a:pt x="32070" y="22565"/>
                  </a:cubicBezTo>
                  <a:cubicBezTo>
                    <a:pt x="31983" y="22618"/>
                    <a:pt x="31879" y="22664"/>
                    <a:pt x="31775" y="22664"/>
                  </a:cubicBezTo>
                  <a:cubicBezTo>
                    <a:pt x="31761" y="22664"/>
                    <a:pt x="31747" y="22663"/>
                    <a:pt x="31733" y="22661"/>
                  </a:cubicBezTo>
                  <a:cubicBezTo>
                    <a:pt x="31697" y="22659"/>
                    <a:pt x="31661" y="22644"/>
                    <a:pt x="31632" y="22623"/>
                  </a:cubicBezTo>
                  <a:cubicBezTo>
                    <a:pt x="31608" y="22603"/>
                    <a:pt x="31591" y="22582"/>
                    <a:pt x="31579" y="22555"/>
                  </a:cubicBezTo>
                  <a:cubicBezTo>
                    <a:pt x="31512" y="22384"/>
                    <a:pt x="31608" y="22151"/>
                    <a:pt x="31685" y="21987"/>
                  </a:cubicBezTo>
                  <a:cubicBezTo>
                    <a:pt x="31827" y="21701"/>
                    <a:pt x="31981" y="21422"/>
                    <a:pt x="32130" y="21140"/>
                  </a:cubicBezTo>
                  <a:lnTo>
                    <a:pt x="32585" y="20269"/>
                  </a:lnTo>
                  <a:cubicBezTo>
                    <a:pt x="32609" y="20225"/>
                    <a:pt x="32614" y="20172"/>
                    <a:pt x="32595" y="20124"/>
                  </a:cubicBezTo>
                  <a:cubicBezTo>
                    <a:pt x="32602" y="20108"/>
                    <a:pt x="32609" y="20088"/>
                    <a:pt x="32609" y="20069"/>
                  </a:cubicBezTo>
                  <a:cubicBezTo>
                    <a:pt x="32614" y="20047"/>
                    <a:pt x="32612" y="20028"/>
                    <a:pt x="32607" y="20009"/>
                  </a:cubicBezTo>
                  <a:cubicBezTo>
                    <a:pt x="33213" y="19037"/>
                    <a:pt x="33979" y="18173"/>
                    <a:pt x="34691" y="17277"/>
                  </a:cubicBezTo>
                  <a:cubicBezTo>
                    <a:pt x="35500" y="16266"/>
                    <a:pt x="36234" y="15195"/>
                    <a:pt x="36633" y="13951"/>
                  </a:cubicBezTo>
                  <a:cubicBezTo>
                    <a:pt x="37002" y="12806"/>
                    <a:pt x="37079" y="11597"/>
                    <a:pt x="36908" y="10408"/>
                  </a:cubicBezTo>
                  <a:cubicBezTo>
                    <a:pt x="36737" y="9220"/>
                    <a:pt x="36364" y="8086"/>
                    <a:pt x="36085" y="6928"/>
                  </a:cubicBezTo>
                  <a:cubicBezTo>
                    <a:pt x="35947" y="6363"/>
                    <a:pt x="35834" y="5788"/>
                    <a:pt x="35784" y="5208"/>
                  </a:cubicBezTo>
                  <a:cubicBezTo>
                    <a:pt x="35760" y="4914"/>
                    <a:pt x="35801" y="4563"/>
                    <a:pt x="35644" y="4300"/>
                  </a:cubicBezTo>
                  <a:cubicBezTo>
                    <a:pt x="35548" y="4140"/>
                    <a:pt x="35377" y="4043"/>
                    <a:pt x="35202" y="4043"/>
                  </a:cubicBezTo>
                  <a:cubicBezTo>
                    <a:pt x="35093" y="4043"/>
                    <a:pt x="34983" y="4081"/>
                    <a:pt x="34888" y="4165"/>
                  </a:cubicBezTo>
                  <a:cubicBezTo>
                    <a:pt x="34785" y="4262"/>
                    <a:pt x="34701" y="4389"/>
                    <a:pt x="34600" y="4493"/>
                  </a:cubicBezTo>
                  <a:cubicBezTo>
                    <a:pt x="34501" y="4599"/>
                    <a:pt x="34400" y="4693"/>
                    <a:pt x="34292" y="4786"/>
                  </a:cubicBezTo>
                  <a:cubicBezTo>
                    <a:pt x="34080" y="4962"/>
                    <a:pt x="33854" y="5121"/>
                    <a:pt x="33618" y="5261"/>
                  </a:cubicBezTo>
                  <a:cubicBezTo>
                    <a:pt x="33124" y="5557"/>
                    <a:pt x="32595" y="5780"/>
                    <a:pt x="32061" y="5995"/>
                  </a:cubicBezTo>
                  <a:cubicBezTo>
                    <a:pt x="31529" y="6209"/>
                    <a:pt x="30941" y="6430"/>
                    <a:pt x="30400" y="6688"/>
                  </a:cubicBezTo>
                  <a:cubicBezTo>
                    <a:pt x="29839" y="6945"/>
                    <a:pt x="29315" y="7280"/>
                    <a:pt x="28843" y="7679"/>
                  </a:cubicBezTo>
                  <a:cubicBezTo>
                    <a:pt x="27837" y="8536"/>
                    <a:pt x="27110" y="9684"/>
                    <a:pt x="26559" y="10871"/>
                  </a:cubicBezTo>
                  <a:cubicBezTo>
                    <a:pt x="26008" y="12059"/>
                    <a:pt x="25611" y="13366"/>
                    <a:pt x="25189" y="14630"/>
                  </a:cubicBezTo>
                  <a:cubicBezTo>
                    <a:pt x="24980" y="15260"/>
                    <a:pt x="24761" y="15889"/>
                    <a:pt x="24501" y="16507"/>
                  </a:cubicBezTo>
                  <a:cubicBezTo>
                    <a:pt x="24294" y="16996"/>
                    <a:pt x="24090" y="17559"/>
                    <a:pt x="23673" y="17917"/>
                  </a:cubicBezTo>
                  <a:cubicBezTo>
                    <a:pt x="23570" y="18009"/>
                    <a:pt x="23442" y="18071"/>
                    <a:pt x="23305" y="18095"/>
                  </a:cubicBezTo>
                  <a:cubicBezTo>
                    <a:pt x="23223" y="17843"/>
                    <a:pt x="23223" y="17571"/>
                    <a:pt x="23252" y="17306"/>
                  </a:cubicBezTo>
                  <a:cubicBezTo>
                    <a:pt x="23288" y="16993"/>
                    <a:pt x="23346" y="16680"/>
                    <a:pt x="23401" y="16367"/>
                  </a:cubicBezTo>
                  <a:cubicBezTo>
                    <a:pt x="23517" y="15703"/>
                    <a:pt x="23654" y="15044"/>
                    <a:pt x="23786" y="14384"/>
                  </a:cubicBezTo>
                  <a:cubicBezTo>
                    <a:pt x="24032" y="13138"/>
                    <a:pt x="24256" y="11879"/>
                    <a:pt x="24263" y="10603"/>
                  </a:cubicBezTo>
                  <a:cubicBezTo>
                    <a:pt x="24272" y="9427"/>
                    <a:pt x="24099" y="8240"/>
                    <a:pt x="23620" y="7159"/>
                  </a:cubicBezTo>
                  <a:cubicBezTo>
                    <a:pt x="23353" y="6551"/>
                    <a:pt x="22980" y="5997"/>
                    <a:pt x="22588" y="5463"/>
                  </a:cubicBezTo>
                  <a:cubicBezTo>
                    <a:pt x="22198" y="4926"/>
                    <a:pt x="21741" y="4341"/>
                    <a:pt x="21288" y="3802"/>
                  </a:cubicBezTo>
                  <a:cubicBezTo>
                    <a:pt x="20393" y="2733"/>
                    <a:pt x="19409" y="1735"/>
                    <a:pt x="18318" y="859"/>
                  </a:cubicBezTo>
                  <a:cubicBezTo>
                    <a:pt x="18042" y="637"/>
                    <a:pt x="17758" y="423"/>
                    <a:pt x="17464" y="218"/>
                  </a:cubicBezTo>
                  <a:cubicBezTo>
                    <a:pt x="17305" y="105"/>
                    <a:pt x="17124" y="1"/>
                    <a:pt x="16937" y="1"/>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7" name="Google Shape;868;p23">
              <a:extLst>
                <a:ext uri="{FF2B5EF4-FFF2-40B4-BE49-F238E27FC236}">
                  <a16:creationId xmlns:a16="http://schemas.microsoft.com/office/drawing/2014/main" id="{54AAA926-A4E8-5992-FACE-A1B537BD2529}"/>
                </a:ext>
              </a:extLst>
            </p:cNvPr>
            <p:cNvSpPr/>
            <p:nvPr/>
          </p:nvSpPr>
          <p:spPr>
            <a:xfrm>
              <a:off x="4697875" y="3033125"/>
              <a:ext cx="51050" cy="102275"/>
            </a:xfrm>
            <a:custGeom>
              <a:avLst/>
              <a:gdLst/>
              <a:ahLst/>
              <a:cxnLst/>
              <a:rect l="l" t="t" r="r" b="b"/>
              <a:pathLst>
                <a:path w="2042" h="4091" extrusionOk="0">
                  <a:moveTo>
                    <a:pt x="205" y="0"/>
                  </a:moveTo>
                  <a:cubicBezTo>
                    <a:pt x="157" y="0"/>
                    <a:pt x="109" y="19"/>
                    <a:pt x="72" y="54"/>
                  </a:cubicBezTo>
                  <a:cubicBezTo>
                    <a:pt x="7" y="122"/>
                    <a:pt x="0" y="252"/>
                    <a:pt x="77" y="314"/>
                  </a:cubicBezTo>
                  <a:cubicBezTo>
                    <a:pt x="886" y="993"/>
                    <a:pt x="1413" y="1951"/>
                    <a:pt x="1560" y="2998"/>
                  </a:cubicBezTo>
                  <a:cubicBezTo>
                    <a:pt x="1598" y="3299"/>
                    <a:pt x="1606" y="3604"/>
                    <a:pt x="1581" y="3910"/>
                  </a:cubicBezTo>
                  <a:cubicBezTo>
                    <a:pt x="1574" y="4004"/>
                    <a:pt x="1678" y="4090"/>
                    <a:pt x="1769" y="4090"/>
                  </a:cubicBezTo>
                  <a:cubicBezTo>
                    <a:pt x="1863" y="4090"/>
                    <a:pt x="1942" y="3999"/>
                    <a:pt x="1950" y="3900"/>
                  </a:cubicBezTo>
                  <a:cubicBezTo>
                    <a:pt x="2041" y="2781"/>
                    <a:pt x="1685" y="1628"/>
                    <a:pt x="997" y="740"/>
                  </a:cubicBezTo>
                  <a:cubicBezTo>
                    <a:pt x="799" y="488"/>
                    <a:pt x="575" y="257"/>
                    <a:pt x="332" y="50"/>
                  </a:cubicBezTo>
                  <a:cubicBezTo>
                    <a:pt x="296" y="17"/>
                    <a:pt x="251" y="0"/>
                    <a:pt x="20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8" name="Google Shape;869;p23">
              <a:extLst>
                <a:ext uri="{FF2B5EF4-FFF2-40B4-BE49-F238E27FC236}">
                  <a16:creationId xmlns:a16="http://schemas.microsoft.com/office/drawing/2014/main" id="{C274A2B1-E20B-8AB7-1D81-7C88EF8568E3}"/>
                </a:ext>
              </a:extLst>
            </p:cNvPr>
            <p:cNvSpPr/>
            <p:nvPr/>
          </p:nvSpPr>
          <p:spPr>
            <a:xfrm>
              <a:off x="4771200" y="2980050"/>
              <a:ext cx="94075" cy="38325"/>
            </a:xfrm>
            <a:custGeom>
              <a:avLst/>
              <a:gdLst/>
              <a:ahLst/>
              <a:cxnLst/>
              <a:rect l="l" t="t" r="r" b="b"/>
              <a:pathLst>
                <a:path w="3763" h="1533" extrusionOk="0">
                  <a:moveTo>
                    <a:pt x="481" y="0"/>
                  </a:moveTo>
                  <a:cubicBezTo>
                    <a:pt x="399" y="0"/>
                    <a:pt x="316" y="3"/>
                    <a:pt x="232" y="9"/>
                  </a:cubicBezTo>
                  <a:cubicBezTo>
                    <a:pt x="2" y="28"/>
                    <a:pt x="1" y="378"/>
                    <a:pt x="224" y="378"/>
                  </a:cubicBezTo>
                  <a:cubicBezTo>
                    <a:pt x="229" y="378"/>
                    <a:pt x="234" y="378"/>
                    <a:pt x="239" y="377"/>
                  </a:cubicBezTo>
                  <a:cubicBezTo>
                    <a:pt x="316" y="372"/>
                    <a:pt x="393" y="369"/>
                    <a:pt x="470" y="369"/>
                  </a:cubicBezTo>
                  <a:cubicBezTo>
                    <a:pt x="1564" y="369"/>
                    <a:pt x="2580" y="901"/>
                    <a:pt x="3467" y="1508"/>
                  </a:cubicBezTo>
                  <a:cubicBezTo>
                    <a:pt x="3491" y="1525"/>
                    <a:pt x="3519" y="1532"/>
                    <a:pt x="3547" y="1532"/>
                  </a:cubicBezTo>
                  <a:cubicBezTo>
                    <a:pt x="3615" y="1532"/>
                    <a:pt x="3685" y="1491"/>
                    <a:pt x="3717" y="1434"/>
                  </a:cubicBezTo>
                  <a:cubicBezTo>
                    <a:pt x="3763" y="1354"/>
                    <a:pt x="3727" y="1241"/>
                    <a:pt x="3642" y="1186"/>
                  </a:cubicBezTo>
                  <a:cubicBezTo>
                    <a:pt x="2713" y="546"/>
                    <a:pt x="1633" y="0"/>
                    <a:pt x="4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59" name="Google Shape;870;p23">
              <a:extLst>
                <a:ext uri="{FF2B5EF4-FFF2-40B4-BE49-F238E27FC236}">
                  <a16:creationId xmlns:a16="http://schemas.microsoft.com/office/drawing/2014/main" id="{39F116A1-63D6-E58C-C365-8A3742C51AFB}"/>
                </a:ext>
              </a:extLst>
            </p:cNvPr>
            <p:cNvSpPr/>
            <p:nvPr/>
          </p:nvSpPr>
          <p:spPr>
            <a:xfrm>
              <a:off x="4246500" y="2412025"/>
              <a:ext cx="116075" cy="133800"/>
            </a:xfrm>
            <a:custGeom>
              <a:avLst/>
              <a:gdLst/>
              <a:ahLst/>
              <a:cxnLst/>
              <a:rect l="l" t="t" r="r" b="b"/>
              <a:pathLst>
                <a:path w="4643" h="5352" extrusionOk="0">
                  <a:moveTo>
                    <a:pt x="200" y="0"/>
                  </a:moveTo>
                  <a:cubicBezTo>
                    <a:pt x="156" y="0"/>
                    <a:pt x="111" y="17"/>
                    <a:pt x="75" y="56"/>
                  </a:cubicBezTo>
                  <a:cubicBezTo>
                    <a:pt x="0" y="133"/>
                    <a:pt x="0" y="254"/>
                    <a:pt x="77" y="314"/>
                  </a:cubicBezTo>
                  <a:cubicBezTo>
                    <a:pt x="1425" y="1341"/>
                    <a:pt x="2474" y="2684"/>
                    <a:pt x="3430" y="4073"/>
                  </a:cubicBezTo>
                  <a:cubicBezTo>
                    <a:pt x="3702" y="4465"/>
                    <a:pt x="3966" y="4870"/>
                    <a:pt x="4236" y="5269"/>
                  </a:cubicBezTo>
                  <a:cubicBezTo>
                    <a:pt x="4274" y="5328"/>
                    <a:pt x="4330" y="5352"/>
                    <a:pt x="4385" y="5352"/>
                  </a:cubicBezTo>
                  <a:cubicBezTo>
                    <a:pt x="4514" y="5352"/>
                    <a:pt x="4642" y="5220"/>
                    <a:pt x="4551" y="5084"/>
                  </a:cubicBezTo>
                  <a:cubicBezTo>
                    <a:pt x="3603" y="3657"/>
                    <a:pt x="2648" y="2215"/>
                    <a:pt x="1425" y="1005"/>
                  </a:cubicBezTo>
                  <a:cubicBezTo>
                    <a:pt x="1083" y="663"/>
                    <a:pt x="717" y="345"/>
                    <a:pt x="332" y="49"/>
                  </a:cubicBezTo>
                  <a:cubicBezTo>
                    <a:pt x="293" y="18"/>
                    <a:pt x="246" y="0"/>
                    <a:pt x="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0" name="Google Shape;871;p23">
              <a:extLst>
                <a:ext uri="{FF2B5EF4-FFF2-40B4-BE49-F238E27FC236}">
                  <a16:creationId xmlns:a16="http://schemas.microsoft.com/office/drawing/2014/main" id="{C32EEE15-F47E-671D-3F52-66EC02831BBC}"/>
                </a:ext>
              </a:extLst>
            </p:cNvPr>
            <p:cNvSpPr/>
            <p:nvPr/>
          </p:nvSpPr>
          <p:spPr>
            <a:xfrm>
              <a:off x="4185600" y="2560725"/>
              <a:ext cx="152225" cy="118000"/>
            </a:xfrm>
            <a:custGeom>
              <a:avLst/>
              <a:gdLst/>
              <a:ahLst/>
              <a:cxnLst/>
              <a:rect l="l" t="t" r="r" b="b"/>
              <a:pathLst>
                <a:path w="6089" h="4720" extrusionOk="0">
                  <a:moveTo>
                    <a:pt x="266" y="1"/>
                  </a:moveTo>
                  <a:cubicBezTo>
                    <a:pt x="66" y="1"/>
                    <a:pt x="0" y="320"/>
                    <a:pt x="220" y="358"/>
                  </a:cubicBezTo>
                  <a:cubicBezTo>
                    <a:pt x="1129" y="534"/>
                    <a:pt x="1972" y="934"/>
                    <a:pt x="2739" y="1449"/>
                  </a:cubicBezTo>
                  <a:cubicBezTo>
                    <a:pt x="3507" y="1961"/>
                    <a:pt x="4215" y="2590"/>
                    <a:pt x="4843" y="3259"/>
                  </a:cubicBezTo>
                  <a:cubicBezTo>
                    <a:pt x="5206" y="3646"/>
                    <a:pt x="5534" y="4082"/>
                    <a:pt x="5690" y="4592"/>
                  </a:cubicBezTo>
                  <a:cubicBezTo>
                    <a:pt x="5718" y="4681"/>
                    <a:pt x="5791" y="4719"/>
                    <a:pt x="5863" y="4719"/>
                  </a:cubicBezTo>
                  <a:cubicBezTo>
                    <a:pt x="5975" y="4719"/>
                    <a:pt x="6088" y="4629"/>
                    <a:pt x="6046" y="4493"/>
                  </a:cubicBezTo>
                  <a:cubicBezTo>
                    <a:pt x="5750" y="3535"/>
                    <a:pt x="4961" y="2811"/>
                    <a:pt x="4234" y="2161"/>
                  </a:cubicBezTo>
                  <a:cubicBezTo>
                    <a:pt x="3510" y="1511"/>
                    <a:pt x="2723" y="924"/>
                    <a:pt x="1839" y="510"/>
                  </a:cubicBezTo>
                  <a:cubicBezTo>
                    <a:pt x="1353" y="277"/>
                    <a:pt x="836" y="106"/>
                    <a:pt x="306" y="5"/>
                  </a:cubicBezTo>
                  <a:cubicBezTo>
                    <a:pt x="292" y="2"/>
                    <a:pt x="279" y="1"/>
                    <a:pt x="26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1" name="Google Shape;872;p23">
              <a:extLst>
                <a:ext uri="{FF2B5EF4-FFF2-40B4-BE49-F238E27FC236}">
                  <a16:creationId xmlns:a16="http://schemas.microsoft.com/office/drawing/2014/main" id="{DAE46C15-DD52-F02C-1A3A-B5A66FC80C84}"/>
                </a:ext>
              </a:extLst>
            </p:cNvPr>
            <p:cNvSpPr/>
            <p:nvPr/>
          </p:nvSpPr>
          <p:spPr>
            <a:xfrm>
              <a:off x="4935575" y="2733475"/>
              <a:ext cx="85300" cy="18525"/>
            </a:xfrm>
            <a:custGeom>
              <a:avLst/>
              <a:gdLst/>
              <a:ahLst/>
              <a:cxnLst/>
              <a:rect l="l" t="t" r="r" b="b"/>
              <a:pathLst>
                <a:path w="3412" h="741" extrusionOk="0">
                  <a:moveTo>
                    <a:pt x="2991" y="0"/>
                  </a:moveTo>
                  <a:cubicBezTo>
                    <a:pt x="2053" y="0"/>
                    <a:pt x="1117" y="128"/>
                    <a:pt x="211" y="377"/>
                  </a:cubicBezTo>
                  <a:cubicBezTo>
                    <a:pt x="0" y="435"/>
                    <a:pt x="69" y="741"/>
                    <a:pt x="259" y="741"/>
                  </a:cubicBezTo>
                  <a:cubicBezTo>
                    <a:pt x="276" y="741"/>
                    <a:pt x="293" y="739"/>
                    <a:pt x="312" y="734"/>
                  </a:cubicBezTo>
                  <a:cubicBezTo>
                    <a:pt x="1195" y="488"/>
                    <a:pt x="2105" y="367"/>
                    <a:pt x="3020" y="367"/>
                  </a:cubicBezTo>
                  <a:cubicBezTo>
                    <a:pt x="3072" y="367"/>
                    <a:pt x="3124" y="367"/>
                    <a:pt x="3176" y="368"/>
                  </a:cubicBezTo>
                  <a:cubicBezTo>
                    <a:pt x="3177" y="368"/>
                    <a:pt x="3179" y="368"/>
                    <a:pt x="3180" y="368"/>
                  </a:cubicBezTo>
                  <a:cubicBezTo>
                    <a:pt x="3411" y="368"/>
                    <a:pt x="3403" y="4"/>
                    <a:pt x="3166" y="2"/>
                  </a:cubicBezTo>
                  <a:cubicBezTo>
                    <a:pt x="3108" y="1"/>
                    <a:pt x="3050" y="0"/>
                    <a:pt x="299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2" name="Google Shape;873;p23">
              <a:extLst>
                <a:ext uri="{FF2B5EF4-FFF2-40B4-BE49-F238E27FC236}">
                  <a16:creationId xmlns:a16="http://schemas.microsoft.com/office/drawing/2014/main" id="{4AFB4E7A-4DC5-F66E-807B-FD6C6802E35D}"/>
                </a:ext>
              </a:extLst>
            </p:cNvPr>
            <p:cNvSpPr/>
            <p:nvPr/>
          </p:nvSpPr>
          <p:spPr>
            <a:xfrm>
              <a:off x="4786025" y="2753075"/>
              <a:ext cx="123225" cy="51850"/>
            </a:xfrm>
            <a:custGeom>
              <a:avLst/>
              <a:gdLst/>
              <a:ahLst/>
              <a:cxnLst/>
              <a:rect l="l" t="t" r="r" b="b"/>
              <a:pathLst>
                <a:path w="4929" h="2074" extrusionOk="0">
                  <a:moveTo>
                    <a:pt x="4681" y="1"/>
                  </a:moveTo>
                  <a:cubicBezTo>
                    <a:pt x="4663" y="1"/>
                    <a:pt x="4643" y="4"/>
                    <a:pt x="4623" y="10"/>
                  </a:cubicBezTo>
                  <a:cubicBezTo>
                    <a:pt x="3427" y="376"/>
                    <a:pt x="2250" y="804"/>
                    <a:pt x="1098" y="1297"/>
                  </a:cubicBezTo>
                  <a:cubicBezTo>
                    <a:pt x="768" y="1437"/>
                    <a:pt x="436" y="1581"/>
                    <a:pt x="111" y="1733"/>
                  </a:cubicBezTo>
                  <a:cubicBezTo>
                    <a:pt x="22" y="1774"/>
                    <a:pt x="0" y="1906"/>
                    <a:pt x="46" y="1986"/>
                  </a:cubicBezTo>
                  <a:cubicBezTo>
                    <a:pt x="83" y="2047"/>
                    <a:pt x="141" y="2074"/>
                    <a:pt x="201" y="2074"/>
                  </a:cubicBezTo>
                  <a:cubicBezTo>
                    <a:pt x="234" y="2074"/>
                    <a:pt x="267" y="2066"/>
                    <a:pt x="298" y="2051"/>
                  </a:cubicBezTo>
                  <a:cubicBezTo>
                    <a:pt x="1415" y="1536"/>
                    <a:pt x="2558" y="1078"/>
                    <a:pt x="3726" y="686"/>
                  </a:cubicBezTo>
                  <a:cubicBezTo>
                    <a:pt x="4055" y="575"/>
                    <a:pt x="4390" y="465"/>
                    <a:pt x="4724" y="364"/>
                  </a:cubicBezTo>
                  <a:cubicBezTo>
                    <a:pt x="4928" y="300"/>
                    <a:pt x="4865" y="1"/>
                    <a:pt x="468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3" name="Google Shape;874;p23">
              <a:extLst>
                <a:ext uri="{FF2B5EF4-FFF2-40B4-BE49-F238E27FC236}">
                  <a16:creationId xmlns:a16="http://schemas.microsoft.com/office/drawing/2014/main" id="{04144184-5BF0-E613-C797-AA531F736210}"/>
                </a:ext>
              </a:extLst>
            </p:cNvPr>
            <p:cNvSpPr/>
            <p:nvPr/>
          </p:nvSpPr>
          <p:spPr>
            <a:xfrm>
              <a:off x="4836200" y="2713000"/>
              <a:ext cx="101850" cy="42325"/>
            </a:xfrm>
            <a:custGeom>
              <a:avLst/>
              <a:gdLst/>
              <a:ahLst/>
              <a:cxnLst/>
              <a:rect l="l" t="t" r="r" b="b"/>
              <a:pathLst>
                <a:path w="4074" h="1693" extrusionOk="0">
                  <a:moveTo>
                    <a:pt x="3817" y="0"/>
                  </a:moveTo>
                  <a:cubicBezTo>
                    <a:pt x="3800" y="0"/>
                    <a:pt x="3783" y="2"/>
                    <a:pt x="3764" y="8"/>
                  </a:cubicBezTo>
                  <a:cubicBezTo>
                    <a:pt x="2515" y="364"/>
                    <a:pt x="1293" y="814"/>
                    <a:pt x="111" y="1353"/>
                  </a:cubicBezTo>
                  <a:cubicBezTo>
                    <a:pt x="22" y="1396"/>
                    <a:pt x="0" y="1524"/>
                    <a:pt x="46" y="1606"/>
                  </a:cubicBezTo>
                  <a:cubicBezTo>
                    <a:pt x="81" y="1666"/>
                    <a:pt x="137" y="1692"/>
                    <a:pt x="197" y="1692"/>
                  </a:cubicBezTo>
                  <a:cubicBezTo>
                    <a:pt x="231" y="1692"/>
                    <a:pt x="266" y="1684"/>
                    <a:pt x="299" y="1668"/>
                  </a:cubicBezTo>
                  <a:cubicBezTo>
                    <a:pt x="1451" y="1143"/>
                    <a:pt x="2645" y="708"/>
                    <a:pt x="3865" y="364"/>
                  </a:cubicBezTo>
                  <a:cubicBezTo>
                    <a:pt x="4074" y="306"/>
                    <a:pt x="4007" y="0"/>
                    <a:pt x="381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4" name="Google Shape;875;p23">
              <a:extLst>
                <a:ext uri="{FF2B5EF4-FFF2-40B4-BE49-F238E27FC236}">
                  <a16:creationId xmlns:a16="http://schemas.microsoft.com/office/drawing/2014/main" id="{4CDA1387-F54B-DD52-2A9B-00BD0B0344D6}"/>
                </a:ext>
              </a:extLst>
            </p:cNvPr>
            <p:cNvSpPr/>
            <p:nvPr/>
          </p:nvSpPr>
          <p:spPr>
            <a:xfrm>
              <a:off x="4899725" y="2522500"/>
              <a:ext cx="48275" cy="60825"/>
            </a:xfrm>
            <a:custGeom>
              <a:avLst/>
              <a:gdLst/>
              <a:ahLst/>
              <a:cxnLst/>
              <a:rect l="l" t="t" r="r" b="b"/>
              <a:pathLst>
                <a:path w="1931" h="2433" extrusionOk="0">
                  <a:moveTo>
                    <a:pt x="1714" y="0"/>
                  </a:moveTo>
                  <a:cubicBezTo>
                    <a:pt x="1666" y="0"/>
                    <a:pt x="1619" y="20"/>
                    <a:pt x="1589" y="58"/>
                  </a:cubicBezTo>
                  <a:lnTo>
                    <a:pt x="73" y="2116"/>
                  </a:lnTo>
                  <a:cubicBezTo>
                    <a:pt x="18" y="2196"/>
                    <a:pt x="1" y="2301"/>
                    <a:pt x="80" y="2376"/>
                  </a:cubicBezTo>
                  <a:cubicBezTo>
                    <a:pt x="119" y="2413"/>
                    <a:pt x="169" y="2433"/>
                    <a:pt x="217" y="2433"/>
                  </a:cubicBezTo>
                  <a:cubicBezTo>
                    <a:pt x="265" y="2433"/>
                    <a:pt x="310" y="2413"/>
                    <a:pt x="338" y="2374"/>
                  </a:cubicBezTo>
                  <a:lnTo>
                    <a:pt x="1854" y="316"/>
                  </a:lnTo>
                  <a:cubicBezTo>
                    <a:pt x="1914" y="236"/>
                    <a:pt x="1931" y="131"/>
                    <a:pt x="1851" y="56"/>
                  </a:cubicBezTo>
                  <a:cubicBezTo>
                    <a:pt x="1812" y="19"/>
                    <a:pt x="1762" y="0"/>
                    <a:pt x="1714"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5" name="Google Shape;876;p23">
              <a:extLst>
                <a:ext uri="{FF2B5EF4-FFF2-40B4-BE49-F238E27FC236}">
                  <a16:creationId xmlns:a16="http://schemas.microsoft.com/office/drawing/2014/main" id="{A38A4383-F1A9-B61A-3AAB-3D17E4D33C48}"/>
                </a:ext>
              </a:extLst>
            </p:cNvPr>
            <p:cNvSpPr/>
            <p:nvPr/>
          </p:nvSpPr>
          <p:spPr>
            <a:xfrm>
              <a:off x="4749000" y="2595225"/>
              <a:ext cx="135000" cy="97525"/>
            </a:xfrm>
            <a:custGeom>
              <a:avLst/>
              <a:gdLst/>
              <a:ahLst/>
              <a:cxnLst/>
              <a:rect l="l" t="t" r="r" b="b"/>
              <a:pathLst>
                <a:path w="5400" h="3901" extrusionOk="0">
                  <a:moveTo>
                    <a:pt x="5129" y="0"/>
                  </a:moveTo>
                  <a:cubicBezTo>
                    <a:pt x="5087" y="0"/>
                    <a:pt x="5043" y="16"/>
                    <a:pt x="5004" y="54"/>
                  </a:cubicBezTo>
                  <a:cubicBezTo>
                    <a:pt x="3895" y="1140"/>
                    <a:pt x="2663" y="2095"/>
                    <a:pt x="1337" y="2906"/>
                  </a:cubicBezTo>
                  <a:cubicBezTo>
                    <a:pt x="959" y="3135"/>
                    <a:pt x="571" y="3351"/>
                    <a:pt x="179" y="3561"/>
                  </a:cubicBezTo>
                  <a:cubicBezTo>
                    <a:pt x="1" y="3655"/>
                    <a:pt x="111" y="3900"/>
                    <a:pt x="277" y="3900"/>
                  </a:cubicBezTo>
                  <a:cubicBezTo>
                    <a:pt x="306" y="3900"/>
                    <a:pt x="336" y="3893"/>
                    <a:pt x="367" y="3876"/>
                  </a:cubicBezTo>
                  <a:cubicBezTo>
                    <a:pt x="1767" y="3140"/>
                    <a:pt x="3084" y="2244"/>
                    <a:pt x="4285" y="1212"/>
                  </a:cubicBezTo>
                  <a:cubicBezTo>
                    <a:pt x="4627" y="923"/>
                    <a:pt x="4952" y="622"/>
                    <a:pt x="5269" y="309"/>
                  </a:cubicBezTo>
                  <a:cubicBezTo>
                    <a:pt x="5399" y="181"/>
                    <a:pt x="5271" y="0"/>
                    <a:pt x="512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6" name="Google Shape;877;p23">
              <a:extLst>
                <a:ext uri="{FF2B5EF4-FFF2-40B4-BE49-F238E27FC236}">
                  <a16:creationId xmlns:a16="http://schemas.microsoft.com/office/drawing/2014/main" id="{391B465B-0ED6-93C0-6FF7-FCCA357F83DA}"/>
                </a:ext>
              </a:extLst>
            </p:cNvPr>
            <p:cNvSpPr/>
            <p:nvPr/>
          </p:nvSpPr>
          <p:spPr>
            <a:xfrm>
              <a:off x="4821825" y="2571950"/>
              <a:ext cx="34675" cy="26575"/>
            </a:xfrm>
            <a:custGeom>
              <a:avLst/>
              <a:gdLst/>
              <a:ahLst/>
              <a:cxnLst/>
              <a:rect l="l" t="t" r="r" b="b"/>
              <a:pathLst>
                <a:path w="1387" h="1063" extrusionOk="0">
                  <a:moveTo>
                    <a:pt x="1183" y="1"/>
                  </a:moveTo>
                  <a:cubicBezTo>
                    <a:pt x="1161" y="1"/>
                    <a:pt x="1139" y="5"/>
                    <a:pt x="1117" y="13"/>
                  </a:cubicBezTo>
                  <a:cubicBezTo>
                    <a:pt x="684" y="145"/>
                    <a:pt x="311" y="422"/>
                    <a:pt x="55" y="795"/>
                  </a:cubicBezTo>
                  <a:cubicBezTo>
                    <a:pt x="0" y="872"/>
                    <a:pt x="46" y="1005"/>
                    <a:pt x="128" y="1045"/>
                  </a:cubicBezTo>
                  <a:cubicBezTo>
                    <a:pt x="152" y="1057"/>
                    <a:pt x="180" y="1063"/>
                    <a:pt x="207" y="1063"/>
                  </a:cubicBezTo>
                  <a:cubicBezTo>
                    <a:pt x="271" y="1063"/>
                    <a:pt x="338" y="1032"/>
                    <a:pt x="378" y="973"/>
                  </a:cubicBezTo>
                  <a:cubicBezTo>
                    <a:pt x="397" y="940"/>
                    <a:pt x="421" y="911"/>
                    <a:pt x="445" y="882"/>
                  </a:cubicBezTo>
                  <a:cubicBezTo>
                    <a:pt x="477" y="848"/>
                    <a:pt x="505" y="812"/>
                    <a:pt x="539" y="781"/>
                  </a:cubicBezTo>
                  <a:cubicBezTo>
                    <a:pt x="573" y="747"/>
                    <a:pt x="607" y="713"/>
                    <a:pt x="643" y="684"/>
                  </a:cubicBezTo>
                  <a:cubicBezTo>
                    <a:pt x="672" y="656"/>
                    <a:pt x="703" y="632"/>
                    <a:pt x="734" y="607"/>
                  </a:cubicBezTo>
                  <a:cubicBezTo>
                    <a:pt x="881" y="502"/>
                    <a:pt x="1042" y="417"/>
                    <a:pt x="1215" y="364"/>
                  </a:cubicBezTo>
                  <a:cubicBezTo>
                    <a:pt x="1321" y="345"/>
                    <a:pt x="1386" y="237"/>
                    <a:pt x="1357" y="133"/>
                  </a:cubicBezTo>
                  <a:cubicBezTo>
                    <a:pt x="1335" y="52"/>
                    <a:pt x="1262" y="1"/>
                    <a:pt x="118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7" name="Google Shape;878;p23">
              <a:extLst>
                <a:ext uri="{FF2B5EF4-FFF2-40B4-BE49-F238E27FC236}">
                  <a16:creationId xmlns:a16="http://schemas.microsoft.com/office/drawing/2014/main" id="{C77E7BD0-D8C9-C833-EC9F-10680E9F1ECF}"/>
                </a:ext>
              </a:extLst>
            </p:cNvPr>
            <p:cNvSpPr/>
            <p:nvPr/>
          </p:nvSpPr>
          <p:spPr>
            <a:xfrm>
              <a:off x="4729400" y="2615550"/>
              <a:ext cx="67775" cy="57025"/>
            </a:xfrm>
            <a:custGeom>
              <a:avLst/>
              <a:gdLst/>
              <a:ahLst/>
              <a:cxnLst/>
              <a:rect l="l" t="t" r="r" b="b"/>
              <a:pathLst>
                <a:path w="2711" h="2281" extrusionOk="0">
                  <a:moveTo>
                    <a:pt x="2508" y="1"/>
                  </a:moveTo>
                  <a:cubicBezTo>
                    <a:pt x="2459" y="1"/>
                    <a:pt x="2409" y="18"/>
                    <a:pt x="2371" y="50"/>
                  </a:cubicBezTo>
                  <a:lnTo>
                    <a:pt x="75" y="1973"/>
                  </a:lnTo>
                  <a:cubicBezTo>
                    <a:pt x="0" y="2035"/>
                    <a:pt x="15" y="2168"/>
                    <a:pt x="82" y="2230"/>
                  </a:cubicBezTo>
                  <a:cubicBezTo>
                    <a:pt x="117" y="2265"/>
                    <a:pt x="160" y="2281"/>
                    <a:pt x="203" y="2281"/>
                  </a:cubicBezTo>
                  <a:cubicBezTo>
                    <a:pt x="251" y="2281"/>
                    <a:pt x="300" y="2261"/>
                    <a:pt x="340" y="2228"/>
                  </a:cubicBezTo>
                  <a:lnTo>
                    <a:pt x="2636" y="305"/>
                  </a:lnTo>
                  <a:cubicBezTo>
                    <a:pt x="2710" y="242"/>
                    <a:pt x="2696" y="110"/>
                    <a:pt x="2631" y="48"/>
                  </a:cubicBezTo>
                  <a:cubicBezTo>
                    <a:pt x="2598" y="16"/>
                    <a:pt x="2553" y="1"/>
                    <a:pt x="250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8" name="Google Shape;879;p23">
              <a:extLst>
                <a:ext uri="{FF2B5EF4-FFF2-40B4-BE49-F238E27FC236}">
                  <a16:creationId xmlns:a16="http://schemas.microsoft.com/office/drawing/2014/main" id="{99EA9B02-76C3-B8C0-30F7-C494E09158B1}"/>
                </a:ext>
              </a:extLst>
            </p:cNvPr>
            <p:cNvSpPr/>
            <p:nvPr/>
          </p:nvSpPr>
          <p:spPr>
            <a:xfrm>
              <a:off x="4756625" y="2338675"/>
              <a:ext cx="26900" cy="63100"/>
            </a:xfrm>
            <a:custGeom>
              <a:avLst/>
              <a:gdLst/>
              <a:ahLst/>
              <a:cxnLst/>
              <a:rect l="l" t="t" r="r" b="b"/>
              <a:pathLst>
                <a:path w="1076" h="2524" extrusionOk="0">
                  <a:moveTo>
                    <a:pt x="854" y="1"/>
                  </a:moveTo>
                  <a:cubicBezTo>
                    <a:pt x="779" y="1"/>
                    <a:pt x="704" y="40"/>
                    <a:pt x="678" y="131"/>
                  </a:cubicBezTo>
                  <a:cubicBezTo>
                    <a:pt x="464" y="858"/>
                    <a:pt x="249" y="1580"/>
                    <a:pt x="40" y="2304"/>
                  </a:cubicBezTo>
                  <a:cubicBezTo>
                    <a:pt x="0" y="2438"/>
                    <a:pt x="109" y="2523"/>
                    <a:pt x="219" y="2523"/>
                  </a:cubicBezTo>
                  <a:cubicBezTo>
                    <a:pt x="294" y="2523"/>
                    <a:pt x="370" y="2483"/>
                    <a:pt x="399" y="2391"/>
                  </a:cubicBezTo>
                  <a:lnTo>
                    <a:pt x="1036" y="220"/>
                  </a:lnTo>
                  <a:cubicBezTo>
                    <a:pt x="1075" y="86"/>
                    <a:pt x="964" y="1"/>
                    <a:pt x="85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69" name="Google Shape;880;p23">
              <a:extLst>
                <a:ext uri="{FF2B5EF4-FFF2-40B4-BE49-F238E27FC236}">
                  <a16:creationId xmlns:a16="http://schemas.microsoft.com/office/drawing/2014/main" id="{6B9FEFE1-CC94-83C6-46B0-F8410722E27F}"/>
                </a:ext>
              </a:extLst>
            </p:cNvPr>
            <p:cNvSpPr/>
            <p:nvPr/>
          </p:nvSpPr>
          <p:spPr>
            <a:xfrm>
              <a:off x="4652450" y="2441350"/>
              <a:ext cx="92275" cy="141625"/>
            </a:xfrm>
            <a:custGeom>
              <a:avLst/>
              <a:gdLst/>
              <a:ahLst/>
              <a:cxnLst/>
              <a:rect l="l" t="t" r="r" b="b"/>
              <a:pathLst>
                <a:path w="3691" h="5665" extrusionOk="0">
                  <a:moveTo>
                    <a:pt x="3443" y="1"/>
                  </a:moveTo>
                  <a:cubicBezTo>
                    <a:pt x="3386" y="1"/>
                    <a:pt x="3331" y="29"/>
                    <a:pt x="3297" y="99"/>
                  </a:cubicBezTo>
                  <a:cubicBezTo>
                    <a:pt x="2611" y="1552"/>
                    <a:pt x="1803" y="2943"/>
                    <a:pt x="879" y="4260"/>
                  </a:cubicBezTo>
                  <a:cubicBezTo>
                    <a:pt x="621" y="4628"/>
                    <a:pt x="349" y="4994"/>
                    <a:pt x="72" y="5348"/>
                  </a:cubicBezTo>
                  <a:cubicBezTo>
                    <a:pt x="10" y="5427"/>
                    <a:pt x="0" y="5533"/>
                    <a:pt x="77" y="5610"/>
                  </a:cubicBezTo>
                  <a:cubicBezTo>
                    <a:pt x="113" y="5646"/>
                    <a:pt x="161" y="5664"/>
                    <a:pt x="207" y="5664"/>
                  </a:cubicBezTo>
                  <a:cubicBezTo>
                    <a:pt x="257" y="5664"/>
                    <a:pt x="305" y="5644"/>
                    <a:pt x="337" y="5603"/>
                  </a:cubicBezTo>
                  <a:cubicBezTo>
                    <a:pt x="1343" y="4315"/>
                    <a:pt x="2236" y="2943"/>
                    <a:pt x="3006" y="1499"/>
                  </a:cubicBezTo>
                  <a:cubicBezTo>
                    <a:pt x="3223" y="1097"/>
                    <a:pt x="3427" y="688"/>
                    <a:pt x="3622" y="272"/>
                  </a:cubicBezTo>
                  <a:cubicBezTo>
                    <a:pt x="3691" y="130"/>
                    <a:pt x="3564" y="1"/>
                    <a:pt x="34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0" name="Google Shape;881;p23">
              <a:extLst>
                <a:ext uri="{FF2B5EF4-FFF2-40B4-BE49-F238E27FC236}">
                  <a16:creationId xmlns:a16="http://schemas.microsoft.com/office/drawing/2014/main" id="{EFE0DEE4-B909-E95F-1BF1-C20AC8AF5D5B}"/>
                </a:ext>
              </a:extLst>
            </p:cNvPr>
            <p:cNvSpPr/>
            <p:nvPr/>
          </p:nvSpPr>
          <p:spPr>
            <a:xfrm>
              <a:off x="4695925" y="2290025"/>
              <a:ext cx="35550" cy="42375"/>
            </a:xfrm>
            <a:custGeom>
              <a:avLst/>
              <a:gdLst/>
              <a:ahLst/>
              <a:cxnLst/>
              <a:rect l="l" t="t" r="r" b="b"/>
              <a:pathLst>
                <a:path w="1422" h="1695" extrusionOk="0">
                  <a:moveTo>
                    <a:pt x="1174" y="1"/>
                  </a:moveTo>
                  <a:cubicBezTo>
                    <a:pt x="1116" y="1"/>
                    <a:pt x="1059" y="29"/>
                    <a:pt x="1024" y="96"/>
                  </a:cubicBezTo>
                  <a:cubicBezTo>
                    <a:pt x="774" y="558"/>
                    <a:pt x="473" y="989"/>
                    <a:pt x="122" y="1379"/>
                  </a:cubicBezTo>
                  <a:cubicBezTo>
                    <a:pt x="0" y="1514"/>
                    <a:pt x="126" y="1694"/>
                    <a:pt x="264" y="1694"/>
                  </a:cubicBezTo>
                  <a:cubicBezTo>
                    <a:pt x="306" y="1694"/>
                    <a:pt x="349" y="1677"/>
                    <a:pt x="386" y="1637"/>
                  </a:cubicBezTo>
                  <a:cubicBezTo>
                    <a:pt x="759" y="1220"/>
                    <a:pt x="1082" y="763"/>
                    <a:pt x="1347" y="270"/>
                  </a:cubicBezTo>
                  <a:cubicBezTo>
                    <a:pt x="1422" y="129"/>
                    <a:pt x="1296" y="1"/>
                    <a:pt x="117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1" name="Google Shape;882;p23">
              <a:extLst>
                <a:ext uri="{FF2B5EF4-FFF2-40B4-BE49-F238E27FC236}">
                  <a16:creationId xmlns:a16="http://schemas.microsoft.com/office/drawing/2014/main" id="{6C2B7862-26B0-566E-A638-E69DEB66284F}"/>
                </a:ext>
              </a:extLst>
            </p:cNvPr>
            <p:cNvSpPr/>
            <p:nvPr/>
          </p:nvSpPr>
          <p:spPr>
            <a:xfrm>
              <a:off x="4578675" y="2375625"/>
              <a:ext cx="89725" cy="148350"/>
            </a:xfrm>
            <a:custGeom>
              <a:avLst/>
              <a:gdLst/>
              <a:ahLst/>
              <a:cxnLst/>
              <a:rect l="l" t="t" r="r" b="b"/>
              <a:pathLst>
                <a:path w="3589" h="5934" extrusionOk="0">
                  <a:moveTo>
                    <a:pt x="3379" y="1"/>
                  </a:moveTo>
                  <a:cubicBezTo>
                    <a:pt x="3330" y="1"/>
                    <a:pt x="3282" y="20"/>
                    <a:pt x="3252" y="59"/>
                  </a:cubicBezTo>
                  <a:cubicBezTo>
                    <a:pt x="2236" y="1402"/>
                    <a:pt x="1356" y="2841"/>
                    <a:pt x="621" y="4357"/>
                  </a:cubicBezTo>
                  <a:cubicBezTo>
                    <a:pt x="412" y="4785"/>
                    <a:pt x="220" y="5219"/>
                    <a:pt x="37" y="5657"/>
                  </a:cubicBezTo>
                  <a:cubicBezTo>
                    <a:pt x="1" y="5748"/>
                    <a:pt x="20" y="5854"/>
                    <a:pt x="111" y="5907"/>
                  </a:cubicBezTo>
                  <a:cubicBezTo>
                    <a:pt x="141" y="5925"/>
                    <a:pt x="174" y="5933"/>
                    <a:pt x="206" y="5933"/>
                  </a:cubicBezTo>
                  <a:cubicBezTo>
                    <a:pt x="273" y="5933"/>
                    <a:pt x="335" y="5896"/>
                    <a:pt x="362" y="5832"/>
                  </a:cubicBezTo>
                  <a:cubicBezTo>
                    <a:pt x="997" y="4297"/>
                    <a:pt x="1784" y="2829"/>
                    <a:pt x="2711" y="1450"/>
                  </a:cubicBezTo>
                  <a:cubicBezTo>
                    <a:pt x="2970" y="1065"/>
                    <a:pt x="3238" y="684"/>
                    <a:pt x="3517" y="314"/>
                  </a:cubicBezTo>
                  <a:cubicBezTo>
                    <a:pt x="3577" y="237"/>
                    <a:pt x="3589" y="131"/>
                    <a:pt x="3514" y="56"/>
                  </a:cubicBezTo>
                  <a:cubicBezTo>
                    <a:pt x="3477" y="19"/>
                    <a:pt x="3427" y="1"/>
                    <a:pt x="337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2" name="Google Shape;883;p23">
              <a:extLst>
                <a:ext uri="{FF2B5EF4-FFF2-40B4-BE49-F238E27FC236}">
                  <a16:creationId xmlns:a16="http://schemas.microsoft.com/office/drawing/2014/main" id="{2EEA582F-DC43-A84D-4FD7-2453FC296E8B}"/>
                </a:ext>
              </a:extLst>
            </p:cNvPr>
            <p:cNvSpPr/>
            <p:nvPr/>
          </p:nvSpPr>
          <p:spPr>
            <a:xfrm>
              <a:off x="4554275" y="2415275"/>
              <a:ext cx="58725" cy="89050"/>
            </a:xfrm>
            <a:custGeom>
              <a:avLst/>
              <a:gdLst/>
              <a:ahLst/>
              <a:cxnLst/>
              <a:rect l="l" t="t" r="r" b="b"/>
              <a:pathLst>
                <a:path w="2349" h="3562" extrusionOk="0">
                  <a:moveTo>
                    <a:pt x="2143" y="0"/>
                  </a:moveTo>
                  <a:cubicBezTo>
                    <a:pt x="2078" y="0"/>
                    <a:pt x="2010" y="35"/>
                    <a:pt x="1973" y="92"/>
                  </a:cubicBezTo>
                  <a:cubicBezTo>
                    <a:pt x="1287" y="1127"/>
                    <a:pt x="654" y="2193"/>
                    <a:pt x="74" y="3293"/>
                  </a:cubicBezTo>
                  <a:cubicBezTo>
                    <a:pt x="0" y="3434"/>
                    <a:pt x="126" y="3562"/>
                    <a:pt x="249" y="3562"/>
                  </a:cubicBezTo>
                  <a:cubicBezTo>
                    <a:pt x="307" y="3562"/>
                    <a:pt x="364" y="3534"/>
                    <a:pt x="399" y="3467"/>
                  </a:cubicBezTo>
                  <a:cubicBezTo>
                    <a:pt x="977" y="2371"/>
                    <a:pt x="1612" y="1303"/>
                    <a:pt x="2295" y="268"/>
                  </a:cubicBezTo>
                  <a:cubicBezTo>
                    <a:pt x="2348" y="184"/>
                    <a:pt x="2303" y="63"/>
                    <a:pt x="2223" y="20"/>
                  </a:cubicBezTo>
                  <a:cubicBezTo>
                    <a:pt x="2199" y="6"/>
                    <a:pt x="2171" y="0"/>
                    <a:pt x="21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3" name="Google Shape;884;p23">
              <a:extLst>
                <a:ext uri="{FF2B5EF4-FFF2-40B4-BE49-F238E27FC236}">
                  <a16:creationId xmlns:a16="http://schemas.microsoft.com/office/drawing/2014/main" id="{5FFBC203-E7C3-D6FE-CD87-4C7D6FD0D593}"/>
                </a:ext>
              </a:extLst>
            </p:cNvPr>
            <p:cNvSpPr/>
            <p:nvPr/>
          </p:nvSpPr>
          <p:spPr>
            <a:xfrm>
              <a:off x="4490175" y="2936000"/>
              <a:ext cx="23975" cy="90875"/>
            </a:xfrm>
            <a:custGeom>
              <a:avLst/>
              <a:gdLst/>
              <a:ahLst/>
              <a:cxnLst/>
              <a:rect l="l" t="t" r="r" b="b"/>
              <a:pathLst>
                <a:path w="959" h="3635" extrusionOk="0">
                  <a:moveTo>
                    <a:pt x="200" y="0"/>
                  </a:moveTo>
                  <a:cubicBezTo>
                    <a:pt x="167" y="0"/>
                    <a:pt x="135" y="8"/>
                    <a:pt x="109" y="24"/>
                  </a:cubicBezTo>
                  <a:cubicBezTo>
                    <a:pt x="29" y="69"/>
                    <a:pt x="0" y="185"/>
                    <a:pt x="41" y="276"/>
                  </a:cubicBezTo>
                  <a:cubicBezTo>
                    <a:pt x="511" y="1249"/>
                    <a:pt x="571" y="2387"/>
                    <a:pt x="229" y="3407"/>
                  </a:cubicBezTo>
                  <a:cubicBezTo>
                    <a:pt x="198" y="3501"/>
                    <a:pt x="275" y="3610"/>
                    <a:pt x="364" y="3631"/>
                  </a:cubicBezTo>
                  <a:cubicBezTo>
                    <a:pt x="375" y="3634"/>
                    <a:pt x="386" y="3635"/>
                    <a:pt x="397" y="3635"/>
                  </a:cubicBezTo>
                  <a:cubicBezTo>
                    <a:pt x="478" y="3635"/>
                    <a:pt x="558" y="3576"/>
                    <a:pt x="585" y="3494"/>
                  </a:cubicBezTo>
                  <a:cubicBezTo>
                    <a:pt x="958" y="2382"/>
                    <a:pt x="869" y="1143"/>
                    <a:pt x="356" y="89"/>
                  </a:cubicBezTo>
                  <a:cubicBezTo>
                    <a:pt x="329" y="30"/>
                    <a:pt x="264" y="0"/>
                    <a:pt x="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4" name="Google Shape;885;p23">
              <a:extLst>
                <a:ext uri="{FF2B5EF4-FFF2-40B4-BE49-F238E27FC236}">
                  <a16:creationId xmlns:a16="http://schemas.microsoft.com/office/drawing/2014/main" id="{B9FEC15A-D22D-A742-1F73-3A6A7D4377BF}"/>
                </a:ext>
              </a:extLst>
            </p:cNvPr>
            <p:cNvSpPr/>
            <p:nvPr/>
          </p:nvSpPr>
          <p:spPr>
            <a:xfrm>
              <a:off x="4457550" y="3060475"/>
              <a:ext cx="33250" cy="44025"/>
            </a:xfrm>
            <a:custGeom>
              <a:avLst/>
              <a:gdLst/>
              <a:ahLst/>
              <a:cxnLst/>
              <a:rect l="l" t="t" r="r" b="b"/>
              <a:pathLst>
                <a:path w="1330" h="1761" extrusionOk="0">
                  <a:moveTo>
                    <a:pt x="1123" y="0"/>
                  </a:moveTo>
                  <a:cubicBezTo>
                    <a:pt x="1039" y="0"/>
                    <a:pt x="965" y="57"/>
                    <a:pt x="942" y="140"/>
                  </a:cubicBezTo>
                  <a:cubicBezTo>
                    <a:pt x="788" y="638"/>
                    <a:pt x="509" y="1088"/>
                    <a:pt x="131" y="1446"/>
                  </a:cubicBezTo>
                  <a:cubicBezTo>
                    <a:pt x="0" y="1580"/>
                    <a:pt x="124" y="1761"/>
                    <a:pt x="265" y="1761"/>
                  </a:cubicBezTo>
                  <a:cubicBezTo>
                    <a:pt x="309" y="1761"/>
                    <a:pt x="355" y="1743"/>
                    <a:pt x="396" y="1702"/>
                  </a:cubicBezTo>
                  <a:cubicBezTo>
                    <a:pt x="819" y="1297"/>
                    <a:pt x="1130" y="789"/>
                    <a:pt x="1298" y="229"/>
                  </a:cubicBezTo>
                  <a:cubicBezTo>
                    <a:pt x="1329" y="132"/>
                    <a:pt x="1257" y="29"/>
                    <a:pt x="1163" y="5"/>
                  </a:cubicBezTo>
                  <a:cubicBezTo>
                    <a:pt x="1150" y="2"/>
                    <a:pt x="1136" y="0"/>
                    <a:pt x="112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5" name="Google Shape;886;p23">
              <a:extLst>
                <a:ext uri="{FF2B5EF4-FFF2-40B4-BE49-F238E27FC236}">
                  <a16:creationId xmlns:a16="http://schemas.microsoft.com/office/drawing/2014/main" id="{9583549C-FB36-4D6B-1940-367366535A85}"/>
                </a:ext>
              </a:extLst>
            </p:cNvPr>
            <p:cNvSpPr/>
            <p:nvPr/>
          </p:nvSpPr>
          <p:spPr>
            <a:xfrm>
              <a:off x="4320325" y="2850225"/>
              <a:ext cx="84075" cy="40050"/>
            </a:xfrm>
            <a:custGeom>
              <a:avLst/>
              <a:gdLst/>
              <a:ahLst/>
              <a:cxnLst/>
              <a:rect l="l" t="t" r="r" b="b"/>
              <a:pathLst>
                <a:path w="3363" h="1602" extrusionOk="0">
                  <a:moveTo>
                    <a:pt x="3142" y="0"/>
                  </a:moveTo>
                  <a:cubicBezTo>
                    <a:pt x="3136" y="0"/>
                    <a:pt x="3130" y="1"/>
                    <a:pt x="3124" y="1"/>
                  </a:cubicBezTo>
                  <a:cubicBezTo>
                    <a:pt x="1993" y="83"/>
                    <a:pt x="922" y="538"/>
                    <a:pt x="77" y="1291"/>
                  </a:cubicBezTo>
                  <a:cubicBezTo>
                    <a:pt x="0" y="1358"/>
                    <a:pt x="12" y="1486"/>
                    <a:pt x="80" y="1551"/>
                  </a:cubicBezTo>
                  <a:cubicBezTo>
                    <a:pt x="116" y="1586"/>
                    <a:pt x="159" y="1602"/>
                    <a:pt x="203" y="1602"/>
                  </a:cubicBezTo>
                  <a:cubicBezTo>
                    <a:pt x="252" y="1602"/>
                    <a:pt x="301" y="1582"/>
                    <a:pt x="342" y="1546"/>
                  </a:cubicBezTo>
                  <a:cubicBezTo>
                    <a:pt x="1117" y="858"/>
                    <a:pt x="2096" y="444"/>
                    <a:pt x="3129" y="367"/>
                  </a:cubicBezTo>
                  <a:cubicBezTo>
                    <a:pt x="3359" y="350"/>
                    <a:pt x="3362" y="0"/>
                    <a:pt x="314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6" name="Google Shape;887;p23">
              <a:extLst>
                <a:ext uri="{FF2B5EF4-FFF2-40B4-BE49-F238E27FC236}">
                  <a16:creationId xmlns:a16="http://schemas.microsoft.com/office/drawing/2014/main" id="{8489E4F2-9120-1A7F-29B4-3A3E77439EA8}"/>
                </a:ext>
              </a:extLst>
            </p:cNvPr>
            <p:cNvSpPr/>
            <p:nvPr/>
          </p:nvSpPr>
          <p:spPr>
            <a:xfrm>
              <a:off x="4250450" y="2906075"/>
              <a:ext cx="48150" cy="34775"/>
            </a:xfrm>
            <a:custGeom>
              <a:avLst/>
              <a:gdLst/>
              <a:ahLst/>
              <a:cxnLst/>
              <a:rect l="l" t="t" r="r" b="b"/>
              <a:pathLst>
                <a:path w="1926" h="1391" extrusionOk="0">
                  <a:moveTo>
                    <a:pt x="1657" y="0"/>
                  </a:moveTo>
                  <a:cubicBezTo>
                    <a:pt x="1628" y="0"/>
                    <a:pt x="1597" y="8"/>
                    <a:pt x="1565" y="27"/>
                  </a:cubicBezTo>
                  <a:cubicBezTo>
                    <a:pt x="1041" y="335"/>
                    <a:pt x="542" y="689"/>
                    <a:pt x="76" y="1079"/>
                  </a:cubicBezTo>
                  <a:cubicBezTo>
                    <a:pt x="1" y="1141"/>
                    <a:pt x="15" y="1274"/>
                    <a:pt x="83" y="1341"/>
                  </a:cubicBezTo>
                  <a:cubicBezTo>
                    <a:pt x="118" y="1375"/>
                    <a:pt x="159" y="1390"/>
                    <a:pt x="201" y="1390"/>
                  </a:cubicBezTo>
                  <a:cubicBezTo>
                    <a:pt x="250" y="1390"/>
                    <a:pt x="300" y="1369"/>
                    <a:pt x="340" y="1334"/>
                  </a:cubicBezTo>
                  <a:cubicBezTo>
                    <a:pt x="783" y="966"/>
                    <a:pt x="1255" y="636"/>
                    <a:pt x="1753" y="345"/>
                  </a:cubicBezTo>
                  <a:cubicBezTo>
                    <a:pt x="1926" y="243"/>
                    <a:pt x="1817" y="0"/>
                    <a:pt x="165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7" name="Google Shape;888;p23">
              <a:extLst>
                <a:ext uri="{FF2B5EF4-FFF2-40B4-BE49-F238E27FC236}">
                  <a16:creationId xmlns:a16="http://schemas.microsoft.com/office/drawing/2014/main" id="{422EFFC9-EE7D-E51D-4E83-DD4CAEF153A5}"/>
                </a:ext>
              </a:extLst>
            </p:cNvPr>
            <p:cNvSpPr/>
            <p:nvPr/>
          </p:nvSpPr>
          <p:spPr>
            <a:xfrm>
              <a:off x="4268275" y="2851300"/>
              <a:ext cx="60000" cy="40225"/>
            </a:xfrm>
            <a:custGeom>
              <a:avLst/>
              <a:gdLst/>
              <a:ahLst/>
              <a:cxnLst/>
              <a:rect l="l" t="t" r="r" b="b"/>
              <a:pathLst>
                <a:path w="2400" h="1609" extrusionOk="0">
                  <a:moveTo>
                    <a:pt x="2193" y="0"/>
                  </a:moveTo>
                  <a:cubicBezTo>
                    <a:pt x="2163" y="0"/>
                    <a:pt x="2131" y="6"/>
                    <a:pt x="2101" y="18"/>
                  </a:cubicBezTo>
                  <a:cubicBezTo>
                    <a:pt x="1377" y="331"/>
                    <a:pt x="713" y="764"/>
                    <a:pt x="138" y="1303"/>
                  </a:cubicBezTo>
                  <a:cubicBezTo>
                    <a:pt x="1" y="1427"/>
                    <a:pt x="131" y="1609"/>
                    <a:pt x="278" y="1609"/>
                  </a:cubicBezTo>
                  <a:cubicBezTo>
                    <a:pt x="320" y="1609"/>
                    <a:pt x="363" y="1594"/>
                    <a:pt x="402" y="1558"/>
                  </a:cubicBezTo>
                  <a:cubicBezTo>
                    <a:pt x="956" y="1046"/>
                    <a:pt x="1594" y="632"/>
                    <a:pt x="2287" y="333"/>
                  </a:cubicBezTo>
                  <a:cubicBezTo>
                    <a:pt x="2381" y="295"/>
                    <a:pt x="2400" y="160"/>
                    <a:pt x="2354" y="81"/>
                  </a:cubicBezTo>
                  <a:cubicBezTo>
                    <a:pt x="2323" y="28"/>
                    <a:pt x="2260" y="0"/>
                    <a:pt x="21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8" name="Google Shape;889;p23">
              <a:extLst>
                <a:ext uri="{FF2B5EF4-FFF2-40B4-BE49-F238E27FC236}">
                  <a16:creationId xmlns:a16="http://schemas.microsoft.com/office/drawing/2014/main" id="{AC4FDE63-A996-313B-5F65-E29CA616DA7E}"/>
                </a:ext>
              </a:extLst>
            </p:cNvPr>
            <p:cNvSpPr/>
            <p:nvPr/>
          </p:nvSpPr>
          <p:spPr>
            <a:xfrm>
              <a:off x="4663525" y="3055575"/>
              <a:ext cx="27750" cy="128075"/>
            </a:xfrm>
            <a:custGeom>
              <a:avLst/>
              <a:gdLst/>
              <a:ahLst/>
              <a:cxnLst/>
              <a:rect l="l" t="t" r="r" b="b"/>
              <a:pathLst>
                <a:path w="1110" h="5123" extrusionOk="0">
                  <a:moveTo>
                    <a:pt x="208" y="0"/>
                  </a:moveTo>
                  <a:cubicBezTo>
                    <a:pt x="193" y="0"/>
                    <a:pt x="178" y="2"/>
                    <a:pt x="164" y="6"/>
                  </a:cubicBezTo>
                  <a:cubicBezTo>
                    <a:pt x="70" y="32"/>
                    <a:pt x="0" y="141"/>
                    <a:pt x="34" y="235"/>
                  </a:cubicBezTo>
                  <a:cubicBezTo>
                    <a:pt x="455" y="1404"/>
                    <a:pt x="671" y="2636"/>
                    <a:pt x="671" y="3881"/>
                  </a:cubicBezTo>
                  <a:cubicBezTo>
                    <a:pt x="671" y="4235"/>
                    <a:pt x="652" y="4588"/>
                    <a:pt x="621" y="4942"/>
                  </a:cubicBezTo>
                  <a:cubicBezTo>
                    <a:pt x="611" y="5038"/>
                    <a:pt x="717" y="5123"/>
                    <a:pt x="806" y="5123"/>
                  </a:cubicBezTo>
                  <a:cubicBezTo>
                    <a:pt x="898" y="5123"/>
                    <a:pt x="977" y="5034"/>
                    <a:pt x="987" y="4932"/>
                  </a:cubicBezTo>
                  <a:cubicBezTo>
                    <a:pt x="1110" y="3669"/>
                    <a:pt x="1013" y="2393"/>
                    <a:pt x="700" y="1164"/>
                  </a:cubicBezTo>
                  <a:cubicBezTo>
                    <a:pt x="614" y="815"/>
                    <a:pt x="508" y="473"/>
                    <a:pt x="387" y="136"/>
                  </a:cubicBezTo>
                  <a:cubicBezTo>
                    <a:pt x="363" y="54"/>
                    <a:pt x="289" y="0"/>
                    <a:pt x="20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79" name="Google Shape;890;p23">
              <a:extLst>
                <a:ext uri="{FF2B5EF4-FFF2-40B4-BE49-F238E27FC236}">
                  <a16:creationId xmlns:a16="http://schemas.microsoft.com/office/drawing/2014/main" id="{0BA9C8B8-2D05-775F-331B-5E4EF3097E96}"/>
                </a:ext>
              </a:extLst>
            </p:cNvPr>
            <p:cNvSpPr/>
            <p:nvPr/>
          </p:nvSpPr>
          <p:spPr>
            <a:xfrm>
              <a:off x="4635900" y="3013550"/>
              <a:ext cx="24200" cy="25875"/>
            </a:xfrm>
            <a:custGeom>
              <a:avLst/>
              <a:gdLst/>
              <a:ahLst/>
              <a:cxnLst/>
              <a:rect l="l" t="t" r="r" b="b"/>
              <a:pathLst>
                <a:path w="968" h="1035" extrusionOk="0">
                  <a:moveTo>
                    <a:pt x="203" y="0"/>
                  </a:moveTo>
                  <a:cubicBezTo>
                    <a:pt x="151" y="0"/>
                    <a:pt x="98" y="20"/>
                    <a:pt x="65" y="55"/>
                  </a:cubicBezTo>
                  <a:cubicBezTo>
                    <a:pt x="0" y="125"/>
                    <a:pt x="5" y="236"/>
                    <a:pt x="70" y="315"/>
                  </a:cubicBezTo>
                  <a:lnTo>
                    <a:pt x="638" y="982"/>
                  </a:lnTo>
                  <a:cubicBezTo>
                    <a:pt x="670" y="1018"/>
                    <a:pt x="717" y="1035"/>
                    <a:pt x="765" y="1035"/>
                  </a:cubicBezTo>
                  <a:cubicBezTo>
                    <a:pt x="817" y="1035"/>
                    <a:pt x="868" y="1015"/>
                    <a:pt x="900" y="979"/>
                  </a:cubicBezTo>
                  <a:cubicBezTo>
                    <a:pt x="968" y="905"/>
                    <a:pt x="965" y="789"/>
                    <a:pt x="893" y="717"/>
                  </a:cubicBezTo>
                  <a:lnTo>
                    <a:pt x="325" y="50"/>
                  </a:lnTo>
                  <a:cubicBezTo>
                    <a:pt x="296" y="16"/>
                    <a:pt x="250" y="0"/>
                    <a:pt x="20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0" name="Google Shape;891;p23">
              <a:extLst>
                <a:ext uri="{FF2B5EF4-FFF2-40B4-BE49-F238E27FC236}">
                  <a16:creationId xmlns:a16="http://schemas.microsoft.com/office/drawing/2014/main" id="{CA02D106-A19D-4659-3835-BD194409298A}"/>
                </a:ext>
              </a:extLst>
            </p:cNvPr>
            <p:cNvSpPr/>
            <p:nvPr/>
          </p:nvSpPr>
          <p:spPr>
            <a:xfrm>
              <a:off x="4612550" y="3022025"/>
              <a:ext cx="35650" cy="74150"/>
            </a:xfrm>
            <a:custGeom>
              <a:avLst/>
              <a:gdLst/>
              <a:ahLst/>
              <a:cxnLst/>
              <a:rect l="l" t="t" r="r" b="b"/>
              <a:pathLst>
                <a:path w="1426" h="2966" extrusionOk="0">
                  <a:moveTo>
                    <a:pt x="211" y="1"/>
                  </a:moveTo>
                  <a:cubicBezTo>
                    <a:pt x="180" y="1"/>
                    <a:pt x="149" y="8"/>
                    <a:pt x="121" y="24"/>
                  </a:cubicBezTo>
                  <a:cubicBezTo>
                    <a:pt x="39" y="72"/>
                    <a:pt x="1" y="195"/>
                    <a:pt x="53" y="277"/>
                  </a:cubicBezTo>
                  <a:cubicBezTo>
                    <a:pt x="571" y="1025"/>
                    <a:pt x="910" y="1885"/>
                    <a:pt x="1043" y="2785"/>
                  </a:cubicBezTo>
                  <a:cubicBezTo>
                    <a:pt x="1059" y="2881"/>
                    <a:pt x="1122" y="2965"/>
                    <a:pt x="1230" y="2965"/>
                  </a:cubicBezTo>
                  <a:cubicBezTo>
                    <a:pt x="1339" y="2965"/>
                    <a:pt x="1425" y="2876"/>
                    <a:pt x="1411" y="2780"/>
                  </a:cubicBezTo>
                  <a:cubicBezTo>
                    <a:pt x="1276" y="1815"/>
                    <a:pt x="920" y="895"/>
                    <a:pt x="374" y="89"/>
                  </a:cubicBezTo>
                  <a:cubicBezTo>
                    <a:pt x="336" y="33"/>
                    <a:pt x="274" y="1"/>
                    <a:pt x="21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1" name="Google Shape;892;p23">
              <a:extLst>
                <a:ext uri="{FF2B5EF4-FFF2-40B4-BE49-F238E27FC236}">
                  <a16:creationId xmlns:a16="http://schemas.microsoft.com/office/drawing/2014/main" id="{16E081B9-F748-EA67-12CE-7ACC2B7B749A}"/>
                </a:ext>
              </a:extLst>
            </p:cNvPr>
            <p:cNvSpPr/>
            <p:nvPr/>
          </p:nvSpPr>
          <p:spPr>
            <a:xfrm>
              <a:off x="4848775" y="3107425"/>
              <a:ext cx="47850" cy="69025"/>
            </a:xfrm>
            <a:custGeom>
              <a:avLst/>
              <a:gdLst/>
              <a:ahLst/>
              <a:cxnLst/>
              <a:rect l="l" t="t" r="r" b="b"/>
              <a:pathLst>
                <a:path w="1914" h="2761" extrusionOk="0">
                  <a:moveTo>
                    <a:pt x="213" y="1"/>
                  </a:moveTo>
                  <a:cubicBezTo>
                    <a:pt x="184" y="1"/>
                    <a:pt x="155" y="8"/>
                    <a:pt x="125" y="26"/>
                  </a:cubicBezTo>
                  <a:cubicBezTo>
                    <a:pt x="34" y="79"/>
                    <a:pt x="0" y="199"/>
                    <a:pt x="63" y="278"/>
                  </a:cubicBezTo>
                  <a:cubicBezTo>
                    <a:pt x="648" y="1017"/>
                    <a:pt x="1146" y="1821"/>
                    <a:pt x="1553" y="2673"/>
                  </a:cubicBezTo>
                  <a:cubicBezTo>
                    <a:pt x="1580" y="2730"/>
                    <a:pt x="1645" y="2760"/>
                    <a:pt x="1710" y="2760"/>
                  </a:cubicBezTo>
                  <a:cubicBezTo>
                    <a:pt x="1744" y="2760"/>
                    <a:pt x="1777" y="2752"/>
                    <a:pt x="1805" y="2736"/>
                  </a:cubicBezTo>
                  <a:cubicBezTo>
                    <a:pt x="1885" y="2688"/>
                    <a:pt x="1914" y="2574"/>
                    <a:pt x="1868" y="2483"/>
                  </a:cubicBezTo>
                  <a:cubicBezTo>
                    <a:pt x="1464" y="1633"/>
                    <a:pt x="963" y="830"/>
                    <a:pt x="378" y="91"/>
                  </a:cubicBezTo>
                  <a:cubicBezTo>
                    <a:pt x="335" y="38"/>
                    <a:pt x="276" y="1"/>
                    <a:pt x="21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2" name="Google Shape;893;p23">
              <a:extLst>
                <a:ext uri="{FF2B5EF4-FFF2-40B4-BE49-F238E27FC236}">
                  <a16:creationId xmlns:a16="http://schemas.microsoft.com/office/drawing/2014/main" id="{254E7D22-C805-0C01-EFB2-0AA9F2B473AF}"/>
                </a:ext>
              </a:extLst>
            </p:cNvPr>
            <p:cNvSpPr/>
            <p:nvPr/>
          </p:nvSpPr>
          <p:spPr>
            <a:xfrm>
              <a:off x="4755800" y="3005700"/>
              <a:ext cx="76275" cy="71875"/>
            </a:xfrm>
            <a:custGeom>
              <a:avLst/>
              <a:gdLst/>
              <a:ahLst/>
              <a:cxnLst/>
              <a:rect l="l" t="t" r="r" b="b"/>
              <a:pathLst>
                <a:path w="3051" h="2875" extrusionOk="0">
                  <a:moveTo>
                    <a:pt x="218" y="1"/>
                  </a:moveTo>
                  <a:cubicBezTo>
                    <a:pt x="151" y="1"/>
                    <a:pt x="83" y="40"/>
                    <a:pt x="51" y="97"/>
                  </a:cubicBezTo>
                  <a:cubicBezTo>
                    <a:pt x="1" y="189"/>
                    <a:pt x="39" y="292"/>
                    <a:pt x="124" y="345"/>
                  </a:cubicBezTo>
                  <a:cubicBezTo>
                    <a:pt x="1125" y="985"/>
                    <a:pt x="1991" y="1813"/>
                    <a:pt x="2675" y="2786"/>
                  </a:cubicBezTo>
                  <a:cubicBezTo>
                    <a:pt x="2713" y="2840"/>
                    <a:pt x="2773" y="2875"/>
                    <a:pt x="2835" y="2875"/>
                  </a:cubicBezTo>
                  <a:cubicBezTo>
                    <a:pt x="2866" y="2875"/>
                    <a:pt x="2897" y="2866"/>
                    <a:pt x="2927" y="2848"/>
                  </a:cubicBezTo>
                  <a:cubicBezTo>
                    <a:pt x="3016" y="2795"/>
                    <a:pt x="3050" y="2680"/>
                    <a:pt x="2992" y="2600"/>
                  </a:cubicBezTo>
                  <a:cubicBezTo>
                    <a:pt x="2273" y="1573"/>
                    <a:pt x="1358" y="699"/>
                    <a:pt x="302" y="25"/>
                  </a:cubicBezTo>
                  <a:cubicBezTo>
                    <a:pt x="276" y="8"/>
                    <a:pt x="247" y="1"/>
                    <a:pt x="21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3" name="Google Shape;894;p23">
              <a:extLst>
                <a:ext uri="{FF2B5EF4-FFF2-40B4-BE49-F238E27FC236}">
                  <a16:creationId xmlns:a16="http://schemas.microsoft.com/office/drawing/2014/main" id="{9932F695-6C1B-B1D3-4177-799F01A0C4E5}"/>
                </a:ext>
              </a:extLst>
            </p:cNvPr>
            <p:cNvSpPr/>
            <p:nvPr/>
          </p:nvSpPr>
          <p:spPr>
            <a:xfrm>
              <a:off x="4726925" y="3012525"/>
              <a:ext cx="69850" cy="68375"/>
            </a:xfrm>
            <a:custGeom>
              <a:avLst/>
              <a:gdLst/>
              <a:ahLst/>
              <a:cxnLst/>
              <a:rect l="l" t="t" r="r" b="b"/>
              <a:pathLst>
                <a:path w="2794" h="2735" extrusionOk="0">
                  <a:moveTo>
                    <a:pt x="223" y="1"/>
                  </a:moveTo>
                  <a:cubicBezTo>
                    <a:pt x="155" y="1"/>
                    <a:pt x="84" y="43"/>
                    <a:pt x="54" y="101"/>
                  </a:cubicBezTo>
                  <a:cubicBezTo>
                    <a:pt x="1" y="192"/>
                    <a:pt x="46" y="294"/>
                    <a:pt x="126" y="349"/>
                  </a:cubicBezTo>
                  <a:cubicBezTo>
                    <a:pt x="1014" y="970"/>
                    <a:pt x="1782" y="1752"/>
                    <a:pt x="2386" y="2652"/>
                  </a:cubicBezTo>
                  <a:cubicBezTo>
                    <a:pt x="2425" y="2710"/>
                    <a:pt x="2481" y="2734"/>
                    <a:pt x="2536" y="2734"/>
                  </a:cubicBezTo>
                  <a:cubicBezTo>
                    <a:pt x="2666" y="2734"/>
                    <a:pt x="2794" y="2601"/>
                    <a:pt x="2701" y="2464"/>
                  </a:cubicBezTo>
                  <a:cubicBezTo>
                    <a:pt x="2061" y="1509"/>
                    <a:pt x="1247" y="683"/>
                    <a:pt x="304" y="24"/>
                  </a:cubicBezTo>
                  <a:cubicBezTo>
                    <a:pt x="279" y="8"/>
                    <a:pt x="252" y="1"/>
                    <a:pt x="22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4" name="Google Shape;895;p23">
              <a:extLst>
                <a:ext uri="{FF2B5EF4-FFF2-40B4-BE49-F238E27FC236}">
                  <a16:creationId xmlns:a16="http://schemas.microsoft.com/office/drawing/2014/main" id="{E3EB6B95-5EED-9A3F-5B8E-61C9917C01B6}"/>
                </a:ext>
              </a:extLst>
            </p:cNvPr>
            <p:cNvSpPr/>
            <p:nvPr/>
          </p:nvSpPr>
          <p:spPr>
            <a:xfrm>
              <a:off x="4448775" y="2445075"/>
              <a:ext cx="11575" cy="54050"/>
            </a:xfrm>
            <a:custGeom>
              <a:avLst/>
              <a:gdLst/>
              <a:ahLst/>
              <a:cxnLst/>
              <a:rect l="l" t="t" r="r" b="b"/>
              <a:pathLst>
                <a:path w="463" h="2162" extrusionOk="0">
                  <a:moveTo>
                    <a:pt x="198" y="0"/>
                  </a:moveTo>
                  <a:cubicBezTo>
                    <a:pt x="92" y="0"/>
                    <a:pt x="0" y="92"/>
                    <a:pt x="17" y="190"/>
                  </a:cubicBezTo>
                  <a:cubicBezTo>
                    <a:pt x="92" y="785"/>
                    <a:pt x="94" y="1384"/>
                    <a:pt x="29" y="1981"/>
                  </a:cubicBezTo>
                  <a:cubicBezTo>
                    <a:pt x="20" y="2075"/>
                    <a:pt x="126" y="2161"/>
                    <a:pt x="215" y="2161"/>
                  </a:cubicBezTo>
                  <a:cubicBezTo>
                    <a:pt x="306" y="2161"/>
                    <a:pt x="386" y="2070"/>
                    <a:pt x="398" y="1971"/>
                  </a:cubicBezTo>
                  <a:cubicBezTo>
                    <a:pt x="463" y="1374"/>
                    <a:pt x="458" y="775"/>
                    <a:pt x="383" y="181"/>
                  </a:cubicBezTo>
                  <a:cubicBezTo>
                    <a:pt x="371" y="84"/>
                    <a:pt x="301" y="0"/>
                    <a:pt x="19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5" name="Google Shape;896;p23">
              <a:extLst>
                <a:ext uri="{FF2B5EF4-FFF2-40B4-BE49-F238E27FC236}">
                  <a16:creationId xmlns:a16="http://schemas.microsoft.com/office/drawing/2014/main" id="{042C06DC-CCFC-1F69-D3BB-44467DE5234F}"/>
                </a:ext>
              </a:extLst>
            </p:cNvPr>
            <p:cNvSpPr/>
            <p:nvPr/>
          </p:nvSpPr>
          <p:spPr>
            <a:xfrm>
              <a:off x="4415250" y="2289825"/>
              <a:ext cx="37825" cy="121150"/>
            </a:xfrm>
            <a:custGeom>
              <a:avLst/>
              <a:gdLst/>
              <a:ahLst/>
              <a:cxnLst/>
              <a:rect l="l" t="t" r="r" b="b"/>
              <a:pathLst>
                <a:path w="1513" h="4846" extrusionOk="0">
                  <a:moveTo>
                    <a:pt x="213" y="0"/>
                  </a:moveTo>
                  <a:cubicBezTo>
                    <a:pt x="197" y="0"/>
                    <a:pt x="180" y="3"/>
                    <a:pt x="162" y="8"/>
                  </a:cubicBezTo>
                  <a:cubicBezTo>
                    <a:pt x="61" y="37"/>
                    <a:pt x="1" y="140"/>
                    <a:pt x="37" y="232"/>
                  </a:cubicBezTo>
                  <a:cubicBezTo>
                    <a:pt x="470" y="1341"/>
                    <a:pt x="790" y="2489"/>
                    <a:pt x="993" y="3661"/>
                  </a:cubicBezTo>
                  <a:cubicBezTo>
                    <a:pt x="1050" y="3996"/>
                    <a:pt x="1098" y="4331"/>
                    <a:pt x="1135" y="4665"/>
                  </a:cubicBezTo>
                  <a:cubicBezTo>
                    <a:pt x="1147" y="4764"/>
                    <a:pt x="1216" y="4846"/>
                    <a:pt x="1322" y="4846"/>
                  </a:cubicBezTo>
                  <a:cubicBezTo>
                    <a:pt x="1426" y="4846"/>
                    <a:pt x="1512" y="4757"/>
                    <a:pt x="1503" y="4658"/>
                  </a:cubicBezTo>
                  <a:cubicBezTo>
                    <a:pt x="1370" y="3450"/>
                    <a:pt x="1113" y="2256"/>
                    <a:pt x="737" y="1098"/>
                  </a:cubicBezTo>
                  <a:cubicBezTo>
                    <a:pt x="629" y="773"/>
                    <a:pt x="516" y="453"/>
                    <a:pt x="388" y="133"/>
                  </a:cubicBezTo>
                  <a:cubicBezTo>
                    <a:pt x="358" y="59"/>
                    <a:pt x="294" y="0"/>
                    <a:pt x="21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6" name="Google Shape;897;p23">
              <a:extLst>
                <a:ext uri="{FF2B5EF4-FFF2-40B4-BE49-F238E27FC236}">
                  <a16:creationId xmlns:a16="http://schemas.microsoft.com/office/drawing/2014/main" id="{B6C91965-C354-E5F1-CBED-400C35FEEFAE}"/>
                </a:ext>
              </a:extLst>
            </p:cNvPr>
            <p:cNvSpPr/>
            <p:nvPr/>
          </p:nvSpPr>
          <p:spPr>
            <a:xfrm>
              <a:off x="4350225" y="2353675"/>
              <a:ext cx="46700" cy="152650"/>
            </a:xfrm>
            <a:custGeom>
              <a:avLst/>
              <a:gdLst/>
              <a:ahLst/>
              <a:cxnLst/>
              <a:rect l="l" t="t" r="r" b="b"/>
              <a:pathLst>
                <a:path w="1868" h="6106" extrusionOk="0">
                  <a:moveTo>
                    <a:pt x="197" y="0"/>
                  </a:moveTo>
                  <a:cubicBezTo>
                    <a:pt x="196" y="0"/>
                    <a:pt x="194" y="0"/>
                    <a:pt x="193" y="0"/>
                  </a:cubicBezTo>
                  <a:cubicBezTo>
                    <a:pt x="87" y="5"/>
                    <a:pt x="0" y="89"/>
                    <a:pt x="12" y="188"/>
                  </a:cubicBezTo>
                  <a:cubicBezTo>
                    <a:pt x="200" y="1728"/>
                    <a:pt x="539" y="3249"/>
                    <a:pt x="1026" y="4725"/>
                  </a:cubicBezTo>
                  <a:cubicBezTo>
                    <a:pt x="1163" y="5144"/>
                    <a:pt x="1314" y="5560"/>
                    <a:pt x="1476" y="5969"/>
                  </a:cubicBezTo>
                  <a:cubicBezTo>
                    <a:pt x="1506" y="6048"/>
                    <a:pt x="1574" y="6105"/>
                    <a:pt x="1655" y="6105"/>
                  </a:cubicBezTo>
                  <a:cubicBezTo>
                    <a:pt x="1670" y="6105"/>
                    <a:pt x="1686" y="6103"/>
                    <a:pt x="1702" y="6099"/>
                  </a:cubicBezTo>
                  <a:cubicBezTo>
                    <a:pt x="1805" y="6073"/>
                    <a:pt x="1868" y="5964"/>
                    <a:pt x="1829" y="5870"/>
                  </a:cubicBezTo>
                  <a:cubicBezTo>
                    <a:pt x="1266" y="4438"/>
                    <a:pt x="845" y="2958"/>
                    <a:pt x="571" y="1444"/>
                  </a:cubicBezTo>
                  <a:cubicBezTo>
                    <a:pt x="496" y="1028"/>
                    <a:pt x="431" y="607"/>
                    <a:pt x="378" y="181"/>
                  </a:cubicBezTo>
                  <a:cubicBezTo>
                    <a:pt x="366" y="84"/>
                    <a:pt x="298" y="0"/>
                    <a:pt x="19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7" name="Google Shape;898;p23">
              <a:extLst>
                <a:ext uri="{FF2B5EF4-FFF2-40B4-BE49-F238E27FC236}">
                  <a16:creationId xmlns:a16="http://schemas.microsoft.com/office/drawing/2014/main" id="{5AEA7603-8800-0B3F-D425-4FDCD56997F8}"/>
                </a:ext>
              </a:extLst>
            </p:cNvPr>
            <p:cNvSpPr/>
            <p:nvPr/>
          </p:nvSpPr>
          <p:spPr>
            <a:xfrm>
              <a:off x="4341625" y="2260575"/>
              <a:ext cx="13375" cy="53750"/>
            </a:xfrm>
            <a:custGeom>
              <a:avLst/>
              <a:gdLst/>
              <a:ahLst/>
              <a:cxnLst/>
              <a:rect l="l" t="t" r="r" b="b"/>
              <a:pathLst>
                <a:path w="535" h="2150" extrusionOk="0">
                  <a:moveTo>
                    <a:pt x="186" y="0"/>
                  </a:moveTo>
                  <a:cubicBezTo>
                    <a:pt x="93" y="0"/>
                    <a:pt x="0" y="61"/>
                    <a:pt x="3" y="182"/>
                  </a:cubicBezTo>
                  <a:cubicBezTo>
                    <a:pt x="15" y="795"/>
                    <a:pt x="68" y="1409"/>
                    <a:pt x="166" y="2016"/>
                  </a:cubicBezTo>
                  <a:cubicBezTo>
                    <a:pt x="178" y="2100"/>
                    <a:pt x="266" y="2149"/>
                    <a:pt x="345" y="2149"/>
                  </a:cubicBezTo>
                  <a:cubicBezTo>
                    <a:pt x="360" y="2149"/>
                    <a:pt x="376" y="2147"/>
                    <a:pt x="390" y="2143"/>
                  </a:cubicBezTo>
                  <a:cubicBezTo>
                    <a:pt x="479" y="2119"/>
                    <a:pt x="534" y="2016"/>
                    <a:pt x="518" y="1917"/>
                  </a:cubicBezTo>
                  <a:cubicBezTo>
                    <a:pt x="429" y="1339"/>
                    <a:pt x="378" y="759"/>
                    <a:pt x="371" y="175"/>
                  </a:cubicBezTo>
                  <a:cubicBezTo>
                    <a:pt x="367" y="58"/>
                    <a:pt x="276" y="0"/>
                    <a:pt x="18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8" name="Google Shape;899;p23">
              <a:extLst>
                <a:ext uri="{FF2B5EF4-FFF2-40B4-BE49-F238E27FC236}">
                  <a16:creationId xmlns:a16="http://schemas.microsoft.com/office/drawing/2014/main" id="{3E7CB056-150A-6CFE-1747-6E7D23A272A2}"/>
                </a:ext>
              </a:extLst>
            </p:cNvPr>
            <p:cNvSpPr/>
            <p:nvPr/>
          </p:nvSpPr>
          <p:spPr>
            <a:xfrm>
              <a:off x="4322250" y="2339825"/>
              <a:ext cx="22450" cy="87225"/>
            </a:xfrm>
            <a:custGeom>
              <a:avLst/>
              <a:gdLst/>
              <a:ahLst/>
              <a:cxnLst/>
              <a:rect l="l" t="t" r="r" b="b"/>
              <a:pathLst>
                <a:path w="898" h="3489" extrusionOk="0">
                  <a:moveTo>
                    <a:pt x="272" y="1"/>
                  </a:moveTo>
                  <a:cubicBezTo>
                    <a:pt x="181" y="1"/>
                    <a:pt x="101" y="90"/>
                    <a:pt x="92" y="189"/>
                  </a:cubicBezTo>
                  <a:cubicBezTo>
                    <a:pt x="0" y="1262"/>
                    <a:pt x="142" y="2340"/>
                    <a:pt x="510" y="3353"/>
                  </a:cubicBezTo>
                  <a:cubicBezTo>
                    <a:pt x="535" y="3436"/>
                    <a:pt x="611" y="3488"/>
                    <a:pt x="694" y="3488"/>
                  </a:cubicBezTo>
                  <a:cubicBezTo>
                    <a:pt x="708" y="3488"/>
                    <a:pt x="722" y="3487"/>
                    <a:pt x="737" y="3483"/>
                  </a:cubicBezTo>
                  <a:cubicBezTo>
                    <a:pt x="826" y="3454"/>
                    <a:pt x="898" y="3346"/>
                    <a:pt x="867" y="3255"/>
                  </a:cubicBezTo>
                  <a:cubicBezTo>
                    <a:pt x="506" y="2273"/>
                    <a:pt x="368" y="1223"/>
                    <a:pt x="462" y="181"/>
                  </a:cubicBezTo>
                  <a:cubicBezTo>
                    <a:pt x="472" y="83"/>
                    <a:pt x="366" y="1"/>
                    <a:pt x="2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89" name="Google Shape;900;p23">
              <a:extLst>
                <a:ext uri="{FF2B5EF4-FFF2-40B4-BE49-F238E27FC236}">
                  <a16:creationId xmlns:a16="http://schemas.microsoft.com/office/drawing/2014/main" id="{88950BB0-7759-61EA-09A7-4F78767AC8CA}"/>
                </a:ext>
              </a:extLst>
            </p:cNvPr>
            <p:cNvSpPr/>
            <p:nvPr/>
          </p:nvSpPr>
          <p:spPr>
            <a:xfrm>
              <a:off x="4219175" y="2646200"/>
              <a:ext cx="114275" cy="82475"/>
            </a:xfrm>
            <a:custGeom>
              <a:avLst/>
              <a:gdLst/>
              <a:ahLst/>
              <a:cxnLst/>
              <a:rect l="l" t="t" r="r" b="b"/>
              <a:pathLst>
                <a:path w="4571" h="3299" extrusionOk="0">
                  <a:moveTo>
                    <a:pt x="216" y="0"/>
                  </a:moveTo>
                  <a:cubicBezTo>
                    <a:pt x="150" y="0"/>
                    <a:pt x="83" y="39"/>
                    <a:pt x="51" y="97"/>
                  </a:cubicBezTo>
                  <a:cubicBezTo>
                    <a:pt x="1" y="189"/>
                    <a:pt x="39" y="292"/>
                    <a:pt x="123" y="345"/>
                  </a:cubicBezTo>
                  <a:lnTo>
                    <a:pt x="1793" y="1411"/>
                  </a:lnTo>
                  <a:lnTo>
                    <a:pt x="2626" y="1945"/>
                  </a:lnTo>
                  <a:cubicBezTo>
                    <a:pt x="2898" y="2119"/>
                    <a:pt x="3170" y="2282"/>
                    <a:pt x="3430" y="2473"/>
                  </a:cubicBezTo>
                  <a:cubicBezTo>
                    <a:pt x="3688" y="2663"/>
                    <a:pt x="3974" y="2918"/>
                    <a:pt x="4164" y="3214"/>
                  </a:cubicBezTo>
                  <a:cubicBezTo>
                    <a:pt x="4203" y="3273"/>
                    <a:pt x="4259" y="3298"/>
                    <a:pt x="4315" y="3298"/>
                  </a:cubicBezTo>
                  <a:cubicBezTo>
                    <a:pt x="4444" y="3298"/>
                    <a:pt x="4570" y="3166"/>
                    <a:pt x="4479" y="3026"/>
                  </a:cubicBezTo>
                  <a:cubicBezTo>
                    <a:pt x="4118" y="2468"/>
                    <a:pt x="3555" y="2102"/>
                    <a:pt x="3006" y="1751"/>
                  </a:cubicBezTo>
                  <a:lnTo>
                    <a:pt x="1274" y="643"/>
                  </a:lnTo>
                  <a:lnTo>
                    <a:pt x="301" y="25"/>
                  </a:lnTo>
                  <a:cubicBezTo>
                    <a:pt x="275" y="8"/>
                    <a:pt x="246" y="0"/>
                    <a:pt x="21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0" name="Google Shape;901;p23">
              <a:extLst>
                <a:ext uri="{FF2B5EF4-FFF2-40B4-BE49-F238E27FC236}">
                  <a16:creationId xmlns:a16="http://schemas.microsoft.com/office/drawing/2014/main" id="{6B17F929-4717-BF1B-9157-5185FDF8D1FB}"/>
                </a:ext>
              </a:extLst>
            </p:cNvPr>
            <p:cNvSpPr/>
            <p:nvPr/>
          </p:nvSpPr>
          <p:spPr>
            <a:xfrm>
              <a:off x="4124575" y="2608100"/>
              <a:ext cx="71050" cy="28175"/>
            </a:xfrm>
            <a:custGeom>
              <a:avLst/>
              <a:gdLst/>
              <a:ahLst/>
              <a:cxnLst/>
              <a:rect l="l" t="t" r="r" b="b"/>
              <a:pathLst>
                <a:path w="2842" h="1127" extrusionOk="0">
                  <a:moveTo>
                    <a:pt x="255" y="0"/>
                  </a:moveTo>
                  <a:cubicBezTo>
                    <a:pt x="62" y="0"/>
                    <a:pt x="1" y="313"/>
                    <a:pt x="213" y="365"/>
                  </a:cubicBezTo>
                  <a:cubicBezTo>
                    <a:pt x="1005" y="560"/>
                    <a:pt x="1782" y="808"/>
                    <a:pt x="2540" y="1108"/>
                  </a:cubicBezTo>
                  <a:cubicBezTo>
                    <a:pt x="2570" y="1120"/>
                    <a:pt x="2602" y="1127"/>
                    <a:pt x="2632" y="1127"/>
                  </a:cubicBezTo>
                  <a:cubicBezTo>
                    <a:pt x="2695" y="1127"/>
                    <a:pt x="2754" y="1099"/>
                    <a:pt x="2788" y="1036"/>
                  </a:cubicBezTo>
                  <a:cubicBezTo>
                    <a:pt x="2841" y="942"/>
                    <a:pt x="2807" y="822"/>
                    <a:pt x="2714" y="786"/>
                  </a:cubicBezTo>
                  <a:cubicBezTo>
                    <a:pt x="1929" y="473"/>
                    <a:pt x="1123" y="213"/>
                    <a:pt x="302" y="6"/>
                  </a:cubicBezTo>
                  <a:cubicBezTo>
                    <a:pt x="286" y="2"/>
                    <a:pt x="270" y="0"/>
                    <a:pt x="25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1" name="Google Shape;902;p23">
              <a:extLst>
                <a:ext uri="{FF2B5EF4-FFF2-40B4-BE49-F238E27FC236}">
                  <a16:creationId xmlns:a16="http://schemas.microsoft.com/office/drawing/2014/main" id="{8D0F15C6-EA10-8B5F-2FF1-7474D6ED1C94}"/>
                </a:ext>
              </a:extLst>
            </p:cNvPr>
            <p:cNvSpPr/>
            <p:nvPr/>
          </p:nvSpPr>
          <p:spPr>
            <a:xfrm>
              <a:off x="4068700" y="2599950"/>
              <a:ext cx="24875" cy="11325"/>
            </a:xfrm>
            <a:custGeom>
              <a:avLst/>
              <a:gdLst/>
              <a:ahLst/>
              <a:cxnLst/>
              <a:rect l="l" t="t" r="r" b="b"/>
              <a:pathLst>
                <a:path w="995" h="453" extrusionOk="0">
                  <a:moveTo>
                    <a:pt x="194" y="1"/>
                  </a:moveTo>
                  <a:cubicBezTo>
                    <a:pt x="160" y="1"/>
                    <a:pt x="126" y="9"/>
                    <a:pt x="97" y="27"/>
                  </a:cubicBezTo>
                  <a:cubicBezTo>
                    <a:pt x="53" y="53"/>
                    <a:pt x="24" y="94"/>
                    <a:pt x="12" y="142"/>
                  </a:cubicBezTo>
                  <a:cubicBezTo>
                    <a:pt x="0" y="188"/>
                    <a:pt x="8" y="238"/>
                    <a:pt x="34" y="279"/>
                  </a:cubicBezTo>
                  <a:cubicBezTo>
                    <a:pt x="58" y="323"/>
                    <a:pt x="99" y="354"/>
                    <a:pt x="147" y="363"/>
                  </a:cubicBezTo>
                  <a:lnTo>
                    <a:pt x="763" y="448"/>
                  </a:lnTo>
                  <a:cubicBezTo>
                    <a:pt x="778" y="451"/>
                    <a:pt x="793" y="452"/>
                    <a:pt x="808" y="452"/>
                  </a:cubicBezTo>
                  <a:cubicBezTo>
                    <a:pt x="840" y="452"/>
                    <a:pt x="871" y="446"/>
                    <a:pt x="900" y="431"/>
                  </a:cubicBezTo>
                  <a:cubicBezTo>
                    <a:pt x="941" y="404"/>
                    <a:pt x="973" y="361"/>
                    <a:pt x="985" y="313"/>
                  </a:cubicBezTo>
                  <a:cubicBezTo>
                    <a:pt x="994" y="267"/>
                    <a:pt x="987" y="219"/>
                    <a:pt x="965" y="178"/>
                  </a:cubicBezTo>
                  <a:cubicBezTo>
                    <a:pt x="939" y="135"/>
                    <a:pt x="898" y="104"/>
                    <a:pt x="847" y="94"/>
                  </a:cubicBezTo>
                  <a:lnTo>
                    <a:pt x="234" y="5"/>
                  </a:lnTo>
                  <a:cubicBezTo>
                    <a:pt x="221" y="2"/>
                    <a:pt x="207" y="1"/>
                    <a:pt x="19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2" name="Google Shape;903;p23">
              <a:extLst>
                <a:ext uri="{FF2B5EF4-FFF2-40B4-BE49-F238E27FC236}">
                  <a16:creationId xmlns:a16="http://schemas.microsoft.com/office/drawing/2014/main" id="{BC5F7F90-7E40-D46B-1906-93A139CA87C2}"/>
                </a:ext>
              </a:extLst>
            </p:cNvPr>
            <p:cNvSpPr/>
            <p:nvPr/>
          </p:nvSpPr>
          <p:spPr>
            <a:xfrm>
              <a:off x="4149175" y="2635325"/>
              <a:ext cx="66650" cy="44850"/>
            </a:xfrm>
            <a:custGeom>
              <a:avLst/>
              <a:gdLst/>
              <a:ahLst/>
              <a:cxnLst/>
              <a:rect l="l" t="t" r="r" b="b"/>
              <a:pathLst>
                <a:path w="2666" h="1794" extrusionOk="0">
                  <a:moveTo>
                    <a:pt x="246" y="0"/>
                  </a:moveTo>
                  <a:cubicBezTo>
                    <a:pt x="57" y="0"/>
                    <a:pt x="0" y="308"/>
                    <a:pt x="211" y="366"/>
                  </a:cubicBezTo>
                  <a:cubicBezTo>
                    <a:pt x="1041" y="604"/>
                    <a:pt x="1782" y="1083"/>
                    <a:pt x="2343" y="1743"/>
                  </a:cubicBezTo>
                  <a:cubicBezTo>
                    <a:pt x="2372" y="1778"/>
                    <a:pt x="2416" y="1794"/>
                    <a:pt x="2461" y="1794"/>
                  </a:cubicBezTo>
                  <a:cubicBezTo>
                    <a:pt x="2513" y="1794"/>
                    <a:pt x="2567" y="1773"/>
                    <a:pt x="2601" y="1738"/>
                  </a:cubicBezTo>
                  <a:cubicBezTo>
                    <a:pt x="2666" y="1670"/>
                    <a:pt x="2661" y="1555"/>
                    <a:pt x="2598" y="1478"/>
                  </a:cubicBezTo>
                  <a:cubicBezTo>
                    <a:pt x="1994" y="773"/>
                    <a:pt x="1193" y="260"/>
                    <a:pt x="298" y="7"/>
                  </a:cubicBezTo>
                  <a:cubicBezTo>
                    <a:pt x="279" y="2"/>
                    <a:pt x="262"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3" name="Google Shape;904;p23">
              <a:extLst>
                <a:ext uri="{FF2B5EF4-FFF2-40B4-BE49-F238E27FC236}">
                  <a16:creationId xmlns:a16="http://schemas.microsoft.com/office/drawing/2014/main" id="{CB1E4F7D-E82D-A154-D33E-594CE2CC66C3}"/>
                </a:ext>
              </a:extLst>
            </p:cNvPr>
            <p:cNvSpPr/>
            <p:nvPr/>
          </p:nvSpPr>
          <p:spPr>
            <a:xfrm>
              <a:off x="4946250" y="2940825"/>
              <a:ext cx="109275" cy="52175"/>
            </a:xfrm>
            <a:custGeom>
              <a:avLst/>
              <a:gdLst/>
              <a:ahLst/>
              <a:cxnLst/>
              <a:rect l="l" t="t" r="r" b="b"/>
              <a:pathLst>
                <a:path w="4371" h="2087" extrusionOk="0">
                  <a:moveTo>
                    <a:pt x="199" y="0"/>
                  </a:moveTo>
                  <a:cubicBezTo>
                    <a:pt x="120" y="0"/>
                    <a:pt x="42" y="65"/>
                    <a:pt x="24" y="143"/>
                  </a:cubicBezTo>
                  <a:cubicBezTo>
                    <a:pt x="0" y="245"/>
                    <a:pt x="65" y="334"/>
                    <a:pt x="159" y="363"/>
                  </a:cubicBezTo>
                  <a:cubicBezTo>
                    <a:pt x="1492" y="813"/>
                    <a:pt x="2785" y="1381"/>
                    <a:pt x="4017" y="2062"/>
                  </a:cubicBezTo>
                  <a:cubicBezTo>
                    <a:pt x="4048" y="2079"/>
                    <a:pt x="4078" y="2086"/>
                    <a:pt x="4106" y="2086"/>
                  </a:cubicBezTo>
                  <a:cubicBezTo>
                    <a:pt x="4268" y="2086"/>
                    <a:pt x="4371" y="1837"/>
                    <a:pt x="4193" y="1737"/>
                  </a:cubicBezTo>
                  <a:cubicBezTo>
                    <a:pt x="2931" y="1044"/>
                    <a:pt x="1610" y="464"/>
                    <a:pt x="246" y="9"/>
                  </a:cubicBezTo>
                  <a:cubicBezTo>
                    <a:pt x="230" y="3"/>
                    <a:pt x="215" y="0"/>
                    <a:pt x="1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4" name="Google Shape;905;p23">
              <a:extLst>
                <a:ext uri="{FF2B5EF4-FFF2-40B4-BE49-F238E27FC236}">
                  <a16:creationId xmlns:a16="http://schemas.microsoft.com/office/drawing/2014/main" id="{1FFA3BF7-F9FB-0A6B-F05B-2165FBF41F1A}"/>
                </a:ext>
              </a:extLst>
            </p:cNvPr>
            <p:cNvSpPr/>
            <p:nvPr/>
          </p:nvSpPr>
          <p:spPr>
            <a:xfrm>
              <a:off x="4790825" y="2933825"/>
              <a:ext cx="110925" cy="14825"/>
            </a:xfrm>
            <a:custGeom>
              <a:avLst/>
              <a:gdLst/>
              <a:ahLst/>
              <a:cxnLst/>
              <a:rect l="l" t="t" r="r" b="b"/>
              <a:pathLst>
                <a:path w="4437" h="593" extrusionOk="0">
                  <a:moveTo>
                    <a:pt x="3101" y="1"/>
                  </a:moveTo>
                  <a:cubicBezTo>
                    <a:pt x="2115" y="1"/>
                    <a:pt x="1130" y="79"/>
                    <a:pt x="155" y="233"/>
                  </a:cubicBezTo>
                  <a:cubicBezTo>
                    <a:pt x="56" y="253"/>
                    <a:pt x="1" y="375"/>
                    <a:pt x="25" y="462"/>
                  </a:cubicBezTo>
                  <a:cubicBezTo>
                    <a:pt x="52" y="553"/>
                    <a:pt x="128" y="593"/>
                    <a:pt x="212" y="593"/>
                  </a:cubicBezTo>
                  <a:cubicBezTo>
                    <a:pt x="226" y="593"/>
                    <a:pt x="240" y="592"/>
                    <a:pt x="253" y="590"/>
                  </a:cubicBezTo>
                  <a:cubicBezTo>
                    <a:pt x="1192" y="441"/>
                    <a:pt x="2139" y="366"/>
                    <a:pt x="3087" y="366"/>
                  </a:cubicBezTo>
                  <a:cubicBezTo>
                    <a:pt x="3477" y="366"/>
                    <a:pt x="3866" y="379"/>
                    <a:pt x="4256" y="404"/>
                  </a:cubicBezTo>
                  <a:cubicBezTo>
                    <a:pt x="4259" y="404"/>
                    <a:pt x="4262" y="405"/>
                    <a:pt x="4266" y="405"/>
                  </a:cubicBezTo>
                  <a:cubicBezTo>
                    <a:pt x="4360" y="405"/>
                    <a:pt x="4436" y="310"/>
                    <a:pt x="4436" y="219"/>
                  </a:cubicBezTo>
                  <a:cubicBezTo>
                    <a:pt x="4436" y="125"/>
                    <a:pt x="4350" y="43"/>
                    <a:pt x="4246" y="36"/>
                  </a:cubicBezTo>
                  <a:cubicBezTo>
                    <a:pt x="3865" y="13"/>
                    <a:pt x="3483" y="1"/>
                    <a:pt x="3101"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5" name="Google Shape;906;p23">
              <a:extLst>
                <a:ext uri="{FF2B5EF4-FFF2-40B4-BE49-F238E27FC236}">
                  <a16:creationId xmlns:a16="http://schemas.microsoft.com/office/drawing/2014/main" id="{C5261D6C-0A4D-3185-92B8-FBECB7FD5195}"/>
                </a:ext>
              </a:extLst>
            </p:cNvPr>
            <p:cNvSpPr/>
            <p:nvPr/>
          </p:nvSpPr>
          <p:spPr>
            <a:xfrm>
              <a:off x="4853050" y="2955725"/>
              <a:ext cx="89225" cy="14200"/>
            </a:xfrm>
            <a:custGeom>
              <a:avLst/>
              <a:gdLst/>
              <a:ahLst/>
              <a:cxnLst/>
              <a:rect l="l" t="t" r="r" b="b"/>
              <a:pathLst>
                <a:path w="3569" h="568" extrusionOk="0">
                  <a:moveTo>
                    <a:pt x="1321" y="0"/>
                  </a:moveTo>
                  <a:cubicBezTo>
                    <a:pt x="942" y="0"/>
                    <a:pt x="561" y="22"/>
                    <a:pt x="183" y="65"/>
                  </a:cubicBezTo>
                  <a:cubicBezTo>
                    <a:pt x="84" y="77"/>
                    <a:pt x="0" y="147"/>
                    <a:pt x="3" y="250"/>
                  </a:cubicBezTo>
                  <a:cubicBezTo>
                    <a:pt x="7" y="341"/>
                    <a:pt x="84" y="436"/>
                    <a:pt x="180" y="436"/>
                  </a:cubicBezTo>
                  <a:cubicBezTo>
                    <a:pt x="183" y="436"/>
                    <a:pt x="187" y="436"/>
                    <a:pt x="190" y="436"/>
                  </a:cubicBezTo>
                  <a:cubicBezTo>
                    <a:pt x="566" y="392"/>
                    <a:pt x="943" y="370"/>
                    <a:pt x="1320" y="370"/>
                  </a:cubicBezTo>
                  <a:cubicBezTo>
                    <a:pt x="1972" y="370"/>
                    <a:pt x="2623" y="435"/>
                    <a:pt x="3264" y="563"/>
                  </a:cubicBezTo>
                  <a:cubicBezTo>
                    <a:pt x="3278" y="566"/>
                    <a:pt x="3292" y="568"/>
                    <a:pt x="3306" y="568"/>
                  </a:cubicBezTo>
                  <a:cubicBezTo>
                    <a:pt x="3505" y="568"/>
                    <a:pt x="3569" y="252"/>
                    <a:pt x="3350" y="207"/>
                  </a:cubicBezTo>
                  <a:cubicBezTo>
                    <a:pt x="2683" y="69"/>
                    <a:pt x="2003" y="0"/>
                    <a:pt x="132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6" name="Google Shape;907;p23">
              <a:extLst>
                <a:ext uri="{FF2B5EF4-FFF2-40B4-BE49-F238E27FC236}">
                  <a16:creationId xmlns:a16="http://schemas.microsoft.com/office/drawing/2014/main" id="{F4483B0D-A397-B142-5CFB-12FCADA849E4}"/>
                </a:ext>
              </a:extLst>
            </p:cNvPr>
            <p:cNvSpPr/>
            <p:nvPr/>
          </p:nvSpPr>
          <p:spPr>
            <a:xfrm>
              <a:off x="4251075" y="2498875"/>
              <a:ext cx="80825" cy="97100"/>
            </a:xfrm>
            <a:custGeom>
              <a:avLst/>
              <a:gdLst/>
              <a:ahLst/>
              <a:cxnLst/>
              <a:rect l="l" t="t" r="r" b="b"/>
              <a:pathLst>
                <a:path w="3233" h="3884" extrusionOk="0">
                  <a:moveTo>
                    <a:pt x="205" y="1"/>
                  </a:moveTo>
                  <a:cubicBezTo>
                    <a:pt x="159" y="1"/>
                    <a:pt x="113" y="18"/>
                    <a:pt x="75" y="58"/>
                  </a:cubicBezTo>
                  <a:cubicBezTo>
                    <a:pt x="0" y="135"/>
                    <a:pt x="2" y="253"/>
                    <a:pt x="82" y="315"/>
                  </a:cubicBezTo>
                  <a:cubicBezTo>
                    <a:pt x="582" y="717"/>
                    <a:pt x="1059" y="1150"/>
                    <a:pt x="1507" y="1612"/>
                  </a:cubicBezTo>
                  <a:cubicBezTo>
                    <a:pt x="1728" y="1843"/>
                    <a:pt x="1940" y="2079"/>
                    <a:pt x="2149" y="2320"/>
                  </a:cubicBezTo>
                  <a:cubicBezTo>
                    <a:pt x="2356" y="2561"/>
                    <a:pt x="2481" y="2717"/>
                    <a:pt x="2619" y="2938"/>
                  </a:cubicBezTo>
                  <a:cubicBezTo>
                    <a:pt x="2753" y="3162"/>
                    <a:pt x="2862" y="3420"/>
                    <a:pt x="2862" y="3694"/>
                  </a:cubicBezTo>
                  <a:cubicBezTo>
                    <a:pt x="2862" y="3825"/>
                    <a:pt x="2944" y="3883"/>
                    <a:pt x="3031" y="3883"/>
                  </a:cubicBezTo>
                  <a:cubicBezTo>
                    <a:pt x="3127" y="3883"/>
                    <a:pt x="3227" y="3812"/>
                    <a:pt x="3227" y="3687"/>
                  </a:cubicBezTo>
                  <a:cubicBezTo>
                    <a:pt x="3232" y="3133"/>
                    <a:pt x="2907" y="2664"/>
                    <a:pt x="2570" y="2252"/>
                  </a:cubicBezTo>
                  <a:cubicBezTo>
                    <a:pt x="2144" y="1735"/>
                    <a:pt x="1685" y="1249"/>
                    <a:pt x="1194" y="794"/>
                  </a:cubicBezTo>
                  <a:cubicBezTo>
                    <a:pt x="917" y="534"/>
                    <a:pt x="633" y="289"/>
                    <a:pt x="337" y="50"/>
                  </a:cubicBezTo>
                  <a:cubicBezTo>
                    <a:pt x="298" y="19"/>
                    <a:pt x="251" y="1"/>
                    <a:pt x="20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7" name="Google Shape;908;p23">
              <a:extLst>
                <a:ext uri="{FF2B5EF4-FFF2-40B4-BE49-F238E27FC236}">
                  <a16:creationId xmlns:a16="http://schemas.microsoft.com/office/drawing/2014/main" id="{4703974D-CEA8-B7FE-E901-94A4DFEB6AA6}"/>
                </a:ext>
              </a:extLst>
            </p:cNvPr>
            <p:cNvSpPr/>
            <p:nvPr/>
          </p:nvSpPr>
          <p:spPr>
            <a:xfrm>
              <a:off x="4176250" y="2459875"/>
              <a:ext cx="51025" cy="30600"/>
            </a:xfrm>
            <a:custGeom>
              <a:avLst/>
              <a:gdLst/>
              <a:ahLst/>
              <a:cxnLst/>
              <a:rect l="l" t="t" r="r" b="b"/>
              <a:pathLst>
                <a:path w="2041" h="1224" extrusionOk="0">
                  <a:moveTo>
                    <a:pt x="245" y="0"/>
                  </a:moveTo>
                  <a:cubicBezTo>
                    <a:pt x="57" y="0"/>
                    <a:pt x="1" y="306"/>
                    <a:pt x="211" y="366"/>
                  </a:cubicBezTo>
                  <a:cubicBezTo>
                    <a:pt x="748" y="518"/>
                    <a:pt x="1239" y="794"/>
                    <a:pt x="1648" y="1175"/>
                  </a:cubicBezTo>
                  <a:cubicBezTo>
                    <a:pt x="1686" y="1209"/>
                    <a:pt x="1728" y="1224"/>
                    <a:pt x="1768" y="1224"/>
                  </a:cubicBezTo>
                  <a:cubicBezTo>
                    <a:pt x="1914" y="1224"/>
                    <a:pt x="2041" y="1034"/>
                    <a:pt x="1905" y="910"/>
                  </a:cubicBezTo>
                  <a:cubicBezTo>
                    <a:pt x="1448" y="486"/>
                    <a:pt x="897" y="178"/>
                    <a:pt x="298" y="7"/>
                  </a:cubicBezTo>
                  <a:cubicBezTo>
                    <a:pt x="279" y="2"/>
                    <a:pt x="262" y="0"/>
                    <a:pt x="2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8" name="Google Shape;909;p23">
              <a:extLst>
                <a:ext uri="{FF2B5EF4-FFF2-40B4-BE49-F238E27FC236}">
                  <a16:creationId xmlns:a16="http://schemas.microsoft.com/office/drawing/2014/main" id="{4AE3D27F-46F1-F36B-A757-0ACA84C10C03}"/>
                </a:ext>
              </a:extLst>
            </p:cNvPr>
            <p:cNvSpPr/>
            <p:nvPr/>
          </p:nvSpPr>
          <p:spPr>
            <a:xfrm>
              <a:off x="4193050" y="2494075"/>
              <a:ext cx="56825" cy="36475"/>
            </a:xfrm>
            <a:custGeom>
              <a:avLst/>
              <a:gdLst/>
              <a:ahLst/>
              <a:cxnLst/>
              <a:rect l="l" t="t" r="r" b="b"/>
              <a:pathLst>
                <a:path w="2273" h="1459" extrusionOk="0">
                  <a:moveTo>
                    <a:pt x="205" y="0"/>
                  </a:moveTo>
                  <a:cubicBezTo>
                    <a:pt x="140" y="0"/>
                    <a:pt x="79" y="31"/>
                    <a:pt x="47" y="93"/>
                  </a:cubicBezTo>
                  <a:cubicBezTo>
                    <a:pt x="1" y="173"/>
                    <a:pt x="30" y="303"/>
                    <a:pt x="119" y="341"/>
                  </a:cubicBezTo>
                  <a:cubicBezTo>
                    <a:pt x="764" y="627"/>
                    <a:pt x="1375" y="986"/>
                    <a:pt x="1938" y="1410"/>
                  </a:cubicBezTo>
                  <a:cubicBezTo>
                    <a:pt x="1979" y="1440"/>
                    <a:pt x="2027" y="1459"/>
                    <a:pt x="2074" y="1459"/>
                  </a:cubicBezTo>
                  <a:cubicBezTo>
                    <a:pt x="2118" y="1459"/>
                    <a:pt x="2162" y="1442"/>
                    <a:pt x="2198" y="1405"/>
                  </a:cubicBezTo>
                  <a:cubicBezTo>
                    <a:pt x="2273" y="1325"/>
                    <a:pt x="2273" y="1205"/>
                    <a:pt x="2196" y="1145"/>
                  </a:cubicBezTo>
                  <a:cubicBezTo>
                    <a:pt x="1606" y="700"/>
                    <a:pt x="968" y="322"/>
                    <a:pt x="297" y="21"/>
                  </a:cubicBezTo>
                  <a:cubicBezTo>
                    <a:pt x="267" y="7"/>
                    <a:pt x="235" y="0"/>
                    <a:pt x="20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299" name="Google Shape;910;p23">
              <a:extLst>
                <a:ext uri="{FF2B5EF4-FFF2-40B4-BE49-F238E27FC236}">
                  <a16:creationId xmlns:a16="http://schemas.microsoft.com/office/drawing/2014/main" id="{EBA17427-2D30-260E-CE8C-A86364B416CC}"/>
                </a:ext>
              </a:extLst>
            </p:cNvPr>
            <p:cNvSpPr/>
            <p:nvPr/>
          </p:nvSpPr>
          <p:spPr>
            <a:xfrm>
              <a:off x="4322375" y="2495375"/>
              <a:ext cx="472875" cy="544350"/>
            </a:xfrm>
            <a:custGeom>
              <a:avLst/>
              <a:gdLst/>
              <a:ahLst/>
              <a:cxnLst/>
              <a:rect l="l" t="t" r="r" b="b"/>
              <a:pathLst>
                <a:path w="18915" h="21774" extrusionOk="0">
                  <a:moveTo>
                    <a:pt x="7093" y="0"/>
                  </a:moveTo>
                  <a:cubicBezTo>
                    <a:pt x="6735" y="0"/>
                    <a:pt x="6378" y="67"/>
                    <a:pt x="6041" y="200"/>
                  </a:cubicBezTo>
                  <a:cubicBezTo>
                    <a:pt x="5887" y="260"/>
                    <a:pt x="5740" y="332"/>
                    <a:pt x="5598" y="417"/>
                  </a:cubicBezTo>
                  <a:cubicBezTo>
                    <a:pt x="5335" y="398"/>
                    <a:pt x="5071" y="385"/>
                    <a:pt x="4808" y="385"/>
                  </a:cubicBezTo>
                  <a:cubicBezTo>
                    <a:pt x="4441" y="385"/>
                    <a:pt x="4077" y="411"/>
                    <a:pt x="3718" y="491"/>
                  </a:cubicBezTo>
                  <a:cubicBezTo>
                    <a:pt x="3025" y="638"/>
                    <a:pt x="2409" y="1038"/>
                    <a:pt x="1990" y="1610"/>
                  </a:cubicBezTo>
                  <a:cubicBezTo>
                    <a:pt x="1817" y="1846"/>
                    <a:pt x="1685" y="2111"/>
                    <a:pt x="1596" y="2390"/>
                  </a:cubicBezTo>
                  <a:cubicBezTo>
                    <a:pt x="575" y="3208"/>
                    <a:pt x="0" y="4496"/>
                    <a:pt x="135" y="5805"/>
                  </a:cubicBezTo>
                  <a:cubicBezTo>
                    <a:pt x="168" y="6154"/>
                    <a:pt x="250" y="6501"/>
                    <a:pt x="375" y="6830"/>
                  </a:cubicBezTo>
                  <a:cubicBezTo>
                    <a:pt x="387" y="6855"/>
                    <a:pt x="402" y="6879"/>
                    <a:pt x="419" y="6900"/>
                  </a:cubicBezTo>
                  <a:cubicBezTo>
                    <a:pt x="431" y="7478"/>
                    <a:pt x="546" y="8048"/>
                    <a:pt x="626" y="8623"/>
                  </a:cubicBezTo>
                  <a:cubicBezTo>
                    <a:pt x="676" y="9009"/>
                    <a:pt x="708" y="9398"/>
                    <a:pt x="667" y="9788"/>
                  </a:cubicBezTo>
                  <a:cubicBezTo>
                    <a:pt x="628" y="10176"/>
                    <a:pt x="486" y="10573"/>
                    <a:pt x="342" y="10956"/>
                  </a:cubicBezTo>
                  <a:cubicBezTo>
                    <a:pt x="197" y="11336"/>
                    <a:pt x="75" y="11733"/>
                    <a:pt x="195" y="12137"/>
                  </a:cubicBezTo>
                  <a:cubicBezTo>
                    <a:pt x="216" y="12211"/>
                    <a:pt x="281" y="12263"/>
                    <a:pt x="356" y="12263"/>
                  </a:cubicBezTo>
                  <a:cubicBezTo>
                    <a:pt x="359" y="12263"/>
                    <a:pt x="362" y="12263"/>
                    <a:pt x="366" y="12262"/>
                  </a:cubicBezTo>
                  <a:cubicBezTo>
                    <a:pt x="400" y="12327"/>
                    <a:pt x="464" y="12371"/>
                    <a:pt x="539" y="12376"/>
                  </a:cubicBezTo>
                  <a:cubicBezTo>
                    <a:pt x="1312" y="12450"/>
                    <a:pt x="1988" y="12996"/>
                    <a:pt x="2544" y="13497"/>
                  </a:cubicBezTo>
                  <a:cubicBezTo>
                    <a:pt x="3540" y="14388"/>
                    <a:pt x="4325" y="15492"/>
                    <a:pt x="4837" y="16727"/>
                  </a:cubicBezTo>
                  <a:cubicBezTo>
                    <a:pt x="4870" y="16806"/>
                    <a:pt x="4934" y="16864"/>
                    <a:pt x="5018" y="16864"/>
                  </a:cubicBezTo>
                  <a:cubicBezTo>
                    <a:pt x="5021" y="16864"/>
                    <a:pt x="5024" y="16864"/>
                    <a:pt x="5028" y="16864"/>
                  </a:cubicBezTo>
                  <a:cubicBezTo>
                    <a:pt x="5056" y="16936"/>
                    <a:pt x="5126" y="16984"/>
                    <a:pt x="5203" y="16989"/>
                  </a:cubicBezTo>
                  <a:cubicBezTo>
                    <a:pt x="6091" y="17059"/>
                    <a:pt x="6910" y="17519"/>
                    <a:pt x="7514" y="18156"/>
                  </a:cubicBezTo>
                  <a:cubicBezTo>
                    <a:pt x="7841" y="18505"/>
                    <a:pt x="8113" y="18900"/>
                    <a:pt x="8327" y="19326"/>
                  </a:cubicBezTo>
                  <a:cubicBezTo>
                    <a:pt x="8435" y="19538"/>
                    <a:pt x="8532" y="19752"/>
                    <a:pt x="8616" y="19974"/>
                  </a:cubicBezTo>
                  <a:cubicBezTo>
                    <a:pt x="8700" y="20197"/>
                    <a:pt x="8787" y="20421"/>
                    <a:pt x="8931" y="20614"/>
                  </a:cubicBezTo>
                  <a:cubicBezTo>
                    <a:pt x="9076" y="20806"/>
                    <a:pt x="9268" y="20958"/>
                    <a:pt x="9451" y="21114"/>
                  </a:cubicBezTo>
                  <a:cubicBezTo>
                    <a:pt x="9636" y="21271"/>
                    <a:pt x="9783" y="21413"/>
                    <a:pt x="9834" y="21637"/>
                  </a:cubicBezTo>
                  <a:cubicBezTo>
                    <a:pt x="9855" y="21729"/>
                    <a:pt x="9922" y="21768"/>
                    <a:pt x="9993" y="21768"/>
                  </a:cubicBezTo>
                  <a:cubicBezTo>
                    <a:pt x="10029" y="21768"/>
                    <a:pt x="10066" y="21758"/>
                    <a:pt x="10099" y="21740"/>
                  </a:cubicBezTo>
                  <a:cubicBezTo>
                    <a:pt x="10128" y="21762"/>
                    <a:pt x="10162" y="21773"/>
                    <a:pt x="10197" y="21773"/>
                  </a:cubicBezTo>
                  <a:cubicBezTo>
                    <a:pt x="10244" y="21773"/>
                    <a:pt x="10290" y="21753"/>
                    <a:pt x="10322" y="21714"/>
                  </a:cubicBezTo>
                  <a:cubicBezTo>
                    <a:pt x="10866" y="21096"/>
                    <a:pt x="11642" y="20859"/>
                    <a:pt x="12430" y="20859"/>
                  </a:cubicBezTo>
                  <a:cubicBezTo>
                    <a:pt x="12821" y="20859"/>
                    <a:pt x="13215" y="20917"/>
                    <a:pt x="13586" y="21016"/>
                  </a:cubicBezTo>
                  <a:cubicBezTo>
                    <a:pt x="13916" y="21105"/>
                    <a:pt x="14240" y="21218"/>
                    <a:pt x="14553" y="21355"/>
                  </a:cubicBezTo>
                  <a:cubicBezTo>
                    <a:pt x="14583" y="21368"/>
                    <a:pt x="14615" y="21374"/>
                    <a:pt x="14646" y="21374"/>
                  </a:cubicBezTo>
                  <a:cubicBezTo>
                    <a:pt x="14709" y="21374"/>
                    <a:pt x="14770" y="21346"/>
                    <a:pt x="14804" y="21283"/>
                  </a:cubicBezTo>
                  <a:cubicBezTo>
                    <a:pt x="14808" y="21271"/>
                    <a:pt x="14813" y="21256"/>
                    <a:pt x="14816" y="21244"/>
                  </a:cubicBezTo>
                  <a:cubicBezTo>
                    <a:pt x="15805" y="21131"/>
                    <a:pt x="16799" y="20794"/>
                    <a:pt x="17490" y="20048"/>
                  </a:cubicBezTo>
                  <a:cubicBezTo>
                    <a:pt x="17846" y="19668"/>
                    <a:pt x="18115" y="19187"/>
                    <a:pt x="18207" y="18669"/>
                  </a:cubicBezTo>
                  <a:cubicBezTo>
                    <a:pt x="18257" y="18392"/>
                    <a:pt x="18257" y="18108"/>
                    <a:pt x="18272" y="17829"/>
                  </a:cubicBezTo>
                  <a:cubicBezTo>
                    <a:pt x="18289" y="17557"/>
                    <a:pt x="18341" y="17290"/>
                    <a:pt x="18428" y="17035"/>
                  </a:cubicBezTo>
                  <a:cubicBezTo>
                    <a:pt x="18520" y="16773"/>
                    <a:pt x="18628" y="16517"/>
                    <a:pt x="18712" y="16253"/>
                  </a:cubicBezTo>
                  <a:cubicBezTo>
                    <a:pt x="18787" y="16007"/>
                    <a:pt x="18837" y="15755"/>
                    <a:pt x="18861" y="15499"/>
                  </a:cubicBezTo>
                  <a:cubicBezTo>
                    <a:pt x="18914" y="14996"/>
                    <a:pt x="18866" y="14486"/>
                    <a:pt x="18722" y="14002"/>
                  </a:cubicBezTo>
                  <a:cubicBezTo>
                    <a:pt x="18642" y="13738"/>
                    <a:pt x="18534" y="13483"/>
                    <a:pt x="18488" y="13208"/>
                  </a:cubicBezTo>
                  <a:cubicBezTo>
                    <a:pt x="18445" y="12934"/>
                    <a:pt x="18476" y="12691"/>
                    <a:pt x="18510" y="12438"/>
                  </a:cubicBezTo>
                  <a:cubicBezTo>
                    <a:pt x="18582" y="11911"/>
                    <a:pt x="18638" y="11389"/>
                    <a:pt x="18604" y="10854"/>
                  </a:cubicBezTo>
                  <a:cubicBezTo>
                    <a:pt x="18532" y="9779"/>
                    <a:pt x="18098" y="8708"/>
                    <a:pt x="17193" y="8070"/>
                  </a:cubicBezTo>
                  <a:cubicBezTo>
                    <a:pt x="17100" y="8005"/>
                    <a:pt x="17001" y="7945"/>
                    <a:pt x="16900" y="7892"/>
                  </a:cubicBezTo>
                  <a:cubicBezTo>
                    <a:pt x="16536" y="6534"/>
                    <a:pt x="15692" y="5336"/>
                    <a:pt x="14561" y="4510"/>
                  </a:cubicBezTo>
                  <a:cubicBezTo>
                    <a:pt x="14291" y="4315"/>
                    <a:pt x="14005" y="4145"/>
                    <a:pt x="13706" y="3995"/>
                  </a:cubicBezTo>
                  <a:cubicBezTo>
                    <a:pt x="13706" y="3993"/>
                    <a:pt x="13706" y="3991"/>
                    <a:pt x="13704" y="3988"/>
                  </a:cubicBezTo>
                  <a:cubicBezTo>
                    <a:pt x="13324" y="3285"/>
                    <a:pt x="12770" y="2696"/>
                    <a:pt x="12132" y="2222"/>
                  </a:cubicBezTo>
                  <a:cubicBezTo>
                    <a:pt x="11494" y="1745"/>
                    <a:pt x="10821" y="1365"/>
                    <a:pt x="10089" y="1115"/>
                  </a:cubicBezTo>
                  <a:cubicBezTo>
                    <a:pt x="9822" y="1016"/>
                    <a:pt x="9538" y="965"/>
                    <a:pt x="9251" y="963"/>
                  </a:cubicBezTo>
                  <a:cubicBezTo>
                    <a:pt x="8874" y="549"/>
                    <a:pt x="8387" y="251"/>
                    <a:pt x="7846" y="101"/>
                  </a:cubicBezTo>
                  <a:cubicBezTo>
                    <a:pt x="7599" y="34"/>
                    <a:pt x="7346" y="0"/>
                    <a:pt x="70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0" name="Google Shape;911;p23">
              <a:extLst>
                <a:ext uri="{FF2B5EF4-FFF2-40B4-BE49-F238E27FC236}">
                  <a16:creationId xmlns:a16="http://schemas.microsoft.com/office/drawing/2014/main" id="{31F32982-F206-CB6F-45EB-B2D76C6904DD}"/>
                </a:ext>
              </a:extLst>
            </p:cNvPr>
            <p:cNvSpPr/>
            <p:nvPr/>
          </p:nvSpPr>
          <p:spPr>
            <a:xfrm>
              <a:off x="4713450" y="2873825"/>
              <a:ext cx="18750" cy="54575"/>
            </a:xfrm>
            <a:custGeom>
              <a:avLst/>
              <a:gdLst/>
              <a:ahLst/>
              <a:cxnLst/>
              <a:rect l="l" t="t" r="r" b="b"/>
              <a:pathLst>
                <a:path w="750" h="2183" extrusionOk="0">
                  <a:moveTo>
                    <a:pt x="561" y="0"/>
                  </a:moveTo>
                  <a:cubicBezTo>
                    <a:pt x="458" y="5"/>
                    <a:pt x="378" y="89"/>
                    <a:pt x="381" y="191"/>
                  </a:cubicBezTo>
                  <a:cubicBezTo>
                    <a:pt x="366" y="795"/>
                    <a:pt x="248" y="1392"/>
                    <a:pt x="34" y="1957"/>
                  </a:cubicBezTo>
                  <a:cubicBezTo>
                    <a:pt x="1" y="2051"/>
                    <a:pt x="82" y="2159"/>
                    <a:pt x="169" y="2179"/>
                  </a:cubicBezTo>
                  <a:cubicBezTo>
                    <a:pt x="181" y="2181"/>
                    <a:pt x="193" y="2183"/>
                    <a:pt x="205" y="2183"/>
                  </a:cubicBezTo>
                  <a:cubicBezTo>
                    <a:pt x="282" y="2183"/>
                    <a:pt x="362" y="2125"/>
                    <a:pt x="393" y="2044"/>
                  </a:cubicBezTo>
                  <a:cubicBezTo>
                    <a:pt x="614" y="1447"/>
                    <a:pt x="735" y="819"/>
                    <a:pt x="747" y="181"/>
                  </a:cubicBezTo>
                  <a:cubicBezTo>
                    <a:pt x="749" y="82"/>
                    <a:pt x="658" y="0"/>
                    <a:pt x="56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1" name="Google Shape;912;p23">
              <a:extLst>
                <a:ext uri="{FF2B5EF4-FFF2-40B4-BE49-F238E27FC236}">
                  <a16:creationId xmlns:a16="http://schemas.microsoft.com/office/drawing/2014/main" id="{4C99BAD9-52A1-6284-A412-B3976CF073AA}"/>
                </a:ext>
              </a:extLst>
            </p:cNvPr>
            <p:cNvSpPr/>
            <p:nvPr/>
          </p:nvSpPr>
          <p:spPr>
            <a:xfrm>
              <a:off x="4648400" y="2943600"/>
              <a:ext cx="52650" cy="32550"/>
            </a:xfrm>
            <a:custGeom>
              <a:avLst/>
              <a:gdLst/>
              <a:ahLst/>
              <a:cxnLst/>
              <a:rect l="l" t="t" r="r" b="b"/>
              <a:pathLst>
                <a:path w="2106" h="1302" extrusionOk="0">
                  <a:moveTo>
                    <a:pt x="1843" y="0"/>
                  </a:moveTo>
                  <a:cubicBezTo>
                    <a:pt x="1800" y="0"/>
                    <a:pt x="1757" y="18"/>
                    <a:pt x="1719" y="59"/>
                  </a:cubicBezTo>
                  <a:cubicBezTo>
                    <a:pt x="1301" y="509"/>
                    <a:pt x="752" y="819"/>
                    <a:pt x="150" y="940"/>
                  </a:cubicBezTo>
                  <a:cubicBezTo>
                    <a:pt x="54" y="961"/>
                    <a:pt x="1" y="1077"/>
                    <a:pt x="25" y="1168"/>
                  </a:cubicBezTo>
                  <a:cubicBezTo>
                    <a:pt x="49" y="1250"/>
                    <a:pt x="125" y="1302"/>
                    <a:pt x="207" y="1302"/>
                  </a:cubicBezTo>
                  <a:cubicBezTo>
                    <a:pt x="222" y="1302"/>
                    <a:pt x="238" y="1300"/>
                    <a:pt x="254" y="1296"/>
                  </a:cubicBezTo>
                  <a:cubicBezTo>
                    <a:pt x="918" y="1156"/>
                    <a:pt x="1522" y="812"/>
                    <a:pt x="1984" y="314"/>
                  </a:cubicBezTo>
                  <a:cubicBezTo>
                    <a:pt x="2105" y="182"/>
                    <a:pt x="1980" y="0"/>
                    <a:pt x="184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2" name="Google Shape;913;p23">
              <a:extLst>
                <a:ext uri="{FF2B5EF4-FFF2-40B4-BE49-F238E27FC236}">
                  <a16:creationId xmlns:a16="http://schemas.microsoft.com/office/drawing/2014/main" id="{F6CF4D91-C0C3-DC77-6693-3798433AA07D}"/>
                </a:ext>
              </a:extLst>
            </p:cNvPr>
            <p:cNvSpPr/>
            <p:nvPr/>
          </p:nvSpPr>
          <p:spPr>
            <a:xfrm>
              <a:off x="4581625" y="2974850"/>
              <a:ext cx="39075" cy="10725"/>
            </a:xfrm>
            <a:custGeom>
              <a:avLst/>
              <a:gdLst/>
              <a:ahLst/>
              <a:cxnLst/>
              <a:rect l="l" t="t" r="r" b="b"/>
              <a:pathLst>
                <a:path w="1563" h="429" extrusionOk="0">
                  <a:moveTo>
                    <a:pt x="179" y="0"/>
                  </a:moveTo>
                  <a:cubicBezTo>
                    <a:pt x="85" y="0"/>
                    <a:pt x="1" y="96"/>
                    <a:pt x="5" y="188"/>
                  </a:cubicBezTo>
                  <a:cubicBezTo>
                    <a:pt x="10" y="289"/>
                    <a:pt x="94" y="369"/>
                    <a:pt x="195" y="369"/>
                  </a:cubicBezTo>
                  <a:lnTo>
                    <a:pt x="1382" y="429"/>
                  </a:lnTo>
                  <a:cubicBezTo>
                    <a:pt x="1483" y="424"/>
                    <a:pt x="1562" y="340"/>
                    <a:pt x="1562" y="239"/>
                  </a:cubicBezTo>
                  <a:cubicBezTo>
                    <a:pt x="1558" y="137"/>
                    <a:pt x="1476" y="58"/>
                    <a:pt x="1375" y="58"/>
                  </a:cubicBezTo>
                  <a:lnTo>
                    <a:pt x="186" y="0"/>
                  </a:lnTo>
                  <a:cubicBezTo>
                    <a:pt x="184" y="0"/>
                    <a:pt x="181" y="0"/>
                    <a:pt x="17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3" name="Google Shape;914;p23">
              <a:extLst>
                <a:ext uri="{FF2B5EF4-FFF2-40B4-BE49-F238E27FC236}">
                  <a16:creationId xmlns:a16="http://schemas.microsoft.com/office/drawing/2014/main" id="{487A2B06-5CF3-10E4-802A-393351B6AEE9}"/>
                </a:ext>
              </a:extLst>
            </p:cNvPr>
            <p:cNvSpPr/>
            <p:nvPr/>
          </p:nvSpPr>
          <p:spPr>
            <a:xfrm>
              <a:off x="4666225" y="2909900"/>
              <a:ext cx="30050" cy="31600"/>
            </a:xfrm>
            <a:custGeom>
              <a:avLst/>
              <a:gdLst/>
              <a:ahLst/>
              <a:cxnLst/>
              <a:rect l="l" t="t" r="r" b="b"/>
              <a:pathLst>
                <a:path w="1202" h="1264" extrusionOk="0">
                  <a:moveTo>
                    <a:pt x="990" y="1"/>
                  </a:moveTo>
                  <a:cubicBezTo>
                    <a:pt x="925" y="1"/>
                    <a:pt x="866" y="32"/>
                    <a:pt x="840" y="95"/>
                  </a:cubicBezTo>
                  <a:cubicBezTo>
                    <a:pt x="691" y="437"/>
                    <a:pt x="438" y="726"/>
                    <a:pt x="121" y="923"/>
                  </a:cubicBezTo>
                  <a:cubicBezTo>
                    <a:pt x="39" y="971"/>
                    <a:pt x="0" y="1089"/>
                    <a:pt x="58" y="1174"/>
                  </a:cubicBezTo>
                  <a:cubicBezTo>
                    <a:pt x="92" y="1231"/>
                    <a:pt x="152" y="1263"/>
                    <a:pt x="215" y="1263"/>
                  </a:cubicBezTo>
                  <a:cubicBezTo>
                    <a:pt x="247" y="1263"/>
                    <a:pt x="279" y="1255"/>
                    <a:pt x="308" y="1239"/>
                  </a:cubicBezTo>
                  <a:cubicBezTo>
                    <a:pt x="681" y="1010"/>
                    <a:pt x="980" y="673"/>
                    <a:pt x="1163" y="273"/>
                  </a:cubicBezTo>
                  <a:cubicBezTo>
                    <a:pt x="1201" y="182"/>
                    <a:pt x="1182" y="69"/>
                    <a:pt x="1086" y="23"/>
                  </a:cubicBezTo>
                  <a:cubicBezTo>
                    <a:pt x="1054" y="8"/>
                    <a:pt x="1021" y="1"/>
                    <a:pt x="99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4" name="Google Shape;915;p23">
              <a:extLst>
                <a:ext uri="{FF2B5EF4-FFF2-40B4-BE49-F238E27FC236}">
                  <a16:creationId xmlns:a16="http://schemas.microsoft.com/office/drawing/2014/main" id="{14D541EC-4E3D-189B-079E-203CBC48CE34}"/>
                </a:ext>
              </a:extLst>
            </p:cNvPr>
            <p:cNvSpPr/>
            <p:nvPr/>
          </p:nvSpPr>
          <p:spPr>
            <a:xfrm>
              <a:off x="4681025" y="2706250"/>
              <a:ext cx="23500" cy="64900"/>
            </a:xfrm>
            <a:custGeom>
              <a:avLst/>
              <a:gdLst/>
              <a:ahLst/>
              <a:cxnLst/>
              <a:rect l="l" t="t" r="r" b="b"/>
              <a:pathLst>
                <a:path w="940" h="2596" extrusionOk="0">
                  <a:moveTo>
                    <a:pt x="203" y="0"/>
                  </a:moveTo>
                  <a:cubicBezTo>
                    <a:pt x="170" y="0"/>
                    <a:pt x="136" y="8"/>
                    <a:pt x="109" y="25"/>
                  </a:cubicBezTo>
                  <a:cubicBezTo>
                    <a:pt x="29" y="73"/>
                    <a:pt x="0" y="188"/>
                    <a:pt x="46" y="278"/>
                  </a:cubicBezTo>
                  <a:cubicBezTo>
                    <a:pt x="361" y="949"/>
                    <a:pt x="539" y="1678"/>
                    <a:pt x="566" y="2419"/>
                  </a:cubicBezTo>
                  <a:cubicBezTo>
                    <a:pt x="570" y="2537"/>
                    <a:pt x="662" y="2596"/>
                    <a:pt x="754" y="2596"/>
                  </a:cubicBezTo>
                  <a:cubicBezTo>
                    <a:pt x="847" y="2596"/>
                    <a:pt x="939" y="2535"/>
                    <a:pt x="934" y="2415"/>
                  </a:cubicBezTo>
                  <a:cubicBezTo>
                    <a:pt x="903" y="1608"/>
                    <a:pt x="708" y="817"/>
                    <a:pt x="361" y="90"/>
                  </a:cubicBezTo>
                  <a:cubicBezTo>
                    <a:pt x="334" y="31"/>
                    <a:pt x="268" y="0"/>
                    <a:pt x="20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5" name="Google Shape;916;p23">
              <a:extLst>
                <a:ext uri="{FF2B5EF4-FFF2-40B4-BE49-F238E27FC236}">
                  <a16:creationId xmlns:a16="http://schemas.microsoft.com/office/drawing/2014/main" id="{DECC435D-770C-2C21-037D-021DF4ABACBD}"/>
                </a:ext>
              </a:extLst>
            </p:cNvPr>
            <p:cNvSpPr/>
            <p:nvPr/>
          </p:nvSpPr>
          <p:spPr>
            <a:xfrm>
              <a:off x="4642825" y="2649550"/>
              <a:ext cx="28825" cy="30725"/>
            </a:xfrm>
            <a:custGeom>
              <a:avLst/>
              <a:gdLst/>
              <a:ahLst/>
              <a:cxnLst/>
              <a:rect l="l" t="t" r="r" b="b"/>
              <a:pathLst>
                <a:path w="1153" h="1229" extrusionOk="0">
                  <a:moveTo>
                    <a:pt x="196" y="1"/>
                  </a:moveTo>
                  <a:cubicBezTo>
                    <a:pt x="149" y="1"/>
                    <a:pt x="103" y="18"/>
                    <a:pt x="70" y="55"/>
                  </a:cubicBezTo>
                  <a:cubicBezTo>
                    <a:pt x="0" y="129"/>
                    <a:pt x="0" y="245"/>
                    <a:pt x="72" y="317"/>
                  </a:cubicBezTo>
                  <a:cubicBezTo>
                    <a:pt x="337" y="565"/>
                    <a:pt x="573" y="839"/>
                    <a:pt x="777" y="1138"/>
                  </a:cubicBezTo>
                  <a:cubicBezTo>
                    <a:pt x="814" y="1192"/>
                    <a:pt x="878" y="1228"/>
                    <a:pt x="942" y="1228"/>
                  </a:cubicBezTo>
                  <a:cubicBezTo>
                    <a:pt x="972" y="1228"/>
                    <a:pt x="1003" y="1220"/>
                    <a:pt x="1030" y="1203"/>
                  </a:cubicBezTo>
                  <a:cubicBezTo>
                    <a:pt x="1117" y="1145"/>
                    <a:pt x="1153" y="1036"/>
                    <a:pt x="1093" y="950"/>
                  </a:cubicBezTo>
                  <a:cubicBezTo>
                    <a:pt x="871" y="623"/>
                    <a:pt x="616" y="322"/>
                    <a:pt x="330" y="52"/>
                  </a:cubicBezTo>
                  <a:cubicBezTo>
                    <a:pt x="294" y="19"/>
                    <a:pt x="245" y="1"/>
                    <a:pt x="196"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6" name="Google Shape;917;p23">
              <a:extLst>
                <a:ext uri="{FF2B5EF4-FFF2-40B4-BE49-F238E27FC236}">
                  <a16:creationId xmlns:a16="http://schemas.microsoft.com/office/drawing/2014/main" id="{7E949231-E4EF-3583-6F0D-B91F996DD4BA}"/>
                </a:ext>
              </a:extLst>
            </p:cNvPr>
            <p:cNvSpPr/>
            <p:nvPr/>
          </p:nvSpPr>
          <p:spPr>
            <a:xfrm>
              <a:off x="4636500" y="2680800"/>
              <a:ext cx="37625" cy="52400"/>
            </a:xfrm>
            <a:custGeom>
              <a:avLst/>
              <a:gdLst/>
              <a:ahLst/>
              <a:cxnLst/>
              <a:rect l="l" t="t" r="r" b="b"/>
              <a:pathLst>
                <a:path w="1505" h="2096" extrusionOk="0">
                  <a:moveTo>
                    <a:pt x="206" y="0"/>
                  </a:moveTo>
                  <a:cubicBezTo>
                    <a:pt x="153" y="0"/>
                    <a:pt x="98" y="21"/>
                    <a:pt x="63" y="56"/>
                  </a:cubicBezTo>
                  <a:cubicBezTo>
                    <a:pt x="0" y="123"/>
                    <a:pt x="8" y="241"/>
                    <a:pt x="70" y="316"/>
                  </a:cubicBezTo>
                  <a:cubicBezTo>
                    <a:pt x="491" y="836"/>
                    <a:pt x="850" y="1404"/>
                    <a:pt x="1144" y="2005"/>
                  </a:cubicBezTo>
                  <a:cubicBezTo>
                    <a:pt x="1174" y="2065"/>
                    <a:pt x="1239" y="2095"/>
                    <a:pt x="1302" y="2095"/>
                  </a:cubicBezTo>
                  <a:cubicBezTo>
                    <a:pt x="1336" y="2095"/>
                    <a:pt x="1369" y="2087"/>
                    <a:pt x="1396" y="2070"/>
                  </a:cubicBezTo>
                  <a:cubicBezTo>
                    <a:pt x="1478" y="2022"/>
                    <a:pt x="1505" y="1907"/>
                    <a:pt x="1464" y="1820"/>
                  </a:cubicBezTo>
                  <a:cubicBezTo>
                    <a:pt x="1151" y="1190"/>
                    <a:pt x="771" y="595"/>
                    <a:pt x="325" y="51"/>
                  </a:cubicBezTo>
                  <a:cubicBezTo>
                    <a:pt x="296" y="16"/>
                    <a:pt x="252" y="0"/>
                    <a:pt x="20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7" name="Google Shape;918;p23">
              <a:extLst>
                <a:ext uri="{FF2B5EF4-FFF2-40B4-BE49-F238E27FC236}">
                  <a16:creationId xmlns:a16="http://schemas.microsoft.com/office/drawing/2014/main" id="{B4917684-5526-9B1F-4CFA-D8B7B9E8D706}"/>
                </a:ext>
              </a:extLst>
            </p:cNvPr>
            <p:cNvSpPr/>
            <p:nvPr/>
          </p:nvSpPr>
          <p:spPr>
            <a:xfrm>
              <a:off x="4478750" y="2561675"/>
              <a:ext cx="63625" cy="24750"/>
            </a:xfrm>
            <a:custGeom>
              <a:avLst/>
              <a:gdLst/>
              <a:ahLst/>
              <a:cxnLst/>
              <a:rect l="l" t="t" r="r" b="b"/>
              <a:pathLst>
                <a:path w="2545" h="990" extrusionOk="0">
                  <a:moveTo>
                    <a:pt x="172" y="0"/>
                  </a:moveTo>
                  <a:cubicBezTo>
                    <a:pt x="78" y="0"/>
                    <a:pt x="0" y="93"/>
                    <a:pt x="2" y="186"/>
                  </a:cubicBezTo>
                  <a:cubicBezTo>
                    <a:pt x="7" y="287"/>
                    <a:pt x="89" y="364"/>
                    <a:pt x="190" y="366"/>
                  </a:cubicBezTo>
                  <a:cubicBezTo>
                    <a:pt x="895" y="405"/>
                    <a:pt x="1581" y="607"/>
                    <a:pt x="2193" y="963"/>
                  </a:cubicBezTo>
                  <a:cubicBezTo>
                    <a:pt x="2224" y="981"/>
                    <a:pt x="2254" y="989"/>
                    <a:pt x="2283" y="989"/>
                  </a:cubicBezTo>
                  <a:cubicBezTo>
                    <a:pt x="2442" y="989"/>
                    <a:pt x="2544" y="741"/>
                    <a:pt x="2371" y="641"/>
                  </a:cubicBezTo>
                  <a:cubicBezTo>
                    <a:pt x="1702" y="256"/>
                    <a:pt x="953" y="37"/>
                    <a:pt x="183" y="0"/>
                  </a:cubicBezTo>
                  <a:cubicBezTo>
                    <a:pt x="179" y="0"/>
                    <a:pt x="176" y="0"/>
                    <a:pt x="172"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8" name="Google Shape;919;p23">
              <a:extLst>
                <a:ext uri="{FF2B5EF4-FFF2-40B4-BE49-F238E27FC236}">
                  <a16:creationId xmlns:a16="http://schemas.microsoft.com/office/drawing/2014/main" id="{D680E7E9-3ECE-69A7-4D98-AA931D1BD792}"/>
                </a:ext>
              </a:extLst>
            </p:cNvPr>
            <p:cNvSpPr/>
            <p:nvPr/>
          </p:nvSpPr>
          <p:spPr>
            <a:xfrm>
              <a:off x="4416575" y="2563725"/>
              <a:ext cx="44375" cy="24100"/>
            </a:xfrm>
            <a:custGeom>
              <a:avLst/>
              <a:gdLst/>
              <a:ahLst/>
              <a:cxnLst/>
              <a:rect l="l" t="t" r="r" b="b"/>
              <a:pathLst>
                <a:path w="1775" h="964" extrusionOk="0">
                  <a:moveTo>
                    <a:pt x="1564" y="0"/>
                  </a:moveTo>
                  <a:cubicBezTo>
                    <a:pt x="1550" y="0"/>
                    <a:pt x="1536" y="2"/>
                    <a:pt x="1522" y="5"/>
                  </a:cubicBezTo>
                  <a:cubicBezTo>
                    <a:pt x="1014" y="106"/>
                    <a:pt x="538" y="316"/>
                    <a:pt x="121" y="621"/>
                  </a:cubicBezTo>
                  <a:cubicBezTo>
                    <a:pt x="42" y="679"/>
                    <a:pt x="1" y="780"/>
                    <a:pt x="56" y="871"/>
                  </a:cubicBezTo>
                  <a:cubicBezTo>
                    <a:pt x="89" y="927"/>
                    <a:pt x="156" y="963"/>
                    <a:pt x="221" y="963"/>
                  </a:cubicBezTo>
                  <a:cubicBezTo>
                    <a:pt x="252" y="963"/>
                    <a:pt x="283" y="955"/>
                    <a:pt x="309" y="936"/>
                  </a:cubicBezTo>
                  <a:cubicBezTo>
                    <a:pt x="696" y="650"/>
                    <a:pt x="1146" y="453"/>
                    <a:pt x="1621" y="359"/>
                  </a:cubicBezTo>
                  <a:cubicBezTo>
                    <a:pt x="1719" y="340"/>
                    <a:pt x="1775" y="222"/>
                    <a:pt x="1751" y="130"/>
                  </a:cubicBezTo>
                  <a:cubicBezTo>
                    <a:pt x="1730" y="54"/>
                    <a:pt x="1649" y="0"/>
                    <a:pt x="1564"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09" name="Google Shape;920;p23">
              <a:extLst>
                <a:ext uri="{FF2B5EF4-FFF2-40B4-BE49-F238E27FC236}">
                  <a16:creationId xmlns:a16="http://schemas.microsoft.com/office/drawing/2014/main" id="{AD659C1C-AE10-2448-3BBF-FE55E533E255}"/>
                </a:ext>
              </a:extLst>
            </p:cNvPr>
            <p:cNvSpPr/>
            <p:nvPr/>
          </p:nvSpPr>
          <p:spPr>
            <a:xfrm>
              <a:off x="4442325" y="2584025"/>
              <a:ext cx="54300" cy="19975"/>
            </a:xfrm>
            <a:custGeom>
              <a:avLst/>
              <a:gdLst/>
              <a:ahLst/>
              <a:cxnLst/>
              <a:rect l="l" t="t" r="r" b="b"/>
              <a:pathLst>
                <a:path w="2172" h="799" extrusionOk="0">
                  <a:moveTo>
                    <a:pt x="1586" y="0"/>
                  </a:moveTo>
                  <a:cubicBezTo>
                    <a:pt x="1065" y="0"/>
                    <a:pt x="548" y="154"/>
                    <a:pt x="121" y="457"/>
                  </a:cubicBezTo>
                  <a:cubicBezTo>
                    <a:pt x="39" y="514"/>
                    <a:pt x="1" y="618"/>
                    <a:pt x="54" y="709"/>
                  </a:cubicBezTo>
                  <a:cubicBezTo>
                    <a:pt x="86" y="763"/>
                    <a:pt x="154" y="799"/>
                    <a:pt x="219" y="799"/>
                  </a:cubicBezTo>
                  <a:cubicBezTo>
                    <a:pt x="250" y="799"/>
                    <a:pt x="281" y="791"/>
                    <a:pt x="307" y="772"/>
                  </a:cubicBezTo>
                  <a:cubicBezTo>
                    <a:pt x="681" y="507"/>
                    <a:pt x="1128" y="367"/>
                    <a:pt x="1583" y="367"/>
                  </a:cubicBezTo>
                  <a:cubicBezTo>
                    <a:pt x="1697" y="367"/>
                    <a:pt x="1812" y="376"/>
                    <a:pt x="1926" y="394"/>
                  </a:cubicBezTo>
                  <a:cubicBezTo>
                    <a:pt x="1938" y="396"/>
                    <a:pt x="1949" y="397"/>
                    <a:pt x="1960" y="397"/>
                  </a:cubicBezTo>
                  <a:cubicBezTo>
                    <a:pt x="2045" y="397"/>
                    <a:pt x="2126" y="348"/>
                    <a:pt x="2148" y="257"/>
                  </a:cubicBezTo>
                  <a:cubicBezTo>
                    <a:pt x="2172" y="156"/>
                    <a:pt x="2112" y="52"/>
                    <a:pt x="2013" y="35"/>
                  </a:cubicBezTo>
                  <a:cubicBezTo>
                    <a:pt x="1871" y="12"/>
                    <a:pt x="1728" y="0"/>
                    <a:pt x="158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0" name="Google Shape;921;p23">
              <a:extLst>
                <a:ext uri="{FF2B5EF4-FFF2-40B4-BE49-F238E27FC236}">
                  <a16:creationId xmlns:a16="http://schemas.microsoft.com/office/drawing/2014/main" id="{FC1F6909-D50A-CA69-1F5A-0CECA6E6B012}"/>
                </a:ext>
              </a:extLst>
            </p:cNvPr>
            <p:cNvSpPr/>
            <p:nvPr/>
          </p:nvSpPr>
          <p:spPr>
            <a:xfrm>
              <a:off x="4387275" y="2729900"/>
              <a:ext cx="15125" cy="43250"/>
            </a:xfrm>
            <a:custGeom>
              <a:avLst/>
              <a:gdLst/>
              <a:ahLst/>
              <a:cxnLst/>
              <a:rect l="l" t="t" r="r" b="b"/>
              <a:pathLst>
                <a:path w="605" h="1730" extrusionOk="0">
                  <a:moveTo>
                    <a:pt x="432" y="508"/>
                  </a:moveTo>
                  <a:cubicBezTo>
                    <a:pt x="432" y="508"/>
                    <a:pt x="432" y="509"/>
                    <a:pt x="431" y="512"/>
                  </a:cubicBezTo>
                  <a:lnTo>
                    <a:pt x="431" y="512"/>
                  </a:lnTo>
                  <a:cubicBezTo>
                    <a:pt x="431" y="512"/>
                    <a:pt x="431" y="511"/>
                    <a:pt x="432" y="511"/>
                  </a:cubicBezTo>
                  <a:cubicBezTo>
                    <a:pt x="432" y="509"/>
                    <a:pt x="432" y="508"/>
                    <a:pt x="432" y="508"/>
                  </a:cubicBezTo>
                  <a:close/>
                  <a:moveTo>
                    <a:pt x="309" y="1"/>
                  </a:moveTo>
                  <a:cubicBezTo>
                    <a:pt x="225" y="1"/>
                    <a:pt x="149" y="57"/>
                    <a:pt x="126" y="143"/>
                  </a:cubicBezTo>
                  <a:cubicBezTo>
                    <a:pt x="1" y="624"/>
                    <a:pt x="32" y="1132"/>
                    <a:pt x="213" y="1594"/>
                  </a:cubicBezTo>
                  <a:cubicBezTo>
                    <a:pt x="243" y="1668"/>
                    <a:pt x="310" y="1730"/>
                    <a:pt x="389" y="1730"/>
                  </a:cubicBezTo>
                  <a:cubicBezTo>
                    <a:pt x="405" y="1730"/>
                    <a:pt x="422" y="1727"/>
                    <a:pt x="439" y="1721"/>
                  </a:cubicBezTo>
                  <a:cubicBezTo>
                    <a:pt x="538" y="1688"/>
                    <a:pt x="605" y="1589"/>
                    <a:pt x="569" y="1495"/>
                  </a:cubicBezTo>
                  <a:cubicBezTo>
                    <a:pt x="525" y="1389"/>
                    <a:pt x="492" y="1281"/>
                    <a:pt x="468" y="1170"/>
                  </a:cubicBezTo>
                  <a:lnTo>
                    <a:pt x="448" y="1086"/>
                  </a:lnTo>
                  <a:cubicBezTo>
                    <a:pt x="448" y="1074"/>
                    <a:pt x="446" y="1060"/>
                    <a:pt x="444" y="1047"/>
                  </a:cubicBezTo>
                  <a:cubicBezTo>
                    <a:pt x="444" y="1043"/>
                    <a:pt x="441" y="1038"/>
                    <a:pt x="439" y="1035"/>
                  </a:cubicBezTo>
                  <a:cubicBezTo>
                    <a:pt x="434" y="980"/>
                    <a:pt x="427" y="925"/>
                    <a:pt x="424" y="869"/>
                  </a:cubicBezTo>
                  <a:cubicBezTo>
                    <a:pt x="417" y="759"/>
                    <a:pt x="417" y="648"/>
                    <a:pt x="427" y="537"/>
                  </a:cubicBezTo>
                  <a:cubicBezTo>
                    <a:pt x="427" y="536"/>
                    <a:pt x="430" y="520"/>
                    <a:pt x="431" y="512"/>
                  </a:cubicBezTo>
                  <a:lnTo>
                    <a:pt x="431" y="512"/>
                  </a:lnTo>
                  <a:cubicBezTo>
                    <a:pt x="431" y="514"/>
                    <a:pt x="430" y="515"/>
                    <a:pt x="430" y="515"/>
                  </a:cubicBezTo>
                  <a:cubicBezTo>
                    <a:pt x="429" y="515"/>
                    <a:pt x="434" y="492"/>
                    <a:pt x="434" y="484"/>
                  </a:cubicBezTo>
                  <a:cubicBezTo>
                    <a:pt x="436" y="455"/>
                    <a:pt x="441" y="427"/>
                    <a:pt x="448" y="398"/>
                  </a:cubicBezTo>
                  <a:cubicBezTo>
                    <a:pt x="458" y="342"/>
                    <a:pt x="470" y="285"/>
                    <a:pt x="485" y="229"/>
                  </a:cubicBezTo>
                  <a:cubicBezTo>
                    <a:pt x="506" y="131"/>
                    <a:pt x="446" y="32"/>
                    <a:pt x="350" y="5"/>
                  </a:cubicBezTo>
                  <a:cubicBezTo>
                    <a:pt x="336" y="2"/>
                    <a:pt x="323" y="1"/>
                    <a:pt x="3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1" name="Google Shape;922;p23">
              <a:extLst>
                <a:ext uri="{FF2B5EF4-FFF2-40B4-BE49-F238E27FC236}">
                  <a16:creationId xmlns:a16="http://schemas.microsoft.com/office/drawing/2014/main" id="{8DFD459C-7089-9326-8ED8-5E4C3294A49B}"/>
                </a:ext>
              </a:extLst>
            </p:cNvPr>
            <p:cNvSpPr/>
            <p:nvPr/>
          </p:nvSpPr>
          <p:spPr>
            <a:xfrm>
              <a:off x="4366350" y="2691775"/>
              <a:ext cx="14575" cy="58600"/>
            </a:xfrm>
            <a:custGeom>
              <a:avLst/>
              <a:gdLst/>
              <a:ahLst/>
              <a:cxnLst/>
              <a:rect l="l" t="t" r="r" b="b"/>
              <a:pathLst>
                <a:path w="583" h="2344" extrusionOk="0">
                  <a:moveTo>
                    <a:pt x="371" y="1"/>
                  </a:moveTo>
                  <a:cubicBezTo>
                    <a:pt x="288" y="1"/>
                    <a:pt x="213" y="58"/>
                    <a:pt x="193" y="142"/>
                  </a:cubicBezTo>
                  <a:cubicBezTo>
                    <a:pt x="0" y="818"/>
                    <a:pt x="0" y="1535"/>
                    <a:pt x="190" y="2214"/>
                  </a:cubicBezTo>
                  <a:cubicBezTo>
                    <a:pt x="215" y="2304"/>
                    <a:pt x="286" y="2343"/>
                    <a:pt x="358" y="2343"/>
                  </a:cubicBezTo>
                  <a:cubicBezTo>
                    <a:pt x="468" y="2343"/>
                    <a:pt x="583" y="2252"/>
                    <a:pt x="542" y="2115"/>
                  </a:cubicBezTo>
                  <a:cubicBezTo>
                    <a:pt x="373" y="1497"/>
                    <a:pt x="376" y="844"/>
                    <a:pt x="551" y="228"/>
                  </a:cubicBezTo>
                  <a:cubicBezTo>
                    <a:pt x="576" y="130"/>
                    <a:pt x="515" y="31"/>
                    <a:pt x="417" y="7"/>
                  </a:cubicBezTo>
                  <a:cubicBezTo>
                    <a:pt x="401" y="3"/>
                    <a:pt x="386" y="1"/>
                    <a:pt x="371"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2" name="Google Shape;923;p23">
              <a:extLst>
                <a:ext uri="{FF2B5EF4-FFF2-40B4-BE49-F238E27FC236}">
                  <a16:creationId xmlns:a16="http://schemas.microsoft.com/office/drawing/2014/main" id="{BF27F1F6-A45B-C3C5-3593-7D93A4CD525D}"/>
                </a:ext>
              </a:extLst>
            </p:cNvPr>
            <p:cNvSpPr/>
            <p:nvPr/>
          </p:nvSpPr>
          <p:spPr>
            <a:xfrm>
              <a:off x="4493300" y="2850450"/>
              <a:ext cx="47125" cy="50375"/>
            </a:xfrm>
            <a:custGeom>
              <a:avLst/>
              <a:gdLst/>
              <a:ahLst/>
              <a:cxnLst/>
              <a:rect l="l" t="t" r="r" b="b"/>
              <a:pathLst>
                <a:path w="1885" h="2015" extrusionOk="0">
                  <a:moveTo>
                    <a:pt x="255" y="0"/>
                  </a:moveTo>
                  <a:cubicBezTo>
                    <a:pt x="127" y="0"/>
                    <a:pt x="1" y="133"/>
                    <a:pt x="89" y="271"/>
                  </a:cubicBezTo>
                  <a:cubicBezTo>
                    <a:pt x="487" y="907"/>
                    <a:pt x="978" y="1479"/>
                    <a:pt x="1550" y="1965"/>
                  </a:cubicBezTo>
                  <a:cubicBezTo>
                    <a:pt x="1590" y="1997"/>
                    <a:pt x="1638" y="2014"/>
                    <a:pt x="1684" y="2014"/>
                  </a:cubicBezTo>
                  <a:cubicBezTo>
                    <a:pt x="1731" y="2014"/>
                    <a:pt x="1777" y="1997"/>
                    <a:pt x="1813" y="1958"/>
                  </a:cubicBezTo>
                  <a:cubicBezTo>
                    <a:pt x="1885" y="1884"/>
                    <a:pt x="1885" y="1763"/>
                    <a:pt x="1805" y="1701"/>
                  </a:cubicBezTo>
                  <a:cubicBezTo>
                    <a:pt x="1259" y="1236"/>
                    <a:pt x="785" y="692"/>
                    <a:pt x="405" y="86"/>
                  </a:cubicBezTo>
                  <a:cubicBezTo>
                    <a:pt x="366" y="25"/>
                    <a:pt x="310" y="0"/>
                    <a:pt x="25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3" name="Google Shape;924;p23">
              <a:extLst>
                <a:ext uri="{FF2B5EF4-FFF2-40B4-BE49-F238E27FC236}">
                  <a16:creationId xmlns:a16="http://schemas.microsoft.com/office/drawing/2014/main" id="{DBC49FF5-460D-B058-9EC8-23C804C66496}"/>
                </a:ext>
              </a:extLst>
            </p:cNvPr>
            <p:cNvSpPr/>
            <p:nvPr/>
          </p:nvSpPr>
          <p:spPr>
            <a:xfrm>
              <a:off x="4461900" y="2834450"/>
              <a:ext cx="32100" cy="42000"/>
            </a:xfrm>
            <a:custGeom>
              <a:avLst/>
              <a:gdLst/>
              <a:ahLst/>
              <a:cxnLst/>
              <a:rect l="l" t="t" r="r" b="b"/>
              <a:pathLst>
                <a:path w="1284" h="1680" extrusionOk="0">
                  <a:moveTo>
                    <a:pt x="205" y="1"/>
                  </a:moveTo>
                  <a:cubicBezTo>
                    <a:pt x="189" y="1"/>
                    <a:pt x="174" y="2"/>
                    <a:pt x="159" y="6"/>
                  </a:cubicBezTo>
                  <a:cubicBezTo>
                    <a:pt x="65" y="33"/>
                    <a:pt x="0" y="139"/>
                    <a:pt x="29" y="232"/>
                  </a:cubicBezTo>
                  <a:cubicBezTo>
                    <a:pt x="200" y="760"/>
                    <a:pt x="496" y="1238"/>
                    <a:pt x="893" y="1628"/>
                  </a:cubicBezTo>
                  <a:cubicBezTo>
                    <a:pt x="931" y="1665"/>
                    <a:pt x="973" y="1680"/>
                    <a:pt x="1014" y="1680"/>
                  </a:cubicBezTo>
                  <a:cubicBezTo>
                    <a:pt x="1157" y="1680"/>
                    <a:pt x="1283" y="1491"/>
                    <a:pt x="1148" y="1364"/>
                  </a:cubicBezTo>
                  <a:cubicBezTo>
                    <a:pt x="799" y="1019"/>
                    <a:pt x="537" y="598"/>
                    <a:pt x="385" y="131"/>
                  </a:cubicBezTo>
                  <a:cubicBezTo>
                    <a:pt x="359" y="52"/>
                    <a:pt x="285" y="1"/>
                    <a:pt x="20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4" name="Google Shape;925;p23">
              <a:extLst>
                <a:ext uri="{FF2B5EF4-FFF2-40B4-BE49-F238E27FC236}">
                  <a16:creationId xmlns:a16="http://schemas.microsoft.com/office/drawing/2014/main" id="{0A74F8DB-0657-F5DF-EAA1-A85A224146F6}"/>
                </a:ext>
              </a:extLst>
            </p:cNvPr>
            <p:cNvSpPr/>
            <p:nvPr/>
          </p:nvSpPr>
          <p:spPr>
            <a:xfrm>
              <a:off x="4494450" y="2809900"/>
              <a:ext cx="29975" cy="31225"/>
            </a:xfrm>
            <a:custGeom>
              <a:avLst/>
              <a:gdLst/>
              <a:ahLst/>
              <a:cxnLst/>
              <a:rect l="l" t="t" r="r" b="b"/>
              <a:pathLst>
                <a:path w="1199" h="1249" extrusionOk="0">
                  <a:moveTo>
                    <a:pt x="204" y="1"/>
                  </a:moveTo>
                  <a:cubicBezTo>
                    <a:pt x="153" y="1"/>
                    <a:pt x="102" y="20"/>
                    <a:pt x="70" y="54"/>
                  </a:cubicBezTo>
                  <a:cubicBezTo>
                    <a:pt x="0" y="129"/>
                    <a:pt x="3" y="245"/>
                    <a:pt x="72" y="317"/>
                  </a:cubicBezTo>
                  <a:lnTo>
                    <a:pt x="869" y="1198"/>
                  </a:lnTo>
                  <a:cubicBezTo>
                    <a:pt x="905" y="1232"/>
                    <a:pt x="952" y="1249"/>
                    <a:pt x="998" y="1249"/>
                  </a:cubicBezTo>
                  <a:cubicBezTo>
                    <a:pt x="1047" y="1249"/>
                    <a:pt x="1096" y="1230"/>
                    <a:pt x="1131" y="1193"/>
                  </a:cubicBezTo>
                  <a:cubicBezTo>
                    <a:pt x="1199" y="1118"/>
                    <a:pt x="1196" y="1005"/>
                    <a:pt x="1127" y="933"/>
                  </a:cubicBezTo>
                  <a:lnTo>
                    <a:pt x="327" y="52"/>
                  </a:lnTo>
                  <a:cubicBezTo>
                    <a:pt x="297" y="17"/>
                    <a:pt x="251" y="1"/>
                    <a:pt x="20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5" name="Google Shape;926;p23">
              <a:extLst>
                <a:ext uri="{FF2B5EF4-FFF2-40B4-BE49-F238E27FC236}">
                  <a16:creationId xmlns:a16="http://schemas.microsoft.com/office/drawing/2014/main" id="{E7DFB7AF-92CD-87D9-2F89-68086256E9D9}"/>
                </a:ext>
              </a:extLst>
            </p:cNvPr>
            <p:cNvSpPr/>
            <p:nvPr/>
          </p:nvSpPr>
          <p:spPr>
            <a:xfrm>
              <a:off x="4639150" y="2774050"/>
              <a:ext cx="12650" cy="27850"/>
            </a:xfrm>
            <a:custGeom>
              <a:avLst/>
              <a:gdLst/>
              <a:ahLst/>
              <a:cxnLst/>
              <a:rect l="l" t="t" r="r" b="b"/>
              <a:pathLst>
                <a:path w="506" h="1114" extrusionOk="0">
                  <a:moveTo>
                    <a:pt x="210" y="1"/>
                  </a:moveTo>
                  <a:cubicBezTo>
                    <a:pt x="194" y="1"/>
                    <a:pt x="178" y="3"/>
                    <a:pt x="162" y="8"/>
                  </a:cubicBezTo>
                  <a:cubicBezTo>
                    <a:pt x="68" y="42"/>
                    <a:pt x="0" y="138"/>
                    <a:pt x="34" y="235"/>
                  </a:cubicBezTo>
                  <a:cubicBezTo>
                    <a:pt x="65" y="321"/>
                    <a:pt x="87" y="410"/>
                    <a:pt x="99" y="502"/>
                  </a:cubicBezTo>
                  <a:cubicBezTo>
                    <a:pt x="113" y="610"/>
                    <a:pt x="116" y="721"/>
                    <a:pt x="106" y="831"/>
                  </a:cubicBezTo>
                  <a:lnTo>
                    <a:pt x="97" y="887"/>
                  </a:lnTo>
                  <a:cubicBezTo>
                    <a:pt x="89" y="935"/>
                    <a:pt x="97" y="983"/>
                    <a:pt x="118" y="1026"/>
                  </a:cubicBezTo>
                  <a:cubicBezTo>
                    <a:pt x="142" y="1067"/>
                    <a:pt x="183" y="1099"/>
                    <a:pt x="231" y="1111"/>
                  </a:cubicBezTo>
                  <a:cubicBezTo>
                    <a:pt x="243" y="1113"/>
                    <a:pt x="255" y="1114"/>
                    <a:pt x="268" y="1114"/>
                  </a:cubicBezTo>
                  <a:cubicBezTo>
                    <a:pt x="352" y="1114"/>
                    <a:pt x="438" y="1064"/>
                    <a:pt x="455" y="976"/>
                  </a:cubicBezTo>
                  <a:cubicBezTo>
                    <a:pt x="506" y="694"/>
                    <a:pt x="482" y="405"/>
                    <a:pt x="388" y="136"/>
                  </a:cubicBezTo>
                  <a:cubicBezTo>
                    <a:pt x="360" y="60"/>
                    <a:pt x="289" y="1"/>
                    <a:pt x="21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316" name="Google Shape;927;p23">
            <a:extLst>
              <a:ext uri="{FF2B5EF4-FFF2-40B4-BE49-F238E27FC236}">
                <a16:creationId xmlns:a16="http://schemas.microsoft.com/office/drawing/2014/main" id="{C1315E8C-9EE9-BB6C-ED7A-D8CC7AE86348}"/>
              </a:ext>
            </a:extLst>
          </p:cNvPr>
          <p:cNvGrpSpPr/>
          <p:nvPr/>
        </p:nvGrpSpPr>
        <p:grpSpPr>
          <a:xfrm>
            <a:off x="686710" y="1858904"/>
            <a:ext cx="1027351" cy="1065965"/>
            <a:chOff x="1843825" y="3806950"/>
            <a:chExt cx="1608250" cy="1668700"/>
          </a:xfrm>
        </p:grpSpPr>
        <p:sp>
          <p:nvSpPr>
            <p:cNvPr id="317" name="Google Shape;928;p23">
              <a:extLst>
                <a:ext uri="{FF2B5EF4-FFF2-40B4-BE49-F238E27FC236}">
                  <a16:creationId xmlns:a16="http://schemas.microsoft.com/office/drawing/2014/main" id="{1ADE001B-FD51-1175-63A2-2036B9C32065}"/>
                </a:ext>
              </a:extLst>
            </p:cNvPr>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8" name="Google Shape;929;p23">
              <a:extLst>
                <a:ext uri="{FF2B5EF4-FFF2-40B4-BE49-F238E27FC236}">
                  <a16:creationId xmlns:a16="http://schemas.microsoft.com/office/drawing/2014/main" id="{54437224-8A53-96F7-8594-4255C59FA657}"/>
                </a:ext>
              </a:extLst>
            </p:cNvPr>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19" name="Google Shape;930;p23">
              <a:extLst>
                <a:ext uri="{FF2B5EF4-FFF2-40B4-BE49-F238E27FC236}">
                  <a16:creationId xmlns:a16="http://schemas.microsoft.com/office/drawing/2014/main" id="{02B3EA03-2A95-E1D3-0096-AE7CF9C39565}"/>
                </a:ext>
              </a:extLst>
            </p:cNvPr>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0" name="Google Shape;931;p23">
              <a:extLst>
                <a:ext uri="{FF2B5EF4-FFF2-40B4-BE49-F238E27FC236}">
                  <a16:creationId xmlns:a16="http://schemas.microsoft.com/office/drawing/2014/main" id="{578D9905-E40A-E29E-9FFC-9EF96B3CACC5}"/>
                </a:ext>
              </a:extLst>
            </p:cNvPr>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1" name="Google Shape;932;p23">
              <a:extLst>
                <a:ext uri="{FF2B5EF4-FFF2-40B4-BE49-F238E27FC236}">
                  <a16:creationId xmlns:a16="http://schemas.microsoft.com/office/drawing/2014/main" id="{29F91B81-A799-6F42-B64B-AC7D1C822BEE}"/>
                </a:ext>
              </a:extLst>
            </p:cNvPr>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2" name="Google Shape;933;p23">
              <a:extLst>
                <a:ext uri="{FF2B5EF4-FFF2-40B4-BE49-F238E27FC236}">
                  <a16:creationId xmlns:a16="http://schemas.microsoft.com/office/drawing/2014/main" id="{CFE573EB-8DA6-7EB9-2F6B-E468E136E05B}"/>
                </a:ext>
              </a:extLst>
            </p:cNvPr>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3" name="Google Shape;934;p23">
              <a:extLst>
                <a:ext uri="{FF2B5EF4-FFF2-40B4-BE49-F238E27FC236}">
                  <a16:creationId xmlns:a16="http://schemas.microsoft.com/office/drawing/2014/main" id="{BF3AF138-6BA8-F5F6-A658-DEF958283E8B}"/>
                </a:ext>
              </a:extLst>
            </p:cNvPr>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4" name="Google Shape;935;p23">
              <a:extLst>
                <a:ext uri="{FF2B5EF4-FFF2-40B4-BE49-F238E27FC236}">
                  <a16:creationId xmlns:a16="http://schemas.microsoft.com/office/drawing/2014/main" id="{AE78FC82-C67A-4D87-021C-7B5B8C047C60}"/>
                </a:ext>
              </a:extLst>
            </p:cNvPr>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5" name="Google Shape;936;p23">
              <a:extLst>
                <a:ext uri="{FF2B5EF4-FFF2-40B4-BE49-F238E27FC236}">
                  <a16:creationId xmlns:a16="http://schemas.microsoft.com/office/drawing/2014/main" id="{EE6A7C5C-FCE1-F8A9-BBA9-0341FB5A8344}"/>
                </a:ext>
              </a:extLst>
            </p:cNvPr>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6" name="Google Shape;937;p23">
              <a:extLst>
                <a:ext uri="{FF2B5EF4-FFF2-40B4-BE49-F238E27FC236}">
                  <a16:creationId xmlns:a16="http://schemas.microsoft.com/office/drawing/2014/main" id="{068ADB53-A200-A4F0-9DEA-C1DC47708E6A}"/>
                </a:ext>
              </a:extLst>
            </p:cNvPr>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7" name="Google Shape;938;p23">
              <a:extLst>
                <a:ext uri="{FF2B5EF4-FFF2-40B4-BE49-F238E27FC236}">
                  <a16:creationId xmlns:a16="http://schemas.microsoft.com/office/drawing/2014/main" id="{6FE978BC-9A05-C4AC-1943-B79AE015BF32}"/>
                </a:ext>
              </a:extLst>
            </p:cNvPr>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8" name="Google Shape;939;p23">
              <a:extLst>
                <a:ext uri="{FF2B5EF4-FFF2-40B4-BE49-F238E27FC236}">
                  <a16:creationId xmlns:a16="http://schemas.microsoft.com/office/drawing/2014/main" id="{9C6CAC27-F9D0-FA63-9E00-AA613DED9F19}"/>
                </a:ext>
              </a:extLst>
            </p:cNvPr>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29" name="Google Shape;940;p23">
              <a:extLst>
                <a:ext uri="{FF2B5EF4-FFF2-40B4-BE49-F238E27FC236}">
                  <a16:creationId xmlns:a16="http://schemas.microsoft.com/office/drawing/2014/main" id="{F315C5A2-5BA9-9DC3-53B6-30B42E36CEF3}"/>
                </a:ext>
              </a:extLst>
            </p:cNvPr>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0" name="Google Shape;941;p23">
              <a:extLst>
                <a:ext uri="{FF2B5EF4-FFF2-40B4-BE49-F238E27FC236}">
                  <a16:creationId xmlns:a16="http://schemas.microsoft.com/office/drawing/2014/main" id="{01DC1F15-22DF-9E6F-6417-AE5009B41701}"/>
                </a:ext>
              </a:extLst>
            </p:cNvPr>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1" name="Google Shape;942;p23">
              <a:extLst>
                <a:ext uri="{FF2B5EF4-FFF2-40B4-BE49-F238E27FC236}">
                  <a16:creationId xmlns:a16="http://schemas.microsoft.com/office/drawing/2014/main" id="{2A3ADC82-2610-DB32-D73E-D0481BA6C223}"/>
                </a:ext>
              </a:extLst>
            </p:cNvPr>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2" name="Google Shape;943;p23">
              <a:extLst>
                <a:ext uri="{FF2B5EF4-FFF2-40B4-BE49-F238E27FC236}">
                  <a16:creationId xmlns:a16="http://schemas.microsoft.com/office/drawing/2014/main" id="{01079CD6-B989-33A6-1760-DF3FD363ABA5}"/>
                </a:ext>
              </a:extLst>
            </p:cNvPr>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3" name="Google Shape;944;p23">
              <a:extLst>
                <a:ext uri="{FF2B5EF4-FFF2-40B4-BE49-F238E27FC236}">
                  <a16:creationId xmlns:a16="http://schemas.microsoft.com/office/drawing/2014/main" id="{61E009D6-6B1F-7AA7-78C4-64E2A41A3B3B}"/>
                </a:ext>
              </a:extLst>
            </p:cNvPr>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4" name="Google Shape;945;p23">
              <a:extLst>
                <a:ext uri="{FF2B5EF4-FFF2-40B4-BE49-F238E27FC236}">
                  <a16:creationId xmlns:a16="http://schemas.microsoft.com/office/drawing/2014/main" id="{99018FE0-90B7-A41B-E118-B1AF75B2162C}"/>
                </a:ext>
              </a:extLst>
            </p:cNvPr>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5" name="Google Shape;946;p23">
              <a:extLst>
                <a:ext uri="{FF2B5EF4-FFF2-40B4-BE49-F238E27FC236}">
                  <a16:creationId xmlns:a16="http://schemas.microsoft.com/office/drawing/2014/main" id="{416FCB31-CDBF-1A09-B650-F7BAE58A0AA3}"/>
                </a:ext>
              </a:extLst>
            </p:cNvPr>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6" name="Google Shape;947;p23">
              <a:extLst>
                <a:ext uri="{FF2B5EF4-FFF2-40B4-BE49-F238E27FC236}">
                  <a16:creationId xmlns:a16="http://schemas.microsoft.com/office/drawing/2014/main" id="{4CE28D8D-945C-3073-036F-69087BCE5044}"/>
                </a:ext>
              </a:extLst>
            </p:cNvPr>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7" name="Google Shape;948;p23">
              <a:extLst>
                <a:ext uri="{FF2B5EF4-FFF2-40B4-BE49-F238E27FC236}">
                  <a16:creationId xmlns:a16="http://schemas.microsoft.com/office/drawing/2014/main" id="{FD75208C-F007-7FEA-6EA4-1768AED09924}"/>
                </a:ext>
              </a:extLst>
            </p:cNvPr>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8" name="Google Shape;949;p23">
              <a:extLst>
                <a:ext uri="{FF2B5EF4-FFF2-40B4-BE49-F238E27FC236}">
                  <a16:creationId xmlns:a16="http://schemas.microsoft.com/office/drawing/2014/main" id="{BA769535-C4D2-A6A2-08E0-2B69713F71C1}"/>
                </a:ext>
              </a:extLst>
            </p:cNvPr>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39" name="Google Shape;950;p23">
              <a:extLst>
                <a:ext uri="{FF2B5EF4-FFF2-40B4-BE49-F238E27FC236}">
                  <a16:creationId xmlns:a16="http://schemas.microsoft.com/office/drawing/2014/main" id="{43B2A668-9E12-893A-3185-4487BBCB9533}"/>
                </a:ext>
              </a:extLst>
            </p:cNvPr>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0" name="Google Shape;951;p23">
              <a:extLst>
                <a:ext uri="{FF2B5EF4-FFF2-40B4-BE49-F238E27FC236}">
                  <a16:creationId xmlns:a16="http://schemas.microsoft.com/office/drawing/2014/main" id="{ACDFF3F9-32E2-30E3-2FD2-A6B4563B52E1}"/>
                </a:ext>
              </a:extLst>
            </p:cNvPr>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1" name="Google Shape;952;p23">
              <a:extLst>
                <a:ext uri="{FF2B5EF4-FFF2-40B4-BE49-F238E27FC236}">
                  <a16:creationId xmlns:a16="http://schemas.microsoft.com/office/drawing/2014/main" id="{6341AC50-4C04-6BEF-0517-FF4CF9808FAD}"/>
                </a:ext>
              </a:extLst>
            </p:cNvPr>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2" name="Google Shape;953;p23">
              <a:extLst>
                <a:ext uri="{FF2B5EF4-FFF2-40B4-BE49-F238E27FC236}">
                  <a16:creationId xmlns:a16="http://schemas.microsoft.com/office/drawing/2014/main" id="{53990322-4C10-5BD0-656B-FCBE81AE4978}"/>
                </a:ext>
              </a:extLst>
            </p:cNvPr>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3" name="Google Shape;954;p23">
              <a:extLst>
                <a:ext uri="{FF2B5EF4-FFF2-40B4-BE49-F238E27FC236}">
                  <a16:creationId xmlns:a16="http://schemas.microsoft.com/office/drawing/2014/main" id="{4BC07AF5-96D6-1B65-88A8-D99B2316852E}"/>
                </a:ext>
              </a:extLst>
            </p:cNvPr>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4" name="Google Shape;955;p23">
              <a:extLst>
                <a:ext uri="{FF2B5EF4-FFF2-40B4-BE49-F238E27FC236}">
                  <a16:creationId xmlns:a16="http://schemas.microsoft.com/office/drawing/2014/main" id="{DBBA3F7A-705F-74DF-CA13-C5FB9F534128}"/>
                </a:ext>
              </a:extLst>
            </p:cNvPr>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5" name="Google Shape;956;p23">
              <a:extLst>
                <a:ext uri="{FF2B5EF4-FFF2-40B4-BE49-F238E27FC236}">
                  <a16:creationId xmlns:a16="http://schemas.microsoft.com/office/drawing/2014/main" id="{10C73C01-AF4E-B4C9-95BD-A1D172CF62FD}"/>
                </a:ext>
              </a:extLst>
            </p:cNvPr>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6" name="Google Shape;957;p23">
              <a:extLst>
                <a:ext uri="{FF2B5EF4-FFF2-40B4-BE49-F238E27FC236}">
                  <a16:creationId xmlns:a16="http://schemas.microsoft.com/office/drawing/2014/main" id="{2F4F2B36-ED97-7E77-D28A-B020F420BDCA}"/>
                </a:ext>
              </a:extLst>
            </p:cNvPr>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7" name="Google Shape;958;p23">
              <a:extLst>
                <a:ext uri="{FF2B5EF4-FFF2-40B4-BE49-F238E27FC236}">
                  <a16:creationId xmlns:a16="http://schemas.microsoft.com/office/drawing/2014/main" id="{9865B81C-57E5-9806-7959-6DADD38A3218}"/>
                </a:ext>
              </a:extLst>
            </p:cNvPr>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8" name="Google Shape;959;p23">
              <a:extLst>
                <a:ext uri="{FF2B5EF4-FFF2-40B4-BE49-F238E27FC236}">
                  <a16:creationId xmlns:a16="http://schemas.microsoft.com/office/drawing/2014/main" id="{02EA6DB1-B078-D774-159A-9A9370DDC498}"/>
                </a:ext>
              </a:extLst>
            </p:cNvPr>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49" name="Google Shape;960;p23">
              <a:extLst>
                <a:ext uri="{FF2B5EF4-FFF2-40B4-BE49-F238E27FC236}">
                  <a16:creationId xmlns:a16="http://schemas.microsoft.com/office/drawing/2014/main" id="{CBC4ACE3-2EDC-4B6D-AB9D-6EB2F3D3C62E}"/>
                </a:ext>
              </a:extLst>
            </p:cNvPr>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0" name="Google Shape;961;p23">
              <a:extLst>
                <a:ext uri="{FF2B5EF4-FFF2-40B4-BE49-F238E27FC236}">
                  <a16:creationId xmlns:a16="http://schemas.microsoft.com/office/drawing/2014/main" id="{752ECA49-2EE9-3EFB-968B-51BB997BD3BD}"/>
                </a:ext>
              </a:extLst>
            </p:cNvPr>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1" name="Google Shape;962;p23">
              <a:extLst>
                <a:ext uri="{FF2B5EF4-FFF2-40B4-BE49-F238E27FC236}">
                  <a16:creationId xmlns:a16="http://schemas.microsoft.com/office/drawing/2014/main" id="{25F3D688-9A77-2BB2-1315-137D7CECA896}"/>
                </a:ext>
              </a:extLst>
            </p:cNvPr>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2" name="Google Shape;963;p23">
              <a:extLst>
                <a:ext uri="{FF2B5EF4-FFF2-40B4-BE49-F238E27FC236}">
                  <a16:creationId xmlns:a16="http://schemas.microsoft.com/office/drawing/2014/main" id="{2F998F15-F684-87B6-B0AA-B388DCEEB18B}"/>
                </a:ext>
              </a:extLst>
            </p:cNvPr>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3" name="Google Shape;964;p23">
              <a:extLst>
                <a:ext uri="{FF2B5EF4-FFF2-40B4-BE49-F238E27FC236}">
                  <a16:creationId xmlns:a16="http://schemas.microsoft.com/office/drawing/2014/main" id="{CA2DBE7A-39E8-35F5-F7F2-C79548ABA201}"/>
                </a:ext>
              </a:extLst>
            </p:cNvPr>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4" name="Google Shape;965;p23">
              <a:extLst>
                <a:ext uri="{FF2B5EF4-FFF2-40B4-BE49-F238E27FC236}">
                  <a16:creationId xmlns:a16="http://schemas.microsoft.com/office/drawing/2014/main" id="{71D3E47B-57F0-2E02-71E2-E0293D79323B}"/>
                </a:ext>
              </a:extLst>
            </p:cNvPr>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5" name="Google Shape;966;p23">
              <a:extLst>
                <a:ext uri="{FF2B5EF4-FFF2-40B4-BE49-F238E27FC236}">
                  <a16:creationId xmlns:a16="http://schemas.microsoft.com/office/drawing/2014/main" id="{D7F8A76E-426D-C6D8-ACF4-D14ABFA9E632}"/>
                </a:ext>
              </a:extLst>
            </p:cNvPr>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6" name="Google Shape;967;p23">
              <a:extLst>
                <a:ext uri="{FF2B5EF4-FFF2-40B4-BE49-F238E27FC236}">
                  <a16:creationId xmlns:a16="http://schemas.microsoft.com/office/drawing/2014/main" id="{A21404C4-5421-EF6F-126E-91E97D26DA92}"/>
                </a:ext>
              </a:extLst>
            </p:cNvPr>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7" name="Google Shape;968;p23">
              <a:extLst>
                <a:ext uri="{FF2B5EF4-FFF2-40B4-BE49-F238E27FC236}">
                  <a16:creationId xmlns:a16="http://schemas.microsoft.com/office/drawing/2014/main" id="{9A21DE3C-839E-2497-1056-5E11D2AA60BA}"/>
                </a:ext>
              </a:extLst>
            </p:cNvPr>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8" name="Google Shape;969;p23">
              <a:extLst>
                <a:ext uri="{FF2B5EF4-FFF2-40B4-BE49-F238E27FC236}">
                  <a16:creationId xmlns:a16="http://schemas.microsoft.com/office/drawing/2014/main" id="{5FF4A8B0-E524-9773-0628-0B29A399486B}"/>
                </a:ext>
              </a:extLst>
            </p:cNvPr>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59" name="Google Shape;970;p23">
              <a:extLst>
                <a:ext uri="{FF2B5EF4-FFF2-40B4-BE49-F238E27FC236}">
                  <a16:creationId xmlns:a16="http://schemas.microsoft.com/office/drawing/2014/main" id="{B46A3D7A-FBAB-200F-2357-94A32F9FDEBB}"/>
                </a:ext>
              </a:extLst>
            </p:cNvPr>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0" name="Google Shape;971;p23">
              <a:extLst>
                <a:ext uri="{FF2B5EF4-FFF2-40B4-BE49-F238E27FC236}">
                  <a16:creationId xmlns:a16="http://schemas.microsoft.com/office/drawing/2014/main" id="{68CAA2AE-6BEC-B7CF-96B0-E32C4A22F0D3}"/>
                </a:ext>
              </a:extLst>
            </p:cNvPr>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1" name="Google Shape;972;p23">
              <a:extLst>
                <a:ext uri="{FF2B5EF4-FFF2-40B4-BE49-F238E27FC236}">
                  <a16:creationId xmlns:a16="http://schemas.microsoft.com/office/drawing/2014/main" id="{0554B90F-7150-B826-DE1D-5067B830EC35}"/>
                </a:ext>
              </a:extLst>
            </p:cNvPr>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2" name="Google Shape;973;p23">
              <a:extLst>
                <a:ext uri="{FF2B5EF4-FFF2-40B4-BE49-F238E27FC236}">
                  <a16:creationId xmlns:a16="http://schemas.microsoft.com/office/drawing/2014/main" id="{4853F99A-B6B0-3179-A19A-63328B9121DB}"/>
                </a:ext>
              </a:extLst>
            </p:cNvPr>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3" name="Google Shape;974;p23">
              <a:extLst>
                <a:ext uri="{FF2B5EF4-FFF2-40B4-BE49-F238E27FC236}">
                  <a16:creationId xmlns:a16="http://schemas.microsoft.com/office/drawing/2014/main" id="{126D4972-6966-F511-D1EC-15AA2F778CF7}"/>
                </a:ext>
              </a:extLst>
            </p:cNvPr>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4" name="Google Shape;975;p23">
              <a:extLst>
                <a:ext uri="{FF2B5EF4-FFF2-40B4-BE49-F238E27FC236}">
                  <a16:creationId xmlns:a16="http://schemas.microsoft.com/office/drawing/2014/main" id="{7006AC83-6A82-9C56-A328-4C6165F657BB}"/>
                </a:ext>
              </a:extLst>
            </p:cNvPr>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5" name="Google Shape;976;p23">
              <a:extLst>
                <a:ext uri="{FF2B5EF4-FFF2-40B4-BE49-F238E27FC236}">
                  <a16:creationId xmlns:a16="http://schemas.microsoft.com/office/drawing/2014/main" id="{43F26BB7-7086-601F-2419-8D5211B4BE0E}"/>
                </a:ext>
              </a:extLst>
            </p:cNvPr>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6" name="Google Shape;977;p23">
              <a:extLst>
                <a:ext uri="{FF2B5EF4-FFF2-40B4-BE49-F238E27FC236}">
                  <a16:creationId xmlns:a16="http://schemas.microsoft.com/office/drawing/2014/main" id="{C5499353-59D7-1945-7409-2A46749EE3B7}"/>
                </a:ext>
              </a:extLst>
            </p:cNvPr>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7" name="Google Shape;978;p23">
              <a:extLst>
                <a:ext uri="{FF2B5EF4-FFF2-40B4-BE49-F238E27FC236}">
                  <a16:creationId xmlns:a16="http://schemas.microsoft.com/office/drawing/2014/main" id="{7FDD1BB0-75A1-6338-CB7D-DB7ECA7E0E98}"/>
                </a:ext>
              </a:extLst>
            </p:cNvPr>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8" name="Google Shape;979;p23">
              <a:extLst>
                <a:ext uri="{FF2B5EF4-FFF2-40B4-BE49-F238E27FC236}">
                  <a16:creationId xmlns:a16="http://schemas.microsoft.com/office/drawing/2014/main" id="{0E1CAF40-76E3-C8AC-5078-645A559FF58B}"/>
                </a:ext>
              </a:extLst>
            </p:cNvPr>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69" name="Google Shape;980;p23">
              <a:extLst>
                <a:ext uri="{FF2B5EF4-FFF2-40B4-BE49-F238E27FC236}">
                  <a16:creationId xmlns:a16="http://schemas.microsoft.com/office/drawing/2014/main" id="{60658453-A15F-4733-0291-04FCCDAB3AAD}"/>
                </a:ext>
              </a:extLst>
            </p:cNvPr>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0" name="Google Shape;981;p23">
              <a:extLst>
                <a:ext uri="{FF2B5EF4-FFF2-40B4-BE49-F238E27FC236}">
                  <a16:creationId xmlns:a16="http://schemas.microsoft.com/office/drawing/2014/main" id="{41EF572E-26D3-61BC-1B12-5D9F262B9B9A}"/>
                </a:ext>
              </a:extLst>
            </p:cNvPr>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1" name="Google Shape;982;p23">
              <a:extLst>
                <a:ext uri="{FF2B5EF4-FFF2-40B4-BE49-F238E27FC236}">
                  <a16:creationId xmlns:a16="http://schemas.microsoft.com/office/drawing/2014/main" id="{891DD750-9BEE-4311-E0AF-A8C6EDB8B9CB}"/>
                </a:ext>
              </a:extLst>
            </p:cNvPr>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2" name="Google Shape;983;p23">
              <a:extLst>
                <a:ext uri="{FF2B5EF4-FFF2-40B4-BE49-F238E27FC236}">
                  <a16:creationId xmlns:a16="http://schemas.microsoft.com/office/drawing/2014/main" id="{A4A4E2F9-4954-0210-AF13-8EF955521630}"/>
                </a:ext>
              </a:extLst>
            </p:cNvPr>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3" name="Google Shape;984;p23">
              <a:extLst>
                <a:ext uri="{FF2B5EF4-FFF2-40B4-BE49-F238E27FC236}">
                  <a16:creationId xmlns:a16="http://schemas.microsoft.com/office/drawing/2014/main" id="{242F15DB-49C9-146A-90D9-B8D2DF32C843}"/>
                </a:ext>
              </a:extLst>
            </p:cNvPr>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4" name="Google Shape;985;p23">
              <a:extLst>
                <a:ext uri="{FF2B5EF4-FFF2-40B4-BE49-F238E27FC236}">
                  <a16:creationId xmlns:a16="http://schemas.microsoft.com/office/drawing/2014/main" id="{696746C7-640A-C3D2-08A8-C91A3B82E11F}"/>
                </a:ext>
              </a:extLst>
            </p:cNvPr>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5" name="Google Shape;986;p23">
              <a:extLst>
                <a:ext uri="{FF2B5EF4-FFF2-40B4-BE49-F238E27FC236}">
                  <a16:creationId xmlns:a16="http://schemas.microsoft.com/office/drawing/2014/main" id="{CC825C7D-5C71-9E2C-D0D9-1FA28DDD0FC3}"/>
                </a:ext>
              </a:extLst>
            </p:cNvPr>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6" name="Google Shape;987;p23">
              <a:extLst>
                <a:ext uri="{FF2B5EF4-FFF2-40B4-BE49-F238E27FC236}">
                  <a16:creationId xmlns:a16="http://schemas.microsoft.com/office/drawing/2014/main" id="{1F7DC252-4DE4-4E5F-2395-B759C739FA70}"/>
                </a:ext>
              </a:extLst>
            </p:cNvPr>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7" name="Google Shape;988;p23">
              <a:extLst>
                <a:ext uri="{FF2B5EF4-FFF2-40B4-BE49-F238E27FC236}">
                  <a16:creationId xmlns:a16="http://schemas.microsoft.com/office/drawing/2014/main" id="{C2880EFE-ED56-537D-CAC2-FC18E2A84E4C}"/>
                </a:ext>
              </a:extLst>
            </p:cNvPr>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8" name="Google Shape;989;p23">
              <a:extLst>
                <a:ext uri="{FF2B5EF4-FFF2-40B4-BE49-F238E27FC236}">
                  <a16:creationId xmlns:a16="http://schemas.microsoft.com/office/drawing/2014/main" id="{A180817A-3562-C6B8-4F7F-BBCEAF6ED517}"/>
                </a:ext>
              </a:extLst>
            </p:cNvPr>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79" name="Google Shape;990;p23">
              <a:extLst>
                <a:ext uri="{FF2B5EF4-FFF2-40B4-BE49-F238E27FC236}">
                  <a16:creationId xmlns:a16="http://schemas.microsoft.com/office/drawing/2014/main" id="{0A3ABC03-597B-12B5-07E8-62FD0F3772E1}"/>
                </a:ext>
              </a:extLst>
            </p:cNvPr>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0" name="Google Shape;991;p23">
              <a:extLst>
                <a:ext uri="{FF2B5EF4-FFF2-40B4-BE49-F238E27FC236}">
                  <a16:creationId xmlns:a16="http://schemas.microsoft.com/office/drawing/2014/main" id="{9F418A65-A077-0B47-BCEA-77B15F48620C}"/>
                </a:ext>
              </a:extLst>
            </p:cNvPr>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1" name="Google Shape;992;p23">
              <a:extLst>
                <a:ext uri="{FF2B5EF4-FFF2-40B4-BE49-F238E27FC236}">
                  <a16:creationId xmlns:a16="http://schemas.microsoft.com/office/drawing/2014/main" id="{DFA45945-2BFB-DD3F-333B-6003EA8CCDF0}"/>
                </a:ext>
              </a:extLst>
            </p:cNvPr>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2" name="Google Shape;993;p23">
              <a:extLst>
                <a:ext uri="{FF2B5EF4-FFF2-40B4-BE49-F238E27FC236}">
                  <a16:creationId xmlns:a16="http://schemas.microsoft.com/office/drawing/2014/main" id="{81FDA3EC-134B-90E3-9B30-2746909A6DF6}"/>
                </a:ext>
              </a:extLst>
            </p:cNvPr>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3" name="Google Shape;994;p23">
              <a:extLst>
                <a:ext uri="{FF2B5EF4-FFF2-40B4-BE49-F238E27FC236}">
                  <a16:creationId xmlns:a16="http://schemas.microsoft.com/office/drawing/2014/main" id="{C9839718-817B-9E79-A80E-7644F2FE38A4}"/>
                </a:ext>
              </a:extLst>
            </p:cNvPr>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4" name="Google Shape;995;p23">
              <a:extLst>
                <a:ext uri="{FF2B5EF4-FFF2-40B4-BE49-F238E27FC236}">
                  <a16:creationId xmlns:a16="http://schemas.microsoft.com/office/drawing/2014/main" id="{1334CAB2-E2C1-3646-BBA4-BE1694D6FE86}"/>
                </a:ext>
              </a:extLst>
            </p:cNvPr>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385" name="Google Shape;996;p23">
            <a:extLst>
              <a:ext uri="{FF2B5EF4-FFF2-40B4-BE49-F238E27FC236}">
                <a16:creationId xmlns:a16="http://schemas.microsoft.com/office/drawing/2014/main" id="{09147B72-2CC1-8F3F-5833-895099F76F6B}"/>
              </a:ext>
            </a:extLst>
          </p:cNvPr>
          <p:cNvGrpSpPr/>
          <p:nvPr/>
        </p:nvGrpSpPr>
        <p:grpSpPr>
          <a:xfrm>
            <a:off x="10677249" y="4378891"/>
            <a:ext cx="724784" cy="752028"/>
            <a:chOff x="1843825" y="3806950"/>
            <a:chExt cx="1608250" cy="1668700"/>
          </a:xfrm>
        </p:grpSpPr>
        <p:sp>
          <p:nvSpPr>
            <p:cNvPr id="386" name="Google Shape;997;p23">
              <a:extLst>
                <a:ext uri="{FF2B5EF4-FFF2-40B4-BE49-F238E27FC236}">
                  <a16:creationId xmlns:a16="http://schemas.microsoft.com/office/drawing/2014/main" id="{964A9AF3-EFDE-D8C0-D1A6-F8C2EE1C829A}"/>
                </a:ext>
              </a:extLst>
            </p:cNvPr>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7" name="Google Shape;998;p23">
              <a:extLst>
                <a:ext uri="{FF2B5EF4-FFF2-40B4-BE49-F238E27FC236}">
                  <a16:creationId xmlns:a16="http://schemas.microsoft.com/office/drawing/2014/main" id="{DC0B291E-7973-9CE0-2267-9D8544579347}"/>
                </a:ext>
              </a:extLst>
            </p:cNvPr>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8" name="Google Shape;999;p23">
              <a:extLst>
                <a:ext uri="{FF2B5EF4-FFF2-40B4-BE49-F238E27FC236}">
                  <a16:creationId xmlns:a16="http://schemas.microsoft.com/office/drawing/2014/main" id="{151690FB-3A2D-108A-BB3D-B33374759DA3}"/>
                </a:ext>
              </a:extLst>
            </p:cNvPr>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89" name="Google Shape;1000;p23">
              <a:extLst>
                <a:ext uri="{FF2B5EF4-FFF2-40B4-BE49-F238E27FC236}">
                  <a16:creationId xmlns:a16="http://schemas.microsoft.com/office/drawing/2014/main" id="{8781E731-9DCC-78C7-7633-09E5DAD304FF}"/>
                </a:ext>
              </a:extLst>
            </p:cNvPr>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0" name="Google Shape;1001;p23">
              <a:extLst>
                <a:ext uri="{FF2B5EF4-FFF2-40B4-BE49-F238E27FC236}">
                  <a16:creationId xmlns:a16="http://schemas.microsoft.com/office/drawing/2014/main" id="{8A6F087C-1FC6-5C8C-F011-78EAA11BADC5}"/>
                </a:ext>
              </a:extLst>
            </p:cNvPr>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1" name="Google Shape;1002;p23">
              <a:extLst>
                <a:ext uri="{FF2B5EF4-FFF2-40B4-BE49-F238E27FC236}">
                  <a16:creationId xmlns:a16="http://schemas.microsoft.com/office/drawing/2014/main" id="{494778FC-A0BF-0CF9-F46E-8075241E94F3}"/>
                </a:ext>
              </a:extLst>
            </p:cNvPr>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2" name="Google Shape;1003;p23">
              <a:extLst>
                <a:ext uri="{FF2B5EF4-FFF2-40B4-BE49-F238E27FC236}">
                  <a16:creationId xmlns:a16="http://schemas.microsoft.com/office/drawing/2014/main" id="{402B587E-F24C-648C-4612-B3EC09929EAB}"/>
                </a:ext>
              </a:extLst>
            </p:cNvPr>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3" name="Google Shape;1004;p23">
              <a:extLst>
                <a:ext uri="{FF2B5EF4-FFF2-40B4-BE49-F238E27FC236}">
                  <a16:creationId xmlns:a16="http://schemas.microsoft.com/office/drawing/2014/main" id="{E2ECBE64-4412-34AE-2221-F9E4CFD61416}"/>
                </a:ext>
              </a:extLst>
            </p:cNvPr>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4" name="Google Shape;1005;p23">
              <a:extLst>
                <a:ext uri="{FF2B5EF4-FFF2-40B4-BE49-F238E27FC236}">
                  <a16:creationId xmlns:a16="http://schemas.microsoft.com/office/drawing/2014/main" id="{6E03E811-375D-EB96-9DCD-DF241E41175E}"/>
                </a:ext>
              </a:extLst>
            </p:cNvPr>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5" name="Google Shape;1006;p23">
              <a:extLst>
                <a:ext uri="{FF2B5EF4-FFF2-40B4-BE49-F238E27FC236}">
                  <a16:creationId xmlns:a16="http://schemas.microsoft.com/office/drawing/2014/main" id="{6A9143E1-CB61-A20B-78F9-A2B135403464}"/>
                </a:ext>
              </a:extLst>
            </p:cNvPr>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6" name="Google Shape;1007;p23">
              <a:extLst>
                <a:ext uri="{FF2B5EF4-FFF2-40B4-BE49-F238E27FC236}">
                  <a16:creationId xmlns:a16="http://schemas.microsoft.com/office/drawing/2014/main" id="{1B81A5EB-3D44-5BDA-0081-AE8A12ECB52C}"/>
                </a:ext>
              </a:extLst>
            </p:cNvPr>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7" name="Google Shape;1008;p23">
              <a:extLst>
                <a:ext uri="{FF2B5EF4-FFF2-40B4-BE49-F238E27FC236}">
                  <a16:creationId xmlns:a16="http://schemas.microsoft.com/office/drawing/2014/main" id="{411C4E97-D4EF-E503-5D01-6572FDBD8E2B}"/>
                </a:ext>
              </a:extLst>
            </p:cNvPr>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8" name="Google Shape;1009;p23">
              <a:extLst>
                <a:ext uri="{FF2B5EF4-FFF2-40B4-BE49-F238E27FC236}">
                  <a16:creationId xmlns:a16="http://schemas.microsoft.com/office/drawing/2014/main" id="{0CCEB3FC-F4F9-9D69-955F-898147CD5842}"/>
                </a:ext>
              </a:extLst>
            </p:cNvPr>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99" name="Google Shape;1010;p23">
              <a:extLst>
                <a:ext uri="{FF2B5EF4-FFF2-40B4-BE49-F238E27FC236}">
                  <a16:creationId xmlns:a16="http://schemas.microsoft.com/office/drawing/2014/main" id="{2CC1CA10-4BC4-BC0F-B0DE-3EDC5729FCA0}"/>
                </a:ext>
              </a:extLst>
            </p:cNvPr>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0" name="Google Shape;1011;p23">
              <a:extLst>
                <a:ext uri="{FF2B5EF4-FFF2-40B4-BE49-F238E27FC236}">
                  <a16:creationId xmlns:a16="http://schemas.microsoft.com/office/drawing/2014/main" id="{1D571207-6CB0-536D-72FF-6734BF21534E}"/>
                </a:ext>
              </a:extLst>
            </p:cNvPr>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1" name="Google Shape;1012;p23">
              <a:extLst>
                <a:ext uri="{FF2B5EF4-FFF2-40B4-BE49-F238E27FC236}">
                  <a16:creationId xmlns:a16="http://schemas.microsoft.com/office/drawing/2014/main" id="{B5030BAA-2DEF-77CE-8568-7A0FF683B2D0}"/>
                </a:ext>
              </a:extLst>
            </p:cNvPr>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2" name="Google Shape;1013;p23">
              <a:extLst>
                <a:ext uri="{FF2B5EF4-FFF2-40B4-BE49-F238E27FC236}">
                  <a16:creationId xmlns:a16="http://schemas.microsoft.com/office/drawing/2014/main" id="{B9049203-5C9D-13C9-39A3-D683743F7DB1}"/>
                </a:ext>
              </a:extLst>
            </p:cNvPr>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3" name="Google Shape;1014;p23">
              <a:extLst>
                <a:ext uri="{FF2B5EF4-FFF2-40B4-BE49-F238E27FC236}">
                  <a16:creationId xmlns:a16="http://schemas.microsoft.com/office/drawing/2014/main" id="{19558045-34D6-BC69-1FEF-61E3794A643B}"/>
                </a:ext>
              </a:extLst>
            </p:cNvPr>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4" name="Google Shape;1015;p23">
              <a:extLst>
                <a:ext uri="{FF2B5EF4-FFF2-40B4-BE49-F238E27FC236}">
                  <a16:creationId xmlns:a16="http://schemas.microsoft.com/office/drawing/2014/main" id="{E33BF023-9028-5C51-1748-2917DC29F037}"/>
                </a:ext>
              </a:extLst>
            </p:cNvPr>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5" name="Google Shape;1016;p23">
              <a:extLst>
                <a:ext uri="{FF2B5EF4-FFF2-40B4-BE49-F238E27FC236}">
                  <a16:creationId xmlns:a16="http://schemas.microsoft.com/office/drawing/2014/main" id="{73F53FA4-5A70-27B1-C014-5152E0C01187}"/>
                </a:ext>
              </a:extLst>
            </p:cNvPr>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6" name="Google Shape;1017;p23">
              <a:extLst>
                <a:ext uri="{FF2B5EF4-FFF2-40B4-BE49-F238E27FC236}">
                  <a16:creationId xmlns:a16="http://schemas.microsoft.com/office/drawing/2014/main" id="{39B247C4-E9AB-C950-C596-0CCB7EB0A725}"/>
                </a:ext>
              </a:extLst>
            </p:cNvPr>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7" name="Google Shape;1018;p23">
              <a:extLst>
                <a:ext uri="{FF2B5EF4-FFF2-40B4-BE49-F238E27FC236}">
                  <a16:creationId xmlns:a16="http://schemas.microsoft.com/office/drawing/2014/main" id="{F871569E-2A3C-C7B5-464D-DDE765937585}"/>
                </a:ext>
              </a:extLst>
            </p:cNvPr>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8" name="Google Shape;1019;p23">
              <a:extLst>
                <a:ext uri="{FF2B5EF4-FFF2-40B4-BE49-F238E27FC236}">
                  <a16:creationId xmlns:a16="http://schemas.microsoft.com/office/drawing/2014/main" id="{E615A1F4-A9F1-CF07-AF9B-B25FD8B8D3A4}"/>
                </a:ext>
              </a:extLst>
            </p:cNvPr>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09" name="Google Shape;1020;p23">
              <a:extLst>
                <a:ext uri="{FF2B5EF4-FFF2-40B4-BE49-F238E27FC236}">
                  <a16:creationId xmlns:a16="http://schemas.microsoft.com/office/drawing/2014/main" id="{265E4B59-3AD2-24F3-A75F-1C2D66A4529C}"/>
                </a:ext>
              </a:extLst>
            </p:cNvPr>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0" name="Google Shape;1021;p23">
              <a:extLst>
                <a:ext uri="{FF2B5EF4-FFF2-40B4-BE49-F238E27FC236}">
                  <a16:creationId xmlns:a16="http://schemas.microsoft.com/office/drawing/2014/main" id="{AC4B3504-3123-17BB-B01E-0ABB5C7C49AD}"/>
                </a:ext>
              </a:extLst>
            </p:cNvPr>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1" name="Google Shape;1022;p23">
              <a:extLst>
                <a:ext uri="{FF2B5EF4-FFF2-40B4-BE49-F238E27FC236}">
                  <a16:creationId xmlns:a16="http://schemas.microsoft.com/office/drawing/2014/main" id="{D95744DE-FDC3-0846-F04F-996974D10685}"/>
                </a:ext>
              </a:extLst>
            </p:cNvPr>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2" name="Google Shape;1023;p23">
              <a:extLst>
                <a:ext uri="{FF2B5EF4-FFF2-40B4-BE49-F238E27FC236}">
                  <a16:creationId xmlns:a16="http://schemas.microsoft.com/office/drawing/2014/main" id="{972922E9-1225-7826-C3BE-80ABE64DCD28}"/>
                </a:ext>
              </a:extLst>
            </p:cNvPr>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3" name="Google Shape;1024;p23">
              <a:extLst>
                <a:ext uri="{FF2B5EF4-FFF2-40B4-BE49-F238E27FC236}">
                  <a16:creationId xmlns:a16="http://schemas.microsoft.com/office/drawing/2014/main" id="{D56A5CA4-AED0-AF6F-3E94-93A616D240C4}"/>
                </a:ext>
              </a:extLst>
            </p:cNvPr>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4" name="Google Shape;1025;p23">
              <a:extLst>
                <a:ext uri="{FF2B5EF4-FFF2-40B4-BE49-F238E27FC236}">
                  <a16:creationId xmlns:a16="http://schemas.microsoft.com/office/drawing/2014/main" id="{33A5CE8A-805D-F384-2A12-1E97F57B811B}"/>
                </a:ext>
              </a:extLst>
            </p:cNvPr>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5" name="Google Shape;1026;p23">
              <a:extLst>
                <a:ext uri="{FF2B5EF4-FFF2-40B4-BE49-F238E27FC236}">
                  <a16:creationId xmlns:a16="http://schemas.microsoft.com/office/drawing/2014/main" id="{8F2D2FB8-61D1-E379-9A96-8F398D534CF0}"/>
                </a:ext>
              </a:extLst>
            </p:cNvPr>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6" name="Google Shape;1027;p23">
              <a:extLst>
                <a:ext uri="{FF2B5EF4-FFF2-40B4-BE49-F238E27FC236}">
                  <a16:creationId xmlns:a16="http://schemas.microsoft.com/office/drawing/2014/main" id="{F4A332EE-A059-5EF9-FAD4-E3EEFC38D89E}"/>
                </a:ext>
              </a:extLst>
            </p:cNvPr>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7" name="Google Shape;1028;p23">
              <a:extLst>
                <a:ext uri="{FF2B5EF4-FFF2-40B4-BE49-F238E27FC236}">
                  <a16:creationId xmlns:a16="http://schemas.microsoft.com/office/drawing/2014/main" id="{2B79586D-BC06-172E-BAB6-0BCD022BCDC7}"/>
                </a:ext>
              </a:extLst>
            </p:cNvPr>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8" name="Google Shape;1029;p23">
              <a:extLst>
                <a:ext uri="{FF2B5EF4-FFF2-40B4-BE49-F238E27FC236}">
                  <a16:creationId xmlns:a16="http://schemas.microsoft.com/office/drawing/2014/main" id="{6122C843-0C67-F52D-3EA9-3AF9B7764213}"/>
                </a:ext>
              </a:extLst>
            </p:cNvPr>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19" name="Google Shape;1030;p23">
              <a:extLst>
                <a:ext uri="{FF2B5EF4-FFF2-40B4-BE49-F238E27FC236}">
                  <a16:creationId xmlns:a16="http://schemas.microsoft.com/office/drawing/2014/main" id="{46910BA8-1C9C-9064-A315-CCDAA4EC0A34}"/>
                </a:ext>
              </a:extLst>
            </p:cNvPr>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0" name="Google Shape;1031;p23">
              <a:extLst>
                <a:ext uri="{FF2B5EF4-FFF2-40B4-BE49-F238E27FC236}">
                  <a16:creationId xmlns:a16="http://schemas.microsoft.com/office/drawing/2014/main" id="{BE7E441C-90E3-44BA-8B19-8C2CEC51694D}"/>
                </a:ext>
              </a:extLst>
            </p:cNvPr>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1" name="Google Shape;1032;p23">
              <a:extLst>
                <a:ext uri="{FF2B5EF4-FFF2-40B4-BE49-F238E27FC236}">
                  <a16:creationId xmlns:a16="http://schemas.microsoft.com/office/drawing/2014/main" id="{DFEB2948-C8AF-6086-F7FA-FF6B6A9C9A09}"/>
                </a:ext>
              </a:extLst>
            </p:cNvPr>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2" name="Google Shape;1033;p23">
              <a:extLst>
                <a:ext uri="{FF2B5EF4-FFF2-40B4-BE49-F238E27FC236}">
                  <a16:creationId xmlns:a16="http://schemas.microsoft.com/office/drawing/2014/main" id="{E5F94092-4ABF-8D82-A834-72149F19D36E}"/>
                </a:ext>
              </a:extLst>
            </p:cNvPr>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3" name="Google Shape;1034;p23">
              <a:extLst>
                <a:ext uri="{FF2B5EF4-FFF2-40B4-BE49-F238E27FC236}">
                  <a16:creationId xmlns:a16="http://schemas.microsoft.com/office/drawing/2014/main" id="{406AC9DC-B7A8-74BA-6A3F-D0D7755BD59A}"/>
                </a:ext>
              </a:extLst>
            </p:cNvPr>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4" name="Google Shape;1035;p23">
              <a:extLst>
                <a:ext uri="{FF2B5EF4-FFF2-40B4-BE49-F238E27FC236}">
                  <a16:creationId xmlns:a16="http://schemas.microsoft.com/office/drawing/2014/main" id="{D74EDCDF-CF70-5793-BD16-2203F8CADF5A}"/>
                </a:ext>
              </a:extLst>
            </p:cNvPr>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5" name="Google Shape;1036;p23">
              <a:extLst>
                <a:ext uri="{FF2B5EF4-FFF2-40B4-BE49-F238E27FC236}">
                  <a16:creationId xmlns:a16="http://schemas.microsoft.com/office/drawing/2014/main" id="{9A5E678B-0944-4D8B-3ACC-4F8485BBAEC6}"/>
                </a:ext>
              </a:extLst>
            </p:cNvPr>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6" name="Google Shape;1037;p23">
              <a:extLst>
                <a:ext uri="{FF2B5EF4-FFF2-40B4-BE49-F238E27FC236}">
                  <a16:creationId xmlns:a16="http://schemas.microsoft.com/office/drawing/2014/main" id="{30EBF8C7-FC29-F3E6-8184-AD0D7B37FB46}"/>
                </a:ext>
              </a:extLst>
            </p:cNvPr>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7" name="Google Shape;1038;p23">
              <a:extLst>
                <a:ext uri="{FF2B5EF4-FFF2-40B4-BE49-F238E27FC236}">
                  <a16:creationId xmlns:a16="http://schemas.microsoft.com/office/drawing/2014/main" id="{B945A71E-6665-0C7A-5A2C-C7C1961D77AA}"/>
                </a:ext>
              </a:extLst>
            </p:cNvPr>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8" name="Google Shape;1039;p23">
              <a:extLst>
                <a:ext uri="{FF2B5EF4-FFF2-40B4-BE49-F238E27FC236}">
                  <a16:creationId xmlns:a16="http://schemas.microsoft.com/office/drawing/2014/main" id="{EB3F18F8-A528-22CF-ED9C-66E42DE9E929}"/>
                </a:ext>
              </a:extLst>
            </p:cNvPr>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29" name="Google Shape;1040;p23">
              <a:extLst>
                <a:ext uri="{FF2B5EF4-FFF2-40B4-BE49-F238E27FC236}">
                  <a16:creationId xmlns:a16="http://schemas.microsoft.com/office/drawing/2014/main" id="{A1D3F5AB-FB19-7460-06D8-9D96D743C7AE}"/>
                </a:ext>
              </a:extLst>
            </p:cNvPr>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0" name="Google Shape;1041;p23">
              <a:extLst>
                <a:ext uri="{FF2B5EF4-FFF2-40B4-BE49-F238E27FC236}">
                  <a16:creationId xmlns:a16="http://schemas.microsoft.com/office/drawing/2014/main" id="{CA00395F-C1AB-453B-60DB-F31629040538}"/>
                </a:ext>
              </a:extLst>
            </p:cNvPr>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1" name="Google Shape;1042;p23">
              <a:extLst>
                <a:ext uri="{FF2B5EF4-FFF2-40B4-BE49-F238E27FC236}">
                  <a16:creationId xmlns:a16="http://schemas.microsoft.com/office/drawing/2014/main" id="{6AAECB30-D5A2-9BC0-120D-9DE0C9E2017C}"/>
                </a:ext>
              </a:extLst>
            </p:cNvPr>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2" name="Google Shape;1043;p23">
              <a:extLst>
                <a:ext uri="{FF2B5EF4-FFF2-40B4-BE49-F238E27FC236}">
                  <a16:creationId xmlns:a16="http://schemas.microsoft.com/office/drawing/2014/main" id="{6848C74C-8EDA-1E91-0C47-EBEDEB3B84DF}"/>
                </a:ext>
              </a:extLst>
            </p:cNvPr>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3" name="Google Shape;1044;p23">
              <a:extLst>
                <a:ext uri="{FF2B5EF4-FFF2-40B4-BE49-F238E27FC236}">
                  <a16:creationId xmlns:a16="http://schemas.microsoft.com/office/drawing/2014/main" id="{0D894DF0-C20D-5357-A852-91C3906A3830}"/>
                </a:ext>
              </a:extLst>
            </p:cNvPr>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4" name="Google Shape;1045;p23">
              <a:extLst>
                <a:ext uri="{FF2B5EF4-FFF2-40B4-BE49-F238E27FC236}">
                  <a16:creationId xmlns:a16="http://schemas.microsoft.com/office/drawing/2014/main" id="{D9ABBC56-51B1-6CE1-CE6F-FE10D722FDFB}"/>
                </a:ext>
              </a:extLst>
            </p:cNvPr>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5" name="Google Shape;1046;p23">
              <a:extLst>
                <a:ext uri="{FF2B5EF4-FFF2-40B4-BE49-F238E27FC236}">
                  <a16:creationId xmlns:a16="http://schemas.microsoft.com/office/drawing/2014/main" id="{E94CDA39-45D9-6847-8AED-B4A8B99CEB9C}"/>
                </a:ext>
              </a:extLst>
            </p:cNvPr>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6" name="Google Shape;1047;p23">
              <a:extLst>
                <a:ext uri="{FF2B5EF4-FFF2-40B4-BE49-F238E27FC236}">
                  <a16:creationId xmlns:a16="http://schemas.microsoft.com/office/drawing/2014/main" id="{63AA7BBC-8AC0-7ADB-FCFE-D3AEB30E39E9}"/>
                </a:ext>
              </a:extLst>
            </p:cNvPr>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7" name="Google Shape;1048;p23">
              <a:extLst>
                <a:ext uri="{FF2B5EF4-FFF2-40B4-BE49-F238E27FC236}">
                  <a16:creationId xmlns:a16="http://schemas.microsoft.com/office/drawing/2014/main" id="{25CD8A5F-C688-2DEF-B8EA-872EDDAB1476}"/>
                </a:ext>
              </a:extLst>
            </p:cNvPr>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rgbClr val="6D5B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8" name="Google Shape;1049;p23">
              <a:extLst>
                <a:ext uri="{FF2B5EF4-FFF2-40B4-BE49-F238E27FC236}">
                  <a16:creationId xmlns:a16="http://schemas.microsoft.com/office/drawing/2014/main" id="{7EFC3838-F824-319E-D7BA-D125393A93DA}"/>
                </a:ext>
              </a:extLst>
            </p:cNvPr>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39" name="Google Shape;1050;p23">
              <a:extLst>
                <a:ext uri="{FF2B5EF4-FFF2-40B4-BE49-F238E27FC236}">
                  <a16:creationId xmlns:a16="http://schemas.microsoft.com/office/drawing/2014/main" id="{603FD456-3C6F-C0BD-948B-E4DF9D321A56}"/>
                </a:ext>
              </a:extLst>
            </p:cNvPr>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0" name="Google Shape;1051;p23">
              <a:extLst>
                <a:ext uri="{FF2B5EF4-FFF2-40B4-BE49-F238E27FC236}">
                  <a16:creationId xmlns:a16="http://schemas.microsoft.com/office/drawing/2014/main" id="{ABA73587-8451-5DDD-121B-17440A8FD8BA}"/>
                </a:ext>
              </a:extLst>
            </p:cNvPr>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1" name="Google Shape;1052;p23">
              <a:extLst>
                <a:ext uri="{FF2B5EF4-FFF2-40B4-BE49-F238E27FC236}">
                  <a16:creationId xmlns:a16="http://schemas.microsoft.com/office/drawing/2014/main" id="{2B8F0DA9-BCBC-28D1-F547-9410FA0B9722}"/>
                </a:ext>
              </a:extLst>
            </p:cNvPr>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2" name="Google Shape;1053;p23">
              <a:extLst>
                <a:ext uri="{FF2B5EF4-FFF2-40B4-BE49-F238E27FC236}">
                  <a16:creationId xmlns:a16="http://schemas.microsoft.com/office/drawing/2014/main" id="{F9A645A1-4207-5A67-D39F-79CEE6C86A86}"/>
                </a:ext>
              </a:extLst>
            </p:cNvPr>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3" name="Google Shape;1054;p23">
              <a:extLst>
                <a:ext uri="{FF2B5EF4-FFF2-40B4-BE49-F238E27FC236}">
                  <a16:creationId xmlns:a16="http://schemas.microsoft.com/office/drawing/2014/main" id="{488BDCF7-F306-D9C5-22A8-615A1CF5388E}"/>
                </a:ext>
              </a:extLst>
            </p:cNvPr>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4" name="Google Shape;1055;p23">
              <a:extLst>
                <a:ext uri="{FF2B5EF4-FFF2-40B4-BE49-F238E27FC236}">
                  <a16:creationId xmlns:a16="http://schemas.microsoft.com/office/drawing/2014/main" id="{9748F2A9-785A-406A-9B7A-027AD38D731A}"/>
                </a:ext>
              </a:extLst>
            </p:cNvPr>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5" name="Google Shape;1056;p23">
              <a:extLst>
                <a:ext uri="{FF2B5EF4-FFF2-40B4-BE49-F238E27FC236}">
                  <a16:creationId xmlns:a16="http://schemas.microsoft.com/office/drawing/2014/main" id="{D55A7CE1-E490-1F65-34D3-B0D88B29BCB9}"/>
                </a:ext>
              </a:extLst>
            </p:cNvPr>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6" name="Google Shape;1057;p23">
              <a:extLst>
                <a:ext uri="{FF2B5EF4-FFF2-40B4-BE49-F238E27FC236}">
                  <a16:creationId xmlns:a16="http://schemas.microsoft.com/office/drawing/2014/main" id="{6C71B3DF-F84F-1F50-105E-B0AD64BA3984}"/>
                </a:ext>
              </a:extLst>
            </p:cNvPr>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7" name="Google Shape;1058;p23">
              <a:extLst>
                <a:ext uri="{FF2B5EF4-FFF2-40B4-BE49-F238E27FC236}">
                  <a16:creationId xmlns:a16="http://schemas.microsoft.com/office/drawing/2014/main" id="{301773FF-E31B-D391-6E86-5CD7FEEED5B4}"/>
                </a:ext>
              </a:extLst>
            </p:cNvPr>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8" name="Google Shape;1059;p23">
              <a:extLst>
                <a:ext uri="{FF2B5EF4-FFF2-40B4-BE49-F238E27FC236}">
                  <a16:creationId xmlns:a16="http://schemas.microsoft.com/office/drawing/2014/main" id="{3E18114C-DAB2-CE7E-AE34-E5BD19D44C22}"/>
                </a:ext>
              </a:extLst>
            </p:cNvPr>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49" name="Google Shape;1060;p23">
              <a:extLst>
                <a:ext uri="{FF2B5EF4-FFF2-40B4-BE49-F238E27FC236}">
                  <a16:creationId xmlns:a16="http://schemas.microsoft.com/office/drawing/2014/main" id="{774ACD29-CC3B-54CA-8AE5-230CE8E0D0AF}"/>
                </a:ext>
              </a:extLst>
            </p:cNvPr>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0" name="Google Shape;1061;p23">
              <a:extLst>
                <a:ext uri="{FF2B5EF4-FFF2-40B4-BE49-F238E27FC236}">
                  <a16:creationId xmlns:a16="http://schemas.microsoft.com/office/drawing/2014/main" id="{B4281506-F49F-7D58-9AC6-C1FD8DA2BDE4}"/>
                </a:ext>
              </a:extLst>
            </p:cNvPr>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1" name="Google Shape;1062;p23">
              <a:extLst>
                <a:ext uri="{FF2B5EF4-FFF2-40B4-BE49-F238E27FC236}">
                  <a16:creationId xmlns:a16="http://schemas.microsoft.com/office/drawing/2014/main" id="{54C122B9-DD4C-E2F2-6A0E-7479FB5FE823}"/>
                </a:ext>
              </a:extLst>
            </p:cNvPr>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2" name="Google Shape;1063;p23">
              <a:extLst>
                <a:ext uri="{FF2B5EF4-FFF2-40B4-BE49-F238E27FC236}">
                  <a16:creationId xmlns:a16="http://schemas.microsoft.com/office/drawing/2014/main" id="{70D3FAFE-8871-5C54-3A44-C48E196BAEEE}"/>
                </a:ext>
              </a:extLst>
            </p:cNvPr>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3" name="Google Shape;1064;p23">
              <a:extLst>
                <a:ext uri="{FF2B5EF4-FFF2-40B4-BE49-F238E27FC236}">
                  <a16:creationId xmlns:a16="http://schemas.microsoft.com/office/drawing/2014/main" id="{729F6C76-C8C3-6518-E411-A943DA802162}"/>
                </a:ext>
              </a:extLst>
            </p:cNvPr>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rgbClr val="F7D3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sp>
        <p:nvSpPr>
          <p:cNvPr id="454" name="Google Shape;1065;p23">
            <a:extLst>
              <a:ext uri="{FF2B5EF4-FFF2-40B4-BE49-F238E27FC236}">
                <a16:creationId xmlns:a16="http://schemas.microsoft.com/office/drawing/2014/main" id="{EBBAA412-CD0C-B89D-E924-601697FE9D72}"/>
              </a:ext>
            </a:extLst>
          </p:cNvPr>
          <p:cNvSpPr/>
          <p:nvPr/>
        </p:nvSpPr>
        <p:spPr>
          <a:xfrm>
            <a:off x="11591950" y="5817669"/>
            <a:ext cx="224343" cy="212784"/>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5" name="Google Shape;1066;p23">
            <a:extLst>
              <a:ext uri="{FF2B5EF4-FFF2-40B4-BE49-F238E27FC236}">
                <a16:creationId xmlns:a16="http://schemas.microsoft.com/office/drawing/2014/main" id="{5EC8F60D-E457-D237-5F48-1B9000235077}"/>
              </a:ext>
            </a:extLst>
          </p:cNvPr>
          <p:cNvSpPr/>
          <p:nvPr/>
        </p:nvSpPr>
        <p:spPr>
          <a:xfrm flipH="1">
            <a:off x="950959" y="3052967"/>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6" name="Google Shape;1067;p23">
            <a:extLst>
              <a:ext uri="{FF2B5EF4-FFF2-40B4-BE49-F238E27FC236}">
                <a16:creationId xmlns:a16="http://schemas.microsoft.com/office/drawing/2014/main" id="{DE5D3E14-2F70-446E-9D50-EAC81EB19039}"/>
              </a:ext>
            </a:extLst>
          </p:cNvPr>
          <p:cNvSpPr/>
          <p:nvPr/>
        </p:nvSpPr>
        <p:spPr>
          <a:xfrm flipH="1">
            <a:off x="2572873" y="1669485"/>
            <a:ext cx="224343"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457" name="Google Shape;1068;p23">
            <a:extLst>
              <a:ext uri="{FF2B5EF4-FFF2-40B4-BE49-F238E27FC236}">
                <a16:creationId xmlns:a16="http://schemas.microsoft.com/office/drawing/2014/main" id="{D1CFED2D-38E4-A916-3572-9B747ABDB8DB}"/>
              </a:ext>
            </a:extLst>
          </p:cNvPr>
          <p:cNvSpPr/>
          <p:nvPr/>
        </p:nvSpPr>
        <p:spPr>
          <a:xfrm flipH="1">
            <a:off x="2185473" y="5367251"/>
            <a:ext cx="224343"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254142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oogle Shape;3858;p11">
            <a:extLst>
              <a:ext uri="{FF2B5EF4-FFF2-40B4-BE49-F238E27FC236}">
                <a16:creationId xmlns:a16="http://schemas.microsoft.com/office/drawing/2014/main" id="{585809A6-C60D-8AD6-5D93-115B03964749}"/>
              </a:ext>
            </a:extLst>
          </p:cNvPr>
          <p:cNvGrpSpPr/>
          <p:nvPr/>
        </p:nvGrpSpPr>
        <p:grpSpPr>
          <a:xfrm rot="899952">
            <a:off x="10337052" y="1783286"/>
            <a:ext cx="1027401" cy="1066019"/>
            <a:chOff x="1843825" y="3806950"/>
            <a:chExt cx="1608250" cy="1668700"/>
          </a:xfrm>
        </p:grpSpPr>
        <p:sp>
          <p:nvSpPr>
            <p:cNvPr id="30" name="Google Shape;3859;p11">
              <a:extLst>
                <a:ext uri="{FF2B5EF4-FFF2-40B4-BE49-F238E27FC236}">
                  <a16:creationId xmlns:a16="http://schemas.microsoft.com/office/drawing/2014/main" id="{1497F15F-B83E-CE65-AFD1-48A56E397A33}"/>
                </a:ext>
              </a:extLst>
            </p:cNvPr>
            <p:cNvSpPr/>
            <p:nvPr/>
          </p:nvSpPr>
          <p:spPr>
            <a:xfrm>
              <a:off x="1843825" y="3806950"/>
              <a:ext cx="1608250" cy="1668700"/>
            </a:xfrm>
            <a:custGeom>
              <a:avLst/>
              <a:gdLst/>
              <a:ahLst/>
              <a:cxnLst/>
              <a:rect l="l" t="t" r="r" b="b"/>
              <a:pathLst>
                <a:path w="64330" h="66748" extrusionOk="0">
                  <a:moveTo>
                    <a:pt x="33699" y="0"/>
                  </a:moveTo>
                  <a:cubicBezTo>
                    <a:pt x="33685" y="0"/>
                    <a:pt x="33670" y="1"/>
                    <a:pt x="33656" y="1"/>
                  </a:cubicBezTo>
                  <a:cubicBezTo>
                    <a:pt x="33001" y="25"/>
                    <a:pt x="32573" y="639"/>
                    <a:pt x="32197" y="1096"/>
                  </a:cubicBezTo>
                  <a:cubicBezTo>
                    <a:pt x="31783" y="1594"/>
                    <a:pt x="31398" y="2114"/>
                    <a:pt x="31044" y="2656"/>
                  </a:cubicBezTo>
                  <a:cubicBezTo>
                    <a:pt x="30337" y="3722"/>
                    <a:pt x="29742" y="4858"/>
                    <a:pt x="29263" y="6044"/>
                  </a:cubicBezTo>
                  <a:cubicBezTo>
                    <a:pt x="28780" y="7236"/>
                    <a:pt x="28409" y="8470"/>
                    <a:pt x="28156" y="9731"/>
                  </a:cubicBezTo>
                  <a:cubicBezTo>
                    <a:pt x="27904" y="11000"/>
                    <a:pt x="27766" y="12287"/>
                    <a:pt x="27745" y="13582"/>
                  </a:cubicBezTo>
                  <a:cubicBezTo>
                    <a:pt x="27725" y="14754"/>
                    <a:pt x="27807" y="15926"/>
                    <a:pt x="27985" y="17086"/>
                  </a:cubicBezTo>
                  <a:cubicBezTo>
                    <a:pt x="27417" y="15820"/>
                    <a:pt x="26580" y="14660"/>
                    <a:pt x="25728" y="13577"/>
                  </a:cubicBezTo>
                  <a:cubicBezTo>
                    <a:pt x="24200" y="11626"/>
                    <a:pt x="22592" y="9715"/>
                    <a:pt x="20734" y="8066"/>
                  </a:cubicBezTo>
                  <a:cubicBezTo>
                    <a:pt x="19812" y="7245"/>
                    <a:pt x="18821" y="6463"/>
                    <a:pt x="17757" y="5835"/>
                  </a:cubicBezTo>
                  <a:cubicBezTo>
                    <a:pt x="17507" y="5688"/>
                    <a:pt x="17193" y="5555"/>
                    <a:pt x="16894" y="5555"/>
                  </a:cubicBezTo>
                  <a:cubicBezTo>
                    <a:pt x="16704" y="5555"/>
                    <a:pt x="16519" y="5609"/>
                    <a:pt x="16361" y="5748"/>
                  </a:cubicBezTo>
                  <a:cubicBezTo>
                    <a:pt x="16125" y="5955"/>
                    <a:pt x="16072" y="6280"/>
                    <a:pt x="16077" y="6579"/>
                  </a:cubicBezTo>
                  <a:cubicBezTo>
                    <a:pt x="16084" y="6875"/>
                    <a:pt x="16125" y="7219"/>
                    <a:pt x="16154" y="7537"/>
                  </a:cubicBezTo>
                  <a:cubicBezTo>
                    <a:pt x="16366" y="10133"/>
                    <a:pt x="16621" y="12754"/>
                    <a:pt x="17350" y="15267"/>
                  </a:cubicBezTo>
                  <a:cubicBezTo>
                    <a:pt x="17983" y="17447"/>
                    <a:pt x="18982" y="19556"/>
                    <a:pt x="20488" y="21267"/>
                  </a:cubicBezTo>
                  <a:cubicBezTo>
                    <a:pt x="19389" y="20398"/>
                    <a:pt x="18205" y="19640"/>
                    <a:pt x="16955" y="19005"/>
                  </a:cubicBezTo>
                  <a:cubicBezTo>
                    <a:pt x="15338" y="18179"/>
                    <a:pt x="13622" y="17560"/>
                    <a:pt x="11848" y="17163"/>
                  </a:cubicBezTo>
                  <a:cubicBezTo>
                    <a:pt x="10315" y="16817"/>
                    <a:pt x="8749" y="16643"/>
                    <a:pt x="7178" y="16643"/>
                  </a:cubicBezTo>
                  <a:cubicBezTo>
                    <a:pt x="6935" y="16643"/>
                    <a:pt x="6691" y="16647"/>
                    <a:pt x="6448" y="16656"/>
                  </a:cubicBezTo>
                  <a:cubicBezTo>
                    <a:pt x="5726" y="16682"/>
                    <a:pt x="4725" y="16728"/>
                    <a:pt x="4438" y="17541"/>
                  </a:cubicBezTo>
                  <a:cubicBezTo>
                    <a:pt x="4294" y="17950"/>
                    <a:pt x="4460" y="18388"/>
                    <a:pt x="4669" y="18747"/>
                  </a:cubicBezTo>
                  <a:cubicBezTo>
                    <a:pt x="4881" y="19106"/>
                    <a:pt x="5206" y="19527"/>
                    <a:pt x="5485" y="19905"/>
                  </a:cubicBezTo>
                  <a:cubicBezTo>
                    <a:pt x="6640" y="21476"/>
                    <a:pt x="7880" y="22985"/>
                    <a:pt x="9194" y="24427"/>
                  </a:cubicBezTo>
                  <a:cubicBezTo>
                    <a:pt x="8965" y="24404"/>
                    <a:pt x="8737" y="24393"/>
                    <a:pt x="8508" y="24393"/>
                  </a:cubicBezTo>
                  <a:cubicBezTo>
                    <a:pt x="7436" y="24393"/>
                    <a:pt x="6366" y="24636"/>
                    <a:pt x="5353" y="25007"/>
                  </a:cubicBezTo>
                  <a:cubicBezTo>
                    <a:pt x="4573" y="25296"/>
                    <a:pt x="3822" y="25652"/>
                    <a:pt x="3086" y="26032"/>
                  </a:cubicBezTo>
                  <a:cubicBezTo>
                    <a:pt x="2727" y="26222"/>
                    <a:pt x="2368" y="26415"/>
                    <a:pt x="2017" y="26615"/>
                  </a:cubicBezTo>
                  <a:cubicBezTo>
                    <a:pt x="1666" y="26812"/>
                    <a:pt x="1155" y="27016"/>
                    <a:pt x="1273" y="27483"/>
                  </a:cubicBezTo>
                  <a:cubicBezTo>
                    <a:pt x="1372" y="27866"/>
                    <a:pt x="1829" y="27967"/>
                    <a:pt x="2159" y="28054"/>
                  </a:cubicBezTo>
                  <a:cubicBezTo>
                    <a:pt x="2633" y="28181"/>
                    <a:pt x="3112" y="28311"/>
                    <a:pt x="3579" y="28473"/>
                  </a:cubicBezTo>
                  <a:cubicBezTo>
                    <a:pt x="4424" y="28769"/>
                    <a:pt x="5196" y="29216"/>
                    <a:pt x="5930" y="29731"/>
                  </a:cubicBezTo>
                  <a:cubicBezTo>
                    <a:pt x="6664" y="30244"/>
                    <a:pt x="7341" y="30797"/>
                    <a:pt x="8055" y="31324"/>
                  </a:cubicBezTo>
                  <a:cubicBezTo>
                    <a:pt x="8768" y="31852"/>
                    <a:pt x="9543" y="32335"/>
                    <a:pt x="10356" y="32723"/>
                  </a:cubicBezTo>
                  <a:cubicBezTo>
                    <a:pt x="11487" y="33267"/>
                    <a:pt x="12688" y="33652"/>
                    <a:pt x="13923" y="33871"/>
                  </a:cubicBezTo>
                  <a:cubicBezTo>
                    <a:pt x="12183" y="34034"/>
                    <a:pt x="10484" y="34607"/>
                    <a:pt x="8929" y="35411"/>
                  </a:cubicBezTo>
                  <a:cubicBezTo>
                    <a:pt x="6720" y="36549"/>
                    <a:pt x="4797" y="38174"/>
                    <a:pt x="3013" y="39890"/>
                  </a:cubicBezTo>
                  <a:cubicBezTo>
                    <a:pt x="2549" y="40335"/>
                    <a:pt x="2094" y="40785"/>
                    <a:pt x="1644" y="41240"/>
                  </a:cubicBezTo>
                  <a:cubicBezTo>
                    <a:pt x="1418" y="41469"/>
                    <a:pt x="1192" y="41695"/>
                    <a:pt x="970" y="41924"/>
                  </a:cubicBezTo>
                  <a:cubicBezTo>
                    <a:pt x="746" y="42152"/>
                    <a:pt x="609" y="42297"/>
                    <a:pt x="457" y="42516"/>
                  </a:cubicBezTo>
                  <a:cubicBezTo>
                    <a:pt x="212" y="42879"/>
                    <a:pt x="0" y="43392"/>
                    <a:pt x="236" y="43813"/>
                  </a:cubicBezTo>
                  <a:cubicBezTo>
                    <a:pt x="371" y="44063"/>
                    <a:pt x="636" y="44203"/>
                    <a:pt x="912" y="44232"/>
                  </a:cubicBezTo>
                  <a:cubicBezTo>
                    <a:pt x="949" y="44235"/>
                    <a:pt x="987" y="44237"/>
                    <a:pt x="1024" y="44237"/>
                  </a:cubicBezTo>
                  <a:cubicBezTo>
                    <a:pt x="1272" y="44237"/>
                    <a:pt x="1540" y="44168"/>
                    <a:pt x="1788" y="44116"/>
                  </a:cubicBezTo>
                  <a:cubicBezTo>
                    <a:pt x="1952" y="44081"/>
                    <a:pt x="2113" y="44065"/>
                    <a:pt x="2272" y="44065"/>
                  </a:cubicBezTo>
                  <a:cubicBezTo>
                    <a:pt x="3307" y="44065"/>
                    <a:pt x="4243" y="44748"/>
                    <a:pt x="5165" y="45165"/>
                  </a:cubicBezTo>
                  <a:cubicBezTo>
                    <a:pt x="6161" y="45611"/>
                    <a:pt x="7223" y="45892"/>
                    <a:pt x="8306" y="46003"/>
                  </a:cubicBezTo>
                  <a:cubicBezTo>
                    <a:pt x="8665" y="46040"/>
                    <a:pt x="9025" y="46058"/>
                    <a:pt x="9385" y="46058"/>
                  </a:cubicBezTo>
                  <a:cubicBezTo>
                    <a:pt x="10457" y="46058"/>
                    <a:pt x="11524" y="45895"/>
                    <a:pt x="12551" y="45575"/>
                  </a:cubicBezTo>
                  <a:lnTo>
                    <a:pt x="12551" y="45575"/>
                  </a:lnTo>
                  <a:cubicBezTo>
                    <a:pt x="11350" y="47733"/>
                    <a:pt x="10599" y="50106"/>
                    <a:pt x="10012" y="52494"/>
                  </a:cubicBezTo>
                  <a:cubicBezTo>
                    <a:pt x="9858" y="53115"/>
                    <a:pt x="9718" y="53733"/>
                    <a:pt x="9579" y="54357"/>
                  </a:cubicBezTo>
                  <a:lnTo>
                    <a:pt x="9372" y="55310"/>
                  </a:lnTo>
                  <a:cubicBezTo>
                    <a:pt x="9312" y="55584"/>
                    <a:pt x="9240" y="55861"/>
                    <a:pt x="9215" y="56140"/>
                  </a:cubicBezTo>
                  <a:cubicBezTo>
                    <a:pt x="9196" y="56366"/>
                    <a:pt x="9228" y="56614"/>
                    <a:pt x="9360" y="56800"/>
                  </a:cubicBezTo>
                  <a:cubicBezTo>
                    <a:pt x="9500" y="56997"/>
                    <a:pt x="9728" y="57115"/>
                    <a:pt x="9966" y="57115"/>
                  </a:cubicBezTo>
                  <a:cubicBezTo>
                    <a:pt x="9986" y="57115"/>
                    <a:pt x="10006" y="57114"/>
                    <a:pt x="10027" y="57112"/>
                  </a:cubicBezTo>
                  <a:cubicBezTo>
                    <a:pt x="10301" y="57091"/>
                    <a:pt x="10554" y="56968"/>
                    <a:pt x="10797" y="56848"/>
                  </a:cubicBezTo>
                  <a:cubicBezTo>
                    <a:pt x="11042" y="56727"/>
                    <a:pt x="11273" y="56638"/>
                    <a:pt x="11536" y="56585"/>
                  </a:cubicBezTo>
                  <a:cubicBezTo>
                    <a:pt x="11795" y="56536"/>
                    <a:pt x="12060" y="56521"/>
                    <a:pt x="12325" y="56521"/>
                  </a:cubicBezTo>
                  <a:cubicBezTo>
                    <a:pt x="12612" y="56521"/>
                    <a:pt x="12900" y="56538"/>
                    <a:pt x="13184" y="56544"/>
                  </a:cubicBezTo>
                  <a:cubicBezTo>
                    <a:pt x="13263" y="56547"/>
                    <a:pt x="13342" y="56548"/>
                    <a:pt x="13420" y="56548"/>
                  </a:cubicBezTo>
                  <a:cubicBezTo>
                    <a:pt x="13860" y="56548"/>
                    <a:pt x="14299" y="56508"/>
                    <a:pt x="14732" y="56429"/>
                  </a:cubicBezTo>
                  <a:cubicBezTo>
                    <a:pt x="15738" y="56246"/>
                    <a:pt x="16698" y="55837"/>
                    <a:pt x="17564" y="55303"/>
                  </a:cubicBezTo>
                  <a:cubicBezTo>
                    <a:pt x="19480" y="54118"/>
                    <a:pt x="20905" y="52357"/>
                    <a:pt x="22132" y="50496"/>
                  </a:cubicBezTo>
                  <a:cubicBezTo>
                    <a:pt x="22816" y="49457"/>
                    <a:pt x="23449" y="48383"/>
                    <a:pt x="24115" y="47329"/>
                  </a:cubicBezTo>
                  <a:cubicBezTo>
                    <a:pt x="24450" y="46802"/>
                    <a:pt x="24787" y="46280"/>
                    <a:pt x="25155" y="45774"/>
                  </a:cubicBezTo>
                  <a:cubicBezTo>
                    <a:pt x="25461" y="45351"/>
                    <a:pt x="25829" y="44910"/>
                    <a:pt x="26318" y="44696"/>
                  </a:cubicBezTo>
                  <a:cubicBezTo>
                    <a:pt x="26501" y="44615"/>
                    <a:pt x="26716" y="44567"/>
                    <a:pt x="26929" y="44567"/>
                  </a:cubicBezTo>
                  <a:cubicBezTo>
                    <a:pt x="27190" y="44567"/>
                    <a:pt x="27448" y="44639"/>
                    <a:pt x="27641" y="44812"/>
                  </a:cubicBezTo>
                  <a:cubicBezTo>
                    <a:pt x="27993" y="45125"/>
                    <a:pt x="28005" y="45570"/>
                    <a:pt x="27925" y="45981"/>
                  </a:cubicBezTo>
                  <a:cubicBezTo>
                    <a:pt x="27824" y="46489"/>
                    <a:pt x="27593" y="46954"/>
                    <a:pt x="27367" y="47416"/>
                  </a:cubicBezTo>
                  <a:cubicBezTo>
                    <a:pt x="27085" y="48001"/>
                    <a:pt x="26787" y="48581"/>
                    <a:pt x="26510" y="49170"/>
                  </a:cubicBezTo>
                  <a:cubicBezTo>
                    <a:pt x="25969" y="50316"/>
                    <a:pt x="25523" y="51505"/>
                    <a:pt x="25396" y="52776"/>
                  </a:cubicBezTo>
                  <a:cubicBezTo>
                    <a:pt x="25278" y="53938"/>
                    <a:pt x="25415" y="55112"/>
                    <a:pt x="25680" y="56244"/>
                  </a:cubicBezTo>
                  <a:cubicBezTo>
                    <a:pt x="26228" y="58578"/>
                    <a:pt x="27350" y="60710"/>
                    <a:pt x="28224" y="62927"/>
                  </a:cubicBezTo>
                  <a:cubicBezTo>
                    <a:pt x="28438" y="63481"/>
                    <a:pt x="28640" y="64041"/>
                    <a:pt x="28811" y="64607"/>
                  </a:cubicBezTo>
                  <a:cubicBezTo>
                    <a:pt x="28898" y="64893"/>
                    <a:pt x="28977" y="65180"/>
                    <a:pt x="29047" y="65464"/>
                  </a:cubicBezTo>
                  <a:cubicBezTo>
                    <a:pt x="29112" y="65736"/>
                    <a:pt x="29145" y="66017"/>
                    <a:pt x="29259" y="66272"/>
                  </a:cubicBezTo>
                  <a:cubicBezTo>
                    <a:pt x="29369" y="66530"/>
                    <a:pt x="29533" y="66727"/>
                    <a:pt x="29807" y="66746"/>
                  </a:cubicBezTo>
                  <a:cubicBezTo>
                    <a:pt x="29817" y="66747"/>
                    <a:pt x="29828" y="66747"/>
                    <a:pt x="29838" y="66747"/>
                  </a:cubicBezTo>
                  <a:cubicBezTo>
                    <a:pt x="30097" y="66747"/>
                    <a:pt x="30295" y="66542"/>
                    <a:pt x="30474" y="66366"/>
                  </a:cubicBezTo>
                  <a:cubicBezTo>
                    <a:pt x="30907" y="65931"/>
                    <a:pt x="31333" y="65488"/>
                    <a:pt x="31745" y="65028"/>
                  </a:cubicBezTo>
                  <a:cubicBezTo>
                    <a:pt x="33261" y="63334"/>
                    <a:pt x="34594" y="61379"/>
                    <a:pt x="35160" y="59158"/>
                  </a:cubicBezTo>
                  <a:cubicBezTo>
                    <a:pt x="35687" y="59808"/>
                    <a:pt x="36310" y="60386"/>
                    <a:pt x="36948" y="60925"/>
                  </a:cubicBezTo>
                  <a:cubicBezTo>
                    <a:pt x="38048" y="61851"/>
                    <a:pt x="39210" y="62710"/>
                    <a:pt x="40166" y="63791"/>
                  </a:cubicBezTo>
                  <a:cubicBezTo>
                    <a:pt x="40755" y="64460"/>
                    <a:pt x="41273" y="65192"/>
                    <a:pt x="41706" y="65972"/>
                  </a:cubicBezTo>
                  <a:cubicBezTo>
                    <a:pt x="41746" y="66044"/>
                    <a:pt x="41809" y="66075"/>
                    <a:pt x="41874" y="66075"/>
                  </a:cubicBezTo>
                  <a:cubicBezTo>
                    <a:pt x="41966" y="66075"/>
                    <a:pt x="42061" y="66012"/>
                    <a:pt x="42093" y="65916"/>
                  </a:cubicBezTo>
                  <a:cubicBezTo>
                    <a:pt x="42580" y="64499"/>
                    <a:pt x="43066" y="63081"/>
                    <a:pt x="43550" y="61659"/>
                  </a:cubicBezTo>
                  <a:cubicBezTo>
                    <a:pt x="44028" y="60260"/>
                    <a:pt x="44507" y="58848"/>
                    <a:pt x="44722" y="57384"/>
                  </a:cubicBezTo>
                  <a:cubicBezTo>
                    <a:pt x="44726" y="57351"/>
                    <a:pt x="44729" y="57317"/>
                    <a:pt x="44734" y="57283"/>
                  </a:cubicBezTo>
                  <a:cubicBezTo>
                    <a:pt x="45706" y="58537"/>
                    <a:pt x="46878" y="59623"/>
                    <a:pt x="48202" y="60499"/>
                  </a:cubicBezTo>
                  <a:cubicBezTo>
                    <a:pt x="48563" y="60739"/>
                    <a:pt x="48936" y="60961"/>
                    <a:pt x="49321" y="61168"/>
                  </a:cubicBezTo>
                  <a:cubicBezTo>
                    <a:pt x="49499" y="61262"/>
                    <a:pt x="49684" y="61370"/>
                    <a:pt x="49896" y="61370"/>
                  </a:cubicBezTo>
                  <a:cubicBezTo>
                    <a:pt x="50105" y="61370"/>
                    <a:pt x="50305" y="61216"/>
                    <a:pt x="50397" y="61016"/>
                  </a:cubicBezTo>
                  <a:cubicBezTo>
                    <a:pt x="50774" y="60217"/>
                    <a:pt x="50233" y="59408"/>
                    <a:pt x="50127" y="58609"/>
                  </a:cubicBezTo>
                  <a:cubicBezTo>
                    <a:pt x="50012" y="57748"/>
                    <a:pt x="50204" y="56881"/>
                    <a:pt x="50281" y="56020"/>
                  </a:cubicBezTo>
                  <a:cubicBezTo>
                    <a:pt x="50346" y="55245"/>
                    <a:pt x="50348" y="54467"/>
                    <a:pt x="50283" y="53692"/>
                  </a:cubicBezTo>
                  <a:cubicBezTo>
                    <a:pt x="50228" y="53047"/>
                    <a:pt x="50129" y="52405"/>
                    <a:pt x="49992" y="51772"/>
                  </a:cubicBezTo>
                  <a:lnTo>
                    <a:pt x="49992" y="51772"/>
                  </a:lnTo>
                  <a:cubicBezTo>
                    <a:pt x="50991" y="52518"/>
                    <a:pt x="52243" y="52934"/>
                    <a:pt x="53465" y="53129"/>
                  </a:cubicBezTo>
                  <a:cubicBezTo>
                    <a:pt x="54546" y="53303"/>
                    <a:pt x="55643" y="53339"/>
                    <a:pt x="56733" y="53399"/>
                  </a:cubicBezTo>
                  <a:cubicBezTo>
                    <a:pt x="57273" y="53430"/>
                    <a:pt x="57809" y="53466"/>
                    <a:pt x="58346" y="53531"/>
                  </a:cubicBezTo>
                  <a:cubicBezTo>
                    <a:pt x="58540" y="53555"/>
                    <a:pt x="58780" y="53609"/>
                    <a:pt x="59006" y="53609"/>
                  </a:cubicBezTo>
                  <a:cubicBezTo>
                    <a:pt x="59241" y="53609"/>
                    <a:pt x="59461" y="53550"/>
                    <a:pt x="59597" y="53336"/>
                  </a:cubicBezTo>
                  <a:cubicBezTo>
                    <a:pt x="59744" y="53103"/>
                    <a:pt x="59667" y="52824"/>
                    <a:pt x="59561" y="52590"/>
                  </a:cubicBezTo>
                  <a:cubicBezTo>
                    <a:pt x="59467" y="52378"/>
                    <a:pt x="59362" y="52169"/>
                    <a:pt x="59263" y="51962"/>
                  </a:cubicBezTo>
                  <a:cubicBezTo>
                    <a:pt x="59066" y="51546"/>
                    <a:pt x="58863" y="51127"/>
                    <a:pt x="58659" y="50708"/>
                  </a:cubicBezTo>
                  <a:cubicBezTo>
                    <a:pt x="58247" y="49866"/>
                    <a:pt x="57829" y="49028"/>
                    <a:pt x="57386" y="48203"/>
                  </a:cubicBezTo>
                  <a:cubicBezTo>
                    <a:pt x="56517" y="46561"/>
                    <a:pt x="55566" y="44961"/>
                    <a:pt x="54459" y="43474"/>
                  </a:cubicBezTo>
                  <a:cubicBezTo>
                    <a:pt x="53523" y="42215"/>
                    <a:pt x="52478" y="41038"/>
                    <a:pt x="51297" y="40010"/>
                  </a:cubicBezTo>
                  <a:cubicBezTo>
                    <a:pt x="53535" y="39924"/>
                    <a:pt x="55655" y="38920"/>
                    <a:pt x="57528" y="37738"/>
                  </a:cubicBezTo>
                  <a:cubicBezTo>
                    <a:pt x="58647" y="37026"/>
                    <a:pt x="59718" y="36241"/>
                    <a:pt x="60813" y="35490"/>
                  </a:cubicBezTo>
                  <a:cubicBezTo>
                    <a:pt x="61371" y="35110"/>
                    <a:pt x="61939" y="34737"/>
                    <a:pt x="62524" y="34393"/>
                  </a:cubicBezTo>
                  <a:cubicBezTo>
                    <a:pt x="62801" y="34227"/>
                    <a:pt x="63082" y="34068"/>
                    <a:pt x="63371" y="33919"/>
                  </a:cubicBezTo>
                  <a:cubicBezTo>
                    <a:pt x="63513" y="33842"/>
                    <a:pt x="63658" y="33770"/>
                    <a:pt x="63804" y="33697"/>
                  </a:cubicBezTo>
                  <a:cubicBezTo>
                    <a:pt x="63954" y="33625"/>
                    <a:pt x="64088" y="33546"/>
                    <a:pt x="64182" y="33414"/>
                  </a:cubicBezTo>
                  <a:cubicBezTo>
                    <a:pt x="64329" y="33202"/>
                    <a:pt x="64303" y="32915"/>
                    <a:pt x="64115" y="32740"/>
                  </a:cubicBezTo>
                  <a:cubicBezTo>
                    <a:pt x="63956" y="32578"/>
                    <a:pt x="63725" y="32492"/>
                    <a:pt x="63508" y="32444"/>
                  </a:cubicBezTo>
                  <a:cubicBezTo>
                    <a:pt x="63198" y="32371"/>
                    <a:pt x="62880" y="32343"/>
                    <a:pt x="62572" y="32251"/>
                  </a:cubicBezTo>
                  <a:cubicBezTo>
                    <a:pt x="62228" y="32145"/>
                    <a:pt x="61891" y="32015"/>
                    <a:pt x="61564" y="31861"/>
                  </a:cubicBezTo>
                  <a:cubicBezTo>
                    <a:pt x="60938" y="31568"/>
                    <a:pt x="60334" y="31231"/>
                    <a:pt x="59699" y="30951"/>
                  </a:cubicBezTo>
                  <a:cubicBezTo>
                    <a:pt x="59147" y="30708"/>
                    <a:pt x="58582" y="30501"/>
                    <a:pt x="58002" y="30333"/>
                  </a:cubicBezTo>
                  <a:cubicBezTo>
                    <a:pt x="56644" y="29931"/>
                    <a:pt x="55227" y="29731"/>
                    <a:pt x="53810" y="29731"/>
                  </a:cubicBezTo>
                  <a:cubicBezTo>
                    <a:pt x="52811" y="29731"/>
                    <a:pt x="51811" y="29830"/>
                    <a:pt x="50832" y="30027"/>
                  </a:cubicBezTo>
                  <a:cubicBezTo>
                    <a:pt x="49643" y="30270"/>
                    <a:pt x="48486" y="30663"/>
                    <a:pt x="47395" y="31195"/>
                  </a:cubicBezTo>
                  <a:cubicBezTo>
                    <a:pt x="46851" y="31461"/>
                    <a:pt x="46126" y="31841"/>
                    <a:pt x="45475" y="31841"/>
                  </a:cubicBezTo>
                  <a:cubicBezTo>
                    <a:pt x="45085" y="31841"/>
                    <a:pt x="44721" y="31704"/>
                    <a:pt x="44438" y="31324"/>
                  </a:cubicBezTo>
                  <a:cubicBezTo>
                    <a:pt x="44183" y="30985"/>
                    <a:pt x="44183" y="30533"/>
                    <a:pt x="44539" y="30263"/>
                  </a:cubicBezTo>
                  <a:cubicBezTo>
                    <a:pt x="44897" y="29991"/>
                    <a:pt x="45451" y="29965"/>
                    <a:pt x="45896" y="29950"/>
                  </a:cubicBezTo>
                  <a:cubicBezTo>
                    <a:pt x="46994" y="29914"/>
                    <a:pt x="48077" y="29775"/>
                    <a:pt x="49140" y="29483"/>
                  </a:cubicBezTo>
                  <a:cubicBezTo>
                    <a:pt x="51251" y="28908"/>
                    <a:pt x="53220" y="27823"/>
                    <a:pt x="54849" y="26364"/>
                  </a:cubicBezTo>
                  <a:cubicBezTo>
                    <a:pt x="55672" y="25630"/>
                    <a:pt x="56401" y="24800"/>
                    <a:pt x="57022" y="23890"/>
                  </a:cubicBezTo>
                  <a:cubicBezTo>
                    <a:pt x="57326" y="23445"/>
                    <a:pt x="57602" y="22980"/>
                    <a:pt x="57848" y="22499"/>
                  </a:cubicBezTo>
                  <a:cubicBezTo>
                    <a:pt x="58146" y="21917"/>
                    <a:pt x="58387" y="21315"/>
                    <a:pt x="58659" y="20725"/>
                  </a:cubicBezTo>
                  <a:cubicBezTo>
                    <a:pt x="58928" y="20136"/>
                    <a:pt x="59236" y="19527"/>
                    <a:pt x="59653" y="19014"/>
                  </a:cubicBezTo>
                  <a:cubicBezTo>
                    <a:pt x="60035" y="18547"/>
                    <a:pt x="60596" y="18126"/>
                    <a:pt x="60685" y="17493"/>
                  </a:cubicBezTo>
                  <a:cubicBezTo>
                    <a:pt x="60726" y="17228"/>
                    <a:pt x="60695" y="16944"/>
                    <a:pt x="60550" y="16711"/>
                  </a:cubicBezTo>
                  <a:cubicBezTo>
                    <a:pt x="60406" y="16475"/>
                    <a:pt x="60120" y="16331"/>
                    <a:pt x="59824" y="16285"/>
                  </a:cubicBezTo>
                  <a:cubicBezTo>
                    <a:pt x="59119" y="16177"/>
                    <a:pt x="58411" y="16085"/>
                    <a:pt x="57701" y="16013"/>
                  </a:cubicBezTo>
                  <a:cubicBezTo>
                    <a:pt x="57081" y="15947"/>
                    <a:pt x="56446" y="15906"/>
                    <a:pt x="55810" y="15906"/>
                  </a:cubicBezTo>
                  <a:cubicBezTo>
                    <a:pt x="54043" y="15906"/>
                    <a:pt x="52270" y="16225"/>
                    <a:pt x="50794" y="17228"/>
                  </a:cubicBezTo>
                  <a:cubicBezTo>
                    <a:pt x="51323" y="16502"/>
                    <a:pt x="51838" y="15765"/>
                    <a:pt x="52341" y="15021"/>
                  </a:cubicBezTo>
                  <a:cubicBezTo>
                    <a:pt x="52669" y="14528"/>
                    <a:pt x="52991" y="14032"/>
                    <a:pt x="53304" y="13534"/>
                  </a:cubicBezTo>
                  <a:cubicBezTo>
                    <a:pt x="53617" y="13029"/>
                    <a:pt x="53944" y="12526"/>
                    <a:pt x="54218" y="11996"/>
                  </a:cubicBezTo>
                  <a:cubicBezTo>
                    <a:pt x="54462" y="11520"/>
                    <a:pt x="54652" y="10990"/>
                    <a:pt x="54608" y="10449"/>
                  </a:cubicBezTo>
                  <a:cubicBezTo>
                    <a:pt x="54570" y="9953"/>
                    <a:pt x="54360" y="9484"/>
                    <a:pt x="53944" y="9192"/>
                  </a:cubicBezTo>
                  <a:cubicBezTo>
                    <a:pt x="53618" y="8963"/>
                    <a:pt x="53171" y="8886"/>
                    <a:pt x="52740" y="8886"/>
                  </a:cubicBezTo>
                  <a:cubicBezTo>
                    <a:pt x="52624" y="8886"/>
                    <a:pt x="52510" y="8891"/>
                    <a:pt x="52399" y="8901"/>
                  </a:cubicBezTo>
                  <a:cubicBezTo>
                    <a:pt x="51874" y="8944"/>
                    <a:pt x="51405" y="9021"/>
                    <a:pt x="50912" y="9098"/>
                  </a:cubicBezTo>
                  <a:cubicBezTo>
                    <a:pt x="49046" y="9390"/>
                    <a:pt x="47172" y="9833"/>
                    <a:pt x="45482" y="10697"/>
                  </a:cubicBezTo>
                  <a:cubicBezTo>
                    <a:pt x="44657" y="11120"/>
                    <a:pt x="43884" y="11650"/>
                    <a:pt x="43217" y="12295"/>
                  </a:cubicBezTo>
                  <a:cubicBezTo>
                    <a:pt x="42440" y="13046"/>
                    <a:pt x="41858" y="13958"/>
                    <a:pt x="41258" y="14848"/>
                  </a:cubicBezTo>
                  <a:cubicBezTo>
                    <a:pt x="40948" y="15308"/>
                    <a:pt x="40630" y="15760"/>
                    <a:pt x="40264" y="16177"/>
                  </a:cubicBezTo>
                  <a:cubicBezTo>
                    <a:pt x="39901" y="16595"/>
                    <a:pt x="39574" y="16903"/>
                    <a:pt x="39210" y="17243"/>
                  </a:cubicBezTo>
                  <a:cubicBezTo>
                    <a:pt x="38611" y="17799"/>
                    <a:pt x="37995" y="18352"/>
                    <a:pt x="37501" y="19005"/>
                  </a:cubicBezTo>
                  <a:cubicBezTo>
                    <a:pt x="37836" y="18030"/>
                    <a:pt x="38031" y="17012"/>
                    <a:pt x="38110" y="15979"/>
                  </a:cubicBezTo>
                  <a:cubicBezTo>
                    <a:pt x="38226" y="14547"/>
                    <a:pt x="38115" y="13115"/>
                    <a:pt x="37879" y="11700"/>
                  </a:cubicBezTo>
                  <a:cubicBezTo>
                    <a:pt x="37646" y="10287"/>
                    <a:pt x="37290" y="8882"/>
                    <a:pt x="36907" y="7493"/>
                  </a:cubicBezTo>
                  <a:cubicBezTo>
                    <a:pt x="36508" y="6037"/>
                    <a:pt x="36096" y="4586"/>
                    <a:pt x="35689" y="3130"/>
                  </a:cubicBezTo>
                  <a:cubicBezTo>
                    <a:pt x="35588" y="2766"/>
                    <a:pt x="35485" y="2403"/>
                    <a:pt x="35386" y="2035"/>
                  </a:cubicBezTo>
                  <a:cubicBezTo>
                    <a:pt x="35287" y="1669"/>
                    <a:pt x="35205" y="1373"/>
                    <a:pt x="35066" y="1060"/>
                  </a:cubicBezTo>
                  <a:cubicBezTo>
                    <a:pt x="34826" y="514"/>
                    <a:pt x="34335" y="0"/>
                    <a:pt x="33699" y="0"/>
                  </a:cubicBezTo>
                  <a:close/>
                </a:path>
              </a:pathLst>
            </a:custGeom>
            <a:solidFill>
              <a:srgbClr val="E5B223"/>
            </a:solidFill>
            <a:ln w="9525" cap="flat" cmpd="sng">
              <a:solidFill>
                <a:srgbClr val="6D5B3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3860;p11">
              <a:extLst>
                <a:ext uri="{FF2B5EF4-FFF2-40B4-BE49-F238E27FC236}">
                  <a16:creationId xmlns:a16="http://schemas.microsoft.com/office/drawing/2014/main" id="{179A59FE-A4D8-E327-9FA8-5F1E9AE0759A}"/>
                </a:ext>
              </a:extLst>
            </p:cNvPr>
            <p:cNvSpPr/>
            <p:nvPr/>
          </p:nvSpPr>
          <p:spPr>
            <a:xfrm>
              <a:off x="2363225" y="4342000"/>
              <a:ext cx="78900" cy="77225"/>
            </a:xfrm>
            <a:custGeom>
              <a:avLst/>
              <a:gdLst/>
              <a:ahLst/>
              <a:cxnLst/>
              <a:rect l="l" t="t" r="r" b="b"/>
              <a:pathLst>
                <a:path w="3156" h="3089" extrusionOk="0">
                  <a:moveTo>
                    <a:pt x="299" y="1"/>
                  </a:moveTo>
                  <a:cubicBezTo>
                    <a:pt x="143" y="1"/>
                    <a:pt x="0" y="217"/>
                    <a:pt x="141" y="370"/>
                  </a:cubicBezTo>
                  <a:cubicBezTo>
                    <a:pt x="969" y="1280"/>
                    <a:pt x="1826" y="2168"/>
                    <a:pt x="2704" y="3027"/>
                  </a:cubicBezTo>
                  <a:cubicBezTo>
                    <a:pt x="2749" y="3071"/>
                    <a:pt x="2798" y="3089"/>
                    <a:pt x="2846" y="3089"/>
                  </a:cubicBezTo>
                  <a:cubicBezTo>
                    <a:pt x="3011" y="3089"/>
                    <a:pt x="3155" y="2874"/>
                    <a:pt x="3002" y="2726"/>
                  </a:cubicBezTo>
                  <a:cubicBezTo>
                    <a:pt x="2122" y="1862"/>
                    <a:pt x="1267" y="977"/>
                    <a:pt x="437" y="67"/>
                  </a:cubicBezTo>
                  <a:cubicBezTo>
                    <a:pt x="395" y="20"/>
                    <a:pt x="346" y="1"/>
                    <a:pt x="299"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3861;p11">
              <a:extLst>
                <a:ext uri="{FF2B5EF4-FFF2-40B4-BE49-F238E27FC236}">
                  <a16:creationId xmlns:a16="http://schemas.microsoft.com/office/drawing/2014/main" id="{04F04BC6-F398-A75F-F4CB-BD6767D8D67D}"/>
                </a:ext>
              </a:extLst>
            </p:cNvPr>
            <p:cNvSpPr/>
            <p:nvPr/>
          </p:nvSpPr>
          <p:spPr>
            <a:xfrm>
              <a:off x="2535800" y="4249250"/>
              <a:ext cx="35850" cy="95700"/>
            </a:xfrm>
            <a:custGeom>
              <a:avLst/>
              <a:gdLst/>
              <a:ahLst/>
              <a:cxnLst/>
              <a:rect l="l" t="t" r="r" b="b"/>
              <a:pathLst>
                <a:path w="1434" h="3828" extrusionOk="0">
                  <a:moveTo>
                    <a:pt x="258" y="0"/>
                  </a:moveTo>
                  <a:cubicBezTo>
                    <a:pt x="132" y="0"/>
                    <a:pt x="0" y="106"/>
                    <a:pt x="44" y="266"/>
                  </a:cubicBezTo>
                  <a:cubicBezTo>
                    <a:pt x="357" y="1404"/>
                    <a:pt x="670" y="2542"/>
                    <a:pt x="980" y="3681"/>
                  </a:cubicBezTo>
                  <a:cubicBezTo>
                    <a:pt x="1009" y="3784"/>
                    <a:pt x="1089" y="3828"/>
                    <a:pt x="1171" y="3828"/>
                  </a:cubicBezTo>
                  <a:cubicBezTo>
                    <a:pt x="1299" y="3828"/>
                    <a:pt x="1433" y="3721"/>
                    <a:pt x="1389" y="3560"/>
                  </a:cubicBezTo>
                  <a:lnTo>
                    <a:pt x="451" y="150"/>
                  </a:lnTo>
                  <a:cubicBezTo>
                    <a:pt x="422" y="45"/>
                    <a:pt x="341" y="0"/>
                    <a:pt x="25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 name="Google Shape;3862;p11">
              <a:extLst>
                <a:ext uri="{FF2B5EF4-FFF2-40B4-BE49-F238E27FC236}">
                  <a16:creationId xmlns:a16="http://schemas.microsoft.com/office/drawing/2014/main" id="{CB76D25A-63B6-C0E4-D31D-802247023545}"/>
                </a:ext>
              </a:extLst>
            </p:cNvPr>
            <p:cNvSpPr/>
            <p:nvPr/>
          </p:nvSpPr>
          <p:spPr>
            <a:xfrm>
              <a:off x="2748350" y="4290625"/>
              <a:ext cx="33150" cy="66325"/>
            </a:xfrm>
            <a:custGeom>
              <a:avLst/>
              <a:gdLst/>
              <a:ahLst/>
              <a:cxnLst/>
              <a:rect l="l" t="t" r="r" b="b"/>
              <a:pathLst>
                <a:path w="1326" h="2653" extrusionOk="0">
                  <a:moveTo>
                    <a:pt x="1072" y="1"/>
                  </a:moveTo>
                  <a:cubicBezTo>
                    <a:pt x="987" y="1"/>
                    <a:pt x="905" y="48"/>
                    <a:pt x="880" y="156"/>
                  </a:cubicBezTo>
                  <a:cubicBezTo>
                    <a:pt x="716" y="914"/>
                    <a:pt x="449" y="1648"/>
                    <a:pt x="88" y="2336"/>
                  </a:cubicBezTo>
                  <a:cubicBezTo>
                    <a:pt x="1" y="2503"/>
                    <a:pt x="146" y="2653"/>
                    <a:pt x="288" y="2653"/>
                  </a:cubicBezTo>
                  <a:cubicBezTo>
                    <a:pt x="353" y="2653"/>
                    <a:pt x="416" y="2621"/>
                    <a:pt x="456" y="2546"/>
                  </a:cubicBezTo>
                  <a:cubicBezTo>
                    <a:pt x="837" y="1826"/>
                    <a:pt x="1118" y="1056"/>
                    <a:pt x="1292" y="259"/>
                  </a:cubicBezTo>
                  <a:cubicBezTo>
                    <a:pt x="1326" y="101"/>
                    <a:pt x="1196" y="1"/>
                    <a:pt x="107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 name="Google Shape;3863;p11">
              <a:extLst>
                <a:ext uri="{FF2B5EF4-FFF2-40B4-BE49-F238E27FC236}">
                  <a16:creationId xmlns:a16="http://schemas.microsoft.com/office/drawing/2014/main" id="{675B8F36-4D74-CDF5-7F05-1B998C6B58D0}"/>
                </a:ext>
              </a:extLst>
            </p:cNvPr>
            <p:cNvSpPr/>
            <p:nvPr/>
          </p:nvSpPr>
          <p:spPr>
            <a:xfrm>
              <a:off x="2083525" y="4423950"/>
              <a:ext cx="282025" cy="145575"/>
            </a:xfrm>
            <a:custGeom>
              <a:avLst/>
              <a:gdLst/>
              <a:ahLst/>
              <a:cxnLst/>
              <a:rect l="l" t="t" r="r" b="b"/>
              <a:pathLst>
                <a:path w="11281" h="5823" extrusionOk="0">
                  <a:moveTo>
                    <a:pt x="246" y="0"/>
                  </a:moveTo>
                  <a:cubicBezTo>
                    <a:pt x="210" y="0"/>
                    <a:pt x="173" y="9"/>
                    <a:pt x="140" y="28"/>
                  </a:cubicBezTo>
                  <a:cubicBezTo>
                    <a:pt x="46" y="86"/>
                    <a:pt x="1" y="226"/>
                    <a:pt x="68" y="322"/>
                  </a:cubicBezTo>
                  <a:cubicBezTo>
                    <a:pt x="934" y="1576"/>
                    <a:pt x="2116" y="2575"/>
                    <a:pt x="3428" y="3338"/>
                  </a:cubicBezTo>
                  <a:cubicBezTo>
                    <a:pt x="4862" y="4173"/>
                    <a:pt x="6448" y="4719"/>
                    <a:pt x="8046" y="5143"/>
                  </a:cubicBezTo>
                  <a:cubicBezTo>
                    <a:pt x="8999" y="5395"/>
                    <a:pt x="9964" y="5607"/>
                    <a:pt x="10927" y="5817"/>
                  </a:cubicBezTo>
                  <a:cubicBezTo>
                    <a:pt x="10944" y="5820"/>
                    <a:pt x="10961" y="5822"/>
                    <a:pt x="10977" y="5822"/>
                  </a:cubicBezTo>
                  <a:cubicBezTo>
                    <a:pt x="11204" y="5822"/>
                    <a:pt x="11280" y="5461"/>
                    <a:pt x="11030" y="5405"/>
                  </a:cubicBezTo>
                  <a:cubicBezTo>
                    <a:pt x="9353" y="5042"/>
                    <a:pt x="7673" y="4671"/>
                    <a:pt x="6061" y="4084"/>
                  </a:cubicBezTo>
                  <a:cubicBezTo>
                    <a:pt x="4641" y="3571"/>
                    <a:pt x="3264" y="2873"/>
                    <a:pt x="2102" y="1906"/>
                  </a:cubicBezTo>
                  <a:cubicBezTo>
                    <a:pt x="1469" y="1381"/>
                    <a:pt x="898" y="782"/>
                    <a:pt x="431" y="105"/>
                  </a:cubicBezTo>
                  <a:cubicBezTo>
                    <a:pt x="389" y="38"/>
                    <a:pt x="318" y="0"/>
                    <a:pt x="24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3864;p11">
              <a:extLst>
                <a:ext uri="{FF2B5EF4-FFF2-40B4-BE49-F238E27FC236}">
                  <a16:creationId xmlns:a16="http://schemas.microsoft.com/office/drawing/2014/main" id="{17E186C2-3EF2-BF9D-57E1-98675803D46E}"/>
                </a:ext>
              </a:extLst>
            </p:cNvPr>
            <p:cNvSpPr/>
            <p:nvPr/>
          </p:nvSpPr>
          <p:spPr>
            <a:xfrm>
              <a:off x="2197475" y="4646025"/>
              <a:ext cx="156550" cy="21850"/>
            </a:xfrm>
            <a:custGeom>
              <a:avLst/>
              <a:gdLst/>
              <a:ahLst/>
              <a:cxnLst/>
              <a:rect l="l" t="t" r="r" b="b"/>
              <a:pathLst>
                <a:path w="6262" h="874" extrusionOk="0">
                  <a:moveTo>
                    <a:pt x="5963" y="1"/>
                  </a:moveTo>
                  <a:cubicBezTo>
                    <a:pt x="5944" y="1"/>
                    <a:pt x="5923" y="4"/>
                    <a:pt x="5902" y="9"/>
                  </a:cubicBezTo>
                  <a:cubicBezTo>
                    <a:pt x="4852" y="302"/>
                    <a:pt x="3768" y="450"/>
                    <a:pt x="2679" y="450"/>
                  </a:cubicBezTo>
                  <a:cubicBezTo>
                    <a:pt x="2310" y="450"/>
                    <a:pt x="1941" y="433"/>
                    <a:pt x="1572" y="399"/>
                  </a:cubicBezTo>
                  <a:cubicBezTo>
                    <a:pt x="1166" y="363"/>
                    <a:pt x="759" y="305"/>
                    <a:pt x="357" y="224"/>
                  </a:cubicBezTo>
                  <a:cubicBezTo>
                    <a:pt x="341" y="220"/>
                    <a:pt x="325" y="219"/>
                    <a:pt x="310" y="219"/>
                  </a:cubicBezTo>
                  <a:cubicBezTo>
                    <a:pt x="78" y="219"/>
                    <a:pt x="0" y="583"/>
                    <a:pt x="254" y="635"/>
                  </a:cubicBezTo>
                  <a:cubicBezTo>
                    <a:pt x="1057" y="794"/>
                    <a:pt x="1871" y="873"/>
                    <a:pt x="2684" y="873"/>
                  </a:cubicBezTo>
                  <a:cubicBezTo>
                    <a:pt x="3807" y="873"/>
                    <a:pt x="4929" y="722"/>
                    <a:pt x="6020" y="418"/>
                  </a:cubicBezTo>
                  <a:cubicBezTo>
                    <a:pt x="6261" y="350"/>
                    <a:pt x="6181" y="1"/>
                    <a:pt x="596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3865;p11">
              <a:extLst>
                <a:ext uri="{FF2B5EF4-FFF2-40B4-BE49-F238E27FC236}">
                  <a16:creationId xmlns:a16="http://schemas.microsoft.com/office/drawing/2014/main" id="{063421F4-E647-C82C-8CE9-0FD23EEC0D58}"/>
                </a:ext>
              </a:extLst>
            </p:cNvPr>
            <p:cNvSpPr/>
            <p:nvPr/>
          </p:nvSpPr>
          <p:spPr>
            <a:xfrm>
              <a:off x="2146650" y="4797375"/>
              <a:ext cx="254325" cy="167500"/>
            </a:xfrm>
            <a:custGeom>
              <a:avLst/>
              <a:gdLst/>
              <a:ahLst/>
              <a:cxnLst/>
              <a:rect l="l" t="t" r="r" b="b"/>
              <a:pathLst>
                <a:path w="10173" h="6700" extrusionOk="0">
                  <a:moveTo>
                    <a:pt x="9896" y="0"/>
                  </a:moveTo>
                  <a:cubicBezTo>
                    <a:pt x="9873" y="0"/>
                    <a:pt x="9850" y="4"/>
                    <a:pt x="9824" y="13"/>
                  </a:cubicBezTo>
                  <a:lnTo>
                    <a:pt x="7362" y="863"/>
                  </a:lnTo>
                  <a:cubicBezTo>
                    <a:pt x="6599" y="1127"/>
                    <a:pt x="5836" y="1392"/>
                    <a:pt x="5114" y="1753"/>
                  </a:cubicBezTo>
                  <a:cubicBezTo>
                    <a:pt x="3800" y="2405"/>
                    <a:pt x="2681" y="3387"/>
                    <a:pt x="1687" y="4458"/>
                  </a:cubicBezTo>
                  <a:cubicBezTo>
                    <a:pt x="1124" y="5060"/>
                    <a:pt x="602" y="5698"/>
                    <a:pt x="84" y="6335"/>
                  </a:cubicBezTo>
                  <a:cubicBezTo>
                    <a:pt x="12" y="6425"/>
                    <a:pt x="0" y="6550"/>
                    <a:pt x="87" y="6636"/>
                  </a:cubicBezTo>
                  <a:cubicBezTo>
                    <a:pt x="130" y="6678"/>
                    <a:pt x="186" y="6700"/>
                    <a:pt x="240" y="6700"/>
                  </a:cubicBezTo>
                  <a:cubicBezTo>
                    <a:pt x="295" y="6700"/>
                    <a:pt x="349" y="6678"/>
                    <a:pt x="385" y="6632"/>
                  </a:cubicBezTo>
                  <a:cubicBezTo>
                    <a:pt x="1290" y="5512"/>
                    <a:pt x="2222" y="4400"/>
                    <a:pt x="3321" y="3464"/>
                  </a:cubicBezTo>
                  <a:cubicBezTo>
                    <a:pt x="3858" y="3000"/>
                    <a:pt x="4441" y="2595"/>
                    <a:pt x="5064" y="2254"/>
                  </a:cubicBezTo>
                  <a:cubicBezTo>
                    <a:pt x="5755" y="1878"/>
                    <a:pt x="6493" y="1611"/>
                    <a:pt x="7237" y="1356"/>
                  </a:cubicBezTo>
                  <a:lnTo>
                    <a:pt x="9942" y="422"/>
                  </a:lnTo>
                  <a:cubicBezTo>
                    <a:pt x="10173" y="342"/>
                    <a:pt x="10103" y="0"/>
                    <a:pt x="989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3866;p11">
              <a:extLst>
                <a:ext uri="{FF2B5EF4-FFF2-40B4-BE49-F238E27FC236}">
                  <a16:creationId xmlns:a16="http://schemas.microsoft.com/office/drawing/2014/main" id="{84CEE20D-2082-71F1-9C9D-EBB74F04E0F2}"/>
                </a:ext>
              </a:extLst>
            </p:cNvPr>
            <p:cNvSpPr/>
            <p:nvPr/>
          </p:nvSpPr>
          <p:spPr>
            <a:xfrm>
              <a:off x="2712150" y="4957950"/>
              <a:ext cx="48650" cy="303600"/>
            </a:xfrm>
            <a:custGeom>
              <a:avLst/>
              <a:gdLst/>
              <a:ahLst/>
              <a:cxnLst/>
              <a:rect l="l" t="t" r="r" b="b"/>
              <a:pathLst>
                <a:path w="1946" h="12144" extrusionOk="0">
                  <a:moveTo>
                    <a:pt x="293" y="0"/>
                  </a:moveTo>
                  <a:cubicBezTo>
                    <a:pt x="147" y="0"/>
                    <a:pt x="0" y="156"/>
                    <a:pt x="99" y="317"/>
                  </a:cubicBezTo>
                  <a:cubicBezTo>
                    <a:pt x="850" y="1544"/>
                    <a:pt x="1264" y="2955"/>
                    <a:pt x="1392" y="4382"/>
                  </a:cubicBezTo>
                  <a:cubicBezTo>
                    <a:pt x="1536" y="5982"/>
                    <a:pt x="1332" y="7592"/>
                    <a:pt x="935" y="9142"/>
                  </a:cubicBezTo>
                  <a:cubicBezTo>
                    <a:pt x="701" y="10074"/>
                    <a:pt x="393" y="10983"/>
                    <a:pt x="51" y="11879"/>
                  </a:cubicBezTo>
                  <a:cubicBezTo>
                    <a:pt x="13" y="11987"/>
                    <a:pt x="104" y="12110"/>
                    <a:pt x="208" y="12139"/>
                  </a:cubicBezTo>
                  <a:cubicBezTo>
                    <a:pt x="222" y="12142"/>
                    <a:pt x="236" y="12144"/>
                    <a:pt x="250" y="12144"/>
                  </a:cubicBezTo>
                  <a:cubicBezTo>
                    <a:pt x="339" y="12144"/>
                    <a:pt x="430" y="12076"/>
                    <a:pt x="463" y="11985"/>
                  </a:cubicBezTo>
                  <a:cubicBezTo>
                    <a:pt x="1086" y="10353"/>
                    <a:pt x="1582" y="8673"/>
                    <a:pt x="1775" y="6933"/>
                  </a:cubicBezTo>
                  <a:cubicBezTo>
                    <a:pt x="1945" y="5417"/>
                    <a:pt x="1871" y="3867"/>
                    <a:pt x="1459" y="2396"/>
                  </a:cubicBezTo>
                  <a:cubicBezTo>
                    <a:pt x="1233" y="1590"/>
                    <a:pt x="898" y="817"/>
                    <a:pt x="463" y="100"/>
                  </a:cubicBezTo>
                  <a:cubicBezTo>
                    <a:pt x="420" y="30"/>
                    <a:pt x="357" y="0"/>
                    <a:pt x="29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3867;p11">
              <a:extLst>
                <a:ext uri="{FF2B5EF4-FFF2-40B4-BE49-F238E27FC236}">
                  <a16:creationId xmlns:a16="http://schemas.microsoft.com/office/drawing/2014/main" id="{31D9758D-BCD9-00F6-6B18-8C387BBAF8BC}"/>
                </a:ext>
              </a:extLst>
            </p:cNvPr>
            <p:cNvSpPr/>
            <p:nvPr/>
          </p:nvSpPr>
          <p:spPr>
            <a:xfrm>
              <a:off x="2823575" y="4922475"/>
              <a:ext cx="140350" cy="318775"/>
            </a:xfrm>
            <a:custGeom>
              <a:avLst/>
              <a:gdLst/>
              <a:ahLst/>
              <a:cxnLst/>
              <a:rect l="l" t="t" r="r" b="b"/>
              <a:pathLst>
                <a:path w="5614" h="12751" extrusionOk="0">
                  <a:moveTo>
                    <a:pt x="232" y="1"/>
                  </a:moveTo>
                  <a:cubicBezTo>
                    <a:pt x="181" y="1"/>
                    <a:pt x="130" y="19"/>
                    <a:pt x="88" y="61"/>
                  </a:cubicBezTo>
                  <a:cubicBezTo>
                    <a:pt x="1" y="147"/>
                    <a:pt x="3" y="289"/>
                    <a:pt x="90" y="362"/>
                  </a:cubicBezTo>
                  <a:cubicBezTo>
                    <a:pt x="1488" y="1481"/>
                    <a:pt x="2627" y="2889"/>
                    <a:pt x="3467" y="4465"/>
                  </a:cubicBezTo>
                  <a:cubicBezTo>
                    <a:pt x="4299" y="6029"/>
                    <a:pt x="4819" y="7738"/>
                    <a:pt x="5000" y="9500"/>
                  </a:cubicBezTo>
                  <a:cubicBezTo>
                    <a:pt x="5103" y="10494"/>
                    <a:pt x="5089" y="11495"/>
                    <a:pt x="4959" y="12484"/>
                  </a:cubicBezTo>
                  <a:cubicBezTo>
                    <a:pt x="4944" y="12600"/>
                    <a:pt x="4995" y="12713"/>
                    <a:pt x="5113" y="12744"/>
                  </a:cubicBezTo>
                  <a:cubicBezTo>
                    <a:pt x="5130" y="12749"/>
                    <a:pt x="5148" y="12751"/>
                    <a:pt x="5166" y="12751"/>
                  </a:cubicBezTo>
                  <a:cubicBezTo>
                    <a:pt x="5265" y="12751"/>
                    <a:pt x="5358" y="12686"/>
                    <a:pt x="5370" y="12588"/>
                  </a:cubicBezTo>
                  <a:cubicBezTo>
                    <a:pt x="5613" y="10759"/>
                    <a:pt x="5481" y="8901"/>
                    <a:pt x="4983" y="7124"/>
                  </a:cubicBezTo>
                  <a:cubicBezTo>
                    <a:pt x="4494" y="5365"/>
                    <a:pt x="3669" y="3717"/>
                    <a:pt x="2552" y="2273"/>
                  </a:cubicBezTo>
                  <a:cubicBezTo>
                    <a:pt x="1919" y="1452"/>
                    <a:pt x="1195" y="708"/>
                    <a:pt x="388" y="58"/>
                  </a:cubicBezTo>
                  <a:cubicBezTo>
                    <a:pt x="342" y="22"/>
                    <a:pt x="287" y="1"/>
                    <a:pt x="23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9" name="Google Shape;3868;p11">
              <a:extLst>
                <a:ext uri="{FF2B5EF4-FFF2-40B4-BE49-F238E27FC236}">
                  <a16:creationId xmlns:a16="http://schemas.microsoft.com/office/drawing/2014/main" id="{D31CEC8A-8488-01D8-3F3F-1BDFA20915B7}"/>
                </a:ext>
              </a:extLst>
            </p:cNvPr>
            <p:cNvSpPr/>
            <p:nvPr/>
          </p:nvSpPr>
          <p:spPr>
            <a:xfrm>
              <a:off x="2907225" y="4849975"/>
              <a:ext cx="190150" cy="250475"/>
            </a:xfrm>
            <a:custGeom>
              <a:avLst/>
              <a:gdLst/>
              <a:ahLst/>
              <a:cxnLst/>
              <a:rect l="l" t="t" r="r" b="b"/>
              <a:pathLst>
                <a:path w="7606" h="10019" extrusionOk="0">
                  <a:moveTo>
                    <a:pt x="243" y="0"/>
                  </a:moveTo>
                  <a:cubicBezTo>
                    <a:pt x="171" y="0"/>
                    <a:pt x="101" y="33"/>
                    <a:pt x="60" y="104"/>
                  </a:cubicBezTo>
                  <a:cubicBezTo>
                    <a:pt x="0" y="207"/>
                    <a:pt x="36" y="347"/>
                    <a:pt x="142" y="393"/>
                  </a:cubicBezTo>
                  <a:cubicBezTo>
                    <a:pt x="1432" y="980"/>
                    <a:pt x="2554" y="1883"/>
                    <a:pt x="3403" y="3018"/>
                  </a:cubicBezTo>
                  <a:cubicBezTo>
                    <a:pt x="3644" y="3341"/>
                    <a:pt x="3861" y="3680"/>
                    <a:pt x="4051" y="4034"/>
                  </a:cubicBezTo>
                  <a:cubicBezTo>
                    <a:pt x="4068" y="4063"/>
                    <a:pt x="4089" y="4087"/>
                    <a:pt x="4116" y="4106"/>
                  </a:cubicBezTo>
                  <a:cubicBezTo>
                    <a:pt x="4118" y="4114"/>
                    <a:pt x="4118" y="4123"/>
                    <a:pt x="4125" y="4128"/>
                  </a:cubicBezTo>
                  <a:lnTo>
                    <a:pt x="6484" y="8636"/>
                  </a:lnTo>
                  <a:lnTo>
                    <a:pt x="7155" y="9914"/>
                  </a:lnTo>
                  <a:cubicBezTo>
                    <a:pt x="7194" y="9988"/>
                    <a:pt x="7255" y="10019"/>
                    <a:pt x="7318" y="10019"/>
                  </a:cubicBezTo>
                  <a:cubicBezTo>
                    <a:pt x="7458" y="10019"/>
                    <a:pt x="7605" y="9863"/>
                    <a:pt x="7519" y="9695"/>
                  </a:cubicBezTo>
                  <a:lnTo>
                    <a:pt x="5158" y="5187"/>
                  </a:lnTo>
                  <a:lnTo>
                    <a:pt x="4489" y="3911"/>
                  </a:lnTo>
                  <a:cubicBezTo>
                    <a:pt x="4474" y="3880"/>
                    <a:pt x="4450" y="3856"/>
                    <a:pt x="4424" y="3837"/>
                  </a:cubicBezTo>
                  <a:cubicBezTo>
                    <a:pt x="4419" y="3830"/>
                    <a:pt x="4419" y="3822"/>
                    <a:pt x="4414" y="3815"/>
                  </a:cubicBezTo>
                  <a:cubicBezTo>
                    <a:pt x="3704" y="2518"/>
                    <a:pt x="2681" y="1418"/>
                    <a:pt x="1440" y="617"/>
                  </a:cubicBezTo>
                  <a:cubicBezTo>
                    <a:pt x="1091" y="393"/>
                    <a:pt x="727" y="195"/>
                    <a:pt x="349" y="25"/>
                  </a:cubicBezTo>
                  <a:cubicBezTo>
                    <a:pt x="316" y="8"/>
                    <a:pt x="279" y="0"/>
                    <a:pt x="24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3869;p11">
              <a:extLst>
                <a:ext uri="{FF2B5EF4-FFF2-40B4-BE49-F238E27FC236}">
                  <a16:creationId xmlns:a16="http://schemas.microsoft.com/office/drawing/2014/main" id="{9E8BF337-EBEC-B75F-72C1-EC4E5DEBC7BC}"/>
                </a:ext>
              </a:extLst>
            </p:cNvPr>
            <p:cNvSpPr/>
            <p:nvPr/>
          </p:nvSpPr>
          <p:spPr>
            <a:xfrm>
              <a:off x="2952575" y="4770425"/>
              <a:ext cx="163925" cy="37775"/>
            </a:xfrm>
            <a:custGeom>
              <a:avLst/>
              <a:gdLst/>
              <a:ahLst/>
              <a:cxnLst/>
              <a:rect l="l" t="t" r="r" b="b"/>
              <a:pathLst>
                <a:path w="6557" h="1511" extrusionOk="0">
                  <a:moveTo>
                    <a:pt x="307" y="1"/>
                  </a:moveTo>
                  <a:cubicBezTo>
                    <a:pt x="120" y="1"/>
                    <a:pt x="0" y="286"/>
                    <a:pt x="201" y="400"/>
                  </a:cubicBezTo>
                  <a:cubicBezTo>
                    <a:pt x="1503" y="1130"/>
                    <a:pt x="2968" y="1510"/>
                    <a:pt x="4455" y="1510"/>
                  </a:cubicBezTo>
                  <a:cubicBezTo>
                    <a:pt x="4611" y="1510"/>
                    <a:pt x="4768" y="1506"/>
                    <a:pt x="4925" y="1498"/>
                  </a:cubicBezTo>
                  <a:cubicBezTo>
                    <a:pt x="5390" y="1471"/>
                    <a:pt x="5852" y="1406"/>
                    <a:pt x="6307" y="1308"/>
                  </a:cubicBezTo>
                  <a:cubicBezTo>
                    <a:pt x="6557" y="1251"/>
                    <a:pt x="6467" y="893"/>
                    <a:pt x="6237" y="893"/>
                  </a:cubicBezTo>
                  <a:cubicBezTo>
                    <a:pt x="6222" y="893"/>
                    <a:pt x="6205" y="895"/>
                    <a:pt x="6189" y="899"/>
                  </a:cubicBezTo>
                  <a:cubicBezTo>
                    <a:pt x="5612" y="1023"/>
                    <a:pt x="5026" y="1084"/>
                    <a:pt x="4442" y="1084"/>
                  </a:cubicBezTo>
                  <a:cubicBezTo>
                    <a:pt x="3474" y="1084"/>
                    <a:pt x="2509" y="915"/>
                    <a:pt x="1592" y="578"/>
                  </a:cubicBezTo>
                  <a:cubicBezTo>
                    <a:pt x="1183" y="427"/>
                    <a:pt x="788" y="244"/>
                    <a:pt x="410" y="30"/>
                  </a:cubicBezTo>
                  <a:cubicBezTo>
                    <a:pt x="374" y="9"/>
                    <a:pt x="339" y="1"/>
                    <a:pt x="307"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3870;p11">
              <a:extLst>
                <a:ext uri="{FF2B5EF4-FFF2-40B4-BE49-F238E27FC236}">
                  <a16:creationId xmlns:a16="http://schemas.microsoft.com/office/drawing/2014/main" id="{F292C4C2-3EFF-B5B3-3DED-D5ADBFE953F3}"/>
                </a:ext>
              </a:extLst>
            </p:cNvPr>
            <p:cNvSpPr/>
            <p:nvPr/>
          </p:nvSpPr>
          <p:spPr>
            <a:xfrm>
              <a:off x="2888575" y="4242275"/>
              <a:ext cx="222850" cy="210925"/>
            </a:xfrm>
            <a:custGeom>
              <a:avLst/>
              <a:gdLst/>
              <a:ahLst/>
              <a:cxnLst/>
              <a:rect l="l" t="t" r="r" b="b"/>
              <a:pathLst>
                <a:path w="8914" h="8437" extrusionOk="0">
                  <a:moveTo>
                    <a:pt x="8628" y="1"/>
                  </a:moveTo>
                  <a:cubicBezTo>
                    <a:pt x="8563" y="1"/>
                    <a:pt x="8498" y="32"/>
                    <a:pt x="8457" y="109"/>
                  </a:cubicBezTo>
                  <a:cubicBezTo>
                    <a:pt x="6599" y="3579"/>
                    <a:pt x="3680" y="6362"/>
                    <a:pt x="128" y="8051"/>
                  </a:cubicBezTo>
                  <a:cubicBezTo>
                    <a:pt x="24" y="8099"/>
                    <a:pt x="0" y="8251"/>
                    <a:pt x="56" y="8340"/>
                  </a:cubicBezTo>
                  <a:cubicBezTo>
                    <a:pt x="91" y="8402"/>
                    <a:pt x="164" y="8436"/>
                    <a:pt x="240" y="8436"/>
                  </a:cubicBezTo>
                  <a:cubicBezTo>
                    <a:pt x="276" y="8436"/>
                    <a:pt x="313" y="8428"/>
                    <a:pt x="347" y="8412"/>
                  </a:cubicBezTo>
                  <a:cubicBezTo>
                    <a:pt x="1752" y="7743"/>
                    <a:pt x="3066" y="6901"/>
                    <a:pt x="4263" y="5907"/>
                  </a:cubicBezTo>
                  <a:cubicBezTo>
                    <a:pt x="5454" y="4913"/>
                    <a:pt x="6520" y="3777"/>
                    <a:pt x="7437" y="2525"/>
                  </a:cubicBezTo>
                  <a:cubicBezTo>
                    <a:pt x="7952" y="1823"/>
                    <a:pt x="8416" y="1084"/>
                    <a:pt x="8828" y="316"/>
                  </a:cubicBezTo>
                  <a:cubicBezTo>
                    <a:pt x="8914" y="151"/>
                    <a:pt x="8769" y="1"/>
                    <a:pt x="8628"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3871;p11">
              <a:extLst>
                <a:ext uri="{FF2B5EF4-FFF2-40B4-BE49-F238E27FC236}">
                  <a16:creationId xmlns:a16="http://schemas.microsoft.com/office/drawing/2014/main" id="{7E308EA8-4F70-FD7C-4F29-1A94C72932A5}"/>
                </a:ext>
              </a:extLst>
            </p:cNvPr>
            <p:cNvSpPr/>
            <p:nvPr/>
          </p:nvSpPr>
          <p:spPr>
            <a:xfrm>
              <a:off x="2554025" y="4961300"/>
              <a:ext cx="47025" cy="218300"/>
            </a:xfrm>
            <a:custGeom>
              <a:avLst/>
              <a:gdLst/>
              <a:ahLst/>
              <a:cxnLst/>
              <a:rect l="l" t="t" r="r" b="b"/>
              <a:pathLst>
                <a:path w="1881" h="8732" extrusionOk="0">
                  <a:moveTo>
                    <a:pt x="1643" y="1"/>
                  </a:moveTo>
                  <a:cubicBezTo>
                    <a:pt x="1568" y="1"/>
                    <a:pt x="1499" y="38"/>
                    <a:pt x="1469" y="108"/>
                  </a:cubicBezTo>
                  <a:cubicBezTo>
                    <a:pt x="612" y="2188"/>
                    <a:pt x="126" y="4399"/>
                    <a:pt x="27" y="6645"/>
                  </a:cubicBezTo>
                  <a:cubicBezTo>
                    <a:pt x="1" y="7275"/>
                    <a:pt x="8" y="7904"/>
                    <a:pt x="39" y="8532"/>
                  </a:cubicBezTo>
                  <a:cubicBezTo>
                    <a:pt x="48" y="8666"/>
                    <a:pt x="155" y="8732"/>
                    <a:pt x="259" y="8732"/>
                  </a:cubicBezTo>
                  <a:cubicBezTo>
                    <a:pt x="367" y="8732"/>
                    <a:pt x="473" y="8661"/>
                    <a:pt x="465" y="8522"/>
                  </a:cubicBezTo>
                  <a:cubicBezTo>
                    <a:pt x="343" y="6342"/>
                    <a:pt x="600" y="4156"/>
                    <a:pt x="1224" y="2065"/>
                  </a:cubicBezTo>
                  <a:cubicBezTo>
                    <a:pt x="1399" y="1473"/>
                    <a:pt x="1604" y="890"/>
                    <a:pt x="1840" y="320"/>
                  </a:cubicBezTo>
                  <a:cubicBezTo>
                    <a:pt x="1881" y="214"/>
                    <a:pt x="1866" y="91"/>
                    <a:pt x="1758" y="31"/>
                  </a:cubicBezTo>
                  <a:cubicBezTo>
                    <a:pt x="1721" y="11"/>
                    <a:pt x="1681" y="1"/>
                    <a:pt x="164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3872;p11">
              <a:extLst>
                <a:ext uri="{FF2B5EF4-FFF2-40B4-BE49-F238E27FC236}">
                  <a16:creationId xmlns:a16="http://schemas.microsoft.com/office/drawing/2014/main" id="{3133635B-3732-E5CC-2364-17B72107585B}"/>
                </a:ext>
              </a:extLst>
            </p:cNvPr>
            <p:cNvSpPr/>
            <p:nvPr/>
          </p:nvSpPr>
          <p:spPr>
            <a:xfrm>
              <a:off x="2602825" y="4970975"/>
              <a:ext cx="29825" cy="124550"/>
            </a:xfrm>
            <a:custGeom>
              <a:avLst/>
              <a:gdLst/>
              <a:ahLst/>
              <a:cxnLst/>
              <a:rect l="l" t="t" r="r" b="b"/>
              <a:pathLst>
                <a:path w="1193" h="4982" extrusionOk="0">
                  <a:moveTo>
                    <a:pt x="965" y="0"/>
                  </a:moveTo>
                  <a:cubicBezTo>
                    <a:pt x="868" y="0"/>
                    <a:pt x="780" y="66"/>
                    <a:pt x="764" y="162"/>
                  </a:cubicBezTo>
                  <a:cubicBezTo>
                    <a:pt x="506" y="1680"/>
                    <a:pt x="258" y="3196"/>
                    <a:pt x="20" y="4718"/>
                  </a:cubicBezTo>
                  <a:cubicBezTo>
                    <a:pt x="1" y="4831"/>
                    <a:pt x="56" y="4944"/>
                    <a:pt x="174" y="4975"/>
                  </a:cubicBezTo>
                  <a:cubicBezTo>
                    <a:pt x="192" y="4979"/>
                    <a:pt x="210" y="4982"/>
                    <a:pt x="227" y="4982"/>
                  </a:cubicBezTo>
                  <a:cubicBezTo>
                    <a:pt x="325" y="4982"/>
                    <a:pt x="417" y="4917"/>
                    <a:pt x="432" y="4821"/>
                  </a:cubicBezTo>
                  <a:cubicBezTo>
                    <a:pt x="670" y="3302"/>
                    <a:pt x="918" y="1784"/>
                    <a:pt x="1175" y="265"/>
                  </a:cubicBezTo>
                  <a:cubicBezTo>
                    <a:pt x="1192" y="152"/>
                    <a:pt x="1139" y="36"/>
                    <a:pt x="1021" y="8"/>
                  </a:cubicBezTo>
                  <a:cubicBezTo>
                    <a:pt x="1003" y="3"/>
                    <a:pt x="984" y="0"/>
                    <a:pt x="96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4" name="Google Shape;3873;p11">
              <a:extLst>
                <a:ext uri="{FF2B5EF4-FFF2-40B4-BE49-F238E27FC236}">
                  <a16:creationId xmlns:a16="http://schemas.microsoft.com/office/drawing/2014/main" id="{8710F08C-1F53-F220-8019-93FF23C13953}"/>
                </a:ext>
              </a:extLst>
            </p:cNvPr>
            <p:cNvSpPr/>
            <p:nvPr/>
          </p:nvSpPr>
          <p:spPr>
            <a:xfrm>
              <a:off x="2784350" y="4943550"/>
              <a:ext cx="92750" cy="202850"/>
            </a:xfrm>
            <a:custGeom>
              <a:avLst/>
              <a:gdLst/>
              <a:ahLst/>
              <a:cxnLst/>
              <a:rect l="l" t="t" r="r" b="b"/>
              <a:pathLst>
                <a:path w="3710" h="8114" extrusionOk="0">
                  <a:moveTo>
                    <a:pt x="247" y="0"/>
                  </a:moveTo>
                  <a:cubicBezTo>
                    <a:pt x="212" y="0"/>
                    <a:pt x="175" y="10"/>
                    <a:pt x="140" y="31"/>
                  </a:cubicBezTo>
                  <a:cubicBezTo>
                    <a:pt x="37" y="94"/>
                    <a:pt x="1" y="229"/>
                    <a:pt x="68" y="320"/>
                  </a:cubicBezTo>
                  <a:cubicBezTo>
                    <a:pt x="1370" y="2053"/>
                    <a:pt x="2328" y="4019"/>
                    <a:pt x="2891" y="6113"/>
                  </a:cubicBezTo>
                  <a:cubicBezTo>
                    <a:pt x="3050" y="6705"/>
                    <a:pt x="3175" y="7304"/>
                    <a:pt x="3267" y="7908"/>
                  </a:cubicBezTo>
                  <a:cubicBezTo>
                    <a:pt x="3286" y="8019"/>
                    <a:pt x="3357" y="8113"/>
                    <a:pt x="3475" y="8113"/>
                  </a:cubicBezTo>
                  <a:cubicBezTo>
                    <a:pt x="3477" y="8113"/>
                    <a:pt x="3480" y="8113"/>
                    <a:pt x="3483" y="8113"/>
                  </a:cubicBezTo>
                  <a:cubicBezTo>
                    <a:pt x="3606" y="8111"/>
                    <a:pt x="3710" y="8012"/>
                    <a:pt x="3690" y="7896"/>
                  </a:cubicBezTo>
                  <a:cubicBezTo>
                    <a:pt x="3361" y="5687"/>
                    <a:pt x="2605" y="3562"/>
                    <a:pt x="1464" y="1639"/>
                  </a:cubicBezTo>
                  <a:cubicBezTo>
                    <a:pt x="1149" y="1109"/>
                    <a:pt x="805" y="597"/>
                    <a:pt x="434" y="101"/>
                  </a:cubicBezTo>
                  <a:cubicBezTo>
                    <a:pt x="387" y="40"/>
                    <a:pt x="319" y="0"/>
                    <a:pt x="247"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5" name="Google Shape;3874;p11">
              <a:extLst>
                <a:ext uri="{FF2B5EF4-FFF2-40B4-BE49-F238E27FC236}">
                  <a16:creationId xmlns:a16="http://schemas.microsoft.com/office/drawing/2014/main" id="{69B73E9A-777F-37C4-2DD5-8953924497A9}"/>
                </a:ext>
              </a:extLst>
            </p:cNvPr>
            <p:cNvSpPr/>
            <p:nvPr/>
          </p:nvSpPr>
          <p:spPr>
            <a:xfrm>
              <a:off x="2863625" y="4900325"/>
              <a:ext cx="73700" cy="77950"/>
            </a:xfrm>
            <a:custGeom>
              <a:avLst/>
              <a:gdLst/>
              <a:ahLst/>
              <a:cxnLst/>
              <a:rect l="l" t="t" r="r" b="b"/>
              <a:pathLst>
                <a:path w="2948" h="3118" extrusionOk="0">
                  <a:moveTo>
                    <a:pt x="312" y="0"/>
                  </a:moveTo>
                  <a:cubicBezTo>
                    <a:pt x="122" y="0"/>
                    <a:pt x="1" y="287"/>
                    <a:pt x="206" y="396"/>
                  </a:cubicBezTo>
                  <a:cubicBezTo>
                    <a:pt x="1246" y="959"/>
                    <a:pt x="2057" y="1866"/>
                    <a:pt x="2500" y="2964"/>
                  </a:cubicBezTo>
                  <a:cubicBezTo>
                    <a:pt x="2534" y="3053"/>
                    <a:pt x="2610" y="3117"/>
                    <a:pt x="2700" y="3117"/>
                  </a:cubicBezTo>
                  <a:cubicBezTo>
                    <a:pt x="2719" y="3117"/>
                    <a:pt x="2739" y="3114"/>
                    <a:pt x="2760" y="3108"/>
                  </a:cubicBezTo>
                  <a:cubicBezTo>
                    <a:pt x="2878" y="3072"/>
                    <a:pt x="2948" y="2952"/>
                    <a:pt x="2907" y="2846"/>
                  </a:cubicBezTo>
                  <a:cubicBezTo>
                    <a:pt x="2433" y="1642"/>
                    <a:pt x="1549" y="643"/>
                    <a:pt x="413" y="27"/>
                  </a:cubicBezTo>
                  <a:cubicBezTo>
                    <a:pt x="378" y="8"/>
                    <a:pt x="344" y="0"/>
                    <a:pt x="31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6" name="Google Shape;3875;p11">
              <a:extLst>
                <a:ext uri="{FF2B5EF4-FFF2-40B4-BE49-F238E27FC236}">
                  <a16:creationId xmlns:a16="http://schemas.microsoft.com/office/drawing/2014/main" id="{D5D570A5-13BA-26C1-5707-1B6A380EC992}"/>
                </a:ext>
              </a:extLst>
            </p:cNvPr>
            <p:cNvSpPr/>
            <p:nvPr/>
          </p:nvSpPr>
          <p:spPr>
            <a:xfrm>
              <a:off x="2238225" y="4864950"/>
              <a:ext cx="102850" cy="113825"/>
            </a:xfrm>
            <a:custGeom>
              <a:avLst/>
              <a:gdLst/>
              <a:ahLst/>
              <a:cxnLst/>
              <a:rect l="l" t="t" r="r" b="b"/>
              <a:pathLst>
                <a:path w="4114" h="4553" extrusionOk="0">
                  <a:moveTo>
                    <a:pt x="3880" y="0"/>
                  </a:moveTo>
                  <a:cubicBezTo>
                    <a:pt x="3824" y="0"/>
                    <a:pt x="3769" y="22"/>
                    <a:pt x="3723" y="61"/>
                  </a:cubicBezTo>
                  <a:cubicBezTo>
                    <a:pt x="2640" y="1012"/>
                    <a:pt x="1658" y="2073"/>
                    <a:pt x="792" y="3223"/>
                  </a:cubicBezTo>
                  <a:cubicBezTo>
                    <a:pt x="539" y="3553"/>
                    <a:pt x="296" y="3892"/>
                    <a:pt x="65" y="4239"/>
                  </a:cubicBezTo>
                  <a:cubicBezTo>
                    <a:pt x="0" y="4335"/>
                    <a:pt x="53" y="4475"/>
                    <a:pt x="145" y="4528"/>
                  </a:cubicBezTo>
                  <a:cubicBezTo>
                    <a:pt x="173" y="4545"/>
                    <a:pt x="206" y="4553"/>
                    <a:pt x="239" y="4553"/>
                  </a:cubicBezTo>
                  <a:cubicBezTo>
                    <a:pt x="313" y="4553"/>
                    <a:pt x="390" y="4513"/>
                    <a:pt x="433" y="4446"/>
                  </a:cubicBezTo>
                  <a:cubicBezTo>
                    <a:pt x="1223" y="3271"/>
                    <a:pt x="2130" y="2179"/>
                    <a:pt x="3139" y="1185"/>
                  </a:cubicBezTo>
                  <a:cubicBezTo>
                    <a:pt x="3425" y="901"/>
                    <a:pt x="3723" y="626"/>
                    <a:pt x="4027" y="359"/>
                  </a:cubicBezTo>
                  <a:cubicBezTo>
                    <a:pt x="4113" y="280"/>
                    <a:pt x="4101" y="133"/>
                    <a:pt x="4024" y="59"/>
                  </a:cubicBezTo>
                  <a:cubicBezTo>
                    <a:pt x="3982" y="18"/>
                    <a:pt x="3931" y="0"/>
                    <a:pt x="388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7" name="Google Shape;3876;p11">
              <a:extLst>
                <a:ext uri="{FF2B5EF4-FFF2-40B4-BE49-F238E27FC236}">
                  <a16:creationId xmlns:a16="http://schemas.microsoft.com/office/drawing/2014/main" id="{6AEA42B3-B290-1C91-6032-5BA13D3EA649}"/>
                </a:ext>
              </a:extLst>
            </p:cNvPr>
            <p:cNvSpPr/>
            <p:nvPr/>
          </p:nvSpPr>
          <p:spPr>
            <a:xfrm>
              <a:off x="2360775" y="4820500"/>
              <a:ext cx="51000" cy="27350"/>
            </a:xfrm>
            <a:custGeom>
              <a:avLst/>
              <a:gdLst/>
              <a:ahLst/>
              <a:cxnLst/>
              <a:rect l="l" t="t" r="r" b="b"/>
              <a:pathLst>
                <a:path w="2040" h="1094" extrusionOk="0">
                  <a:moveTo>
                    <a:pt x="1803" y="1"/>
                  </a:moveTo>
                  <a:cubicBezTo>
                    <a:pt x="1766" y="1"/>
                    <a:pt x="1728" y="10"/>
                    <a:pt x="1690" y="27"/>
                  </a:cubicBezTo>
                  <a:lnTo>
                    <a:pt x="128" y="710"/>
                  </a:lnTo>
                  <a:cubicBezTo>
                    <a:pt x="27" y="753"/>
                    <a:pt x="1" y="912"/>
                    <a:pt x="56" y="999"/>
                  </a:cubicBezTo>
                  <a:cubicBezTo>
                    <a:pt x="96" y="1059"/>
                    <a:pt x="168" y="1094"/>
                    <a:pt x="245" y="1094"/>
                  </a:cubicBezTo>
                  <a:cubicBezTo>
                    <a:pt x="278" y="1094"/>
                    <a:pt x="312" y="1087"/>
                    <a:pt x="345" y="1074"/>
                  </a:cubicBezTo>
                  <a:lnTo>
                    <a:pt x="1907" y="392"/>
                  </a:lnTo>
                  <a:cubicBezTo>
                    <a:pt x="2010" y="347"/>
                    <a:pt x="2039" y="188"/>
                    <a:pt x="1981" y="99"/>
                  </a:cubicBezTo>
                  <a:cubicBezTo>
                    <a:pt x="1934" y="32"/>
                    <a:pt x="1871" y="1"/>
                    <a:pt x="180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8" name="Google Shape;3877;p11">
              <a:extLst>
                <a:ext uri="{FF2B5EF4-FFF2-40B4-BE49-F238E27FC236}">
                  <a16:creationId xmlns:a16="http://schemas.microsoft.com/office/drawing/2014/main" id="{2AA7D4DE-4955-0029-D3A9-E3C248100766}"/>
                </a:ext>
              </a:extLst>
            </p:cNvPr>
            <p:cNvSpPr/>
            <p:nvPr/>
          </p:nvSpPr>
          <p:spPr>
            <a:xfrm>
              <a:off x="2372750" y="4898275"/>
              <a:ext cx="79250" cy="110050"/>
            </a:xfrm>
            <a:custGeom>
              <a:avLst/>
              <a:gdLst/>
              <a:ahLst/>
              <a:cxnLst/>
              <a:rect l="l" t="t" r="r" b="b"/>
              <a:pathLst>
                <a:path w="3170" h="4402" extrusionOk="0">
                  <a:moveTo>
                    <a:pt x="2882" y="1"/>
                  </a:moveTo>
                  <a:cubicBezTo>
                    <a:pt x="2818" y="1"/>
                    <a:pt x="2754" y="31"/>
                    <a:pt x="2713" y="105"/>
                  </a:cubicBezTo>
                  <a:cubicBezTo>
                    <a:pt x="1950" y="1488"/>
                    <a:pt x="1072" y="2805"/>
                    <a:pt x="85" y="4037"/>
                  </a:cubicBezTo>
                  <a:cubicBezTo>
                    <a:pt x="17" y="4129"/>
                    <a:pt x="1" y="4251"/>
                    <a:pt x="90" y="4338"/>
                  </a:cubicBezTo>
                  <a:cubicBezTo>
                    <a:pt x="132" y="4381"/>
                    <a:pt x="189" y="4402"/>
                    <a:pt x="243" y="4402"/>
                  </a:cubicBezTo>
                  <a:cubicBezTo>
                    <a:pt x="299" y="4402"/>
                    <a:pt x="354" y="4379"/>
                    <a:pt x="390" y="4336"/>
                  </a:cubicBezTo>
                  <a:cubicBezTo>
                    <a:pt x="1399" y="3074"/>
                    <a:pt x="2299" y="1729"/>
                    <a:pt x="3079" y="316"/>
                  </a:cubicBezTo>
                  <a:cubicBezTo>
                    <a:pt x="3170" y="151"/>
                    <a:pt x="3025" y="1"/>
                    <a:pt x="288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9" name="Google Shape;3878;p11">
              <a:extLst>
                <a:ext uri="{FF2B5EF4-FFF2-40B4-BE49-F238E27FC236}">
                  <a16:creationId xmlns:a16="http://schemas.microsoft.com/office/drawing/2014/main" id="{11A025B6-5BCA-F71A-F32C-2DBB98F0C149}"/>
                </a:ext>
              </a:extLst>
            </p:cNvPr>
            <p:cNvSpPr/>
            <p:nvPr/>
          </p:nvSpPr>
          <p:spPr>
            <a:xfrm>
              <a:off x="2355775" y="4146850"/>
              <a:ext cx="30725" cy="54300"/>
            </a:xfrm>
            <a:custGeom>
              <a:avLst/>
              <a:gdLst/>
              <a:ahLst/>
              <a:cxnLst/>
              <a:rect l="l" t="t" r="r" b="b"/>
              <a:pathLst>
                <a:path w="1229" h="2172" extrusionOk="0">
                  <a:moveTo>
                    <a:pt x="242" y="1"/>
                  </a:moveTo>
                  <a:cubicBezTo>
                    <a:pt x="224" y="1"/>
                    <a:pt x="205" y="3"/>
                    <a:pt x="186" y="8"/>
                  </a:cubicBezTo>
                  <a:cubicBezTo>
                    <a:pt x="66" y="42"/>
                    <a:pt x="1" y="164"/>
                    <a:pt x="42" y="275"/>
                  </a:cubicBezTo>
                  <a:cubicBezTo>
                    <a:pt x="290" y="853"/>
                    <a:pt x="535" y="1435"/>
                    <a:pt x="776" y="2020"/>
                  </a:cubicBezTo>
                  <a:cubicBezTo>
                    <a:pt x="812" y="2107"/>
                    <a:pt x="889" y="2172"/>
                    <a:pt x="983" y="2172"/>
                  </a:cubicBezTo>
                  <a:cubicBezTo>
                    <a:pt x="1001" y="2172"/>
                    <a:pt x="1019" y="2169"/>
                    <a:pt x="1038" y="2164"/>
                  </a:cubicBezTo>
                  <a:cubicBezTo>
                    <a:pt x="1156" y="2131"/>
                    <a:pt x="1228" y="2008"/>
                    <a:pt x="1183" y="1900"/>
                  </a:cubicBezTo>
                  <a:lnTo>
                    <a:pt x="451" y="155"/>
                  </a:lnTo>
                  <a:cubicBezTo>
                    <a:pt x="415" y="66"/>
                    <a:pt x="337" y="1"/>
                    <a:pt x="24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0" name="Google Shape;3879;p11">
              <a:extLst>
                <a:ext uri="{FF2B5EF4-FFF2-40B4-BE49-F238E27FC236}">
                  <a16:creationId xmlns:a16="http://schemas.microsoft.com/office/drawing/2014/main" id="{55E2D276-BE19-AFAA-3DAA-C1AA6C197467}"/>
                </a:ext>
              </a:extLst>
            </p:cNvPr>
            <p:cNvSpPr/>
            <p:nvPr/>
          </p:nvSpPr>
          <p:spPr>
            <a:xfrm>
              <a:off x="2412775" y="4262375"/>
              <a:ext cx="85425" cy="121450"/>
            </a:xfrm>
            <a:custGeom>
              <a:avLst/>
              <a:gdLst/>
              <a:ahLst/>
              <a:cxnLst/>
              <a:rect l="l" t="t" r="r" b="b"/>
              <a:pathLst>
                <a:path w="3417" h="4858" extrusionOk="0">
                  <a:moveTo>
                    <a:pt x="295" y="1"/>
                  </a:moveTo>
                  <a:cubicBezTo>
                    <a:pt x="148" y="1"/>
                    <a:pt x="1" y="156"/>
                    <a:pt x="104" y="316"/>
                  </a:cubicBezTo>
                  <a:lnTo>
                    <a:pt x="2951" y="4759"/>
                  </a:lnTo>
                  <a:cubicBezTo>
                    <a:pt x="2995" y="4829"/>
                    <a:pt x="3059" y="4858"/>
                    <a:pt x="3122" y="4858"/>
                  </a:cubicBezTo>
                  <a:cubicBezTo>
                    <a:pt x="3270" y="4858"/>
                    <a:pt x="3417" y="4702"/>
                    <a:pt x="3314" y="4542"/>
                  </a:cubicBezTo>
                  <a:lnTo>
                    <a:pt x="467" y="99"/>
                  </a:lnTo>
                  <a:cubicBezTo>
                    <a:pt x="423" y="30"/>
                    <a:pt x="359" y="1"/>
                    <a:pt x="29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1" name="Google Shape;3880;p11">
              <a:extLst>
                <a:ext uri="{FF2B5EF4-FFF2-40B4-BE49-F238E27FC236}">
                  <a16:creationId xmlns:a16="http://schemas.microsoft.com/office/drawing/2014/main" id="{35335780-3638-C15C-2C88-9C842137AF4D}"/>
                </a:ext>
              </a:extLst>
            </p:cNvPr>
            <p:cNvSpPr/>
            <p:nvPr/>
          </p:nvSpPr>
          <p:spPr>
            <a:xfrm>
              <a:off x="2170925" y="4374850"/>
              <a:ext cx="58000" cy="40075"/>
            </a:xfrm>
            <a:custGeom>
              <a:avLst/>
              <a:gdLst/>
              <a:ahLst/>
              <a:cxnLst/>
              <a:rect l="l" t="t" r="r" b="b"/>
              <a:pathLst>
                <a:path w="2320" h="1603" extrusionOk="0">
                  <a:moveTo>
                    <a:pt x="306" y="1"/>
                  </a:moveTo>
                  <a:cubicBezTo>
                    <a:pt x="120" y="1"/>
                    <a:pt x="1" y="285"/>
                    <a:pt x="199" y="402"/>
                  </a:cubicBezTo>
                  <a:cubicBezTo>
                    <a:pt x="815" y="758"/>
                    <a:pt x="1409" y="1148"/>
                    <a:pt x="1980" y="1571"/>
                  </a:cubicBezTo>
                  <a:cubicBezTo>
                    <a:pt x="2008" y="1593"/>
                    <a:pt x="2042" y="1602"/>
                    <a:pt x="2076" y="1602"/>
                  </a:cubicBezTo>
                  <a:cubicBezTo>
                    <a:pt x="2153" y="1602"/>
                    <a:pt x="2234" y="1556"/>
                    <a:pt x="2269" y="1494"/>
                  </a:cubicBezTo>
                  <a:cubicBezTo>
                    <a:pt x="2319" y="1403"/>
                    <a:pt x="2281" y="1270"/>
                    <a:pt x="2187" y="1203"/>
                  </a:cubicBezTo>
                  <a:cubicBezTo>
                    <a:pt x="1616" y="779"/>
                    <a:pt x="1022" y="390"/>
                    <a:pt x="411" y="31"/>
                  </a:cubicBezTo>
                  <a:cubicBezTo>
                    <a:pt x="374" y="10"/>
                    <a:pt x="339" y="1"/>
                    <a:pt x="306"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2" name="Google Shape;3881;p11">
              <a:extLst>
                <a:ext uri="{FF2B5EF4-FFF2-40B4-BE49-F238E27FC236}">
                  <a16:creationId xmlns:a16="http://schemas.microsoft.com/office/drawing/2014/main" id="{D1B923E5-0A4A-6AA1-430A-298F9B0B6724}"/>
                </a:ext>
              </a:extLst>
            </p:cNvPr>
            <p:cNvSpPr/>
            <p:nvPr/>
          </p:nvSpPr>
          <p:spPr>
            <a:xfrm>
              <a:off x="2275950" y="4441750"/>
              <a:ext cx="105725" cy="51325"/>
            </a:xfrm>
            <a:custGeom>
              <a:avLst/>
              <a:gdLst/>
              <a:ahLst/>
              <a:cxnLst/>
              <a:rect l="l" t="t" r="r" b="b"/>
              <a:pathLst>
                <a:path w="4229" h="2053" extrusionOk="0">
                  <a:moveTo>
                    <a:pt x="295" y="1"/>
                  </a:moveTo>
                  <a:cubicBezTo>
                    <a:pt x="116" y="1"/>
                    <a:pt x="1" y="281"/>
                    <a:pt x="195" y="404"/>
                  </a:cubicBezTo>
                  <a:cubicBezTo>
                    <a:pt x="1343" y="1117"/>
                    <a:pt x="2585" y="1668"/>
                    <a:pt x="3887" y="2043"/>
                  </a:cubicBezTo>
                  <a:cubicBezTo>
                    <a:pt x="3908" y="2049"/>
                    <a:pt x="3929" y="2052"/>
                    <a:pt x="3948" y="2052"/>
                  </a:cubicBezTo>
                  <a:cubicBezTo>
                    <a:pt x="4162" y="2052"/>
                    <a:pt x="4229" y="1700"/>
                    <a:pt x="3988" y="1632"/>
                  </a:cubicBezTo>
                  <a:cubicBezTo>
                    <a:pt x="2725" y="1266"/>
                    <a:pt x="1519" y="729"/>
                    <a:pt x="402" y="34"/>
                  </a:cubicBezTo>
                  <a:cubicBezTo>
                    <a:pt x="365" y="11"/>
                    <a:pt x="329" y="1"/>
                    <a:pt x="29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3" name="Google Shape;3882;p11">
              <a:extLst>
                <a:ext uri="{FF2B5EF4-FFF2-40B4-BE49-F238E27FC236}">
                  <a16:creationId xmlns:a16="http://schemas.microsoft.com/office/drawing/2014/main" id="{3D86EA7D-02A0-CB80-6F9E-230B5D34B803}"/>
                </a:ext>
              </a:extLst>
            </p:cNvPr>
            <p:cNvSpPr/>
            <p:nvPr/>
          </p:nvSpPr>
          <p:spPr>
            <a:xfrm>
              <a:off x="2279675" y="4398425"/>
              <a:ext cx="111500" cy="68250"/>
            </a:xfrm>
            <a:custGeom>
              <a:avLst/>
              <a:gdLst/>
              <a:ahLst/>
              <a:cxnLst/>
              <a:rect l="l" t="t" r="r" b="b"/>
              <a:pathLst>
                <a:path w="4460" h="2730" extrusionOk="0">
                  <a:moveTo>
                    <a:pt x="301" y="0"/>
                  </a:moveTo>
                  <a:cubicBezTo>
                    <a:pt x="118" y="0"/>
                    <a:pt x="1" y="282"/>
                    <a:pt x="200" y="400"/>
                  </a:cubicBezTo>
                  <a:lnTo>
                    <a:pt x="4051" y="2698"/>
                  </a:lnTo>
                  <a:cubicBezTo>
                    <a:pt x="4088" y="2720"/>
                    <a:pt x="4124" y="2730"/>
                    <a:pt x="4158" y="2730"/>
                  </a:cubicBezTo>
                  <a:cubicBezTo>
                    <a:pt x="4341" y="2730"/>
                    <a:pt x="4459" y="2448"/>
                    <a:pt x="4260" y="2332"/>
                  </a:cubicBezTo>
                  <a:lnTo>
                    <a:pt x="407" y="31"/>
                  </a:lnTo>
                  <a:cubicBezTo>
                    <a:pt x="371" y="10"/>
                    <a:pt x="335" y="0"/>
                    <a:pt x="301"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4" name="Google Shape;3883;p11">
              <a:extLst>
                <a:ext uri="{FF2B5EF4-FFF2-40B4-BE49-F238E27FC236}">
                  <a16:creationId xmlns:a16="http://schemas.microsoft.com/office/drawing/2014/main" id="{4693159D-2C9E-FA27-5BE5-BAA4726C0B41}"/>
                </a:ext>
              </a:extLst>
            </p:cNvPr>
            <p:cNvSpPr/>
            <p:nvPr/>
          </p:nvSpPr>
          <p:spPr>
            <a:xfrm>
              <a:off x="2169000" y="4552375"/>
              <a:ext cx="73275" cy="28550"/>
            </a:xfrm>
            <a:custGeom>
              <a:avLst/>
              <a:gdLst/>
              <a:ahLst/>
              <a:cxnLst/>
              <a:rect l="l" t="t" r="r" b="b"/>
              <a:pathLst>
                <a:path w="2931" h="1142" extrusionOk="0">
                  <a:moveTo>
                    <a:pt x="278" y="0"/>
                  </a:moveTo>
                  <a:cubicBezTo>
                    <a:pt x="66" y="0"/>
                    <a:pt x="0" y="347"/>
                    <a:pt x="237" y="422"/>
                  </a:cubicBezTo>
                  <a:lnTo>
                    <a:pt x="2589" y="1132"/>
                  </a:lnTo>
                  <a:cubicBezTo>
                    <a:pt x="2611" y="1139"/>
                    <a:pt x="2632" y="1142"/>
                    <a:pt x="2652" y="1142"/>
                  </a:cubicBezTo>
                  <a:cubicBezTo>
                    <a:pt x="2866" y="1142"/>
                    <a:pt x="2930" y="791"/>
                    <a:pt x="2695" y="720"/>
                  </a:cubicBezTo>
                  <a:lnTo>
                    <a:pt x="343" y="11"/>
                  </a:lnTo>
                  <a:cubicBezTo>
                    <a:pt x="320" y="4"/>
                    <a:pt x="298" y="0"/>
                    <a:pt x="27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5" name="Google Shape;3884;p11">
              <a:extLst>
                <a:ext uri="{FF2B5EF4-FFF2-40B4-BE49-F238E27FC236}">
                  <a16:creationId xmlns:a16="http://schemas.microsoft.com/office/drawing/2014/main" id="{BE6E288D-8EE3-15AE-79F9-1AA2BDE0ABBA}"/>
                </a:ext>
              </a:extLst>
            </p:cNvPr>
            <p:cNvSpPr/>
            <p:nvPr/>
          </p:nvSpPr>
          <p:spPr>
            <a:xfrm>
              <a:off x="2281900" y="4583800"/>
              <a:ext cx="75000" cy="19000"/>
            </a:xfrm>
            <a:custGeom>
              <a:avLst/>
              <a:gdLst/>
              <a:ahLst/>
              <a:cxnLst/>
              <a:rect l="l" t="t" r="r" b="b"/>
              <a:pathLst>
                <a:path w="3000" h="760" extrusionOk="0">
                  <a:moveTo>
                    <a:pt x="233" y="1"/>
                  </a:moveTo>
                  <a:cubicBezTo>
                    <a:pt x="141" y="1"/>
                    <a:pt x="51" y="77"/>
                    <a:pt x="29" y="164"/>
                  </a:cubicBezTo>
                  <a:cubicBezTo>
                    <a:pt x="0" y="265"/>
                    <a:pt x="77" y="380"/>
                    <a:pt x="186" y="421"/>
                  </a:cubicBezTo>
                  <a:cubicBezTo>
                    <a:pt x="788" y="645"/>
                    <a:pt x="1424" y="760"/>
                    <a:pt x="2063" y="760"/>
                  </a:cubicBezTo>
                  <a:cubicBezTo>
                    <a:pt x="2305" y="760"/>
                    <a:pt x="2547" y="743"/>
                    <a:pt x="2787" y="710"/>
                  </a:cubicBezTo>
                  <a:cubicBezTo>
                    <a:pt x="2903" y="696"/>
                    <a:pt x="2999" y="619"/>
                    <a:pt x="2994" y="494"/>
                  </a:cubicBezTo>
                  <a:cubicBezTo>
                    <a:pt x="2992" y="398"/>
                    <a:pt x="2904" y="285"/>
                    <a:pt x="2797" y="285"/>
                  </a:cubicBezTo>
                  <a:cubicBezTo>
                    <a:pt x="2791" y="285"/>
                    <a:pt x="2784" y="286"/>
                    <a:pt x="2778" y="287"/>
                  </a:cubicBezTo>
                  <a:cubicBezTo>
                    <a:pt x="2547" y="318"/>
                    <a:pt x="2315" y="334"/>
                    <a:pt x="2083" y="334"/>
                  </a:cubicBezTo>
                  <a:cubicBezTo>
                    <a:pt x="1472" y="334"/>
                    <a:pt x="863" y="224"/>
                    <a:pt x="287" y="10"/>
                  </a:cubicBezTo>
                  <a:cubicBezTo>
                    <a:pt x="269" y="4"/>
                    <a:pt x="251" y="1"/>
                    <a:pt x="23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6" name="Google Shape;3885;p11">
              <a:extLst>
                <a:ext uri="{FF2B5EF4-FFF2-40B4-BE49-F238E27FC236}">
                  <a16:creationId xmlns:a16="http://schemas.microsoft.com/office/drawing/2014/main" id="{24145471-3DFA-D84E-4376-944A4D4A1B50}"/>
                </a:ext>
              </a:extLst>
            </p:cNvPr>
            <p:cNvSpPr/>
            <p:nvPr/>
          </p:nvSpPr>
          <p:spPr>
            <a:xfrm>
              <a:off x="2278925" y="4609350"/>
              <a:ext cx="68950" cy="16950"/>
            </a:xfrm>
            <a:custGeom>
              <a:avLst/>
              <a:gdLst/>
              <a:ahLst/>
              <a:cxnLst/>
              <a:rect l="l" t="t" r="r" b="b"/>
              <a:pathLst>
                <a:path w="2758" h="678" extrusionOk="0">
                  <a:moveTo>
                    <a:pt x="276" y="1"/>
                  </a:moveTo>
                  <a:cubicBezTo>
                    <a:pt x="64" y="1"/>
                    <a:pt x="0" y="352"/>
                    <a:pt x="237" y="420"/>
                  </a:cubicBezTo>
                  <a:cubicBezTo>
                    <a:pt x="821" y="591"/>
                    <a:pt x="1424" y="677"/>
                    <a:pt x="2030" y="677"/>
                  </a:cubicBezTo>
                  <a:cubicBezTo>
                    <a:pt x="2184" y="677"/>
                    <a:pt x="2338" y="672"/>
                    <a:pt x="2492" y="660"/>
                  </a:cubicBezTo>
                  <a:cubicBezTo>
                    <a:pt x="2755" y="639"/>
                    <a:pt x="2757" y="236"/>
                    <a:pt x="2503" y="236"/>
                  </a:cubicBezTo>
                  <a:cubicBezTo>
                    <a:pt x="2496" y="236"/>
                    <a:pt x="2490" y="236"/>
                    <a:pt x="2483" y="237"/>
                  </a:cubicBezTo>
                  <a:cubicBezTo>
                    <a:pt x="2337" y="247"/>
                    <a:pt x="2192" y="252"/>
                    <a:pt x="2046" y="252"/>
                  </a:cubicBezTo>
                  <a:cubicBezTo>
                    <a:pt x="1470" y="252"/>
                    <a:pt x="896" y="172"/>
                    <a:pt x="341" y="11"/>
                  </a:cubicBezTo>
                  <a:cubicBezTo>
                    <a:pt x="318" y="4"/>
                    <a:pt x="297" y="1"/>
                    <a:pt x="276"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7" name="Google Shape;3886;p11">
              <a:extLst>
                <a:ext uri="{FF2B5EF4-FFF2-40B4-BE49-F238E27FC236}">
                  <a16:creationId xmlns:a16="http://schemas.microsoft.com/office/drawing/2014/main" id="{547AE5CF-179E-56B4-4105-7BA97FF9CBC6}"/>
                </a:ext>
              </a:extLst>
            </p:cNvPr>
            <p:cNvSpPr/>
            <p:nvPr/>
          </p:nvSpPr>
          <p:spPr>
            <a:xfrm>
              <a:off x="2136350" y="4749900"/>
              <a:ext cx="48150" cy="31925"/>
            </a:xfrm>
            <a:custGeom>
              <a:avLst/>
              <a:gdLst/>
              <a:ahLst/>
              <a:cxnLst/>
              <a:rect l="l" t="t" r="r" b="b"/>
              <a:pathLst>
                <a:path w="1926" h="1277" extrusionOk="0">
                  <a:moveTo>
                    <a:pt x="1667" y="1"/>
                  </a:moveTo>
                  <a:cubicBezTo>
                    <a:pt x="1632" y="1"/>
                    <a:pt x="1598" y="10"/>
                    <a:pt x="1567" y="32"/>
                  </a:cubicBezTo>
                  <a:cubicBezTo>
                    <a:pt x="1117" y="365"/>
                    <a:pt x="636" y="653"/>
                    <a:pt x="128" y="889"/>
                  </a:cubicBezTo>
                  <a:cubicBezTo>
                    <a:pt x="30" y="935"/>
                    <a:pt x="1" y="1091"/>
                    <a:pt x="56" y="1178"/>
                  </a:cubicBezTo>
                  <a:cubicBezTo>
                    <a:pt x="96" y="1240"/>
                    <a:pt x="170" y="1276"/>
                    <a:pt x="248" y="1276"/>
                  </a:cubicBezTo>
                  <a:cubicBezTo>
                    <a:pt x="281" y="1276"/>
                    <a:pt x="315" y="1270"/>
                    <a:pt x="347" y="1255"/>
                  </a:cubicBezTo>
                  <a:cubicBezTo>
                    <a:pt x="853" y="1017"/>
                    <a:pt x="1334" y="728"/>
                    <a:pt x="1784" y="396"/>
                  </a:cubicBezTo>
                  <a:cubicBezTo>
                    <a:pt x="1873" y="331"/>
                    <a:pt x="1926" y="208"/>
                    <a:pt x="1859" y="105"/>
                  </a:cubicBezTo>
                  <a:cubicBezTo>
                    <a:pt x="1817" y="45"/>
                    <a:pt x="1741" y="1"/>
                    <a:pt x="1667"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8" name="Google Shape;3887;p11">
              <a:extLst>
                <a:ext uri="{FF2B5EF4-FFF2-40B4-BE49-F238E27FC236}">
                  <a16:creationId xmlns:a16="http://schemas.microsoft.com/office/drawing/2014/main" id="{984DE9ED-0CEA-2D47-9A7F-74B337EBF125}"/>
                </a:ext>
              </a:extLst>
            </p:cNvPr>
            <p:cNvSpPr/>
            <p:nvPr/>
          </p:nvSpPr>
          <p:spPr>
            <a:xfrm>
              <a:off x="2226175" y="4689375"/>
              <a:ext cx="105725" cy="41975"/>
            </a:xfrm>
            <a:custGeom>
              <a:avLst/>
              <a:gdLst/>
              <a:ahLst/>
              <a:cxnLst/>
              <a:rect l="l" t="t" r="r" b="b"/>
              <a:pathLst>
                <a:path w="4229" h="1679" extrusionOk="0">
                  <a:moveTo>
                    <a:pt x="3912" y="0"/>
                  </a:moveTo>
                  <a:cubicBezTo>
                    <a:pt x="3896" y="0"/>
                    <a:pt x="3879" y="2"/>
                    <a:pt x="3861" y="6"/>
                  </a:cubicBezTo>
                  <a:cubicBezTo>
                    <a:pt x="2571" y="292"/>
                    <a:pt x="1320" y="723"/>
                    <a:pt x="128" y="1293"/>
                  </a:cubicBezTo>
                  <a:cubicBezTo>
                    <a:pt x="25" y="1342"/>
                    <a:pt x="1" y="1491"/>
                    <a:pt x="56" y="1582"/>
                  </a:cubicBezTo>
                  <a:cubicBezTo>
                    <a:pt x="93" y="1644"/>
                    <a:pt x="167" y="1679"/>
                    <a:pt x="245" y="1679"/>
                  </a:cubicBezTo>
                  <a:cubicBezTo>
                    <a:pt x="279" y="1679"/>
                    <a:pt x="315" y="1672"/>
                    <a:pt x="347" y="1657"/>
                  </a:cubicBezTo>
                  <a:cubicBezTo>
                    <a:pt x="1507" y="1103"/>
                    <a:pt x="2725" y="687"/>
                    <a:pt x="3982" y="415"/>
                  </a:cubicBezTo>
                  <a:cubicBezTo>
                    <a:pt x="4229" y="359"/>
                    <a:pt x="4142" y="0"/>
                    <a:pt x="391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9" name="Google Shape;3888;p11">
              <a:extLst>
                <a:ext uri="{FF2B5EF4-FFF2-40B4-BE49-F238E27FC236}">
                  <a16:creationId xmlns:a16="http://schemas.microsoft.com/office/drawing/2014/main" id="{2028F65A-D7AA-CFE1-6019-29B5EC06A309}"/>
                </a:ext>
              </a:extLst>
            </p:cNvPr>
            <p:cNvSpPr/>
            <p:nvPr/>
          </p:nvSpPr>
          <p:spPr>
            <a:xfrm>
              <a:off x="2265000" y="4706000"/>
              <a:ext cx="79850" cy="40675"/>
            </a:xfrm>
            <a:custGeom>
              <a:avLst/>
              <a:gdLst/>
              <a:ahLst/>
              <a:cxnLst/>
              <a:rect l="l" t="t" r="r" b="b"/>
              <a:pathLst>
                <a:path w="3194" h="1627" extrusionOk="0">
                  <a:moveTo>
                    <a:pt x="2889" y="0"/>
                  </a:moveTo>
                  <a:cubicBezTo>
                    <a:pt x="2871" y="0"/>
                    <a:pt x="2852" y="3"/>
                    <a:pt x="2833" y="7"/>
                  </a:cubicBezTo>
                  <a:cubicBezTo>
                    <a:pt x="1868" y="248"/>
                    <a:pt x="953" y="662"/>
                    <a:pt x="137" y="1230"/>
                  </a:cubicBezTo>
                  <a:cubicBezTo>
                    <a:pt x="43" y="1295"/>
                    <a:pt x="0" y="1418"/>
                    <a:pt x="65" y="1521"/>
                  </a:cubicBezTo>
                  <a:cubicBezTo>
                    <a:pt x="106" y="1588"/>
                    <a:pt x="178" y="1626"/>
                    <a:pt x="248" y="1626"/>
                  </a:cubicBezTo>
                  <a:cubicBezTo>
                    <a:pt x="285" y="1626"/>
                    <a:pt x="322" y="1616"/>
                    <a:pt x="354" y="1593"/>
                  </a:cubicBezTo>
                  <a:cubicBezTo>
                    <a:pt x="1141" y="1047"/>
                    <a:pt x="2019" y="648"/>
                    <a:pt x="2948" y="414"/>
                  </a:cubicBezTo>
                  <a:cubicBezTo>
                    <a:pt x="3194" y="352"/>
                    <a:pt x="3113" y="0"/>
                    <a:pt x="288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0" name="Google Shape;3889;p11">
              <a:extLst>
                <a:ext uri="{FF2B5EF4-FFF2-40B4-BE49-F238E27FC236}">
                  <a16:creationId xmlns:a16="http://schemas.microsoft.com/office/drawing/2014/main" id="{8FCA9012-B8B8-6B9E-9DA1-DDCE58354221}"/>
                </a:ext>
              </a:extLst>
            </p:cNvPr>
            <p:cNvSpPr/>
            <p:nvPr/>
          </p:nvSpPr>
          <p:spPr>
            <a:xfrm>
              <a:off x="2673575" y="4983950"/>
              <a:ext cx="18400" cy="70375"/>
            </a:xfrm>
            <a:custGeom>
              <a:avLst/>
              <a:gdLst/>
              <a:ahLst/>
              <a:cxnLst/>
              <a:rect l="l" t="t" r="r" b="b"/>
              <a:pathLst>
                <a:path w="736" h="2815" extrusionOk="0">
                  <a:moveTo>
                    <a:pt x="262" y="0"/>
                  </a:moveTo>
                  <a:cubicBezTo>
                    <a:pt x="135" y="0"/>
                    <a:pt x="0" y="107"/>
                    <a:pt x="40" y="266"/>
                  </a:cubicBezTo>
                  <a:cubicBezTo>
                    <a:pt x="222" y="1036"/>
                    <a:pt x="312" y="1823"/>
                    <a:pt x="309" y="2613"/>
                  </a:cubicBezTo>
                  <a:cubicBezTo>
                    <a:pt x="309" y="2748"/>
                    <a:pt x="412" y="2815"/>
                    <a:pt x="517" y="2815"/>
                  </a:cubicBezTo>
                  <a:cubicBezTo>
                    <a:pt x="624" y="2815"/>
                    <a:pt x="733" y="2744"/>
                    <a:pt x="733" y="2605"/>
                  </a:cubicBezTo>
                  <a:cubicBezTo>
                    <a:pt x="735" y="1777"/>
                    <a:pt x="639" y="954"/>
                    <a:pt x="449" y="150"/>
                  </a:cubicBezTo>
                  <a:cubicBezTo>
                    <a:pt x="423" y="45"/>
                    <a:pt x="344" y="0"/>
                    <a:pt x="26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1" name="Google Shape;3890;p11">
              <a:extLst>
                <a:ext uri="{FF2B5EF4-FFF2-40B4-BE49-F238E27FC236}">
                  <a16:creationId xmlns:a16="http://schemas.microsoft.com/office/drawing/2014/main" id="{3CE2D52C-3241-2F2A-4986-07F0E4C53B38}"/>
                </a:ext>
              </a:extLst>
            </p:cNvPr>
            <p:cNvSpPr/>
            <p:nvPr/>
          </p:nvSpPr>
          <p:spPr>
            <a:xfrm>
              <a:off x="2675150" y="5113850"/>
              <a:ext cx="16875" cy="42575"/>
            </a:xfrm>
            <a:custGeom>
              <a:avLst/>
              <a:gdLst/>
              <a:ahLst/>
              <a:cxnLst/>
              <a:rect l="l" t="t" r="r" b="b"/>
              <a:pathLst>
                <a:path w="675" h="1703" extrusionOk="0">
                  <a:moveTo>
                    <a:pt x="410" y="1"/>
                  </a:moveTo>
                  <a:cubicBezTo>
                    <a:pt x="406" y="1"/>
                    <a:pt x="402" y="1"/>
                    <a:pt x="398" y="1"/>
                  </a:cubicBezTo>
                  <a:cubicBezTo>
                    <a:pt x="273" y="11"/>
                    <a:pt x="174" y="102"/>
                    <a:pt x="188" y="218"/>
                  </a:cubicBezTo>
                  <a:cubicBezTo>
                    <a:pt x="251" y="632"/>
                    <a:pt x="200" y="1055"/>
                    <a:pt x="42" y="1443"/>
                  </a:cubicBezTo>
                  <a:cubicBezTo>
                    <a:pt x="1" y="1546"/>
                    <a:pt x="92" y="1679"/>
                    <a:pt x="196" y="1698"/>
                  </a:cubicBezTo>
                  <a:cubicBezTo>
                    <a:pt x="209" y="1701"/>
                    <a:pt x="223" y="1702"/>
                    <a:pt x="236" y="1702"/>
                  </a:cubicBezTo>
                  <a:cubicBezTo>
                    <a:pt x="325" y="1702"/>
                    <a:pt x="416" y="1642"/>
                    <a:pt x="453" y="1546"/>
                  </a:cubicBezTo>
                  <a:cubicBezTo>
                    <a:pt x="619" y="1120"/>
                    <a:pt x="675" y="661"/>
                    <a:pt x="614" y="211"/>
                  </a:cubicBezTo>
                  <a:cubicBezTo>
                    <a:pt x="598" y="101"/>
                    <a:pt x="526" y="1"/>
                    <a:pt x="41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2" name="Google Shape;3891;p11">
              <a:extLst>
                <a:ext uri="{FF2B5EF4-FFF2-40B4-BE49-F238E27FC236}">
                  <a16:creationId xmlns:a16="http://schemas.microsoft.com/office/drawing/2014/main" id="{A73BA119-47F8-D7B3-0068-78F3654B01FC}"/>
                </a:ext>
              </a:extLst>
            </p:cNvPr>
            <p:cNvSpPr/>
            <p:nvPr/>
          </p:nvSpPr>
          <p:spPr>
            <a:xfrm>
              <a:off x="2924300" y="4829425"/>
              <a:ext cx="102100" cy="59125"/>
            </a:xfrm>
            <a:custGeom>
              <a:avLst/>
              <a:gdLst/>
              <a:ahLst/>
              <a:cxnLst/>
              <a:rect l="l" t="t" r="r" b="b"/>
              <a:pathLst>
                <a:path w="4084" h="2365" extrusionOk="0">
                  <a:moveTo>
                    <a:pt x="309" y="0"/>
                  </a:moveTo>
                  <a:cubicBezTo>
                    <a:pt x="120" y="0"/>
                    <a:pt x="0" y="284"/>
                    <a:pt x="203" y="399"/>
                  </a:cubicBezTo>
                  <a:lnTo>
                    <a:pt x="3671" y="2336"/>
                  </a:lnTo>
                  <a:cubicBezTo>
                    <a:pt x="3706" y="2356"/>
                    <a:pt x="3741" y="2364"/>
                    <a:pt x="3773" y="2364"/>
                  </a:cubicBezTo>
                  <a:cubicBezTo>
                    <a:pt x="3961" y="2364"/>
                    <a:pt x="4084" y="2078"/>
                    <a:pt x="3880" y="1966"/>
                  </a:cubicBezTo>
                  <a:lnTo>
                    <a:pt x="412" y="28"/>
                  </a:lnTo>
                  <a:cubicBezTo>
                    <a:pt x="377" y="9"/>
                    <a:pt x="342" y="0"/>
                    <a:pt x="30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3" name="Google Shape;3892;p11">
              <a:extLst>
                <a:ext uri="{FF2B5EF4-FFF2-40B4-BE49-F238E27FC236}">
                  <a16:creationId xmlns:a16="http://schemas.microsoft.com/office/drawing/2014/main" id="{4A0C533C-502A-5981-BB93-5A2269B72CFD}"/>
                </a:ext>
              </a:extLst>
            </p:cNvPr>
            <p:cNvSpPr/>
            <p:nvPr/>
          </p:nvSpPr>
          <p:spPr>
            <a:xfrm>
              <a:off x="3039900" y="4902350"/>
              <a:ext cx="68650" cy="49950"/>
            </a:xfrm>
            <a:custGeom>
              <a:avLst/>
              <a:gdLst/>
              <a:ahLst/>
              <a:cxnLst/>
              <a:rect l="l" t="t" r="r" b="b"/>
              <a:pathLst>
                <a:path w="2746" h="1998" extrusionOk="0">
                  <a:moveTo>
                    <a:pt x="299" y="0"/>
                  </a:moveTo>
                  <a:cubicBezTo>
                    <a:pt x="116" y="0"/>
                    <a:pt x="1" y="281"/>
                    <a:pt x="195" y="399"/>
                  </a:cubicBezTo>
                  <a:cubicBezTo>
                    <a:pt x="936" y="854"/>
                    <a:pt x="1634" y="1369"/>
                    <a:pt x="2286" y="1944"/>
                  </a:cubicBezTo>
                  <a:cubicBezTo>
                    <a:pt x="2330" y="1981"/>
                    <a:pt x="2378" y="1997"/>
                    <a:pt x="2424" y="1997"/>
                  </a:cubicBezTo>
                  <a:cubicBezTo>
                    <a:pt x="2595" y="1997"/>
                    <a:pt x="2746" y="1780"/>
                    <a:pt x="2585" y="1638"/>
                  </a:cubicBezTo>
                  <a:cubicBezTo>
                    <a:pt x="1904" y="1044"/>
                    <a:pt x="1177" y="505"/>
                    <a:pt x="407" y="33"/>
                  </a:cubicBezTo>
                  <a:cubicBezTo>
                    <a:pt x="369" y="10"/>
                    <a:pt x="333" y="0"/>
                    <a:pt x="29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4" name="Google Shape;3893;p11">
              <a:extLst>
                <a:ext uri="{FF2B5EF4-FFF2-40B4-BE49-F238E27FC236}">
                  <a16:creationId xmlns:a16="http://schemas.microsoft.com/office/drawing/2014/main" id="{51370C06-BDCD-4D3F-896D-9899C5F557C5}"/>
                </a:ext>
              </a:extLst>
            </p:cNvPr>
            <p:cNvSpPr/>
            <p:nvPr/>
          </p:nvSpPr>
          <p:spPr>
            <a:xfrm>
              <a:off x="3136225" y="4973150"/>
              <a:ext cx="37575" cy="30775"/>
            </a:xfrm>
            <a:custGeom>
              <a:avLst/>
              <a:gdLst/>
              <a:ahLst/>
              <a:cxnLst/>
              <a:rect l="l" t="t" r="r" b="b"/>
              <a:pathLst>
                <a:path w="1503" h="1231" extrusionOk="0">
                  <a:moveTo>
                    <a:pt x="233" y="0"/>
                  </a:moveTo>
                  <a:cubicBezTo>
                    <a:pt x="181" y="0"/>
                    <a:pt x="131" y="19"/>
                    <a:pt x="92" y="63"/>
                  </a:cubicBezTo>
                  <a:cubicBezTo>
                    <a:pt x="10" y="152"/>
                    <a:pt x="0" y="286"/>
                    <a:pt x="94" y="363"/>
                  </a:cubicBezTo>
                  <a:lnTo>
                    <a:pt x="1115" y="1172"/>
                  </a:lnTo>
                  <a:cubicBezTo>
                    <a:pt x="1160" y="1209"/>
                    <a:pt x="1217" y="1231"/>
                    <a:pt x="1273" y="1231"/>
                  </a:cubicBezTo>
                  <a:cubicBezTo>
                    <a:pt x="1325" y="1231"/>
                    <a:pt x="1375" y="1212"/>
                    <a:pt x="1415" y="1170"/>
                  </a:cubicBezTo>
                  <a:cubicBezTo>
                    <a:pt x="1500" y="1078"/>
                    <a:pt x="1502" y="943"/>
                    <a:pt x="1413" y="869"/>
                  </a:cubicBezTo>
                  <a:lnTo>
                    <a:pt x="393" y="58"/>
                  </a:lnTo>
                  <a:cubicBezTo>
                    <a:pt x="347" y="23"/>
                    <a:pt x="289" y="0"/>
                    <a:pt x="23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5" name="Google Shape;3894;p11">
              <a:extLst>
                <a:ext uri="{FF2B5EF4-FFF2-40B4-BE49-F238E27FC236}">
                  <a16:creationId xmlns:a16="http://schemas.microsoft.com/office/drawing/2014/main" id="{0240E689-92C6-F34B-D5E3-D1DED6BB1A00}"/>
                </a:ext>
              </a:extLst>
            </p:cNvPr>
            <p:cNvSpPr/>
            <p:nvPr/>
          </p:nvSpPr>
          <p:spPr>
            <a:xfrm>
              <a:off x="2947950" y="4808475"/>
              <a:ext cx="104000" cy="51875"/>
            </a:xfrm>
            <a:custGeom>
              <a:avLst/>
              <a:gdLst/>
              <a:ahLst/>
              <a:cxnLst/>
              <a:rect l="l" t="t" r="r" b="b"/>
              <a:pathLst>
                <a:path w="4160" h="2075" extrusionOk="0">
                  <a:moveTo>
                    <a:pt x="232" y="1"/>
                  </a:moveTo>
                  <a:cubicBezTo>
                    <a:pt x="139" y="1"/>
                    <a:pt x="49" y="75"/>
                    <a:pt x="27" y="164"/>
                  </a:cubicBezTo>
                  <a:cubicBezTo>
                    <a:pt x="1" y="277"/>
                    <a:pt x="70" y="390"/>
                    <a:pt x="184" y="421"/>
                  </a:cubicBezTo>
                  <a:cubicBezTo>
                    <a:pt x="1430" y="825"/>
                    <a:pt x="2629" y="1369"/>
                    <a:pt x="3753" y="2043"/>
                  </a:cubicBezTo>
                  <a:cubicBezTo>
                    <a:pt x="3790" y="2065"/>
                    <a:pt x="3826" y="2075"/>
                    <a:pt x="3860" y="2075"/>
                  </a:cubicBezTo>
                  <a:cubicBezTo>
                    <a:pt x="4043" y="2075"/>
                    <a:pt x="4159" y="1793"/>
                    <a:pt x="3964" y="1675"/>
                  </a:cubicBezTo>
                  <a:cubicBezTo>
                    <a:pt x="2804" y="984"/>
                    <a:pt x="1570" y="423"/>
                    <a:pt x="285" y="9"/>
                  </a:cubicBezTo>
                  <a:cubicBezTo>
                    <a:pt x="267" y="4"/>
                    <a:pt x="249" y="1"/>
                    <a:pt x="23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6" name="Google Shape;3895;p11">
              <a:extLst>
                <a:ext uri="{FF2B5EF4-FFF2-40B4-BE49-F238E27FC236}">
                  <a16:creationId xmlns:a16="http://schemas.microsoft.com/office/drawing/2014/main" id="{32674599-9B1E-B423-500A-AFC81243ACC4}"/>
                </a:ext>
              </a:extLst>
            </p:cNvPr>
            <p:cNvSpPr/>
            <p:nvPr/>
          </p:nvSpPr>
          <p:spPr>
            <a:xfrm>
              <a:off x="2604025" y="4225300"/>
              <a:ext cx="22225" cy="97800"/>
            </a:xfrm>
            <a:custGeom>
              <a:avLst/>
              <a:gdLst/>
              <a:ahLst/>
              <a:cxnLst/>
              <a:rect l="l" t="t" r="r" b="b"/>
              <a:pathLst>
                <a:path w="889" h="3912" extrusionOk="0">
                  <a:moveTo>
                    <a:pt x="234" y="1"/>
                  </a:moveTo>
                  <a:cubicBezTo>
                    <a:pt x="231" y="1"/>
                    <a:pt x="228" y="1"/>
                    <a:pt x="225" y="1"/>
                  </a:cubicBezTo>
                  <a:cubicBezTo>
                    <a:pt x="102" y="3"/>
                    <a:pt x="1" y="102"/>
                    <a:pt x="18" y="218"/>
                  </a:cubicBezTo>
                  <a:lnTo>
                    <a:pt x="451" y="3703"/>
                  </a:lnTo>
                  <a:cubicBezTo>
                    <a:pt x="465" y="3817"/>
                    <a:pt x="545" y="3912"/>
                    <a:pt x="663" y="3912"/>
                  </a:cubicBezTo>
                  <a:cubicBezTo>
                    <a:pt x="665" y="3912"/>
                    <a:pt x="666" y="3912"/>
                    <a:pt x="668" y="3912"/>
                  </a:cubicBezTo>
                  <a:cubicBezTo>
                    <a:pt x="788" y="3907"/>
                    <a:pt x="889" y="3808"/>
                    <a:pt x="875" y="3695"/>
                  </a:cubicBezTo>
                  <a:lnTo>
                    <a:pt x="441" y="208"/>
                  </a:lnTo>
                  <a:cubicBezTo>
                    <a:pt x="427" y="95"/>
                    <a:pt x="351" y="1"/>
                    <a:pt x="234"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7" name="Google Shape;3896;p11">
              <a:extLst>
                <a:ext uri="{FF2B5EF4-FFF2-40B4-BE49-F238E27FC236}">
                  <a16:creationId xmlns:a16="http://schemas.microsoft.com/office/drawing/2014/main" id="{92EEA4ED-8511-F622-2658-E74058CE13A9}"/>
                </a:ext>
              </a:extLst>
            </p:cNvPr>
            <p:cNvSpPr/>
            <p:nvPr/>
          </p:nvSpPr>
          <p:spPr>
            <a:xfrm>
              <a:off x="2604450" y="4049850"/>
              <a:ext cx="22575" cy="141725"/>
            </a:xfrm>
            <a:custGeom>
              <a:avLst/>
              <a:gdLst/>
              <a:ahLst/>
              <a:cxnLst/>
              <a:rect l="l" t="t" r="r" b="b"/>
              <a:pathLst>
                <a:path w="903" h="5669" extrusionOk="0">
                  <a:moveTo>
                    <a:pt x="645" y="1"/>
                  </a:moveTo>
                  <a:cubicBezTo>
                    <a:pt x="560" y="1"/>
                    <a:pt x="478" y="48"/>
                    <a:pt x="453" y="155"/>
                  </a:cubicBezTo>
                  <a:cubicBezTo>
                    <a:pt x="150" y="1510"/>
                    <a:pt x="1" y="2894"/>
                    <a:pt x="13" y="4280"/>
                  </a:cubicBezTo>
                  <a:cubicBezTo>
                    <a:pt x="15" y="4677"/>
                    <a:pt x="30" y="5072"/>
                    <a:pt x="61" y="5469"/>
                  </a:cubicBezTo>
                  <a:cubicBezTo>
                    <a:pt x="69" y="5602"/>
                    <a:pt x="177" y="5668"/>
                    <a:pt x="281" y="5668"/>
                  </a:cubicBezTo>
                  <a:cubicBezTo>
                    <a:pt x="389" y="5668"/>
                    <a:pt x="493" y="5598"/>
                    <a:pt x="485" y="5459"/>
                  </a:cubicBezTo>
                  <a:cubicBezTo>
                    <a:pt x="383" y="4107"/>
                    <a:pt x="436" y="2749"/>
                    <a:pt x="646" y="1411"/>
                  </a:cubicBezTo>
                  <a:cubicBezTo>
                    <a:pt x="706" y="1026"/>
                    <a:pt x="783" y="639"/>
                    <a:pt x="867" y="261"/>
                  </a:cubicBezTo>
                  <a:cubicBezTo>
                    <a:pt x="903" y="102"/>
                    <a:pt x="771" y="1"/>
                    <a:pt x="64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8" name="Google Shape;3897;p11">
              <a:extLst>
                <a:ext uri="{FF2B5EF4-FFF2-40B4-BE49-F238E27FC236}">
                  <a16:creationId xmlns:a16="http://schemas.microsoft.com/office/drawing/2014/main" id="{D0C6D6C4-DBD3-39F1-A272-10D256BFE8D8}"/>
                </a:ext>
              </a:extLst>
            </p:cNvPr>
            <p:cNvSpPr/>
            <p:nvPr/>
          </p:nvSpPr>
          <p:spPr>
            <a:xfrm>
              <a:off x="2695600" y="4103000"/>
              <a:ext cx="25075" cy="226125"/>
            </a:xfrm>
            <a:custGeom>
              <a:avLst/>
              <a:gdLst/>
              <a:ahLst/>
              <a:cxnLst/>
              <a:rect l="l" t="t" r="r" b="b"/>
              <a:pathLst>
                <a:path w="1003" h="9045" extrusionOk="0">
                  <a:moveTo>
                    <a:pt x="645" y="1"/>
                  </a:moveTo>
                  <a:cubicBezTo>
                    <a:pt x="537" y="1"/>
                    <a:pt x="432" y="72"/>
                    <a:pt x="441" y="212"/>
                  </a:cubicBezTo>
                  <a:cubicBezTo>
                    <a:pt x="612" y="2438"/>
                    <a:pt x="564" y="4679"/>
                    <a:pt x="297" y="6898"/>
                  </a:cubicBezTo>
                  <a:cubicBezTo>
                    <a:pt x="222" y="7528"/>
                    <a:pt x="128" y="8156"/>
                    <a:pt x="18" y="8780"/>
                  </a:cubicBezTo>
                  <a:cubicBezTo>
                    <a:pt x="1" y="8893"/>
                    <a:pt x="56" y="9008"/>
                    <a:pt x="174" y="9037"/>
                  </a:cubicBezTo>
                  <a:cubicBezTo>
                    <a:pt x="193" y="9042"/>
                    <a:pt x="212" y="9045"/>
                    <a:pt x="230" y="9045"/>
                  </a:cubicBezTo>
                  <a:cubicBezTo>
                    <a:pt x="327" y="9045"/>
                    <a:pt x="413" y="8978"/>
                    <a:pt x="429" y="8883"/>
                  </a:cubicBezTo>
                  <a:cubicBezTo>
                    <a:pt x="826" y="6645"/>
                    <a:pt x="1002" y="4373"/>
                    <a:pt x="959" y="2101"/>
                  </a:cubicBezTo>
                  <a:cubicBezTo>
                    <a:pt x="944" y="1463"/>
                    <a:pt x="915" y="830"/>
                    <a:pt x="867" y="200"/>
                  </a:cubicBezTo>
                  <a:cubicBezTo>
                    <a:pt x="857" y="67"/>
                    <a:pt x="750" y="1"/>
                    <a:pt x="645"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9" name="Google Shape;3898;p11">
              <a:extLst>
                <a:ext uri="{FF2B5EF4-FFF2-40B4-BE49-F238E27FC236}">
                  <a16:creationId xmlns:a16="http://schemas.microsoft.com/office/drawing/2014/main" id="{CD1CD599-0FF5-F862-B03A-25C6DDF037D7}"/>
                </a:ext>
              </a:extLst>
            </p:cNvPr>
            <p:cNvSpPr/>
            <p:nvPr/>
          </p:nvSpPr>
          <p:spPr>
            <a:xfrm>
              <a:off x="2701150" y="3998750"/>
              <a:ext cx="16325" cy="84400"/>
            </a:xfrm>
            <a:custGeom>
              <a:avLst/>
              <a:gdLst/>
              <a:ahLst/>
              <a:cxnLst/>
              <a:rect l="l" t="t" r="r" b="b"/>
              <a:pathLst>
                <a:path w="653" h="3376" extrusionOk="0">
                  <a:moveTo>
                    <a:pt x="218" y="0"/>
                  </a:moveTo>
                  <a:cubicBezTo>
                    <a:pt x="110" y="0"/>
                    <a:pt x="0" y="72"/>
                    <a:pt x="0" y="211"/>
                  </a:cubicBezTo>
                  <a:cubicBezTo>
                    <a:pt x="0" y="1200"/>
                    <a:pt x="70" y="2189"/>
                    <a:pt x="212" y="3169"/>
                  </a:cubicBezTo>
                  <a:cubicBezTo>
                    <a:pt x="229" y="3281"/>
                    <a:pt x="302" y="3376"/>
                    <a:pt x="424" y="3376"/>
                  </a:cubicBezTo>
                  <a:cubicBezTo>
                    <a:pt x="426" y="3376"/>
                    <a:pt x="427" y="3376"/>
                    <a:pt x="429" y="3376"/>
                  </a:cubicBezTo>
                  <a:cubicBezTo>
                    <a:pt x="551" y="3374"/>
                    <a:pt x="653" y="3275"/>
                    <a:pt x="636" y="3159"/>
                  </a:cubicBezTo>
                  <a:cubicBezTo>
                    <a:pt x="494" y="2180"/>
                    <a:pt x="424" y="1191"/>
                    <a:pt x="424" y="201"/>
                  </a:cubicBezTo>
                  <a:cubicBezTo>
                    <a:pt x="424" y="67"/>
                    <a:pt x="322" y="0"/>
                    <a:pt x="21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0" name="Google Shape;3899;p11">
              <a:extLst>
                <a:ext uri="{FF2B5EF4-FFF2-40B4-BE49-F238E27FC236}">
                  <a16:creationId xmlns:a16="http://schemas.microsoft.com/office/drawing/2014/main" id="{1AB2D922-CA75-7ABA-7DAF-201A1A41B634}"/>
                </a:ext>
              </a:extLst>
            </p:cNvPr>
            <p:cNvSpPr/>
            <p:nvPr/>
          </p:nvSpPr>
          <p:spPr>
            <a:xfrm>
              <a:off x="2814025" y="4309675"/>
              <a:ext cx="64300" cy="51475"/>
            </a:xfrm>
            <a:custGeom>
              <a:avLst/>
              <a:gdLst/>
              <a:ahLst/>
              <a:cxnLst/>
              <a:rect l="l" t="t" r="r" b="b"/>
              <a:pathLst>
                <a:path w="2572" h="2059" extrusionOk="0">
                  <a:moveTo>
                    <a:pt x="2253" y="0"/>
                  </a:moveTo>
                  <a:cubicBezTo>
                    <a:pt x="2205" y="0"/>
                    <a:pt x="2155" y="17"/>
                    <a:pt x="2111" y="58"/>
                  </a:cubicBezTo>
                  <a:cubicBezTo>
                    <a:pt x="1485" y="636"/>
                    <a:pt x="823" y="1172"/>
                    <a:pt x="130" y="1663"/>
                  </a:cubicBezTo>
                  <a:cubicBezTo>
                    <a:pt x="34" y="1726"/>
                    <a:pt x="0" y="1853"/>
                    <a:pt x="58" y="1957"/>
                  </a:cubicBezTo>
                  <a:cubicBezTo>
                    <a:pt x="97" y="2017"/>
                    <a:pt x="174" y="2058"/>
                    <a:pt x="248" y="2058"/>
                  </a:cubicBezTo>
                  <a:cubicBezTo>
                    <a:pt x="284" y="2058"/>
                    <a:pt x="319" y="2049"/>
                    <a:pt x="349" y="2027"/>
                  </a:cubicBezTo>
                  <a:cubicBezTo>
                    <a:pt x="1071" y="1514"/>
                    <a:pt x="1762" y="956"/>
                    <a:pt x="2414" y="354"/>
                  </a:cubicBezTo>
                  <a:cubicBezTo>
                    <a:pt x="2571" y="210"/>
                    <a:pt x="2422" y="0"/>
                    <a:pt x="225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1" name="Google Shape;3900;p11">
              <a:extLst>
                <a:ext uri="{FF2B5EF4-FFF2-40B4-BE49-F238E27FC236}">
                  <a16:creationId xmlns:a16="http://schemas.microsoft.com/office/drawing/2014/main" id="{C607BE9C-F815-D9C6-CBAD-6EAD650DA57C}"/>
                </a:ext>
              </a:extLst>
            </p:cNvPr>
            <p:cNvSpPr/>
            <p:nvPr/>
          </p:nvSpPr>
          <p:spPr>
            <a:xfrm>
              <a:off x="2907275" y="4179950"/>
              <a:ext cx="80950" cy="92200"/>
            </a:xfrm>
            <a:custGeom>
              <a:avLst/>
              <a:gdLst/>
              <a:ahLst/>
              <a:cxnLst/>
              <a:rect l="l" t="t" r="r" b="b"/>
              <a:pathLst>
                <a:path w="3238" h="3688" extrusionOk="0">
                  <a:moveTo>
                    <a:pt x="2990" y="1"/>
                  </a:moveTo>
                  <a:cubicBezTo>
                    <a:pt x="2918" y="1"/>
                    <a:pt x="2850" y="44"/>
                    <a:pt x="2802" y="109"/>
                  </a:cubicBezTo>
                  <a:cubicBezTo>
                    <a:pt x="1984" y="1235"/>
                    <a:pt x="1096" y="2308"/>
                    <a:pt x="143" y="3324"/>
                  </a:cubicBezTo>
                  <a:cubicBezTo>
                    <a:pt x="1" y="3479"/>
                    <a:pt x="146" y="3688"/>
                    <a:pt x="305" y="3688"/>
                  </a:cubicBezTo>
                  <a:cubicBezTo>
                    <a:pt x="353" y="3688"/>
                    <a:pt x="403" y="3668"/>
                    <a:pt x="446" y="3622"/>
                  </a:cubicBezTo>
                  <a:cubicBezTo>
                    <a:pt x="1423" y="2578"/>
                    <a:pt x="2333" y="1476"/>
                    <a:pt x="3173" y="318"/>
                  </a:cubicBezTo>
                  <a:cubicBezTo>
                    <a:pt x="3238" y="227"/>
                    <a:pt x="3185" y="82"/>
                    <a:pt x="3091" y="29"/>
                  </a:cubicBezTo>
                  <a:cubicBezTo>
                    <a:pt x="3057" y="10"/>
                    <a:pt x="3023" y="1"/>
                    <a:pt x="299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2" name="Google Shape;3901;p11">
              <a:extLst>
                <a:ext uri="{FF2B5EF4-FFF2-40B4-BE49-F238E27FC236}">
                  <a16:creationId xmlns:a16="http://schemas.microsoft.com/office/drawing/2014/main" id="{2A74C723-2D1D-BDC2-2F05-FCBABBDD586A}"/>
                </a:ext>
              </a:extLst>
            </p:cNvPr>
            <p:cNvSpPr/>
            <p:nvPr/>
          </p:nvSpPr>
          <p:spPr>
            <a:xfrm>
              <a:off x="2840550" y="4308525"/>
              <a:ext cx="87800" cy="75725"/>
            </a:xfrm>
            <a:custGeom>
              <a:avLst/>
              <a:gdLst/>
              <a:ahLst/>
              <a:cxnLst/>
              <a:rect l="l" t="t" r="r" b="b"/>
              <a:pathLst>
                <a:path w="3512" h="3029" extrusionOk="0">
                  <a:moveTo>
                    <a:pt x="3200" y="0"/>
                  </a:moveTo>
                  <a:cubicBezTo>
                    <a:pt x="3152" y="0"/>
                    <a:pt x="3103" y="18"/>
                    <a:pt x="3060" y="61"/>
                  </a:cubicBezTo>
                  <a:cubicBezTo>
                    <a:pt x="2128" y="980"/>
                    <a:pt x="1151" y="1849"/>
                    <a:pt x="131" y="2665"/>
                  </a:cubicBezTo>
                  <a:cubicBezTo>
                    <a:pt x="1" y="2766"/>
                    <a:pt x="90" y="2980"/>
                    <a:pt x="232" y="3016"/>
                  </a:cubicBezTo>
                  <a:cubicBezTo>
                    <a:pt x="265" y="3025"/>
                    <a:pt x="300" y="3029"/>
                    <a:pt x="334" y="3029"/>
                  </a:cubicBezTo>
                  <a:cubicBezTo>
                    <a:pt x="529" y="3029"/>
                    <a:pt x="722" y="2896"/>
                    <a:pt x="761" y="2696"/>
                  </a:cubicBezTo>
                  <a:cubicBezTo>
                    <a:pt x="1664" y="1960"/>
                    <a:pt x="2530" y="1177"/>
                    <a:pt x="3360" y="359"/>
                  </a:cubicBezTo>
                  <a:cubicBezTo>
                    <a:pt x="3511" y="210"/>
                    <a:pt x="3364" y="0"/>
                    <a:pt x="320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3" name="Google Shape;3902;p11">
              <a:extLst>
                <a:ext uri="{FF2B5EF4-FFF2-40B4-BE49-F238E27FC236}">
                  <a16:creationId xmlns:a16="http://schemas.microsoft.com/office/drawing/2014/main" id="{580F4821-6C22-E7F4-25C8-F02F9BD4D1B2}"/>
                </a:ext>
              </a:extLst>
            </p:cNvPr>
            <p:cNvSpPr/>
            <p:nvPr/>
          </p:nvSpPr>
          <p:spPr>
            <a:xfrm>
              <a:off x="2991825" y="4216375"/>
              <a:ext cx="36900" cy="34475"/>
            </a:xfrm>
            <a:custGeom>
              <a:avLst/>
              <a:gdLst/>
              <a:ahLst/>
              <a:cxnLst/>
              <a:rect l="l" t="t" r="r" b="b"/>
              <a:pathLst>
                <a:path w="1476" h="1379" extrusionOk="0">
                  <a:moveTo>
                    <a:pt x="1230" y="0"/>
                  </a:moveTo>
                  <a:cubicBezTo>
                    <a:pt x="1177" y="0"/>
                    <a:pt x="1125" y="19"/>
                    <a:pt x="1088" y="62"/>
                  </a:cubicBezTo>
                  <a:cubicBezTo>
                    <a:pt x="785" y="413"/>
                    <a:pt x="450" y="736"/>
                    <a:pt x="89" y="1025"/>
                  </a:cubicBezTo>
                  <a:cubicBezTo>
                    <a:pt x="0" y="1094"/>
                    <a:pt x="12" y="1253"/>
                    <a:pt x="92" y="1325"/>
                  </a:cubicBezTo>
                  <a:cubicBezTo>
                    <a:pt x="129" y="1361"/>
                    <a:pt x="180" y="1378"/>
                    <a:pt x="232" y="1378"/>
                  </a:cubicBezTo>
                  <a:cubicBezTo>
                    <a:pt x="286" y="1378"/>
                    <a:pt x="342" y="1360"/>
                    <a:pt x="390" y="1323"/>
                  </a:cubicBezTo>
                  <a:cubicBezTo>
                    <a:pt x="753" y="1034"/>
                    <a:pt x="1088" y="712"/>
                    <a:pt x="1391" y="360"/>
                  </a:cubicBezTo>
                  <a:cubicBezTo>
                    <a:pt x="1463" y="276"/>
                    <a:pt x="1475" y="141"/>
                    <a:pt x="1389" y="60"/>
                  </a:cubicBezTo>
                  <a:cubicBezTo>
                    <a:pt x="1346" y="22"/>
                    <a:pt x="1288" y="0"/>
                    <a:pt x="123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4" name="Google Shape;3903;p11">
              <a:extLst>
                <a:ext uri="{FF2B5EF4-FFF2-40B4-BE49-F238E27FC236}">
                  <a16:creationId xmlns:a16="http://schemas.microsoft.com/office/drawing/2014/main" id="{8BC614F9-79A8-839B-3368-92FEE2CF3512}"/>
                </a:ext>
              </a:extLst>
            </p:cNvPr>
            <p:cNvSpPr/>
            <p:nvPr/>
          </p:nvSpPr>
          <p:spPr>
            <a:xfrm>
              <a:off x="2895975" y="4396775"/>
              <a:ext cx="167775" cy="88925"/>
            </a:xfrm>
            <a:custGeom>
              <a:avLst/>
              <a:gdLst/>
              <a:ahLst/>
              <a:cxnLst/>
              <a:rect l="l" t="t" r="r" b="b"/>
              <a:pathLst>
                <a:path w="6711" h="3557" extrusionOk="0">
                  <a:moveTo>
                    <a:pt x="6480" y="1"/>
                  </a:moveTo>
                  <a:cubicBezTo>
                    <a:pt x="6423" y="1"/>
                    <a:pt x="6366" y="24"/>
                    <a:pt x="6320" y="64"/>
                  </a:cubicBezTo>
                  <a:cubicBezTo>
                    <a:pt x="5685" y="620"/>
                    <a:pt x="4982" y="1094"/>
                    <a:pt x="4231" y="1481"/>
                  </a:cubicBezTo>
                  <a:cubicBezTo>
                    <a:pt x="3413" y="1902"/>
                    <a:pt x="2537" y="2208"/>
                    <a:pt x="1685" y="2545"/>
                  </a:cubicBezTo>
                  <a:lnTo>
                    <a:pt x="176" y="3137"/>
                  </a:lnTo>
                  <a:cubicBezTo>
                    <a:pt x="72" y="3180"/>
                    <a:pt x="0" y="3286"/>
                    <a:pt x="32" y="3399"/>
                  </a:cubicBezTo>
                  <a:cubicBezTo>
                    <a:pt x="59" y="3492"/>
                    <a:pt x="142" y="3557"/>
                    <a:pt x="229" y="3557"/>
                  </a:cubicBezTo>
                  <a:cubicBezTo>
                    <a:pt x="251" y="3557"/>
                    <a:pt x="273" y="3552"/>
                    <a:pt x="294" y="3544"/>
                  </a:cubicBezTo>
                  <a:lnTo>
                    <a:pt x="3025" y="2473"/>
                  </a:lnTo>
                  <a:cubicBezTo>
                    <a:pt x="3865" y="2138"/>
                    <a:pt x="4681" y="1765"/>
                    <a:pt x="5435" y="1267"/>
                  </a:cubicBezTo>
                  <a:cubicBezTo>
                    <a:pt x="5851" y="993"/>
                    <a:pt x="6248" y="689"/>
                    <a:pt x="6624" y="360"/>
                  </a:cubicBezTo>
                  <a:cubicBezTo>
                    <a:pt x="6710" y="285"/>
                    <a:pt x="6698" y="136"/>
                    <a:pt x="6621" y="61"/>
                  </a:cubicBezTo>
                  <a:cubicBezTo>
                    <a:pt x="6580" y="19"/>
                    <a:pt x="6530" y="1"/>
                    <a:pt x="648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5" name="Google Shape;3904;p11">
              <a:extLst>
                <a:ext uri="{FF2B5EF4-FFF2-40B4-BE49-F238E27FC236}">
                  <a16:creationId xmlns:a16="http://schemas.microsoft.com/office/drawing/2014/main" id="{E2610D9A-C229-EAAC-ED1D-BAF5EC20EC32}"/>
                </a:ext>
              </a:extLst>
            </p:cNvPr>
            <p:cNvSpPr/>
            <p:nvPr/>
          </p:nvSpPr>
          <p:spPr>
            <a:xfrm>
              <a:off x="3097525" y="4325725"/>
              <a:ext cx="56900" cy="45575"/>
            </a:xfrm>
            <a:custGeom>
              <a:avLst/>
              <a:gdLst/>
              <a:ahLst/>
              <a:cxnLst/>
              <a:rect l="l" t="t" r="r" b="b"/>
              <a:pathLst>
                <a:path w="2276" h="1823" extrusionOk="0">
                  <a:moveTo>
                    <a:pt x="2043" y="0"/>
                  </a:moveTo>
                  <a:cubicBezTo>
                    <a:pt x="1986" y="0"/>
                    <a:pt x="1929" y="23"/>
                    <a:pt x="1885" y="63"/>
                  </a:cubicBezTo>
                  <a:cubicBezTo>
                    <a:pt x="1336" y="562"/>
                    <a:pt x="749" y="1016"/>
                    <a:pt x="131" y="1428"/>
                  </a:cubicBezTo>
                  <a:cubicBezTo>
                    <a:pt x="34" y="1491"/>
                    <a:pt x="1" y="1618"/>
                    <a:pt x="58" y="1719"/>
                  </a:cubicBezTo>
                  <a:cubicBezTo>
                    <a:pt x="97" y="1783"/>
                    <a:pt x="172" y="1823"/>
                    <a:pt x="245" y="1823"/>
                  </a:cubicBezTo>
                  <a:cubicBezTo>
                    <a:pt x="281" y="1823"/>
                    <a:pt x="317" y="1813"/>
                    <a:pt x="347" y="1791"/>
                  </a:cubicBezTo>
                  <a:cubicBezTo>
                    <a:pt x="997" y="1363"/>
                    <a:pt x="1611" y="884"/>
                    <a:pt x="2186" y="359"/>
                  </a:cubicBezTo>
                  <a:cubicBezTo>
                    <a:pt x="2275" y="285"/>
                    <a:pt x="2263" y="138"/>
                    <a:pt x="2184" y="59"/>
                  </a:cubicBezTo>
                  <a:cubicBezTo>
                    <a:pt x="2144" y="19"/>
                    <a:pt x="2093" y="0"/>
                    <a:pt x="204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6" name="Google Shape;3905;p11">
              <a:extLst>
                <a:ext uri="{FF2B5EF4-FFF2-40B4-BE49-F238E27FC236}">
                  <a16:creationId xmlns:a16="http://schemas.microsoft.com/office/drawing/2014/main" id="{CCDCCA4B-738E-FFF3-FAE9-E2A1CBC2E754}"/>
                </a:ext>
              </a:extLst>
            </p:cNvPr>
            <p:cNvSpPr/>
            <p:nvPr/>
          </p:nvSpPr>
          <p:spPr>
            <a:xfrm>
              <a:off x="2950250" y="4453075"/>
              <a:ext cx="111400" cy="53650"/>
            </a:xfrm>
            <a:custGeom>
              <a:avLst/>
              <a:gdLst/>
              <a:ahLst/>
              <a:cxnLst/>
              <a:rect l="l" t="t" r="r" b="b"/>
              <a:pathLst>
                <a:path w="4456" h="2146" extrusionOk="0">
                  <a:moveTo>
                    <a:pt x="4145" y="0"/>
                  </a:moveTo>
                  <a:cubicBezTo>
                    <a:pt x="4111" y="0"/>
                    <a:pt x="4075" y="10"/>
                    <a:pt x="4039" y="31"/>
                  </a:cubicBezTo>
                  <a:cubicBezTo>
                    <a:pt x="2833" y="726"/>
                    <a:pt x="1557" y="1294"/>
                    <a:pt x="236" y="1725"/>
                  </a:cubicBezTo>
                  <a:cubicBezTo>
                    <a:pt x="0" y="1801"/>
                    <a:pt x="73" y="2146"/>
                    <a:pt x="283" y="2146"/>
                  </a:cubicBezTo>
                  <a:cubicBezTo>
                    <a:pt x="305" y="2146"/>
                    <a:pt x="327" y="2142"/>
                    <a:pt x="351" y="2134"/>
                  </a:cubicBezTo>
                  <a:cubicBezTo>
                    <a:pt x="1711" y="1691"/>
                    <a:pt x="3018" y="1109"/>
                    <a:pt x="4258" y="397"/>
                  </a:cubicBezTo>
                  <a:cubicBezTo>
                    <a:pt x="4455" y="278"/>
                    <a:pt x="4331" y="0"/>
                    <a:pt x="414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7" name="Google Shape;3906;p11">
              <a:extLst>
                <a:ext uri="{FF2B5EF4-FFF2-40B4-BE49-F238E27FC236}">
                  <a16:creationId xmlns:a16="http://schemas.microsoft.com/office/drawing/2014/main" id="{890AF25A-F57F-1022-F50B-F13D0602168C}"/>
                </a:ext>
              </a:extLst>
            </p:cNvPr>
            <p:cNvSpPr/>
            <p:nvPr/>
          </p:nvSpPr>
          <p:spPr>
            <a:xfrm>
              <a:off x="3110775" y="4385625"/>
              <a:ext cx="49425" cy="36075"/>
            </a:xfrm>
            <a:custGeom>
              <a:avLst/>
              <a:gdLst/>
              <a:ahLst/>
              <a:cxnLst/>
              <a:rect l="l" t="t" r="r" b="b"/>
              <a:pathLst>
                <a:path w="1977" h="1443" extrusionOk="0">
                  <a:moveTo>
                    <a:pt x="1744" y="1"/>
                  </a:moveTo>
                  <a:cubicBezTo>
                    <a:pt x="1689" y="1"/>
                    <a:pt x="1634" y="23"/>
                    <a:pt x="1584" y="62"/>
                  </a:cubicBezTo>
                  <a:cubicBezTo>
                    <a:pt x="1127" y="423"/>
                    <a:pt x="640" y="755"/>
                    <a:pt x="135" y="1049"/>
                  </a:cubicBezTo>
                  <a:cubicBezTo>
                    <a:pt x="34" y="1107"/>
                    <a:pt x="0" y="1237"/>
                    <a:pt x="60" y="1338"/>
                  </a:cubicBezTo>
                  <a:cubicBezTo>
                    <a:pt x="100" y="1405"/>
                    <a:pt x="171" y="1442"/>
                    <a:pt x="243" y="1442"/>
                  </a:cubicBezTo>
                  <a:cubicBezTo>
                    <a:pt x="280" y="1442"/>
                    <a:pt x="318" y="1432"/>
                    <a:pt x="352" y="1412"/>
                  </a:cubicBezTo>
                  <a:cubicBezTo>
                    <a:pt x="888" y="1097"/>
                    <a:pt x="1401" y="746"/>
                    <a:pt x="1889" y="358"/>
                  </a:cubicBezTo>
                  <a:cubicBezTo>
                    <a:pt x="1976" y="291"/>
                    <a:pt x="1962" y="129"/>
                    <a:pt x="1882" y="57"/>
                  </a:cubicBezTo>
                  <a:cubicBezTo>
                    <a:pt x="1839" y="18"/>
                    <a:pt x="1791" y="1"/>
                    <a:pt x="1744"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8" name="Google Shape;3907;p11">
              <a:extLst>
                <a:ext uri="{FF2B5EF4-FFF2-40B4-BE49-F238E27FC236}">
                  <a16:creationId xmlns:a16="http://schemas.microsoft.com/office/drawing/2014/main" id="{1EF79A68-8865-70FD-BA46-98D03AC4EF69}"/>
                </a:ext>
              </a:extLst>
            </p:cNvPr>
            <p:cNvSpPr/>
            <p:nvPr/>
          </p:nvSpPr>
          <p:spPr>
            <a:xfrm>
              <a:off x="2967575" y="4659100"/>
              <a:ext cx="230575" cy="43175"/>
            </a:xfrm>
            <a:custGeom>
              <a:avLst/>
              <a:gdLst/>
              <a:ahLst/>
              <a:cxnLst/>
              <a:rect l="l" t="t" r="r" b="b"/>
              <a:pathLst>
                <a:path w="9223" h="1727" extrusionOk="0">
                  <a:moveTo>
                    <a:pt x="8992" y="0"/>
                  </a:moveTo>
                  <a:cubicBezTo>
                    <a:pt x="8953" y="0"/>
                    <a:pt x="8914" y="10"/>
                    <a:pt x="8876" y="28"/>
                  </a:cubicBezTo>
                  <a:cubicBezTo>
                    <a:pt x="7127" y="872"/>
                    <a:pt x="5191" y="1302"/>
                    <a:pt x="3250" y="1302"/>
                  </a:cubicBezTo>
                  <a:cubicBezTo>
                    <a:pt x="2921" y="1302"/>
                    <a:pt x="2593" y="1290"/>
                    <a:pt x="2265" y="1265"/>
                  </a:cubicBezTo>
                  <a:cubicBezTo>
                    <a:pt x="1835" y="1231"/>
                    <a:pt x="1408" y="1187"/>
                    <a:pt x="980" y="1187"/>
                  </a:cubicBezTo>
                  <a:cubicBezTo>
                    <a:pt x="710" y="1187"/>
                    <a:pt x="441" y="1204"/>
                    <a:pt x="171" y="1253"/>
                  </a:cubicBezTo>
                  <a:cubicBezTo>
                    <a:pt x="60" y="1272"/>
                    <a:pt x="0" y="1414"/>
                    <a:pt x="27" y="1518"/>
                  </a:cubicBezTo>
                  <a:cubicBezTo>
                    <a:pt x="50" y="1607"/>
                    <a:pt x="150" y="1665"/>
                    <a:pt x="252" y="1665"/>
                  </a:cubicBezTo>
                  <a:cubicBezTo>
                    <a:pt x="265" y="1665"/>
                    <a:pt x="278" y="1664"/>
                    <a:pt x="291" y="1662"/>
                  </a:cubicBezTo>
                  <a:cubicBezTo>
                    <a:pt x="521" y="1621"/>
                    <a:pt x="754" y="1606"/>
                    <a:pt x="987" y="1606"/>
                  </a:cubicBezTo>
                  <a:cubicBezTo>
                    <a:pt x="1366" y="1606"/>
                    <a:pt x="1747" y="1645"/>
                    <a:pt x="2121" y="1676"/>
                  </a:cubicBezTo>
                  <a:cubicBezTo>
                    <a:pt x="2516" y="1709"/>
                    <a:pt x="2912" y="1726"/>
                    <a:pt x="3308" y="1726"/>
                  </a:cubicBezTo>
                  <a:cubicBezTo>
                    <a:pt x="3494" y="1726"/>
                    <a:pt x="3680" y="1723"/>
                    <a:pt x="3865" y="1715"/>
                  </a:cubicBezTo>
                  <a:cubicBezTo>
                    <a:pt x="5680" y="1633"/>
                    <a:pt x="7461" y="1183"/>
                    <a:pt x="9098" y="391"/>
                  </a:cubicBezTo>
                  <a:cubicBezTo>
                    <a:pt x="9199" y="341"/>
                    <a:pt x="9223" y="194"/>
                    <a:pt x="9170" y="100"/>
                  </a:cubicBezTo>
                  <a:cubicBezTo>
                    <a:pt x="9128" y="32"/>
                    <a:pt x="9062" y="0"/>
                    <a:pt x="8992"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9" name="Google Shape;3908;p11">
              <a:extLst>
                <a:ext uri="{FF2B5EF4-FFF2-40B4-BE49-F238E27FC236}">
                  <a16:creationId xmlns:a16="http://schemas.microsoft.com/office/drawing/2014/main" id="{BF6C0ECC-F081-84CF-4D01-4B3630E27721}"/>
                </a:ext>
              </a:extLst>
            </p:cNvPr>
            <p:cNvSpPr/>
            <p:nvPr/>
          </p:nvSpPr>
          <p:spPr>
            <a:xfrm>
              <a:off x="3212100" y="4644300"/>
              <a:ext cx="37375" cy="18025"/>
            </a:xfrm>
            <a:custGeom>
              <a:avLst/>
              <a:gdLst/>
              <a:ahLst/>
              <a:cxnLst/>
              <a:rect l="l" t="t" r="r" b="b"/>
              <a:pathLst>
                <a:path w="1495" h="721" extrusionOk="0">
                  <a:moveTo>
                    <a:pt x="1250" y="1"/>
                  </a:moveTo>
                  <a:cubicBezTo>
                    <a:pt x="1232" y="1"/>
                    <a:pt x="1213" y="3"/>
                    <a:pt x="1194" y="9"/>
                  </a:cubicBezTo>
                  <a:lnTo>
                    <a:pt x="176" y="307"/>
                  </a:lnTo>
                  <a:cubicBezTo>
                    <a:pt x="65" y="341"/>
                    <a:pt x="0" y="456"/>
                    <a:pt x="31" y="569"/>
                  </a:cubicBezTo>
                  <a:cubicBezTo>
                    <a:pt x="60" y="662"/>
                    <a:pt x="145" y="721"/>
                    <a:pt x="238" y="721"/>
                  </a:cubicBezTo>
                  <a:cubicBezTo>
                    <a:pt x="256" y="721"/>
                    <a:pt x="275" y="718"/>
                    <a:pt x="294" y="714"/>
                  </a:cubicBezTo>
                  <a:lnTo>
                    <a:pt x="1312" y="418"/>
                  </a:lnTo>
                  <a:cubicBezTo>
                    <a:pt x="1418" y="384"/>
                    <a:pt x="1495" y="261"/>
                    <a:pt x="1459" y="153"/>
                  </a:cubicBezTo>
                  <a:cubicBezTo>
                    <a:pt x="1429" y="61"/>
                    <a:pt x="1342" y="1"/>
                    <a:pt x="125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0" name="Google Shape;3909;p11">
              <a:extLst>
                <a:ext uri="{FF2B5EF4-FFF2-40B4-BE49-F238E27FC236}">
                  <a16:creationId xmlns:a16="http://schemas.microsoft.com/office/drawing/2014/main" id="{1DD9DAAB-ED34-5C3A-C53E-D2E7747DAD30}"/>
                </a:ext>
              </a:extLst>
            </p:cNvPr>
            <p:cNvSpPr/>
            <p:nvPr/>
          </p:nvSpPr>
          <p:spPr>
            <a:xfrm>
              <a:off x="3034675" y="4721350"/>
              <a:ext cx="80625" cy="18250"/>
            </a:xfrm>
            <a:custGeom>
              <a:avLst/>
              <a:gdLst/>
              <a:ahLst/>
              <a:cxnLst/>
              <a:rect l="l" t="t" r="r" b="b"/>
              <a:pathLst>
                <a:path w="3225" h="730" extrusionOk="0">
                  <a:moveTo>
                    <a:pt x="2981" y="0"/>
                  </a:moveTo>
                  <a:cubicBezTo>
                    <a:pt x="2964" y="0"/>
                    <a:pt x="2946" y="2"/>
                    <a:pt x="2929" y="5"/>
                  </a:cubicBezTo>
                  <a:cubicBezTo>
                    <a:pt x="2048" y="152"/>
                    <a:pt x="1157" y="253"/>
                    <a:pt x="267" y="308"/>
                  </a:cubicBezTo>
                  <a:cubicBezTo>
                    <a:pt x="1" y="322"/>
                    <a:pt x="4" y="730"/>
                    <a:pt x="259" y="730"/>
                  </a:cubicBezTo>
                  <a:cubicBezTo>
                    <a:pt x="265" y="730"/>
                    <a:pt x="270" y="730"/>
                    <a:pt x="276" y="729"/>
                  </a:cubicBezTo>
                  <a:cubicBezTo>
                    <a:pt x="1205" y="671"/>
                    <a:pt x="2130" y="566"/>
                    <a:pt x="3049" y="414"/>
                  </a:cubicBezTo>
                  <a:cubicBezTo>
                    <a:pt x="3160" y="395"/>
                    <a:pt x="3225" y="250"/>
                    <a:pt x="3193" y="149"/>
                  </a:cubicBezTo>
                  <a:cubicBezTo>
                    <a:pt x="3163" y="47"/>
                    <a:pt x="3077" y="0"/>
                    <a:pt x="2981"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1" name="Google Shape;3910;p11">
              <a:extLst>
                <a:ext uri="{FF2B5EF4-FFF2-40B4-BE49-F238E27FC236}">
                  <a16:creationId xmlns:a16="http://schemas.microsoft.com/office/drawing/2014/main" id="{11B66EBD-BC8F-F44C-7846-4A818FA4C46C}"/>
                </a:ext>
              </a:extLst>
            </p:cNvPr>
            <p:cNvSpPr/>
            <p:nvPr/>
          </p:nvSpPr>
          <p:spPr>
            <a:xfrm>
              <a:off x="2344175" y="4318225"/>
              <a:ext cx="635200" cy="657900"/>
            </a:xfrm>
            <a:custGeom>
              <a:avLst/>
              <a:gdLst/>
              <a:ahLst/>
              <a:cxnLst/>
              <a:rect l="l" t="t" r="r" b="b"/>
              <a:pathLst>
                <a:path w="25408" h="26316" extrusionOk="0">
                  <a:moveTo>
                    <a:pt x="11970" y="0"/>
                  </a:moveTo>
                  <a:cubicBezTo>
                    <a:pt x="11738" y="0"/>
                    <a:pt x="11507" y="23"/>
                    <a:pt x="11281" y="65"/>
                  </a:cubicBezTo>
                  <a:cubicBezTo>
                    <a:pt x="10636" y="178"/>
                    <a:pt x="10029" y="452"/>
                    <a:pt x="9461" y="765"/>
                  </a:cubicBezTo>
                  <a:cubicBezTo>
                    <a:pt x="9425" y="785"/>
                    <a:pt x="9396" y="813"/>
                    <a:pt x="9377" y="847"/>
                  </a:cubicBezTo>
                  <a:cubicBezTo>
                    <a:pt x="9348" y="813"/>
                    <a:pt x="9310" y="789"/>
                    <a:pt x="9269" y="780"/>
                  </a:cubicBezTo>
                  <a:cubicBezTo>
                    <a:pt x="9059" y="723"/>
                    <a:pt x="8843" y="696"/>
                    <a:pt x="8627" y="696"/>
                  </a:cubicBezTo>
                  <a:cubicBezTo>
                    <a:pt x="7856" y="696"/>
                    <a:pt x="7085" y="1043"/>
                    <a:pt x="6609" y="1653"/>
                  </a:cubicBezTo>
                  <a:cubicBezTo>
                    <a:pt x="6446" y="1858"/>
                    <a:pt x="6316" y="2087"/>
                    <a:pt x="6147" y="2284"/>
                  </a:cubicBezTo>
                  <a:cubicBezTo>
                    <a:pt x="5991" y="2474"/>
                    <a:pt x="5786" y="2618"/>
                    <a:pt x="5553" y="2700"/>
                  </a:cubicBezTo>
                  <a:cubicBezTo>
                    <a:pt x="5295" y="2789"/>
                    <a:pt x="5030" y="2854"/>
                    <a:pt x="4785" y="2965"/>
                  </a:cubicBezTo>
                  <a:cubicBezTo>
                    <a:pt x="4544" y="3073"/>
                    <a:pt x="4320" y="3220"/>
                    <a:pt x="4123" y="3396"/>
                  </a:cubicBezTo>
                  <a:cubicBezTo>
                    <a:pt x="3923" y="3567"/>
                    <a:pt x="3750" y="3771"/>
                    <a:pt x="3610" y="3998"/>
                  </a:cubicBezTo>
                  <a:cubicBezTo>
                    <a:pt x="3461" y="4238"/>
                    <a:pt x="3351" y="4496"/>
                    <a:pt x="3127" y="4683"/>
                  </a:cubicBezTo>
                  <a:cubicBezTo>
                    <a:pt x="2905" y="4869"/>
                    <a:pt x="2681" y="4991"/>
                    <a:pt x="2477" y="5170"/>
                  </a:cubicBezTo>
                  <a:cubicBezTo>
                    <a:pt x="1856" y="5713"/>
                    <a:pt x="1420" y="6440"/>
                    <a:pt x="1235" y="7247"/>
                  </a:cubicBezTo>
                  <a:cubicBezTo>
                    <a:pt x="1168" y="7540"/>
                    <a:pt x="1144" y="7843"/>
                    <a:pt x="1093" y="8142"/>
                  </a:cubicBezTo>
                  <a:cubicBezTo>
                    <a:pt x="1042" y="8440"/>
                    <a:pt x="934" y="8722"/>
                    <a:pt x="811" y="9006"/>
                  </a:cubicBezTo>
                  <a:cubicBezTo>
                    <a:pt x="686" y="9287"/>
                    <a:pt x="564" y="9583"/>
                    <a:pt x="511" y="9896"/>
                  </a:cubicBezTo>
                  <a:cubicBezTo>
                    <a:pt x="462" y="10178"/>
                    <a:pt x="455" y="10467"/>
                    <a:pt x="494" y="10751"/>
                  </a:cubicBezTo>
                  <a:cubicBezTo>
                    <a:pt x="544" y="11114"/>
                    <a:pt x="662" y="11463"/>
                    <a:pt x="843" y="11783"/>
                  </a:cubicBezTo>
                  <a:cubicBezTo>
                    <a:pt x="181" y="12734"/>
                    <a:pt x="0" y="13988"/>
                    <a:pt x="361" y="15095"/>
                  </a:cubicBezTo>
                  <a:cubicBezTo>
                    <a:pt x="458" y="15386"/>
                    <a:pt x="592" y="15665"/>
                    <a:pt x="758" y="15925"/>
                  </a:cubicBezTo>
                  <a:cubicBezTo>
                    <a:pt x="860" y="16072"/>
                    <a:pt x="970" y="16216"/>
                    <a:pt x="1055" y="16373"/>
                  </a:cubicBezTo>
                  <a:cubicBezTo>
                    <a:pt x="1129" y="16524"/>
                    <a:pt x="1172" y="16688"/>
                    <a:pt x="1187" y="16857"/>
                  </a:cubicBezTo>
                  <a:cubicBezTo>
                    <a:pt x="1225" y="17191"/>
                    <a:pt x="1249" y="17523"/>
                    <a:pt x="1336" y="17853"/>
                  </a:cubicBezTo>
                  <a:cubicBezTo>
                    <a:pt x="1418" y="18163"/>
                    <a:pt x="1531" y="18464"/>
                    <a:pt x="1673" y="18751"/>
                  </a:cubicBezTo>
                  <a:cubicBezTo>
                    <a:pt x="1988" y="19374"/>
                    <a:pt x="2446" y="19915"/>
                    <a:pt x="3006" y="20332"/>
                  </a:cubicBezTo>
                  <a:cubicBezTo>
                    <a:pt x="3146" y="21540"/>
                    <a:pt x="3779" y="22637"/>
                    <a:pt x="4758" y="23362"/>
                  </a:cubicBezTo>
                  <a:cubicBezTo>
                    <a:pt x="5028" y="23559"/>
                    <a:pt x="5326" y="23699"/>
                    <a:pt x="5613" y="23867"/>
                  </a:cubicBezTo>
                  <a:cubicBezTo>
                    <a:pt x="5897" y="24036"/>
                    <a:pt x="6137" y="24322"/>
                    <a:pt x="6385" y="24575"/>
                  </a:cubicBezTo>
                  <a:cubicBezTo>
                    <a:pt x="6850" y="25047"/>
                    <a:pt x="7425" y="25398"/>
                    <a:pt x="8058" y="25593"/>
                  </a:cubicBezTo>
                  <a:cubicBezTo>
                    <a:pt x="8453" y="25718"/>
                    <a:pt x="8863" y="25781"/>
                    <a:pt x="9274" y="25781"/>
                  </a:cubicBezTo>
                  <a:cubicBezTo>
                    <a:pt x="9598" y="25781"/>
                    <a:pt x="9923" y="25741"/>
                    <a:pt x="10241" y="25663"/>
                  </a:cubicBezTo>
                  <a:cubicBezTo>
                    <a:pt x="10260" y="25658"/>
                    <a:pt x="10279" y="25651"/>
                    <a:pt x="10296" y="25641"/>
                  </a:cubicBezTo>
                  <a:cubicBezTo>
                    <a:pt x="10970" y="26089"/>
                    <a:pt x="11777" y="26315"/>
                    <a:pt x="12584" y="26315"/>
                  </a:cubicBezTo>
                  <a:cubicBezTo>
                    <a:pt x="12956" y="26315"/>
                    <a:pt x="13328" y="26267"/>
                    <a:pt x="13687" y="26171"/>
                  </a:cubicBezTo>
                  <a:cubicBezTo>
                    <a:pt x="14015" y="26081"/>
                    <a:pt x="14332" y="25952"/>
                    <a:pt x="14628" y="25783"/>
                  </a:cubicBezTo>
                  <a:cubicBezTo>
                    <a:pt x="14660" y="25800"/>
                    <a:pt x="14693" y="25810"/>
                    <a:pt x="14727" y="25810"/>
                  </a:cubicBezTo>
                  <a:cubicBezTo>
                    <a:pt x="14764" y="25810"/>
                    <a:pt x="14800" y="25811"/>
                    <a:pt x="14837" y="25811"/>
                  </a:cubicBezTo>
                  <a:cubicBezTo>
                    <a:pt x="15958" y="25811"/>
                    <a:pt x="17053" y="25453"/>
                    <a:pt x="17959" y="24791"/>
                  </a:cubicBezTo>
                  <a:cubicBezTo>
                    <a:pt x="18063" y="24714"/>
                    <a:pt x="18164" y="24637"/>
                    <a:pt x="18260" y="24553"/>
                  </a:cubicBezTo>
                  <a:lnTo>
                    <a:pt x="18287" y="24553"/>
                  </a:lnTo>
                  <a:cubicBezTo>
                    <a:pt x="19752" y="24510"/>
                    <a:pt x="20924" y="23480"/>
                    <a:pt x="21661" y="22291"/>
                  </a:cubicBezTo>
                  <a:cubicBezTo>
                    <a:pt x="21892" y="21915"/>
                    <a:pt x="22094" y="21526"/>
                    <a:pt x="22272" y="21124"/>
                  </a:cubicBezTo>
                  <a:cubicBezTo>
                    <a:pt x="22306" y="21054"/>
                    <a:pt x="22301" y="20972"/>
                    <a:pt x="22262" y="20907"/>
                  </a:cubicBezTo>
                  <a:lnTo>
                    <a:pt x="22291" y="20840"/>
                  </a:lnTo>
                  <a:cubicBezTo>
                    <a:pt x="23252" y="20450"/>
                    <a:pt x="23974" y="19559"/>
                    <a:pt x="24176" y="18546"/>
                  </a:cubicBezTo>
                  <a:cubicBezTo>
                    <a:pt x="24197" y="18536"/>
                    <a:pt x="24214" y="18524"/>
                    <a:pt x="24231" y="18510"/>
                  </a:cubicBezTo>
                  <a:cubicBezTo>
                    <a:pt x="25165" y="17694"/>
                    <a:pt x="25408" y="16231"/>
                    <a:pt x="24830" y="15145"/>
                  </a:cubicBezTo>
                  <a:cubicBezTo>
                    <a:pt x="25365" y="13949"/>
                    <a:pt x="25288" y="12508"/>
                    <a:pt x="24604" y="11381"/>
                  </a:cubicBezTo>
                  <a:cubicBezTo>
                    <a:pt x="24604" y="11374"/>
                    <a:pt x="24607" y="11367"/>
                    <a:pt x="24611" y="11362"/>
                  </a:cubicBezTo>
                  <a:cubicBezTo>
                    <a:pt x="24782" y="10635"/>
                    <a:pt x="24575" y="9908"/>
                    <a:pt x="24335" y="9225"/>
                  </a:cubicBezTo>
                  <a:cubicBezTo>
                    <a:pt x="24094" y="8541"/>
                    <a:pt x="23841" y="7860"/>
                    <a:pt x="23252" y="7405"/>
                  </a:cubicBezTo>
                  <a:cubicBezTo>
                    <a:pt x="22907" y="7141"/>
                    <a:pt x="22544" y="6900"/>
                    <a:pt x="22185" y="6650"/>
                  </a:cubicBezTo>
                  <a:cubicBezTo>
                    <a:pt x="22176" y="6084"/>
                    <a:pt x="22113" y="5511"/>
                    <a:pt x="21860" y="5001"/>
                  </a:cubicBezTo>
                  <a:cubicBezTo>
                    <a:pt x="21738" y="4751"/>
                    <a:pt x="21567" y="4527"/>
                    <a:pt x="21357" y="4344"/>
                  </a:cubicBezTo>
                  <a:cubicBezTo>
                    <a:pt x="21261" y="4265"/>
                    <a:pt x="21158" y="4195"/>
                    <a:pt x="21049" y="4135"/>
                  </a:cubicBezTo>
                  <a:cubicBezTo>
                    <a:pt x="20994" y="4103"/>
                    <a:pt x="20924" y="4079"/>
                    <a:pt x="20881" y="4031"/>
                  </a:cubicBezTo>
                  <a:cubicBezTo>
                    <a:pt x="20835" y="3985"/>
                    <a:pt x="20816" y="3916"/>
                    <a:pt x="20792" y="3856"/>
                  </a:cubicBezTo>
                  <a:cubicBezTo>
                    <a:pt x="20354" y="2785"/>
                    <a:pt x="19439" y="1954"/>
                    <a:pt x="18320" y="1644"/>
                  </a:cubicBezTo>
                  <a:cubicBezTo>
                    <a:pt x="17992" y="1555"/>
                    <a:pt x="17655" y="1510"/>
                    <a:pt x="17318" y="1510"/>
                  </a:cubicBezTo>
                  <a:cubicBezTo>
                    <a:pt x="16981" y="1510"/>
                    <a:pt x="16644" y="1555"/>
                    <a:pt x="16315" y="1644"/>
                  </a:cubicBezTo>
                  <a:cubicBezTo>
                    <a:pt x="15918" y="1023"/>
                    <a:pt x="15198" y="611"/>
                    <a:pt x="14452" y="611"/>
                  </a:cubicBezTo>
                  <a:cubicBezTo>
                    <a:pt x="14443" y="611"/>
                    <a:pt x="14435" y="611"/>
                    <a:pt x="14426" y="611"/>
                  </a:cubicBezTo>
                  <a:cubicBezTo>
                    <a:pt x="14303" y="614"/>
                    <a:pt x="14181" y="626"/>
                    <a:pt x="14060" y="652"/>
                  </a:cubicBezTo>
                  <a:cubicBezTo>
                    <a:pt x="14012" y="664"/>
                    <a:pt x="13962" y="671"/>
                    <a:pt x="13914" y="671"/>
                  </a:cubicBezTo>
                  <a:cubicBezTo>
                    <a:pt x="13846" y="667"/>
                    <a:pt x="13796" y="623"/>
                    <a:pt x="13747" y="585"/>
                  </a:cubicBezTo>
                  <a:cubicBezTo>
                    <a:pt x="13514" y="407"/>
                    <a:pt x="13257" y="267"/>
                    <a:pt x="12982" y="166"/>
                  </a:cubicBezTo>
                  <a:cubicBezTo>
                    <a:pt x="12656" y="51"/>
                    <a:pt x="12313" y="0"/>
                    <a:pt x="1197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2" name="Google Shape;3911;p11">
              <a:extLst>
                <a:ext uri="{FF2B5EF4-FFF2-40B4-BE49-F238E27FC236}">
                  <a16:creationId xmlns:a16="http://schemas.microsoft.com/office/drawing/2014/main" id="{30D5B70E-42B6-2FAC-281E-D8D5B92462BE}"/>
                </a:ext>
              </a:extLst>
            </p:cNvPr>
            <p:cNvSpPr/>
            <p:nvPr/>
          </p:nvSpPr>
          <p:spPr>
            <a:xfrm>
              <a:off x="2454100" y="4694500"/>
              <a:ext cx="39200" cy="75725"/>
            </a:xfrm>
            <a:custGeom>
              <a:avLst/>
              <a:gdLst/>
              <a:ahLst/>
              <a:cxnLst/>
              <a:rect l="l" t="t" r="r" b="b"/>
              <a:pathLst>
                <a:path w="1568" h="3029" extrusionOk="0">
                  <a:moveTo>
                    <a:pt x="226" y="0"/>
                  </a:moveTo>
                  <a:cubicBezTo>
                    <a:pt x="225" y="0"/>
                    <a:pt x="223" y="1"/>
                    <a:pt x="222" y="1"/>
                  </a:cubicBezTo>
                  <a:cubicBezTo>
                    <a:pt x="99" y="3"/>
                    <a:pt x="0" y="104"/>
                    <a:pt x="15" y="217"/>
                  </a:cubicBezTo>
                  <a:cubicBezTo>
                    <a:pt x="147" y="1226"/>
                    <a:pt x="554" y="2176"/>
                    <a:pt x="1192" y="2968"/>
                  </a:cubicBezTo>
                  <a:cubicBezTo>
                    <a:pt x="1226" y="3010"/>
                    <a:pt x="1277" y="3028"/>
                    <a:pt x="1330" y="3028"/>
                  </a:cubicBezTo>
                  <a:cubicBezTo>
                    <a:pt x="1391" y="3028"/>
                    <a:pt x="1453" y="3004"/>
                    <a:pt x="1493" y="2963"/>
                  </a:cubicBezTo>
                  <a:cubicBezTo>
                    <a:pt x="1567" y="2889"/>
                    <a:pt x="1562" y="2754"/>
                    <a:pt x="1490" y="2667"/>
                  </a:cubicBezTo>
                  <a:cubicBezTo>
                    <a:pt x="922" y="1957"/>
                    <a:pt x="559" y="1105"/>
                    <a:pt x="438" y="205"/>
                  </a:cubicBezTo>
                  <a:cubicBezTo>
                    <a:pt x="424" y="96"/>
                    <a:pt x="349" y="0"/>
                    <a:pt x="226"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3" name="Google Shape;3912;p11">
              <a:extLst>
                <a:ext uri="{FF2B5EF4-FFF2-40B4-BE49-F238E27FC236}">
                  <a16:creationId xmlns:a16="http://schemas.microsoft.com/office/drawing/2014/main" id="{F37326C7-EA10-6520-F8B7-2D22DE3417BF}"/>
                </a:ext>
              </a:extLst>
            </p:cNvPr>
            <p:cNvSpPr/>
            <p:nvPr/>
          </p:nvSpPr>
          <p:spPr>
            <a:xfrm>
              <a:off x="2452900" y="4584675"/>
              <a:ext cx="18475" cy="73175"/>
            </a:xfrm>
            <a:custGeom>
              <a:avLst/>
              <a:gdLst/>
              <a:ahLst/>
              <a:cxnLst/>
              <a:rect l="l" t="t" r="r" b="b"/>
              <a:pathLst>
                <a:path w="739" h="2927" extrusionOk="0">
                  <a:moveTo>
                    <a:pt x="483" y="0"/>
                  </a:moveTo>
                  <a:cubicBezTo>
                    <a:pt x="398" y="0"/>
                    <a:pt x="316" y="47"/>
                    <a:pt x="292" y="155"/>
                  </a:cubicBezTo>
                  <a:cubicBezTo>
                    <a:pt x="101" y="1000"/>
                    <a:pt x="3" y="1862"/>
                    <a:pt x="0" y="2728"/>
                  </a:cubicBezTo>
                  <a:cubicBezTo>
                    <a:pt x="0" y="2860"/>
                    <a:pt x="102" y="2926"/>
                    <a:pt x="206" y="2926"/>
                  </a:cubicBezTo>
                  <a:cubicBezTo>
                    <a:pt x="314" y="2926"/>
                    <a:pt x="424" y="2856"/>
                    <a:pt x="424" y="2716"/>
                  </a:cubicBezTo>
                  <a:cubicBezTo>
                    <a:pt x="426" y="1888"/>
                    <a:pt x="520" y="1065"/>
                    <a:pt x="703" y="259"/>
                  </a:cubicBezTo>
                  <a:cubicBezTo>
                    <a:pt x="739" y="101"/>
                    <a:pt x="608" y="0"/>
                    <a:pt x="483"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4" name="Google Shape;3913;p11">
              <a:extLst>
                <a:ext uri="{FF2B5EF4-FFF2-40B4-BE49-F238E27FC236}">
                  <a16:creationId xmlns:a16="http://schemas.microsoft.com/office/drawing/2014/main" id="{0DEBBD9F-892F-7FBC-479F-6F0462CADC02}"/>
                </a:ext>
              </a:extLst>
            </p:cNvPr>
            <p:cNvSpPr/>
            <p:nvPr/>
          </p:nvSpPr>
          <p:spPr>
            <a:xfrm>
              <a:off x="2428100" y="4622375"/>
              <a:ext cx="16700" cy="71300"/>
            </a:xfrm>
            <a:custGeom>
              <a:avLst/>
              <a:gdLst/>
              <a:ahLst/>
              <a:cxnLst/>
              <a:rect l="l" t="t" r="r" b="b"/>
              <a:pathLst>
                <a:path w="668" h="2852" extrusionOk="0">
                  <a:moveTo>
                    <a:pt x="345" y="0"/>
                  </a:moveTo>
                  <a:cubicBezTo>
                    <a:pt x="247" y="0"/>
                    <a:pt x="157" y="64"/>
                    <a:pt x="140" y="161"/>
                  </a:cubicBezTo>
                  <a:cubicBezTo>
                    <a:pt x="1" y="1006"/>
                    <a:pt x="30" y="1867"/>
                    <a:pt x="222" y="2703"/>
                  </a:cubicBezTo>
                  <a:cubicBezTo>
                    <a:pt x="247" y="2807"/>
                    <a:pt x="324" y="2852"/>
                    <a:pt x="406" y="2852"/>
                  </a:cubicBezTo>
                  <a:cubicBezTo>
                    <a:pt x="532" y="2852"/>
                    <a:pt x="668" y="2744"/>
                    <a:pt x="631" y="2582"/>
                  </a:cubicBezTo>
                  <a:cubicBezTo>
                    <a:pt x="453" y="1822"/>
                    <a:pt x="427" y="1035"/>
                    <a:pt x="552" y="262"/>
                  </a:cubicBezTo>
                  <a:cubicBezTo>
                    <a:pt x="571" y="152"/>
                    <a:pt x="516" y="38"/>
                    <a:pt x="400" y="7"/>
                  </a:cubicBezTo>
                  <a:cubicBezTo>
                    <a:pt x="382" y="3"/>
                    <a:pt x="363" y="0"/>
                    <a:pt x="345"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5" name="Google Shape;3914;p11">
              <a:extLst>
                <a:ext uri="{FF2B5EF4-FFF2-40B4-BE49-F238E27FC236}">
                  <a16:creationId xmlns:a16="http://schemas.microsoft.com/office/drawing/2014/main" id="{FE8316F9-10EA-84C5-95BE-324D5AF66D56}"/>
                </a:ext>
              </a:extLst>
            </p:cNvPr>
            <p:cNvSpPr/>
            <p:nvPr/>
          </p:nvSpPr>
          <p:spPr>
            <a:xfrm>
              <a:off x="2510350" y="4453750"/>
              <a:ext cx="48225" cy="40025"/>
            </a:xfrm>
            <a:custGeom>
              <a:avLst/>
              <a:gdLst/>
              <a:ahLst/>
              <a:cxnLst/>
              <a:rect l="l" t="t" r="r" b="b"/>
              <a:pathLst>
                <a:path w="1929" h="1601" extrusionOk="0">
                  <a:moveTo>
                    <a:pt x="1695" y="1"/>
                  </a:moveTo>
                  <a:cubicBezTo>
                    <a:pt x="1657" y="1"/>
                    <a:pt x="1618" y="10"/>
                    <a:pt x="1582" y="28"/>
                  </a:cubicBezTo>
                  <a:cubicBezTo>
                    <a:pt x="1002" y="317"/>
                    <a:pt x="492" y="728"/>
                    <a:pt x="85" y="1236"/>
                  </a:cubicBezTo>
                  <a:cubicBezTo>
                    <a:pt x="13" y="1325"/>
                    <a:pt x="1" y="1453"/>
                    <a:pt x="87" y="1537"/>
                  </a:cubicBezTo>
                  <a:cubicBezTo>
                    <a:pt x="130" y="1579"/>
                    <a:pt x="187" y="1600"/>
                    <a:pt x="242" y="1600"/>
                  </a:cubicBezTo>
                  <a:cubicBezTo>
                    <a:pt x="297" y="1600"/>
                    <a:pt x="351" y="1578"/>
                    <a:pt x="386" y="1532"/>
                  </a:cubicBezTo>
                  <a:cubicBezTo>
                    <a:pt x="768" y="1055"/>
                    <a:pt x="1250" y="666"/>
                    <a:pt x="1799" y="394"/>
                  </a:cubicBezTo>
                  <a:cubicBezTo>
                    <a:pt x="1902" y="341"/>
                    <a:pt x="1928" y="194"/>
                    <a:pt x="1871" y="100"/>
                  </a:cubicBezTo>
                  <a:cubicBezTo>
                    <a:pt x="1832" y="33"/>
                    <a:pt x="1765" y="1"/>
                    <a:pt x="1695"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6" name="Google Shape;3915;p11">
              <a:extLst>
                <a:ext uri="{FF2B5EF4-FFF2-40B4-BE49-F238E27FC236}">
                  <a16:creationId xmlns:a16="http://schemas.microsoft.com/office/drawing/2014/main" id="{D49833A7-3F4E-DE01-010C-215070080FBC}"/>
                </a:ext>
              </a:extLst>
            </p:cNvPr>
            <p:cNvSpPr/>
            <p:nvPr/>
          </p:nvSpPr>
          <p:spPr>
            <a:xfrm>
              <a:off x="2516675" y="4428950"/>
              <a:ext cx="46100" cy="27075"/>
            </a:xfrm>
            <a:custGeom>
              <a:avLst/>
              <a:gdLst/>
              <a:ahLst/>
              <a:cxnLst/>
              <a:rect l="l" t="t" r="r" b="b"/>
              <a:pathLst>
                <a:path w="1844" h="1083" extrusionOk="0">
                  <a:moveTo>
                    <a:pt x="1609" y="1"/>
                  </a:moveTo>
                  <a:cubicBezTo>
                    <a:pt x="1591" y="1"/>
                    <a:pt x="1572" y="3"/>
                    <a:pt x="1553" y="7"/>
                  </a:cubicBezTo>
                  <a:cubicBezTo>
                    <a:pt x="1011" y="122"/>
                    <a:pt x="506" y="370"/>
                    <a:pt x="85" y="729"/>
                  </a:cubicBezTo>
                  <a:cubicBezTo>
                    <a:pt x="0" y="801"/>
                    <a:pt x="10" y="957"/>
                    <a:pt x="87" y="1029"/>
                  </a:cubicBezTo>
                  <a:cubicBezTo>
                    <a:pt x="126" y="1065"/>
                    <a:pt x="178" y="1083"/>
                    <a:pt x="231" y="1083"/>
                  </a:cubicBezTo>
                  <a:cubicBezTo>
                    <a:pt x="286" y="1083"/>
                    <a:pt x="343" y="1064"/>
                    <a:pt x="388" y="1025"/>
                  </a:cubicBezTo>
                  <a:lnTo>
                    <a:pt x="426" y="993"/>
                  </a:lnTo>
                  <a:lnTo>
                    <a:pt x="443" y="981"/>
                  </a:lnTo>
                  <a:lnTo>
                    <a:pt x="511" y="928"/>
                  </a:lnTo>
                  <a:lnTo>
                    <a:pt x="665" y="825"/>
                  </a:lnTo>
                  <a:cubicBezTo>
                    <a:pt x="771" y="755"/>
                    <a:pt x="879" y="692"/>
                    <a:pt x="992" y="639"/>
                  </a:cubicBezTo>
                  <a:lnTo>
                    <a:pt x="1071" y="603"/>
                  </a:lnTo>
                  <a:lnTo>
                    <a:pt x="1088" y="594"/>
                  </a:lnTo>
                  <a:lnTo>
                    <a:pt x="1129" y="579"/>
                  </a:lnTo>
                  <a:cubicBezTo>
                    <a:pt x="1184" y="553"/>
                    <a:pt x="1240" y="531"/>
                    <a:pt x="1300" y="514"/>
                  </a:cubicBezTo>
                  <a:cubicBezTo>
                    <a:pt x="1420" y="473"/>
                    <a:pt x="1543" y="440"/>
                    <a:pt x="1671" y="413"/>
                  </a:cubicBezTo>
                  <a:cubicBezTo>
                    <a:pt x="1781" y="380"/>
                    <a:pt x="1844" y="264"/>
                    <a:pt x="1815" y="151"/>
                  </a:cubicBezTo>
                  <a:cubicBezTo>
                    <a:pt x="1781" y="52"/>
                    <a:pt x="1703" y="1"/>
                    <a:pt x="1609"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7" name="Google Shape;3916;p11">
              <a:extLst>
                <a:ext uri="{FF2B5EF4-FFF2-40B4-BE49-F238E27FC236}">
                  <a16:creationId xmlns:a16="http://schemas.microsoft.com/office/drawing/2014/main" id="{AC39CF6D-3C75-144A-AD8F-15EFAE556812}"/>
                </a:ext>
              </a:extLst>
            </p:cNvPr>
            <p:cNvSpPr/>
            <p:nvPr/>
          </p:nvSpPr>
          <p:spPr>
            <a:xfrm>
              <a:off x="2578400" y="4457100"/>
              <a:ext cx="63150" cy="27975"/>
            </a:xfrm>
            <a:custGeom>
              <a:avLst/>
              <a:gdLst/>
              <a:ahLst/>
              <a:cxnLst/>
              <a:rect l="l" t="t" r="r" b="b"/>
              <a:pathLst>
                <a:path w="2526" h="1119" extrusionOk="0">
                  <a:moveTo>
                    <a:pt x="2229" y="0"/>
                  </a:moveTo>
                  <a:cubicBezTo>
                    <a:pt x="2209" y="0"/>
                    <a:pt x="2188" y="3"/>
                    <a:pt x="2167" y="9"/>
                  </a:cubicBezTo>
                  <a:cubicBezTo>
                    <a:pt x="1493" y="204"/>
                    <a:pt x="829" y="435"/>
                    <a:pt x="179" y="700"/>
                  </a:cubicBezTo>
                  <a:cubicBezTo>
                    <a:pt x="73" y="743"/>
                    <a:pt x="1" y="844"/>
                    <a:pt x="34" y="962"/>
                  </a:cubicBezTo>
                  <a:cubicBezTo>
                    <a:pt x="61" y="1057"/>
                    <a:pt x="145" y="1119"/>
                    <a:pt x="233" y="1119"/>
                  </a:cubicBezTo>
                  <a:cubicBezTo>
                    <a:pt x="255" y="1119"/>
                    <a:pt x="278" y="1115"/>
                    <a:pt x="299" y="1107"/>
                  </a:cubicBezTo>
                  <a:cubicBezTo>
                    <a:pt x="947" y="842"/>
                    <a:pt x="1611" y="611"/>
                    <a:pt x="2285" y="418"/>
                  </a:cubicBezTo>
                  <a:cubicBezTo>
                    <a:pt x="2525" y="350"/>
                    <a:pt x="2446" y="0"/>
                    <a:pt x="2229"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8" name="Google Shape;3917;p11">
              <a:extLst>
                <a:ext uri="{FF2B5EF4-FFF2-40B4-BE49-F238E27FC236}">
                  <a16:creationId xmlns:a16="http://schemas.microsoft.com/office/drawing/2014/main" id="{D70E139A-2D35-4D1F-989A-74F059C865FB}"/>
                </a:ext>
              </a:extLst>
            </p:cNvPr>
            <p:cNvSpPr/>
            <p:nvPr/>
          </p:nvSpPr>
          <p:spPr>
            <a:xfrm>
              <a:off x="2788200" y="4486875"/>
              <a:ext cx="64825" cy="74425"/>
            </a:xfrm>
            <a:custGeom>
              <a:avLst/>
              <a:gdLst/>
              <a:ahLst/>
              <a:cxnLst/>
              <a:rect l="l" t="t" r="r" b="b"/>
              <a:pathLst>
                <a:path w="2593" h="2977" extrusionOk="0">
                  <a:moveTo>
                    <a:pt x="323" y="0"/>
                  </a:moveTo>
                  <a:cubicBezTo>
                    <a:pt x="128" y="0"/>
                    <a:pt x="1" y="291"/>
                    <a:pt x="213" y="395"/>
                  </a:cubicBezTo>
                  <a:cubicBezTo>
                    <a:pt x="1185" y="878"/>
                    <a:pt x="1895" y="1771"/>
                    <a:pt x="2148" y="2828"/>
                  </a:cubicBezTo>
                  <a:cubicBezTo>
                    <a:pt x="2172" y="2932"/>
                    <a:pt x="2249" y="2976"/>
                    <a:pt x="2331" y="2976"/>
                  </a:cubicBezTo>
                  <a:cubicBezTo>
                    <a:pt x="2457" y="2976"/>
                    <a:pt x="2592" y="2869"/>
                    <a:pt x="2554" y="2708"/>
                  </a:cubicBezTo>
                  <a:cubicBezTo>
                    <a:pt x="2282" y="1560"/>
                    <a:pt x="1479" y="551"/>
                    <a:pt x="420" y="24"/>
                  </a:cubicBezTo>
                  <a:cubicBezTo>
                    <a:pt x="386" y="8"/>
                    <a:pt x="354" y="0"/>
                    <a:pt x="323"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9" name="Google Shape;3918;p11">
              <a:extLst>
                <a:ext uri="{FF2B5EF4-FFF2-40B4-BE49-F238E27FC236}">
                  <a16:creationId xmlns:a16="http://schemas.microsoft.com/office/drawing/2014/main" id="{754BF7C4-7955-AE92-90D3-A614377B7C44}"/>
                </a:ext>
              </a:extLst>
            </p:cNvPr>
            <p:cNvSpPr/>
            <p:nvPr/>
          </p:nvSpPr>
          <p:spPr>
            <a:xfrm>
              <a:off x="2846450" y="4507550"/>
              <a:ext cx="38225" cy="57625"/>
            </a:xfrm>
            <a:custGeom>
              <a:avLst/>
              <a:gdLst/>
              <a:ahLst/>
              <a:cxnLst/>
              <a:rect l="l" t="t" r="r" b="b"/>
              <a:pathLst>
                <a:path w="1529" h="2305" extrusionOk="0">
                  <a:moveTo>
                    <a:pt x="247" y="0"/>
                  </a:moveTo>
                  <a:cubicBezTo>
                    <a:pt x="212" y="0"/>
                    <a:pt x="175" y="9"/>
                    <a:pt x="143" y="27"/>
                  </a:cubicBezTo>
                  <a:cubicBezTo>
                    <a:pt x="46" y="85"/>
                    <a:pt x="1" y="222"/>
                    <a:pt x="68" y="319"/>
                  </a:cubicBezTo>
                  <a:cubicBezTo>
                    <a:pt x="465" y="894"/>
                    <a:pt x="804" y="1507"/>
                    <a:pt x="1074" y="2152"/>
                  </a:cubicBezTo>
                  <a:cubicBezTo>
                    <a:pt x="1112" y="2239"/>
                    <a:pt x="1188" y="2304"/>
                    <a:pt x="1283" y="2304"/>
                  </a:cubicBezTo>
                  <a:cubicBezTo>
                    <a:pt x="1301" y="2304"/>
                    <a:pt x="1319" y="2302"/>
                    <a:pt x="1339" y="2297"/>
                  </a:cubicBezTo>
                  <a:cubicBezTo>
                    <a:pt x="1459" y="2263"/>
                    <a:pt x="1529" y="2140"/>
                    <a:pt x="1483" y="2032"/>
                  </a:cubicBezTo>
                  <a:cubicBezTo>
                    <a:pt x="1201" y="1351"/>
                    <a:pt x="850" y="704"/>
                    <a:pt x="431" y="100"/>
                  </a:cubicBezTo>
                  <a:cubicBezTo>
                    <a:pt x="390" y="35"/>
                    <a:pt x="319" y="0"/>
                    <a:pt x="247"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0" name="Google Shape;3919;p11">
              <a:extLst>
                <a:ext uri="{FF2B5EF4-FFF2-40B4-BE49-F238E27FC236}">
                  <a16:creationId xmlns:a16="http://schemas.microsoft.com/office/drawing/2014/main" id="{3F95983F-9BC0-5F6D-B61B-DFC211CBC9D9}"/>
                </a:ext>
              </a:extLst>
            </p:cNvPr>
            <p:cNvSpPr/>
            <p:nvPr/>
          </p:nvSpPr>
          <p:spPr>
            <a:xfrm>
              <a:off x="2863900" y="4583650"/>
              <a:ext cx="16275" cy="37650"/>
            </a:xfrm>
            <a:custGeom>
              <a:avLst/>
              <a:gdLst/>
              <a:ahLst/>
              <a:cxnLst/>
              <a:rect l="l" t="t" r="r" b="b"/>
              <a:pathLst>
                <a:path w="651" h="1506" extrusionOk="0">
                  <a:moveTo>
                    <a:pt x="248" y="0"/>
                  </a:moveTo>
                  <a:cubicBezTo>
                    <a:pt x="229" y="0"/>
                    <a:pt x="209" y="4"/>
                    <a:pt x="188" y="11"/>
                  </a:cubicBezTo>
                  <a:cubicBezTo>
                    <a:pt x="73" y="50"/>
                    <a:pt x="0" y="163"/>
                    <a:pt x="44" y="271"/>
                  </a:cubicBezTo>
                  <a:cubicBezTo>
                    <a:pt x="106" y="442"/>
                    <a:pt x="152" y="617"/>
                    <a:pt x="183" y="796"/>
                  </a:cubicBezTo>
                  <a:cubicBezTo>
                    <a:pt x="188" y="805"/>
                    <a:pt x="188" y="810"/>
                    <a:pt x="191" y="820"/>
                  </a:cubicBezTo>
                  <a:lnTo>
                    <a:pt x="191" y="829"/>
                  </a:lnTo>
                  <a:lnTo>
                    <a:pt x="200" y="897"/>
                  </a:lnTo>
                  <a:cubicBezTo>
                    <a:pt x="203" y="938"/>
                    <a:pt x="207" y="978"/>
                    <a:pt x="212" y="1017"/>
                  </a:cubicBezTo>
                  <a:cubicBezTo>
                    <a:pt x="217" y="1111"/>
                    <a:pt x="219" y="1205"/>
                    <a:pt x="217" y="1299"/>
                  </a:cubicBezTo>
                  <a:cubicBezTo>
                    <a:pt x="219" y="1414"/>
                    <a:pt x="316" y="1506"/>
                    <a:pt x="434" y="1506"/>
                  </a:cubicBezTo>
                  <a:cubicBezTo>
                    <a:pt x="549" y="1501"/>
                    <a:pt x="641" y="1404"/>
                    <a:pt x="641" y="1289"/>
                  </a:cubicBezTo>
                  <a:cubicBezTo>
                    <a:pt x="650" y="901"/>
                    <a:pt x="585" y="516"/>
                    <a:pt x="448" y="155"/>
                  </a:cubicBezTo>
                  <a:cubicBezTo>
                    <a:pt x="417" y="71"/>
                    <a:pt x="338" y="0"/>
                    <a:pt x="248"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1" name="Google Shape;3920;p11">
              <a:extLst>
                <a:ext uri="{FF2B5EF4-FFF2-40B4-BE49-F238E27FC236}">
                  <a16:creationId xmlns:a16="http://schemas.microsoft.com/office/drawing/2014/main" id="{F84272AD-10F0-9CE6-D686-15BE16F0591C}"/>
                </a:ext>
              </a:extLst>
            </p:cNvPr>
            <p:cNvSpPr/>
            <p:nvPr/>
          </p:nvSpPr>
          <p:spPr>
            <a:xfrm>
              <a:off x="2643025" y="4846975"/>
              <a:ext cx="56875" cy="14500"/>
            </a:xfrm>
            <a:custGeom>
              <a:avLst/>
              <a:gdLst/>
              <a:ahLst/>
              <a:cxnLst/>
              <a:rect l="l" t="t" r="r" b="b"/>
              <a:pathLst>
                <a:path w="2275" h="580" extrusionOk="0">
                  <a:moveTo>
                    <a:pt x="230" y="1"/>
                  </a:moveTo>
                  <a:cubicBezTo>
                    <a:pt x="136" y="1"/>
                    <a:pt x="51" y="65"/>
                    <a:pt x="27" y="159"/>
                  </a:cubicBezTo>
                  <a:cubicBezTo>
                    <a:pt x="0" y="267"/>
                    <a:pt x="65" y="395"/>
                    <a:pt x="181" y="419"/>
                  </a:cubicBezTo>
                  <a:cubicBezTo>
                    <a:pt x="700" y="525"/>
                    <a:pt x="1228" y="579"/>
                    <a:pt x="1758" y="579"/>
                  </a:cubicBezTo>
                  <a:cubicBezTo>
                    <a:pt x="1839" y="579"/>
                    <a:pt x="1921" y="578"/>
                    <a:pt x="2003" y="575"/>
                  </a:cubicBezTo>
                  <a:cubicBezTo>
                    <a:pt x="2274" y="566"/>
                    <a:pt x="2268" y="152"/>
                    <a:pt x="2005" y="152"/>
                  </a:cubicBezTo>
                  <a:cubicBezTo>
                    <a:pt x="2002" y="152"/>
                    <a:pt x="1999" y="152"/>
                    <a:pt x="1996" y="152"/>
                  </a:cubicBezTo>
                  <a:cubicBezTo>
                    <a:pt x="1913" y="155"/>
                    <a:pt x="1831" y="156"/>
                    <a:pt x="1749" y="156"/>
                  </a:cubicBezTo>
                  <a:cubicBezTo>
                    <a:pt x="1256" y="156"/>
                    <a:pt x="765" y="106"/>
                    <a:pt x="282" y="7"/>
                  </a:cubicBezTo>
                  <a:cubicBezTo>
                    <a:pt x="265" y="3"/>
                    <a:pt x="247" y="1"/>
                    <a:pt x="230"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2" name="Google Shape;3921;p11">
              <a:extLst>
                <a:ext uri="{FF2B5EF4-FFF2-40B4-BE49-F238E27FC236}">
                  <a16:creationId xmlns:a16="http://schemas.microsoft.com/office/drawing/2014/main" id="{EC010D67-09F8-E003-0DD5-956BB5B1B4E3}"/>
                </a:ext>
              </a:extLst>
            </p:cNvPr>
            <p:cNvSpPr/>
            <p:nvPr/>
          </p:nvSpPr>
          <p:spPr>
            <a:xfrm>
              <a:off x="2739125" y="4801600"/>
              <a:ext cx="85950" cy="45425"/>
            </a:xfrm>
            <a:custGeom>
              <a:avLst/>
              <a:gdLst/>
              <a:ahLst/>
              <a:cxnLst/>
              <a:rect l="l" t="t" r="r" b="b"/>
              <a:pathLst>
                <a:path w="3438" h="1817" extrusionOk="0">
                  <a:moveTo>
                    <a:pt x="3141" y="0"/>
                  </a:moveTo>
                  <a:cubicBezTo>
                    <a:pt x="3106" y="0"/>
                    <a:pt x="3068" y="11"/>
                    <a:pt x="3030" y="37"/>
                  </a:cubicBezTo>
                  <a:cubicBezTo>
                    <a:pt x="2563" y="349"/>
                    <a:pt x="2103" y="684"/>
                    <a:pt x="1620" y="970"/>
                  </a:cubicBezTo>
                  <a:cubicBezTo>
                    <a:pt x="1223" y="1205"/>
                    <a:pt x="790" y="1392"/>
                    <a:pt x="326" y="1392"/>
                  </a:cubicBezTo>
                  <a:cubicBezTo>
                    <a:pt x="309" y="1392"/>
                    <a:pt x="291" y="1392"/>
                    <a:pt x="274" y="1392"/>
                  </a:cubicBezTo>
                  <a:cubicBezTo>
                    <a:pt x="271" y="1391"/>
                    <a:pt x="268" y="1391"/>
                    <a:pt x="265" y="1391"/>
                  </a:cubicBezTo>
                  <a:cubicBezTo>
                    <a:pt x="0" y="1391"/>
                    <a:pt x="13" y="1806"/>
                    <a:pt x="284" y="1815"/>
                  </a:cubicBezTo>
                  <a:cubicBezTo>
                    <a:pt x="307" y="1816"/>
                    <a:pt x="330" y="1816"/>
                    <a:pt x="354" y="1816"/>
                  </a:cubicBezTo>
                  <a:cubicBezTo>
                    <a:pt x="860" y="1816"/>
                    <a:pt x="1341" y="1618"/>
                    <a:pt x="1779" y="1367"/>
                  </a:cubicBezTo>
                  <a:cubicBezTo>
                    <a:pt x="2286" y="1076"/>
                    <a:pt x="2763" y="727"/>
                    <a:pt x="3249" y="402"/>
                  </a:cubicBezTo>
                  <a:cubicBezTo>
                    <a:pt x="3438" y="274"/>
                    <a:pt x="3319" y="0"/>
                    <a:pt x="3141"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3" name="Google Shape;3922;p11">
              <a:extLst>
                <a:ext uri="{FF2B5EF4-FFF2-40B4-BE49-F238E27FC236}">
                  <a16:creationId xmlns:a16="http://schemas.microsoft.com/office/drawing/2014/main" id="{D72DBBE4-C96F-D55F-73B9-BEA025AD3DEC}"/>
                </a:ext>
              </a:extLst>
            </p:cNvPr>
            <p:cNvSpPr/>
            <p:nvPr/>
          </p:nvSpPr>
          <p:spPr>
            <a:xfrm>
              <a:off x="2707475" y="4796775"/>
              <a:ext cx="66700" cy="32475"/>
            </a:xfrm>
            <a:custGeom>
              <a:avLst/>
              <a:gdLst/>
              <a:ahLst/>
              <a:cxnLst/>
              <a:rect l="l" t="t" r="r" b="b"/>
              <a:pathLst>
                <a:path w="2668" h="1299" extrusionOk="0">
                  <a:moveTo>
                    <a:pt x="2367" y="0"/>
                  </a:moveTo>
                  <a:cubicBezTo>
                    <a:pt x="2332" y="0"/>
                    <a:pt x="2295" y="11"/>
                    <a:pt x="2258" y="35"/>
                  </a:cubicBezTo>
                  <a:cubicBezTo>
                    <a:pt x="1620" y="444"/>
                    <a:pt x="915" y="730"/>
                    <a:pt x="176" y="884"/>
                  </a:cubicBezTo>
                  <a:cubicBezTo>
                    <a:pt x="63" y="908"/>
                    <a:pt x="0" y="1043"/>
                    <a:pt x="31" y="1149"/>
                  </a:cubicBezTo>
                  <a:cubicBezTo>
                    <a:pt x="56" y="1238"/>
                    <a:pt x="148" y="1298"/>
                    <a:pt x="244" y="1298"/>
                  </a:cubicBezTo>
                  <a:cubicBezTo>
                    <a:pt x="260" y="1298"/>
                    <a:pt x="276" y="1297"/>
                    <a:pt x="291" y="1293"/>
                  </a:cubicBezTo>
                  <a:cubicBezTo>
                    <a:pt x="1066" y="1130"/>
                    <a:pt x="1805" y="826"/>
                    <a:pt x="2474" y="398"/>
                  </a:cubicBezTo>
                  <a:cubicBezTo>
                    <a:pt x="2668" y="275"/>
                    <a:pt x="2546" y="0"/>
                    <a:pt x="2367"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4" name="Google Shape;3923;p11">
              <a:extLst>
                <a:ext uri="{FF2B5EF4-FFF2-40B4-BE49-F238E27FC236}">
                  <a16:creationId xmlns:a16="http://schemas.microsoft.com/office/drawing/2014/main" id="{2F8389C3-6E9B-0D19-C738-20451C867F9C}"/>
                </a:ext>
              </a:extLst>
            </p:cNvPr>
            <p:cNvSpPr/>
            <p:nvPr/>
          </p:nvSpPr>
          <p:spPr>
            <a:xfrm>
              <a:off x="2770950" y="4611525"/>
              <a:ext cx="17825" cy="39400"/>
            </a:xfrm>
            <a:custGeom>
              <a:avLst/>
              <a:gdLst/>
              <a:ahLst/>
              <a:cxnLst/>
              <a:rect l="l" t="t" r="r" b="b"/>
              <a:pathLst>
                <a:path w="713" h="1576" extrusionOk="0">
                  <a:moveTo>
                    <a:pt x="247" y="1"/>
                  </a:moveTo>
                  <a:cubicBezTo>
                    <a:pt x="227" y="1"/>
                    <a:pt x="208" y="4"/>
                    <a:pt x="188" y="10"/>
                  </a:cubicBezTo>
                  <a:cubicBezTo>
                    <a:pt x="70" y="51"/>
                    <a:pt x="0" y="164"/>
                    <a:pt x="43" y="275"/>
                  </a:cubicBezTo>
                  <a:cubicBezTo>
                    <a:pt x="113" y="456"/>
                    <a:pt x="171" y="641"/>
                    <a:pt x="214" y="829"/>
                  </a:cubicBezTo>
                  <a:lnTo>
                    <a:pt x="241" y="978"/>
                  </a:lnTo>
                  <a:lnTo>
                    <a:pt x="250" y="1019"/>
                  </a:lnTo>
                  <a:cubicBezTo>
                    <a:pt x="250" y="1018"/>
                    <a:pt x="250" y="1018"/>
                    <a:pt x="250" y="1018"/>
                  </a:cubicBezTo>
                  <a:lnTo>
                    <a:pt x="250" y="1018"/>
                  </a:lnTo>
                  <a:cubicBezTo>
                    <a:pt x="249" y="1018"/>
                    <a:pt x="255" y="1065"/>
                    <a:pt x="255" y="1069"/>
                  </a:cubicBezTo>
                  <a:cubicBezTo>
                    <a:pt x="270" y="1168"/>
                    <a:pt x="279" y="1269"/>
                    <a:pt x="284" y="1368"/>
                  </a:cubicBezTo>
                  <a:cubicBezTo>
                    <a:pt x="289" y="1474"/>
                    <a:pt x="377" y="1575"/>
                    <a:pt x="484" y="1575"/>
                  </a:cubicBezTo>
                  <a:cubicBezTo>
                    <a:pt x="489" y="1575"/>
                    <a:pt x="494" y="1575"/>
                    <a:pt x="498" y="1575"/>
                  </a:cubicBezTo>
                  <a:cubicBezTo>
                    <a:pt x="614" y="1565"/>
                    <a:pt x="713" y="1476"/>
                    <a:pt x="708" y="1358"/>
                  </a:cubicBezTo>
                  <a:cubicBezTo>
                    <a:pt x="686" y="947"/>
                    <a:pt x="602" y="540"/>
                    <a:pt x="453" y="155"/>
                  </a:cubicBezTo>
                  <a:cubicBezTo>
                    <a:pt x="417" y="71"/>
                    <a:pt x="338" y="1"/>
                    <a:pt x="247"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5" name="Google Shape;3924;p11">
              <a:extLst>
                <a:ext uri="{FF2B5EF4-FFF2-40B4-BE49-F238E27FC236}">
                  <a16:creationId xmlns:a16="http://schemas.microsoft.com/office/drawing/2014/main" id="{3CE395DC-3602-A217-EEC9-F1CDE7C23660}"/>
                </a:ext>
              </a:extLst>
            </p:cNvPr>
            <p:cNvSpPr/>
            <p:nvPr/>
          </p:nvSpPr>
          <p:spPr>
            <a:xfrm>
              <a:off x="2689425" y="4391975"/>
              <a:ext cx="47250" cy="29700"/>
            </a:xfrm>
            <a:custGeom>
              <a:avLst/>
              <a:gdLst/>
              <a:ahLst/>
              <a:cxnLst/>
              <a:rect l="l" t="t" r="r" b="b"/>
              <a:pathLst>
                <a:path w="1890" h="1188" extrusionOk="0">
                  <a:moveTo>
                    <a:pt x="242" y="1"/>
                  </a:moveTo>
                  <a:cubicBezTo>
                    <a:pt x="145" y="1"/>
                    <a:pt x="56" y="58"/>
                    <a:pt x="31" y="159"/>
                  </a:cubicBezTo>
                  <a:cubicBezTo>
                    <a:pt x="0" y="277"/>
                    <a:pt x="72" y="393"/>
                    <a:pt x="188" y="415"/>
                  </a:cubicBezTo>
                  <a:cubicBezTo>
                    <a:pt x="691" y="508"/>
                    <a:pt x="1153" y="759"/>
                    <a:pt x="1511" y="1127"/>
                  </a:cubicBezTo>
                  <a:cubicBezTo>
                    <a:pt x="1552" y="1168"/>
                    <a:pt x="1605" y="1188"/>
                    <a:pt x="1658" y="1188"/>
                  </a:cubicBezTo>
                  <a:cubicBezTo>
                    <a:pt x="1712" y="1188"/>
                    <a:pt x="1766" y="1167"/>
                    <a:pt x="1807" y="1125"/>
                  </a:cubicBezTo>
                  <a:cubicBezTo>
                    <a:pt x="1889" y="1040"/>
                    <a:pt x="1889" y="908"/>
                    <a:pt x="1805" y="826"/>
                  </a:cubicBezTo>
                  <a:cubicBezTo>
                    <a:pt x="1398" y="400"/>
                    <a:pt x="869" y="114"/>
                    <a:pt x="289" y="5"/>
                  </a:cubicBezTo>
                  <a:cubicBezTo>
                    <a:pt x="273" y="2"/>
                    <a:pt x="257" y="1"/>
                    <a:pt x="242"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6" name="Google Shape;3925;p11">
              <a:extLst>
                <a:ext uri="{FF2B5EF4-FFF2-40B4-BE49-F238E27FC236}">
                  <a16:creationId xmlns:a16="http://schemas.microsoft.com/office/drawing/2014/main" id="{9F43473A-2A66-FD2D-E772-543C8881B9F4}"/>
                </a:ext>
              </a:extLst>
            </p:cNvPr>
            <p:cNvSpPr/>
            <p:nvPr/>
          </p:nvSpPr>
          <p:spPr>
            <a:xfrm>
              <a:off x="2535275" y="4850150"/>
              <a:ext cx="43775" cy="25825"/>
            </a:xfrm>
            <a:custGeom>
              <a:avLst/>
              <a:gdLst/>
              <a:ahLst/>
              <a:cxnLst/>
              <a:rect l="l" t="t" r="r" b="b"/>
              <a:pathLst>
                <a:path w="1751" h="1033" extrusionOk="0">
                  <a:moveTo>
                    <a:pt x="229" y="0"/>
                  </a:moveTo>
                  <a:cubicBezTo>
                    <a:pt x="179" y="0"/>
                    <a:pt x="129" y="19"/>
                    <a:pt x="89" y="63"/>
                  </a:cubicBezTo>
                  <a:cubicBezTo>
                    <a:pt x="5" y="157"/>
                    <a:pt x="0" y="292"/>
                    <a:pt x="92" y="364"/>
                  </a:cubicBezTo>
                  <a:cubicBezTo>
                    <a:pt x="489" y="670"/>
                    <a:pt x="939" y="896"/>
                    <a:pt x="1420" y="1031"/>
                  </a:cubicBezTo>
                  <a:cubicBezTo>
                    <a:pt x="1431" y="1032"/>
                    <a:pt x="1442" y="1033"/>
                    <a:pt x="1453" y="1033"/>
                  </a:cubicBezTo>
                  <a:cubicBezTo>
                    <a:pt x="1680" y="1033"/>
                    <a:pt x="1751" y="704"/>
                    <a:pt x="1521" y="619"/>
                  </a:cubicBezTo>
                  <a:cubicBezTo>
                    <a:pt x="1112" y="506"/>
                    <a:pt x="727" y="316"/>
                    <a:pt x="390" y="61"/>
                  </a:cubicBezTo>
                  <a:cubicBezTo>
                    <a:pt x="344" y="24"/>
                    <a:pt x="286" y="0"/>
                    <a:pt x="229"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7" name="Google Shape;3926;p11">
              <a:extLst>
                <a:ext uri="{FF2B5EF4-FFF2-40B4-BE49-F238E27FC236}">
                  <a16:creationId xmlns:a16="http://schemas.microsoft.com/office/drawing/2014/main" id="{B954BCE7-4DE6-0C66-E8DD-38F037DB5BB9}"/>
                </a:ext>
              </a:extLst>
            </p:cNvPr>
            <p:cNvSpPr/>
            <p:nvPr/>
          </p:nvSpPr>
          <p:spPr>
            <a:xfrm>
              <a:off x="2869025" y="4734175"/>
              <a:ext cx="30350" cy="43625"/>
            </a:xfrm>
            <a:custGeom>
              <a:avLst/>
              <a:gdLst/>
              <a:ahLst/>
              <a:cxnLst/>
              <a:rect l="l" t="t" r="r" b="b"/>
              <a:pathLst>
                <a:path w="1214" h="1745" extrusionOk="0">
                  <a:moveTo>
                    <a:pt x="984" y="1"/>
                  </a:moveTo>
                  <a:cubicBezTo>
                    <a:pt x="908" y="1"/>
                    <a:pt x="830" y="35"/>
                    <a:pt x="801" y="105"/>
                  </a:cubicBezTo>
                  <a:cubicBezTo>
                    <a:pt x="619" y="558"/>
                    <a:pt x="378" y="986"/>
                    <a:pt x="84" y="1379"/>
                  </a:cubicBezTo>
                  <a:cubicBezTo>
                    <a:pt x="14" y="1470"/>
                    <a:pt x="0" y="1590"/>
                    <a:pt x="87" y="1679"/>
                  </a:cubicBezTo>
                  <a:cubicBezTo>
                    <a:pt x="131" y="1722"/>
                    <a:pt x="188" y="1745"/>
                    <a:pt x="243" y="1745"/>
                  </a:cubicBezTo>
                  <a:cubicBezTo>
                    <a:pt x="299" y="1745"/>
                    <a:pt x="352" y="1722"/>
                    <a:pt x="388" y="1675"/>
                  </a:cubicBezTo>
                  <a:cubicBezTo>
                    <a:pt x="705" y="1256"/>
                    <a:pt x="968" y="801"/>
                    <a:pt x="1170" y="315"/>
                  </a:cubicBezTo>
                  <a:cubicBezTo>
                    <a:pt x="1213" y="211"/>
                    <a:pt x="1199" y="86"/>
                    <a:pt x="1090" y="26"/>
                  </a:cubicBezTo>
                  <a:cubicBezTo>
                    <a:pt x="1060" y="9"/>
                    <a:pt x="1022" y="1"/>
                    <a:pt x="984"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188" name="Google Shape;3927;p11">
            <a:extLst>
              <a:ext uri="{FF2B5EF4-FFF2-40B4-BE49-F238E27FC236}">
                <a16:creationId xmlns:a16="http://schemas.microsoft.com/office/drawing/2014/main" id="{2549978F-231E-179F-BD99-8A3AE1C7488B}"/>
              </a:ext>
            </a:extLst>
          </p:cNvPr>
          <p:cNvSpPr/>
          <p:nvPr/>
        </p:nvSpPr>
        <p:spPr>
          <a:xfrm flipH="1">
            <a:off x="7261933" y="3322014"/>
            <a:ext cx="463036" cy="4392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9" name="Google Shape;3928;p11">
            <a:extLst>
              <a:ext uri="{FF2B5EF4-FFF2-40B4-BE49-F238E27FC236}">
                <a16:creationId xmlns:a16="http://schemas.microsoft.com/office/drawing/2014/main" id="{9ACAA845-171D-CB37-47C5-74890C4E71EF}"/>
              </a:ext>
            </a:extLst>
          </p:cNvPr>
          <p:cNvSpPr/>
          <p:nvPr/>
        </p:nvSpPr>
        <p:spPr>
          <a:xfrm flipH="1">
            <a:off x="1748816" y="5231710"/>
            <a:ext cx="224381" cy="212748"/>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0" name="Google Shape;3929;p11">
            <a:extLst>
              <a:ext uri="{FF2B5EF4-FFF2-40B4-BE49-F238E27FC236}">
                <a16:creationId xmlns:a16="http://schemas.microsoft.com/office/drawing/2014/main" id="{CF81D5D4-5C7A-D671-6BC8-BDE09C613E44}"/>
              </a:ext>
            </a:extLst>
          </p:cNvPr>
          <p:cNvSpPr/>
          <p:nvPr/>
        </p:nvSpPr>
        <p:spPr>
          <a:xfrm>
            <a:off x="11322497" y="4047040"/>
            <a:ext cx="463036" cy="439232"/>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1" name="Google Shape;3930;p11">
            <a:extLst>
              <a:ext uri="{FF2B5EF4-FFF2-40B4-BE49-F238E27FC236}">
                <a16:creationId xmlns:a16="http://schemas.microsoft.com/office/drawing/2014/main" id="{A484D298-95E9-1774-35D3-6D789FC5F3CE}"/>
              </a:ext>
            </a:extLst>
          </p:cNvPr>
          <p:cNvSpPr/>
          <p:nvPr/>
        </p:nvSpPr>
        <p:spPr>
          <a:xfrm>
            <a:off x="11703113" y="3582932"/>
            <a:ext cx="318552"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92" name="Google Shape;3931;p11">
            <a:extLst>
              <a:ext uri="{FF2B5EF4-FFF2-40B4-BE49-F238E27FC236}">
                <a16:creationId xmlns:a16="http://schemas.microsoft.com/office/drawing/2014/main" id="{40820E25-60ED-C35F-502B-907753350F33}"/>
              </a:ext>
            </a:extLst>
          </p:cNvPr>
          <p:cNvGrpSpPr/>
          <p:nvPr/>
        </p:nvGrpSpPr>
        <p:grpSpPr>
          <a:xfrm>
            <a:off x="9319953" y="3582028"/>
            <a:ext cx="1934640" cy="2769424"/>
            <a:chOff x="5986399" y="1225463"/>
            <a:chExt cx="2193154" cy="3542638"/>
          </a:xfrm>
        </p:grpSpPr>
        <p:grpSp>
          <p:nvGrpSpPr>
            <p:cNvPr id="193" name="Google Shape;3932;p11">
              <a:extLst>
                <a:ext uri="{FF2B5EF4-FFF2-40B4-BE49-F238E27FC236}">
                  <a16:creationId xmlns:a16="http://schemas.microsoft.com/office/drawing/2014/main" id="{70705E46-AC8A-F09D-6DDB-8B2B8798D0A9}"/>
                </a:ext>
              </a:extLst>
            </p:cNvPr>
            <p:cNvGrpSpPr/>
            <p:nvPr/>
          </p:nvGrpSpPr>
          <p:grpSpPr>
            <a:xfrm flipH="1">
              <a:off x="5986399" y="1225463"/>
              <a:ext cx="2193154" cy="3542638"/>
              <a:chOff x="794950" y="358550"/>
              <a:chExt cx="3167925" cy="5117200"/>
            </a:xfrm>
          </p:grpSpPr>
          <p:sp>
            <p:nvSpPr>
              <p:cNvPr id="200" name="Google Shape;3933;p11">
                <a:extLst>
                  <a:ext uri="{FF2B5EF4-FFF2-40B4-BE49-F238E27FC236}">
                    <a16:creationId xmlns:a16="http://schemas.microsoft.com/office/drawing/2014/main" id="{B7BC7AE5-2EF7-32C5-EC67-45DA9EE0C9CC}"/>
                  </a:ext>
                </a:extLst>
              </p:cNvPr>
              <p:cNvSpPr/>
              <p:nvPr/>
            </p:nvSpPr>
            <p:spPr>
              <a:xfrm>
                <a:off x="1320100" y="4975550"/>
                <a:ext cx="2642775" cy="500200"/>
              </a:xfrm>
              <a:custGeom>
                <a:avLst/>
                <a:gdLst/>
                <a:ahLst/>
                <a:cxnLst/>
                <a:rect l="l" t="t" r="r" b="b"/>
                <a:pathLst>
                  <a:path w="105711" h="20008" extrusionOk="0">
                    <a:moveTo>
                      <a:pt x="68417" y="1"/>
                    </a:moveTo>
                    <a:cubicBezTo>
                      <a:pt x="63674" y="1"/>
                      <a:pt x="59263" y="58"/>
                      <a:pt x="55819" y="58"/>
                    </a:cubicBezTo>
                    <a:cubicBezTo>
                      <a:pt x="55268" y="58"/>
                      <a:pt x="54741" y="56"/>
                      <a:pt x="54242" y="53"/>
                    </a:cubicBezTo>
                    <a:cubicBezTo>
                      <a:pt x="53368" y="47"/>
                      <a:pt x="52433" y="43"/>
                      <a:pt x="51447" y="43"/>
                    </a:cubicBezTo>
                    <a:cubicBezTo>
                      <a:pt x="33861" y="43"/>
                      <a:pt x="0" y="1205"/>
                      <a:pt x="1616" y="10309"/>
                    </a:cubicBezTo>
                    <a:cubicBezTo>
                      <a:pt x="2577" y="15734"/>
                      <a:pt x="9520" y="16694"/>
                      <a:pt x="17203" y="16694"/>
                    </a:cubicBezTo>
                    <a:cubicBezTo>
                      <a:pt x="21411" y="16694"/>
                      <a:pt x="25840" y="16406"/>
                      <a:pt x="29630" y="16406"/>
                    </a:cubicBezTo>
                    <a:cubicBezTo>
                      <a:pt x="31186" y="16406"/>
                      <a:pt x="32634" y="16454"/>
                      <a:pt x="33914" y="16591"/>
                    </a:cubicBezTo>
                    <a:cubicBezTo>
                      <a:pt x="40207" y="17263"/>
                      <a:pt x="57440" y="20008"/>
                      <a:pt x="70489" y="20008"/>
                    </a:cubicBezTo>
                    <a:cubicBezTo>
                      <a:pt x="78378" y="20008"/>
                      <a:pt x="84737" y="19005"/>
                      <a:pt x="86227" y="15935"/>
                    </a:cubicBezTo>
                    <a:cubicBezTo>
                      <a:pt x="88785" y="10644"/>
                      <a:pt x="105710" y="11517"/>
                      <a:pt x="103225" y="5183"/>
                    </a:cubicBezTo>
                    <a:cubicBezTo>
                      <a:pt x="101409" y="560"/>
                      <a:pt x="83284" y="1"/>
                      <a:pt x="68417" y="1"/>
                    </a:cubicBezTo>
                    <a:close/>
                  </a:path>
                </a:pathLst>
              </a:custGeom>
              <a:solidFill>
                <a:srgbClr val="A0BC6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1" name="Google Shape;3934;p11">
                <a:extLst>
                  <a:ext uri="{FF2B5EF4-FFF2-40B4-BE49-F238E27FC236}">
                    <a16:creationId xmlns:a16="http://schemas.microsoft.com/office/drawing/2014/main" id="{F0179021-AF57-79BA-4B8B-4D7D0695306A}"/>
                  </a:ext>
                </a:extLst>
              </p:cNvPr>
              <p:cNvSpPr/>
              <p:nvPr/>
            </p:nvSpPr>
            <p:spPr>
              <a:xfrm>
                <a:off x="3502875" y="3307425"/>
                <a:ext cx="309400" cy="245325"/>
              </a:xfrm>
              <a:custGeom>
                <a:avLst/>
                <a:gdLst/>
                <a:ahLst/>
                <a:cxnLst/>
                <a:rect l="l" t="t" r="r" b="b"/>
                <a:pathLst>
                  <a:path w="12376" h="9813" extrusionOk="0">
                    <a:moveTo>
                      <a:pt x="7134" y="0"/>
                    </a:moveTo>
                    <a:cubicBezTo>
                      <a:pt x="5707" y="1515"/>
                      <a:pt x="2070" y="5231"/>
                      <a:pt x="1" y="6250"/>
                    </a:cubicBezTo>
                    <a:lnTo>
                      <a:pt x="50" y="6348"/>
                    </a:lnTo>
                    <a:cubicBezTo>
                      <a:pt x="50" y="6348"/>
                      <a:pt x="2239" y="9766"/>
                      <a:pt x="3209" y="9766"/>
                    </a:cubicBezTo>
                    <a:cubicBezTo>
                      <a:pt x="3242" y="9766"/>
                      <a:pt x="3273" y="9762"/>
                      <a:pt x="3302" y="9754"/>
                    </a:cubicBezTo>
                    <a:cubicBezTo>
                      <a:pt x="4220" y="9510"/>
                      <a:pt x="3341" y="6634"/>
                      <a:pt x="3267" y="6383"/>
                    </a:cubicBezTo>
                    <a:lnTo>
                      <a:pt x="3267" y="6383"/>
                    </a:lnTo>
                    <a:cubicBezTo>
                      <a:pt x="3440" y="6629"/>
                      <a:pt x="5594" y="9812"/>
                      <a:pt x="6626" y="9812"/>
                    </a:cubicBezTo>
                    <a:cubicBezTo>
                      <a:pt x="6676" y="9812"/>
                      <a:pt x="6723" y="9805"/>
                      <a:pt x="6768" y="9789"/>
                    </a:cubicBezTo>
                    <a:cubicBezTo>
                      <a:pt x="7727" y="9451"/>
                      <a:pt x="6258" y="5947"/>
                      <a:pt x="6258" y="5947"/>
                    </a:cubicBezTo>
                    <a:lnTo>
                      <a:pt x="6258" y="5947"/>
                    </a:lnTo>
                    <a:cubicBezTo>
                      <a:pt x="6258" y="5947"/>
                      <a:pt x="8078" y="8570"/>
                      <a:pt x="9074" y="8570"/>
                    </a:cubicBezTo>
                    <a:cubicBezTo>
                      <a:pt x="9168" y="8570"/>
                      <a:pt x="9255" y="8546"/>
                      <a:pt x="9333" y="8494"/>
                    </a:cubicBezTo>
                    <a:cubicBezTo>
                      <a:pt x="10020" y="8027"/>
                      <a:pt x="8230" y="4589"/>
                      <a:pt x="8230" y="4589"/>
                    </a:cubicBezTo>
                    <a:lnTo>
                      <a:pt x="8230" y="4589"/>
                    </a:lnTo>
                    <a:cubicBezTo>
                      <a:pt x="8230" y="4589"/>
                      <a:pt x="10185" y="5940"/>
                      <a:pt x="11208" y="5940"/>
                    </a:cubicBezTo>
                    <a:cubicBezTo>
                      <a:pt x="11317" y="5940"/>
                      <a:pt x="11415" y="5925"/>
                      <a:pt x="11500" y="5891"/>
                    </a:cubicBezTo>
                    <a:cubicBezTo>
                      <a:pt x="12376" y="5535"/>
                      <a:pt x="8286" y="960"/>
                      <a:pt x="7253" y="115"/>
                    </a:cubicBezTo>
                    <a:lnTo>
                      <a:pt x="7134" y="0"/>
                    </a:lnTo>
                    <a:close/>
                  </a:path>
                </a:pathLst>
              </a:custGeom>
              <a:solidFill>
                <a:srgbClr val="CD92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2" name="Google Shape;3935;p11">
                <a:extLst>
                  <a:ext uri="{FF2B5EF4-FFF2-40B4-BE49-F238E27FC236}">
                    <a16:creationId xmlns:a16="http://schemas.microsoft.com/office/drawing/2014/main" id="{A2E0DE7E-245D-2ADF-B972-5814A98271E5}"/>
                  </a:ext>
                </a:extLst>
              </p:cNvPr>
              <p:cNvSpPr/>
              <p:nvPr/>
            </p:nvSpPr>
            <p:spPr>
              <a:xfrm>
                <a:off x="3453600" y="3232025"/>
                <a:ext cx="242900" cy="235325"/>
              </a:xfrm>
              <a:custGeom>
                <a:avLst/>
                <a:gdLst/>
                <a:ahLst/>
                <a:cxnLst/>
                <a:rect l="l" t="t" r="r" b="b"/>
                <a:pathLst>
                  <a:path w="9716" h="9413" extrusionOk="0">
                    <a:moveTo>
                      <a:pt x="8774" y="1"/>
                    </a:moveTo>
                    <a:cubicBezTo>
                      <a:pt x="5870" y="4869"/>
                      <a:pt x="0" y="7755"/>
                      <a:pt x="0" y="7755"/>
                    </a:cubicBezTo>
                    <a:lnTo>
                      <a:pt x="1637" y="9413"/>
                    </a:lnTo>
                    <a:cubicBezTo>
                      <a:pt x="1752" y="9371"/>
                      <a:pt x="1864" y="9322"/>
                      <a:pt x="1972" y="9266"/>
                    </a:cubicBezTo>
                    <a:cubicBezTo>
                      <a:pt x="4038" y="8247"/>
                      <a:pt x="7678" y="4531"/>
                      <a:pt x="9105" y="3016"/>
                    </a:cubicBezTo>
                    <a:lnTo>
                      <a:pt x="9716" y="2367"/>
                    </a:lnTo>
                    <a:lnTo>
                      <a:pt x="8774" y="1"/>
                    </a:ln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3" name="Google Shape;3936;p11">
                <a:extLst>
                  <a:ext uri="{FF2B5EF4-FFF2-40B4-BE49-F238E27FC236}">
                    <a16:creationId xmlns:a16="http://schemas.microsoft.com/office/drawing/2014/main" id="{D0C8B339-9D73-1249-E2FA-BB2CC0D0CFB5}"/>
                  </a:ext>
                </a:extLst>
              </p:cNvPr>
              <p:cNvSpPr/>
              <p:nvPr/>
            </p:nvSpPr>
            <p:spPr>
              <a:xfrm>
                <a:off x="2852475" y="2254800"/>
                <a:ext cx="838450" cy="1176000"/>
              </a:xfrm>
              <a:custGeom>
                <a:avLst/>
                <a:gdLst/>
                <a:ahLst/>
                <a:cxnLst/>
                <a:rect l="l" t="t" r="r" b="b"/>
                <a:pathLst>
                  <a:path w="33538" h="47040" extrusionOk="0">
                    <a:moveTo>
                      <a:pt x="14" y="0"/>
                    </a:moveTo>
                    <a:lnTo>
                      <a:pt x="0" y="168"/>
                    </a:lnTo>
                    <a:cubicBezTo>
                      <a:pt x="0" y="168"/>
                      <a:pt x="3752" y="15659"/>
                      <a:pt x="4837" y="17819"/>
                    </a:cubicBezTo>
                    <a:cubicBezTo>
                      <a:pt x="5926" y="19980"/>
                      <a:pt x="13436" y="35492"/>
                      <a:pt x="18734" y="46185"/>
                    </a:cubicBezTo>
                    <a:lnTo>
                      <a:pt x="18821" y="46146"/>
                    </a:lnTo>
                    <a:cubicBezTo>
                      <a:pt x="19882" y="46858"/>
                      <a:pt x="21160" y="47040"/>
                      <a:pt x="22185" y="47040"/>
                    </a:cubicBezTo>
                    <a:cubicBezTo>
                      <a:pt x="23251" y="47040"/>
                      <a:pt x="24045" y="46844"/>
                      <a:pt x="24045" y="46844"/>
                    </a:cubicBezTo>
                    <a:cubicBezTo>
                      <a:pt x="24045" y="46844"/>
                      <a:pt x="29918" y="43958"/>
                      <a:pt x="32819" y="39090"/>
                    </a:cubicBezTo>
                    <a:cubicBezTo>
                      <a:pt x="33537" y="35094"/>
                      <a:pt x="30379" y="30519"/>
                      <a:pt x="27549" y="27999"/>
                    </a:cubicBezTo>
                    <a:cubicBezTo>
                      <a:pt x="24726" y="25473"/>
                      <a:pt x="24056" y="19959"/>
                      <a:pt x="22443" y="15007"/>
                    </a:cubicBezTo>
                    <a:cubicBezTo>
                      <a:pt x="20834" y="10054"/>
                      <a:pt x="14186" y="4795"/>
                      <a:pt x="8463" y="2028"/>
                    </a:cubicBezTo>
                    <a:cubicBezTo>
                      <a:pt x="5891" y="786"/>
                      <a:pt x="2726" y="231"/>
                      <a:pt x="14"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4" name="Google Shape;3937;p11">
                <a:extLst>
                  <a:ext uri="{FF2B5EF4-FFF2-40B4-BE49-F238E27FC236}">
                    <a16:creationId xmlns:a16="http://schemas.microsoft.com/office/drawing/2014/main" id="{27220608-2B3B-43D7-A2E2-9C8DDFDEBA6B}"/>
                  </a:ext>
                </a:extLst>
              </p:cNvPr>
              <p:cNvSpPr/>
              <p:nvPr/>
            </p:nvSpPr>
            <p:spPr>
              <a:xfrm>
                <a:off x="1592300" y="2250925"/>
                <a:ext cx="2042775" cy="2228125"/>
              </a:xfrm>
              <a:custGeom>
                <a:avLst/>
                <a:gdLst/>
                <a:ahLst/>
                <a:cxnLst/>
                <a:rect l="l" t="t" r="r" b="b"/>
                <a:pathLst>
                  <a:path w="81711" h="89125" extrusionOk="0">
                    <a:moveTo>
                      <a:pt x="46792" y="1"/>
                    </a:moveTo>
                    <a:cubicBezTo>
                      <a:pt x="45369" y="1"/>
                      <a:pt x="44461" y="72"/>
                      <a:pt x="44461" y="72"/>
                    </a:cubicBezTo>
                    <a:lnTo>
                      <a:pt x="44370" y="89"/>
                    </a:lnTo>
                    <a:cubicBezTo>
                      <a:pt x="44855" y="2717"/>
                      <a:pt x="46841" y="14101"/>
                      <a:pt x="44893" y="15950"/>
                    </a:cubicBezTo>
                    <a:cubicBezTo>
                      <a:pt x="43304" y="17460"/>
                      <a:pt x="34907" y="18047"/>
                      <a:pt x="29958" y="18047"/>
                    </a:cubicBezTo>
                    <a:cubicBezTo>
                      <a:pt x="28018" y="18047"/>
                      <a:pt x="26608" y="17957"/>
                      <a:pt x="26345" y="17796"/>
                    </a:cubicBezTo>
                    <a:cubicBezTo>
                      <a:pt x="25413" y="17231"/>
                      <a:pt x="24125" y="2584"/>
                      <a:pt x="24052" y="1670"/>
                    </a:cubicBezTo>
                    <a:lnTo>
                      <a:pt x="23532" y="1593"/>
                    </a:lnTo>
                    <a:cubicBezTo>
                      <a:pt x="23266" y="1579"/>
                      <a:pt x="22904" y="1567"/>
                      <a:pt x="22465" y="1567"/>
                    </a:cubicBezTo>
                    <a:cubicBezTo>
                      <a:pt x="21337" y="1567"/>
                      <a:pt x="19702" y="1647"/>
                      <a:pt x="17893" y="1984"/>
                    </a:cubicBezTo>
                    <a:cubicBezTo>
                      <a:pt x="17903" y="2794"/>
                      <a:pt x="18074" y="16233"/>
                      <a:pt x="16430" y="21136"/>
                    </a:cubicBezTo>
                    <a:cubicBezTo>
                      <a:pt x="15003" y="25369"/>
                      <a:pt x="13063" y="27341"/>
                      <a:pt x="12473" y="27861"/>
                    </a:cubicBezTo>
                    <a:cubicBezTo>
                      <a:pt x="10728" y="32066"/>
                      <a:pt x="9685" y="38617"/>
                      <a:pt x="8111" y="48835"/>
                    </a:cubicBezTo>
                    <a:cubicBezTo>
                      <a:pt x="6990" y="56080"/>
                      <a:pt x="0" y="74133"/>
                      <a:pt x="1037" y="75361"/>
                    </a:cubicBezTo>
                    <a:cubicBezTo>
                      <a:pt x="1532" y="75951"/>
                      <a:pt x="6439" y="79360"/>
                      <a:pt x="13740" y="82637"/>
                    </a:cubicBezTo>
                    <a:cubicBezTo>
                      <a:pt x="19836" y="85380"/>
                      <a:pt x="27619" y="88033"/>
                      <a:pt x="35893" y="88863"/>
                    </a:cubicBezTo>
                    <a:cubicBezTo>
                      <a:pt x="37603" y="89038"/>
                      <a:pt x="39320" y="89125"/>
                      <a:pt x="41038" y="89125"/>
                    </a:cubicBezTo>
                    <a:cubicBezTo>
                      <a:pt x="41725" y="89125"/>
                      <a:pt x="42413" y="89111"/>
                      <a:pt x="43100" y="89083"/>
                    </a:cubicBezTo>
                    <a:cubicBezTo>
                      <a:pt x="44796" y="89013"/>
                      <a:pt x="46485" y="88846"/>
                      <a:pt x="48160" y="88577"/>
                    </a:cubicBezTo>
                    <a:cubicBezTo>
                      <a:pt x="56553" y="87265"/>
                      <a:pt x="63892" y="83744"/>
                      <a:pt x="69493" y="80156"/>
                    </a:cubicBezTo>
                    <a:cubicBezTo>
                      <a:pt x="76183" y="75857"/>
                      <a:pt x="80364" y="71456"/>
                      <a:pt x="80814" y="70615"/>
                    </a:cubicBezTo>
                    <a:cubicBezTo>
                      <a:pt x="81711" y="68919"/>
                      <a:pt x="77213" y="62194"/>
                      <a:pt x="72972" y="53968"/>
                    </a:cubicBezTo>
                    <a:cubicBezTo>
                      <a:pt x="72020" y="52126"/>
                      <a:pt x="70669" y="49432"/>
                      <a:pt x="69141" y="46340"/>
                    </a:cubicBezTo>
                    <a:cubicBezTo>
                      <a:pt x="63843" y="35647"/>
                      <a:pt x="56340" y="20128"/>
                      <a:pt x="55244" y="17974"/>
                    </a:cubicBezTo>
                    <a:cubicBezTo>
                      <a:pt x="54152" y="15825"/>
                      <a:pt x="50407" y="319"/>
                      <a:pt x="50407" y="319"/>
                    </a:cubicBezTo>
                    <a:lnTo>
                      <a:pt x="50421" y="155"/>
                    </a:lnTo>
                    <a:cubicBezTo>
                      <a:pt x="49048" y="36"/>
                      <a:pt x="47792" y="1"/>
                      <a:pt x="46792" y="1"/>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5" name="Google Shape;3938;p11">
                <a:extLst>
                  <a:ext uri="{FF2B5EF4-FFF2-40B4-BE49-F238E27FC236}">
                    <a16:creationId xmlns:a16="http://schemas.microsoft.com/office/drawing/2014/main" id="{A313A29F-A5CC-E5DD-F69B-ACD6A9B71CC8}"/>
                  </a:ext>
                </a:extLst>
              </p:cNvPr>
              <p:cNvSpPr/>
              <p:nvPr/>
            </p:nvSpPr>
            <p:spPr>
              <a:xfrm>
                <a:off x="2890850" y="4616875"/>
                <a:ext cx="650975" cy="602175"/>
              </a:xfrm>
              <a:custGeom>
                <a:avLst/>
                <a:gdLst/>
                <a:ahLst/>
                <a:cxnLst/>
                <a:rect l="l" t="t" r="r" b="b"/>
                <a:pathLst>
                  <a:path w="26039" h="24087" extrusionOk="0">
                    <a:moveTo>
                      <a:pt x="20336" y="1"/>
                    </a:moveTo>
                    <a:cubicBezTo>
                      <a:pt x="14470" y="5208"/>
                      <a:pt x="1198" y="6262"/>
                      <a:pt x="1" y="6349"/>
                    </a:cubicBezTo>
                    <a:cubicBezTo>
                      <a:pt x="2419" y="13897"/>
                      <a:pt x="5340" y="22228"/>
                      <a:pt x="6792" y="23292"/>
                    </a:cubicBezTo>
                    <a:cubicBezTo>
                      <a:pt x="7550" y="23851"/>
                      <a:pt x="8873" y="24087"/>
                      <a:pt x="10482" y="24087"/>
                    </a:cubicBezTo>
                    <a:cubicBezTo>
                      <a:pt x="16316" y="24087"/>
                      <a:pt x="25913" y="20989"/>
                      <a:pt x="25975" y="18965"/>
                    </a:cubicBezTo>
                    <a:cubicBezTo>
                      <a:pt x="26038" y="16689"/>
                      <a:pt x="23253" y="15185"/>
                      <a:pt x="23253" y="15185"/>
                    </a:cubicBezTo>
                    <a:lnTo>
                      <a:pt x="20336" y="1"/>
                    </a:ln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6" name="Google Shape;3939;p11">
                <a:extLst>
                  <a:ext uri="{FF2B5EF4-FFF2-40B4-BE49-F238E27FC236}">
                    <a16:creationId xmlns:a16="http://schemas.microsoft.com/office/drawing/2014/main" id="{1AE519C9-86C0-2D4F-4D50-A597EE00B2FF}"/>
                  </a:ext>
                </a:extLst>
              </p:cNvPr>
              <p:cNvSpPr/>
              <p:nvPr/>
            </p:nvSpPr>
            <p:spPr>
              <a:xfrm>
                <a:off x="2796275" y="4254825"/>
                <a:ext cx="603075" cy="520775"/>
              </a:xfrm>
              <a:custGeom>
                <a:avLst/>
                <a:gdLst/>
                <a:ahLst/>
                <a:cxnLst/>
                <a:rect l="l" t="t" r="r" b="b"/>
                <a:pathLst>
                  <a:path w="24123" h="20831" extrusionOk="0">
                    <a:moveTo>
                      <a:pt x="21334" y="0"/>
                    </a:moveTo>
                    <a:cubicBezTo>
                      <a:pt x="15733" y="3591"/>
                      <a:pt x="8394" y="7109"/>
                      <a:pt x="1" y="8424"/>
                    </a:cubicBezTo>
                    <a:cubicBezTo>
                      <a:pt x="374" y="9709"/>
                      <a:pt x="1927" y="15041"/>
                      <a:pt x="3784" y="20831"/>
                    </a:cubicBezTo>
                    <a:cubicBezTo>
                      <a:pt x="4981" y="20744"/>
                      <a:pt x="18253" y="19690"/>
                      <a:pt x="24122" y="14483"/>
                    </a:cubicBezTo>
                    <a:lnTo>
                      <a:pt x="21334" y="0"/>
                    </a:lnTo>
                    <a:close/>
                  </a:path>
                </a:pathLst>
              </a:custGeom>
              <a:solidFill>
                <a:srgbClr val="CD92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7" name="Google Shape;3940;p11">
                <a:extLst>
                  <a:ext uri="{FF2B5EF4-FFF2-40B4-BE49-F238E27FC236}">
                    <a16:creationId xmlns:a16="http://schemas.microsoft.com/office/drawing/2014/main" id="{A18DBB3E-542C-FA80-0231-A45DA189DAEC}"/>
                  </a:ext>
                </a:extLst>
              </p:cNvPr>
              <p:cNvSpPr/>
              <p:nvPr/>
            </p:nvSpPr>
            <p:spPr>
              <a:xfrm>
                <a:off x="1394600" y="763675"/>
                <a:ext cx="1751125" cy="1539050"/>
              </a:xfrm>
              <a:custGeom>
                <a:avLst/>
                <a:gdLst/>
                <a:ahLst/>
                <a:cxnLst/>
                <a:rect l="l" t="t" r="r" b="b"/>
                <a:pathLst>
                  <a:path w="70045" h="61562" extrusionOk="0">
                    <a:moveTo>
                      <a:pt x="49835" y="1"/>
                    </a:moveTo>
                    <a:cubicBezTo>
                      <a:pt x="50058" y="6359"/>
                      <a:pt x="59607" y="19226"/>
                      <a:pt x="59607" y="19226"/>
                    </a:cubicBezTo>
                    <a:cubicBezTo>
                      <a:pt x="59549" y="19227"/>
                      <a:pt x="59491" y="19227"/>
                      <a:pt x="59433" y="19227"/>
                    </a:cubicBezTo>
                    <a:cubicBezTo>
                      <a:pt x="45044" y="19227"/>
                      <a:pt x="40352" y="5394"/>
                      <a:pt x="39142" y="503"/>
                    </a:cubicBezTo>
                    <a:lnTo>
                      <a:pt x="39142" y="503"/>
                    </a:lnTo>
                    <a:cubicBezTo>
                      <a:pt x="38200" y="12424"/>
                      <a:pt x="46628" y="25724"/>
                      <a:pt x="46628" y="25724"/>
                    </a:cubicBezTo>
                    <a:cubicBezTo>
                      <a:pt x="46628" y="25724"/>
                      <a:pt x="46333" y="25749"/>
                      <a:pt x="45815" y="25749"/>
                    </a:cubicBezTo>
                    <a:cubicBezTo>
                      <a:pt x="43607" y="25749"/>
                      <a:pt x="37350" y="25291"/>
                      <a:pt x="32627" y="20472"/>
                    </a:cubicBezTo>
                    <a:cubicBezTo>
                      <a:pt x="28163" y="15928"/>
                      <a:pt x="28177" y="6736"/>
                      <a:pt x="28439" y="2649"/>
                    </a:cubicBezTo>
                    <a:lnTo>
                      <a:pt x="28439" y="2649"/>
                    </a:lnTo>
                    <a:cubicBezTo>
                      <a:pt x="24021" y="13573"/>
                      <a:pt x="19854" y="30544"/>
                      <a:pt x="19854" y="30544"/>
                    </a:cubicBezTo>
                    <a:cubicBezTo>
                      <a:pt x="19854" y="30544"/>
                      <a:pt x="16961" y="29493"/>
                      <a:pt x="15548" y="20032"/>
                    </a:cubicBezTo>
                    <a:cubicBezTo>
                      <a:pt x="15035" y="16609"/>
                      <a:pt x="15425" y="12948"/>
                      <a:pt x="16001" y="9968"/>
                    </a:cubicBezTo>
                    <a:lnTo>
                      <a:pt x="16001" y="9968"/>
                    </a:lnTo>
                    <a:cubicBezTo>
                      <a:pt x="15230" y="11329"/>
                      <a:pt x="11897" y="17764"/>
                      <a:pt x="11709" y="27822"/>
                    </a:cubicBezTo>
                    <a:cubicBezTo>
                      <a:pt x="11555" y="36319"/>
                      <a:pt x="11915" y="38874"/>
                      <a:pt x="11915" y="38874"/>
                    </a:cubicBezTo>
                    <a:lnTo>
                      <a:pt x="11028" y="37398"/>
                    </a:lnTo>
                    <a:lnTo>
                      <a:pt x="11021" y="37384"/>
                    </a:lnTo>
                    <a:cubicBezTo>
                      <a:pt x="10916" y="37129"/>
                      <a:pt x="9185" y="32931"/>
                      <a:pt x="5887" y="32931"/>
                    </a:cubicBezTo>
                    <a:cubicBezTo>
                      <a:pt x="5126" y="32931"/>
                      <a:pt x="4281" y="33155"/>
                      <a:pt x="3354" y="33702"/>
                    </a:cubicBezTo>
                    <a:cubicBezTo>
                      <a:pt x="1780" y="34634"/>
                      <a:pt x="824" y="36501"/>
                      <a:pt x="552" y="38623"/>
                    </a:cubicBezTo>
                    <a:cubicBezTo>
                      <a:pt x="545" y="38633"/>
                      <a:pt x="552" y="38633"/>
                      <a:pt x="552" y="38633"/>
                    </a:cubicBezTo>
                    <a:cubicBezTo>
                      <a:pt x="0" y="42922"/>
                      <a:pt x="2237" y="48237"/>
                      <a:pt x="7894" y="48806"/>
                    </a:cubicBezTo>
                    <a:cubicBezTo>
                      <a:pt x="8255" y="48844"/>
                      <a:pt x="8616" y="48862"/>
                      <a:pt x="8977" y="48862"/>
                    </a:cubicBezTo>
                    <a:cubicBezTo>
                      <a:pt x="9250" y="48862"/>
                      <a:pt x="9524" y="48851"/>
                      <a:pt x="9796" y="48830"/>
                    </a:cubicBezTo>
                    <a:cubicBezTo>
                      <a:pt x="9796" y="48830"/>
                      <a:pt x="16532" y="58766"/>
                      <a:pt x="31440" y="61080"/>
                    </a:cubicBezTo>
                    <a:lnTo>
                      <a:pt x="31950" y="61111"/>
                    </a:lnTo>
                    <a:cubicBezTo>
                      <a:pt x="31950" y="61125"/>
                      <a:pt x="31953" y="61139"/>
                      <a:pt x="31957" y="61156"/>
                    </a:cubicBezTo>
                    <a:cubicBezTo>
                      <a:pt x="33091" y="61320"/>
                      <a:pt x="34274" y="61436"/>
                      <a:pt x="35506" y="61498"/>
                    </a:cubicBezTo>
                    <a:cubicBezTo>
                      <a:pt x="36220" y="61540"/>
                      <a:pt x="36952" y="61561"/>
                      <a:pt x="37700" y="61561"/>
                    </a:cubicBezTo>
                    <a:cubicBezTo>
                      <a:pt x="38008" y="61561"/>
                      <a:pt x="38319" y="61558"/>
                      <a:pt x="38633" y="61551"/>
                    </a:cubicBezTo>
                    <a:cubicBezTo>
                      <a:pt x="41969" y="61491"/>
                      <a:pt x="45054" y="61055"/>
                      <a:pt x="47870" y="60322"/>
                    </a:cubicBezTo>
                    <a:cubicBezTo>
                      <a:pt x="49315" y="59945"/>
                      <a:pt x="50735" y="59481"/>
                      <a:pt x="52124" y="58933"/>
                    </a:cubicBezTo>
                    <a:cubicBezTo>
                      <a:pt x="63023" y="54571"/>
                      <a:pt x="68994" y="45627"/>
                      <a:pt x="69500" y="38567"/>
                    </a:cubicBezTo>
                    <a:cubicBezTo>
                      <a:pt x="70045" y="31008"/>
                      <a:pt x="65546" y="26946"/>
                      <a:pt x="65546" y="26946"/>
                    </a:cubicBezTo>
                    <a:cubicBezTo>
                      <a:pt x="65546" y="26946"/>
                      <a:pt x="65403" y="26450"/>
                      <a:pt x="65173" y="25637"/>
                    </a:cubicBezTo>
                    <a:cubicBezTo>
                      <a:pt x="64506" y="23302"/>
                      <a:pt x="63058" y="18413"/>
                      <a:pt x="61920" y="15377"/>
                    </a:cubicBezTo>
                    <a:cubicBezTo>
                      <a:pt x="55318" y="12798"/>
                      <a:pt x="49835" y="1"/>
                      <a:pt x="49835" y="1"/>
                    </a:cubicBezTo>
                    <a:close/>
                  </a:path>
                </a:pathLst>
              </a:custGeom>
              <a:solidFill>
                <a:srgbClr val="CD92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8" name="Google Shape;3941;p11">
                <a:extLst>
                  <a:ext uri="{FF2B5EF4-FFF2-40B4-BE49-F238E27FC236}">
                    <a16:creationId xmlns:a16="http://schemas.microsoft.com/office/drawing/2014/main" id="{63560583-D021-6F3A-D1BA-EEABEB84AC14}"/>
                  </a:ext>
                </a:extLst>
              </p:cNvPr>
              <p:cNvSpPr/>
              <p:nvPr/>
            </p:nvSpPr>
            <p:spPr>
              <a:xfrm>
                <a:off x="1196900" y="370025"/>
                <a:ext cx="2003175" cy="1365425"/>
              </a:xfrm>
              <a:custGeom>
                <a:avLst/>
                <a:gdLst/>
                <a:ahLst/>
                <a:cxnLst/>
                <a:rect l="l" t="t" r="r" b="b"/>
                <a:pathLst>
                  <a:path w="80127" h="54617" extrusionOk="0">
                    <a:moveTo>
                      <a:pt x="52493" y="0"/>
                    </a:moveTo>
                    <a:cubicBezTo>
                      <a:pt x="49140" y="0"/>
                      <a:pt x="47347" y="2101"/>
                      <a:pt x="47347" y="2101"/>
                    </a:cubicBezTo>
                    <a:cubicBezTo>
                      <a:pt x="47347" y="2101"/>
                      <a:pt x="45221" y="1944"/>
                      <a:pt x="42010" y="1944"/>
                    </a:cubicBezTo>
                    <a:cubicBezTo>
                      <a:pt x="35685" y="1944"/>
                      <a:pt x="25151" y="2555"/>
                      <a:pt x="18364" y="6185"/>
                    </a:cubicBezTo>
                    <a:cubicBezTo>
                      <a:pt x="17757" y="6516"/>
                      <a:pt x="17170" y="6886"/>
                      <a:pt x="16612" y="7291"/>
                    </a:cubicBezTo>
                    <a:cubicBezTo>
                      <a:pt x="7280" y="14124"/>
                      <a:pt x="1" y="34477"/>
                      <a:pt x="8460" y="54369"/>
                    </a:cubicBezTo>
                    <a:cubicBezTo>
                      <a:pt x="8732" y="52243"/>
                      <a:pt x="9688" y="50376"/>
                      <a:pt x="11262" y="49448"/>
                    </a:cubicBezTo>
                    <a:cubicBezTo>
                      <a:pt x="12189" y="48901"/>
                      <a:pt x="13034" y="48677"/>
                      <a:pt x="13795" y="48677"/>
                    </a:cubicBezTo>
                    <a:cubicBezTo>
                      <a:pt x="17093" y="48677"/>
                      <a:pt x="18824" y="52875"/>
                      <a:pt x="18929" y="53130"/>
                    </a:cubicBezTo>
                    <a:lnTo>
                      <a:pt x="18936" y="53144"/>
                    </a:lnTo>
                    <a:lnTo>
                      <a:pt x="19823" y="54616"/>
                    </a:lnTo>
                    <a:cubicBezTo>
                      <a:pt x="19823" y="54616"/>
                      <a:pt x="19463" y="52065"/>
                      <a:pt x="19617" y="43568"/>
                    </a:cubicBezTo>
                    <a:cubicBezTo>
                      <a:pt x="19805" y="33510"/>
                      <a:pt x="23138" y="27075"/>
                      <a:pt x="23909" y="25714"/>
                    </a:cubicBezTo>
                    <a:lnTo>
                      <a:pt x="23909" y="25714"/>
                    </a:lnTo>
                    <a:cubicBezTo>
                      <a:pt x="23333" y="28694"/>
                      <a:pt x="22943" y="32351"/>
                      <a:pt x="23456" y="35778"/>
                    </a:cubicBezTo>
                    <a:cubicBezTo>
                      <a:pt x="24869" y="45239"/>
                      <a:pt x="27762" y="46290"/>
                      <a:pt x="27762" y="46290"/>
                    </a:cubicBezTo>
                    <a:cubicBezTo>
                      <a:pt x="27762" y="46290"/>
                      <a:pt x="31929" y="29319"/>
                      <a:pt x="36347" y="18392"/>
                    </a:cubicBezTo>
                    <a:lnTo>
                      <a:pt x="36347" y="18392"/>
                    </a:lnTo>
                    <a:cubicBezTo>
                      <a:pt x="36085" y="22482"/>
                      <a:pt x="36071" y="31671"/>
                      <a:pt x="40535" y="36218"/>
                    </a:cubicBezTo>
                    <a:cubicBezTo>
                      <a:pt x="45258" y="41037"/>
                      <a:pt x="51515" y="41495"/>
                      <a:pt x="53723" y="41495"/>
                    </a:cubicBezTo>
                    <a:cubicBezTo>
                      <a:pt x="54241" y="41495"/>
                      <a:pt x="54536" y="41470"/>
                      <a:pt x="54536" y="41470"/>
                    </a:cubicBezTo>
                    <a:cubicBezTo>
                      <a:pt x="54536" y="41470"/>
                      <a:pt x="46108" y="28170"/>
                      <a:pt x="47050" y="16246"/>
                    </a:cubicBezTo>
                    <a:lnTo>
                      <a:pt x="47050" y="16246"/>
                    </a:lnTo>
                    <a:cubicBezTo>
                      <a:pt x="48260" y="21139"/>
                      <a:pt x="52951" y="34969"/>
                      <a:pt x="67336" y="34969"/>
                    </a:cubicBezTo>
                    <a:cubicBezTo>
                      <a:pt x="67395" y="34969"/>
                      <a:pt x="67455" y="34969"/>
                      <a:pt x="67515" y="34969"/>
                    </a:cubicBezTo>
                    <a:cubicBezTo>
                      <a:pt x="67515" y="34969"/>
                      <a:pt x="57966" y="22105"/>
                      <a:pt x="57743" y="15747"/>
                    </a:cubicBezTo>
                    <a:lnTo>
                      <a:pt x="57743" y="15747"/>
                    </a:lnTo>
                    <a:cubicBezTo>
                      <a:pt x="57743" y="15747"/>
                      <a:pt x="63226" y="28544"/>
                      <a:pt x="69828" y="31123"/>
                    </a:cubicBezTo>
                    <a:cubicBezTo>
                      <a:pt x="70966" y="34159"/>
                      <a:pt x="72414" y="39048"/>
                      <a:pt x="73081" y="41383"/>
                    </a:cubicBezTo>
                    <a:cubicBezTo>
                      <a:pt x="74218" y="38958"/>
                      <a:pt x="80127" y="25410"/>
                      <a:pt x="76030" y="15401"/>
                    </a:cubicBezTo>
                    <a:cubicBezTo>
                      <a:pt x="71521" y="4370"/>
                      <a:pt x="59345" y="1435"/>
                      <a:pt x="54623" y="269"/>
                    </a:cubicBezTo>
                    <a:cubicBezTo>
                      <a:pt x="53855" y="80"/>
                      <a:pt x="53144" y="0"/>
                      <a:pt x="52493" y="0"/>
                    </a:cubicBezTo>
                    <a:close/>
                  </a:path>
                </a:pathLst>
              </a:custGeom>
              <a:solidFill>
                <a:srgbClr val="FFE5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9" name="Google Shape;3942;p11">
                <a:extLst>
                  <a:ext uri="{FF2B5EF4-FFF2-40B4-BE49-F238E27FC236}">
                    <a16:creationId xmlns:a16="http://schemas.microsoft.com/office/drawing/2014/main" id="{A23CBEAF-4B75-64AA-AC3B-0B3E12C9E436}"/>
                  </a:ext>
                </a:extLst>
              </p:cNvPr>
              <p:cNvSpPr/>
              <p:nvPr/>
            </p:nvSpPr>
            <p:spPr>
              <a:xfrm>
                <a:off x="2193600" y="2237175"/>
                <a:ext cx="569725" cy="465200"/>
              </a:xfrm>
              <a:custGeom>
                <a:avLst/>
                <a:gdLst/>
                <a:ahLst/>
                <a:cxnLst/>
                <a:rect l="l" t="t" r="r" b="b"/>
                <a:pathLst>
                  <a:path w="22789" h="18608" extrusionOk="0">
                    <a:moveTo>
                      <a:pt x="20164" y="0"/>
                    </a:moveTo>
                    <a:cubicBezTo>
                      <a:pt x="18775" y="545"/>
                      <a:pt x="17355" y="1009"/>
                      <a:pt x="15914" y="1386"/>
                    </a:cubicBezTo>
                    <a:cubicBezTo>
                      <a:pt x="15882" y="1641"/>
                      <a:pt x="15198" y="7032"/>
                      <a:pt x="10731" y="7148"/>
                    </a:cubicBezTo>
                    <a:cubicBezTo>
                      <a:pt x="10678" y="7149"/>
                      <a:pt x="10625" y="7150"/>
                      <a:pt x="10572" y="7150"/>
                    </a:cubicBezTo>
                    <a:cubicBezTo>
                      <a:pt x="6670" y="7150"/>
                      <a:pt x="4131" y="3505"/>
                      <a:pt x="3546" y="2565"/>
                    </a:cubicBezTo>
                    <a:cubicBezTo>
                      <a:pt x="2314" y="2499"/>
                      <a:pt x="1134" y="2384"/>
                      <a:pt x="0" y="2220"/>
                    </a:cubicBezTo>
                    <a:lnTo>
                      <a:pt x="0" y="2220"/>
                    </a:lnTo>
                    <a:cubicBezTo>
                      <a:pt x="73" y="3134"/>
                      <a:pt x="1323" y="17753"/>
                      <a:pt x="2293" y="18346"/>
                    </a:cubicBezTo>
                    <a:cubicBezTo>
                      <a:pt x="2567" y="18514"/>
                      <a:pt x="3992" y="18607"/>
                      <a:pt x="5945" y="18607"/>
                    </a:cubicBezTo>
                    <a:cubicBezTo>
                      <a:pt x="10900" y="18607"/>
                      <a:pt x="19254" y="18007"/>
                      <a:pt x="20841" y="16500"/>
                    </a:cubicBezTo>
                    <a:cubicBezTo>
                      <a:pt x="22789" y="14651"/>
                      <a:pt x="20803" y="3267"/>
                      <a:pt x="20318" y="639"/>
                    </a:cubicBezTo>
                    <a:cubicBezTo>
                      <a:pt x="20245" y="290"/>
                      <a:pt x="20206" y="91"/>
                      <a:pt x="20206" y="91"/>
                    </a:cubicBezTo>
                    <a:lnTo>
                      <a:pt x="20164" y="0"/>
                    </a:ln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0" name="Google Shape;3943;p11">
                <a:extLst>
                  <a:ext uri="{FF2B5EF4-FFF2-40B4-BE49-F238E27FC236}">
                    <a16:creationId xmlns:a16="http://schemas.microsoft.com/office/drawing/2014/main" id="{ADEEB0F5-AEF7-466F-6555-017FB62DE9C1}"/>
                  </a:ext>
                </a:extLst>
              </p:cNvPr>
              <p:cNvSpPr/>
              <p:nvPr/>
            </p:nvSpPr>
            <p:spPr>
              <a:xfrm>
                <a:off x="2282225" y="2271800"/>
                <a:ext cx="309225" cy="144125"/>
              </a:xfrm>
              <a:custGeom>
                <a:avLst/>
                <a:gdLst/>
                <a:ahLst/>
                <a:cxnLst/>
                <a:rect l="l" t="t" r="r" b="b"/>
                <a:pathLst>
                  <a:path w="12369" h="5765" extrusionOk="0">
                    <a:moveTo>
                      <a:pt x="12369" y="1"/>
                    </a:moveTo>
                    <a:lnTo>
                      <a:pt x="12369" y="1"/>
                    </a:lnTo>
                    <a:cubicBezTo>
                      <a:pt x="9549" y="734"/>
                      <a:pt x="6464" y="1170"/>
                      <a:pt x="3128" y="1233"/>
                    </a:cubicBezTo>
                    <a:cubicBezTo>
                      <a:pt x="2834" y="1238"/>
                      <a:pt x="2542" y="1241"/>
                      <a:pt x="2253" y="1241"/>
                    </a:cubicBezTo>
                    <a:cubicBezTo>
                      <a:pt x="1483" y="1241"/>
                      <a:pt x="732" y="1221"/>
                      <a:pt x="1" y="1180"/>
                    </a:cubicBezTo>
                    <a:lnTo>
                      <a:pt x="1" y="1180"/>
                    </a:lnTo>
                    <a:cubicBezTo>
                      <a:pt x="586" y="2120"/>
                      <a:pt x="3125" y="5765"/>
                      <a:pt x="7027" y="5765"/>
                    </a:cubicBezTo>
                    <a:cubicBezTo>
                      <a:pt x="7080" y="5765"/>
                      <a:pt x="7133" y="5764"/>
                      <a:pt x="7186" y="5763"/>
                    </a:cubicBezTo>
                    <a:cubicBezTo>
                      <a:pt x="11653" y="5647"/>
                      <a:pt x="12337" y="256"/>
                      <a:pt x="12369" y="1"/>
                    </a:cubicBezTo>
                    <a:close/>
                  </a:path>
                </a:pathLst>
              </a:custGeom>
              <a:solidFill>
                <a:srgbClr val="CD92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1" name="Google Shape;3944;p11">
                <a:extLst>
                  <a:ext uri="{FF2B5EF4-FFF2-40B4-BE49-F238E27FC236}">
                    <a16:creationId xmlns:a16="http://schemas.microsoft.com/office/drawing/2014/main" id="{799C8178-9A29-0455-FA80-F4A7B5055F61}"/>
                  </a:ext>
                </a:extLst>
              </p:cNvPr>
              <p:cNvSpPr/>
              <p:nvPr/>
            </p:nvSpPr>
            <p:spPr>
              <a:xfrm>
                <a:off x="1895825" y="4316850"/>
                <a:ext cx="593825" cy="459450"/>
              </a:xfrm>
              <a:custGeom>
                <a:avLst/>
                <a:gdLst/>
                <a:ahLst/>
                <a:cxnLst/>
                <a:rect l="l" t="t" r="r" b="b"/>
                <a:pathLst>
                  <a:path w="23753" h="18378" extrusionOk="0">
                    <a:moveTo>
                      <a:pt x="1599" y="0"/>
                    </a:moveTo>
                    <a:lnTo>
                      <a:pt x="1588" y="21"/>
                    </a:lnTo>
                    <a:cubicBezTo>
                      <a:pt x="1588" y="21"/>
                      <a:pt x="744" y="6076"/>
                      <a:pt x="0" y="12689"/>
                    </a:cubicBezTo>
                    <a:cubicBezTo>
                      <a:pt x="0" y="12689"/>
                      <a:pt x="10730" y="18341"/>
                      <a:pt x="19946" y="18341"/>
                    </a:cubicBezTo>
                    <a:cubicBezTo>
                      <a:pt x="20027" y="18341"/>
                      <a:pt x="20108" y="18340"/>
                      <a:pt x="20189" y="18339"/>
                    </a:cubicBezTo>
                    <a:lnTo>
                      <a:pt x="20332" y="18378"/>
                    </a:lnTo>
                    <a:cubicBezTo>
                      <a:pt x="22014" y="12417"/>
                      <a:pt x="23707" y="6404"/>
                      <a:pt x="23752" y="6226"/>
                    </a:cubicBezTo>
                    <a:cubicBezTo>
                      <a:pt x="15478" y="5396"/>
                      <a:pt x="7695" y="2743"/>
                      <a:pt x="1599" y="0"/>
                    </a:cubicBezTo>
                    <a:close/>
                  </a:path>
                </a:pathLst>
              </a:custGeom>
              <a:solidFill>
                <a:srgbClr val="CD92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2" name="Google Shape;3945;p11">
                <a:extLst>
                  <a:ext uri="{FF2B5EF4-FFF2-40B4-BE49-F238E27FC236}">
                    <a16:creationId xmlns:a16="http://schemas.microsoft.com/office/drawing/2014/main" id="{2FF8AD6C-70A8-C562-266E-CB4E0778F48A}"/>
                  </a:ext>
                </a:extLst>
              </p:cNvPr>
              <p:cNvSpPr/>
              <p:nvPr/>
            </p:nvSpPr>
            <p:spPr>
              <a:xfrm>
                <a:off x="1858125" y="4634075"/>
                <a:ext cx="546025" cy="583750"/>
              </a:xfrm>
              <a:custGeom>
                <a:avLst/>
                <a:gdLst/>
                <a:ahLst/>
                <a:cxnLst/>
                <a:rect l="l" t="t" r="r" b="b"/>
                <a:pathLst>
                  <a:path w="21841" h="23350" extrusionOk="0">
                    <a:moveTo>
                      <a:pt x="1508" y="0"/>
                    </a:moveTo>
                    <a:cubicBezTo>
                      <a:pt x="688" y="7311"/>
                      <a:pt x="1" y="15303"/>
                      <a:pt x="734" y="16546"/>
                    </a:cubicBezTo>
                    <a:cubicBezTo>
                      <a:pt x="2163" y="18952"/>
                      <a:pt x="12940" y="23349"/>
                      <a:pt x="17118" y="23349"/>
                    </a:cubicBezTo>
                    <a:cubicBezTo>
                      <a:pt x="17806" y="23349"/>
                      <a:pt x="18315" y="23230"/>
                      <a:pt x="18574" y="22963"/>
                    </a:cubicBezTo>
                    <a:cubicBezTo>
                      <a:pt x="20242" y="21250"/>
                      <a:pt x="18270" y="18549"/>
                      <a:pt x="18521" y="17551"/>
                    </a:cubicBezTo>
                    <a:cubicBezTo>
                      <a:pt x="18657" y="17069"/>
                      <a:pt x="20242" y="11405"/>
                      <a:pt x="21840" y="5689"/>
                    </a:cubicBezTo>
                    <a:lnTo>
                      <a:pt x="21697" y="5650"/>
                    </a:lnTo>
                    <a:cubicBezTo>
                      <a:pt x="21616" y="5651"/>
                      <a:pt x="21535" y="5652"/>
                      <a:pt x="21454" y="5652"/>
                    </a:cubicBezTo>
                    <a:cubicBezTo>
                      <a:pt x="12238" y="5652"/>
                      <a:pt x="1508" y="0"/>
                      <a:pt x="1508" y="0"/>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3" name="Google Shape;3946;p11">
                <a:extLst>
                  <a:ext uri="{FF2B5EF4-FFF2-40B4-BE49-F238E27FC236}">
                    <a16:creationId xmlns:a16="http://schemas.microsoft.com/office/drawing/2014/main" id="{61FCD27B-B343-E3B4-0E94-2802257DD9A8}"/>
                  </a:ext>
                </a:extLst>
              </p:cNvPr>
              <p:cNvSpPr/>
              <p:nvPr/>
            </p:nvSpPr>
            <p:spPr>
              <a:xfrm>
                <a:off x="1354200" y="2300500"/>
                <a:ext cx="689975" cy="1259250"/>
              </a:xfrm>
              <a:custGeom>
                <a:avLst/>
                <a:gdLst/>
                <a:ahLst/>
                <a:cxnLst/>
                <a:rect l="l" t="t" r="r" b="b"/>
                <a:pathLst>
                  <a:path w="27599" h="50370" extrusionOk="0">
                    <a:moveTo>
                      <a:pt x="27417" y="1"/>
                    </a:moveTo>
                    <a:lnTo>
                      <a:pt x="27417" y="1"/>
                    </a:lnTo>
                    <a:cubicBezTo>
                      <a:pt x="24471" y="545"/>
                      <a:pt x="21051" y="1770"/>
                      <a:pt x="18580" y="4454"/>
                    </a:cubicBezTo>
                    <a:cubicBezTo>
                      <a:pt x="17739" y="5361"/>
                      <a:pt x="16975" y="6405"/>
                      <a:pt x="16274" y="7518"/>
                    </a:cubicBezTo>
                    <a:cubicBezTo>
                      <a:pt x="12536" y="13433"/>
                      <a:pt x="10550" y="21467"/>
                      <a:pt x="8167" y="23980"/>
                    </a:cubicBezTo>
                    <a:cubicBezTo>
                      <a:pt x="4167" y="28199"/>
                      <a:pt x="1323" y="34030"/>
                      <a:pt x="461" y="38543"/>
                    </a:cubicBezTo>
                    <a:cubicBezTo>
                      <a:pt x="1" y="40926"/>
                      <a:pt x="102" y="42947"/>
                      <a:pt x="873" y="44154"/>
                    </a:cubicBezTo>
                    <a:cubicBezTo>
                      <a:pt x="873" y="44154"/>
                      <a:pt x="7936" y="49574"/>
                      <a:pt x="10868" y="50328"/>
                    </a:cubicBezTo>
                    <a:cubicBezTo>
                      <a:pt x="10868" y="50328"/>
                      <a:pt x="11175" y="50370"/>
                      <a:pt x="11664" y="50370"/>
                    </a:cubicBezTo>
                    <a:cubicBezTo>
                      <a:pt x="13152" y="50370"/>
                      <a:pt x="16319" y="49982"/>
                      <a:pt x="17635" y="46852"/>
                    </a:cubicBezTo>
                    <a:cubicBezTo>
                      <a:pt x="19209" y="36634"/>
                      <a:pt x="20252" y="30083"/>
                      <a:pt x="21997" y="25878"/>
                    </a:cubicBezTo>
                    <a:cubicBezTo>
                      <a:pt x="22587" y="25358"/>
                      <a:pt x="24527" y="23386"/>
                      <a:pt x="25954" y="19157"/>
                    </a:cubicBezTo>
                    <a:cubicBezTo>
                      <a:pt x="27598" y="14253"/>
                      <a:pt x="27427" y="811"/>
                      <a:pt x="27417"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4" name="Google Shape;3947;p11">
                <a:extLst>
                  <a:ext uri="{FF2B5EF4-FFF2-40B4-BE49-F238E27FC236}">
                    <a16:creationId xmlns:a16="http://schemas.microsoft.com/office/drawing/2014/main" id="{BE04593E-7075-8CBA-A3D4-63ADB66749D3}"/>
                  </a:ext>
                </a:extLst>
              </p:cNvPr>
              <p:cNvSpPr/>
              <p:nvPr/>
            </p:nvSpPr>
            <p:spPr>
              <a:xfrm>
                <a:off x="794950" y="491150"/>
                <a:ext cx="971775" cy="2799200"/>
              </a:xfrm>
              <a:custGeom>
                <a:avLst/>
                <a:gdLst/>
                <a:ahLst/>
                <a:cxnLst/>
                <a:rect l="l" t="t" r="r" b="b"/>
                <a:pathLst>
                  <a:path w="38871" h="111968" extrusionOk="0">
                    <a:moveTo>
                      <a:pt x="23828" y="1"/>
                    </a:moveTo>
                    <a:cubicBezTo>
                      <a:pt x="21824" y="1"/>
                      <a:pt x="19549" y="336"/>
                      <a:pt x="17077" y="1252"/>
                    </a:cubicBezTo>
                    <a:cubicBezTo>
                      <a:pt x="6293" y="5266"/>
                      <a:pt x="1" y="27573"/>
                      <a:pt x="5037" y="41441"/>
                    </a:cubicBezTo>
                    <a:cubicBezTo>
                      <a:pt x="10073" y="55310"/>
                      <a:pt x="12655" y="71122"/>
                      <a:pt x="6834" y="79882"/>
                    </a:cubicBezTo>
                    <a:cubicBezTo>
                      <a:pt x="1013" y="88641"/>
                      <a:pt x="2179" y="104837"/>
                      <a:pt x="10153" y="109454"/>
                    </a:cubicBezTo>
                    <a:cubicBezTo>
                      <a:pt x="13523" y="111404"/>
                      <a:pt x="16309" y="111967"/>
                      <a:pt x="18403" y="111967"/>
                    </a:cubicBezTo>
                    <a:cubicBezTo>
                      <a:pt x="21263" y="111967"/>
                      <a:pt x="22831" y="110917"/>
                      <a:pt x="22831" y="110917"/>
                    </a:cubicBezTo>
                    <a:cubicBezTo>
                      <a:pt x="23693" y="106404"/>
                      <a:pt x="26537" y="100573"/>
                      <a:pt x="30537" y="96354"/>
                    </a:cubicBezTo>
                    <a:cubicBezTo>
                      <a:pt x="32920" y="93841"/>
                      <a:pt x="34906" y="85807"/>
                      <a:pt x="38644" y="79892"/>
                    </a:cubicBezTo>
                    <a:lnTo>
                      <a:pt x="38508" y="79808"/>
                    </a:lnTo>
                    <a:cubicBezTo>
                      <a:pt x="38871" y="72898"/>
                      <a:pt x="36476" y="65996"/>
                      <a:pt x="31873" y="59808"/>
                    </a:cubicBezTo>
                    <a:lnTo>
                      <a:pt x="31884" y="59710"/>
                    </a:lnTo>
                    <a:cubicBezTo>
                      <a:pt x="26223" y="59138"/>
                      <a:pt x="23986" y="53823"/>
                      <a:pt x="24538" y="49534"/>
                    </a:cubicBezTo>
                    <a:cubicBezTo>
                      <a:pt x="24538" y="49534"/>
                      <a:pt x="24531" y="49534"/>
                      <a:pt x="24538" y="49524"/>
                    </a:cubicBezTo>
                    <a:cubicBezTo>
                      <a:pt x="16079" y="29632"/>
                      <a:pt x="23358" y="9279"/>
                      <a:pt x="32690" y="2446"/>
                    </a:cubicBezTo>
                    <a:cubicBezTo>
                      <a:pt x="32490" y="2312"/>
                      <a:pt x="29094" y="1"/>
                      <a:pt x="23828" y="1"/>
                    </a:cubicBezTo>
                    <a:close/>
                  </a:path>
                </a:pathLst>
              </a:custGeom>
              <a:solidFill>
                <a:srgbClr val="FFE59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5" name="Google Shape;3948;p11">
                <a:extLst>
                  <a:ext uri="{FF2B5EF4-FFF2-40B4-BE49-F238E27FC236}">
                    <a16:creationId xmlns:a16="http://schemas.microsoft.com/office/drawing/2014/main" id="{52367002-9A5C-C3BF-E9D9-F8BD2A6331BD}"/>
                  </a:ext>
                </a:extLst>
              </p:cNvPr>
              <p:cNvSpPr/>
              <p:nvPr/>
            </p:nvSpPr>
            <p:spPr>
              <a:xfrm>
                <a:off x="1337100" y="3404350"/>
                <a:ext cx="288800" cy="207725"/>
              </a:xfrm>
              <a:custGeom>
                <a:avLst/>
                <a:gdLst/>
                <a:ahLst/>
                <a:cxnLst/>
                <a:rect l="l" t="t" r="r" b="b"/>
                <a:pathLst>
                  <a:path w="11552" h="8309" extrusionOk="0">
                    <a:moveTo>
                      <a:pt x="1561" y="0"/>
                    </a:moveTo>
                    <a:cubicBezTo>
                      <a:pt x="1561" y="0"/>
                      <a:pt x="1" y="1899"/>
                      <a:pt x="444" y="2698"/>
                    </a:cubicBezTo>
                    <a:cubicBezTo>
                      <a:pt x="489" y="2785"/>
                      <a:pt x="629" y="2942"/>
                      <a:pt x="849" y="3141"/>
                    </a:cubicBezTo>
                    <a:cubicBezTo>
                      <a:pt x="2122" y="4338"/>
                      <a:pt x="5993" y="7214"/>
                      <a:pt x="8313" y="8072"/>
                    </a:cubicBezTo>
                    <a:cubicBezTo>
                      <a:pt x="8727" y="8223"/>
                      <a:pt x="9094" y="8309"/>
                      <a:pt x="9386" y="8309"/>
                    </a:cubicBezTo>
                    <a:cubicBezTo>
                      <a:pt x="9579" y="8309"/>
                      <a:pt x="9740" y="8271"/>
                      <a:pt x="9859" y="8191"/>
                    </a:cubicBezTo>
                    <a:cubicBezTo>
                      <a:pt x="11343" y="7172"/>
                      <a:pt x="11552" y="6174"/>
                      <a:pt x="11552" y="6174"/>
                    </a:cubicBezTo>
                    <a:cubicBezTo>
                      <a:pt x="8620" y="5420"/>
                      <a:pt x="1561" y="0"/>
                      <a:pt x="1561" y="0"/>
                    </a:cubicBezTo>
                    <a:close/>
                  </a:path>
                </a:pathLst>
              </a:custGeom>
              <a:solidFill>
                <a:srgbClr val="EC7E5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6" name="Google Shape;3949;p11">
                <a:extLst>
                  <a:ext uri="{FF2B5EF4-FFF2-40B4-BE49-F238E27FC236}">
                    <a16:creationId xmlns:a16="http://schemas.microsoft.com/office/drawing/2014/main" id="{23431AE1-5FB3-16B3-ADB4-53097F53D1F8}"/>
                  </a:ext>
                </a:extLst>
              </p:cNvPr>
              <p:cNvSpPr/>
              <p:nvPr/>
            </p:nvSpPr>
            <p:spPr>
              <a:xfrm>
                <a:off x="1263650" y="3482875"/>
                <a:ext cx="281300" cy="215975"/>
              </a:xfrm>
              <a:custGeom>
                <a:avLst/>
                <a:gdLst/>
                <a:ahLst/>
                <a:cxnLst/>
                <a:rect l="l" t="t" r="r" b="b"/>
                <a:pathLst>
                  <a:path w="11252" h="8639" extrusionOk="0">
                    <a:moveTo>
                      <a:pt x="3787" y="0"/>
                    </a:moveTo>
                    <a:lnTo>
                      <a:pt x="3699" y="258"/>
                    </a:lnTo>
                    <a:cubicBezTo>
                      <a:pt x="3699" y="258"/>
                      <a:pt x="0" y="3696"/>
                      <a:pt x="880" y="4579"/>
                    </a:cubicBezTo>
                    <a:cubicBezTo>
                      <a:pt x="1049" y="4748"/>
                      <a:pt x="1255" y="4817"/>
                      <a:pt x="1478" y="4817"/>
                    </a:cubicBezTo>
                    <a:cubicBezTo>
                      <a:pt x="2414" y="4817"/>
                      <a:pt x="3656" y="3594"/>
                      <a:pt x="3839" y="3417"/>
                    </a:cubicBezTo>
                    <a:lnTo>
                      <a:pt x="3839" y="3417"/>
                    </a:lnTo>
                    <a:cubicBezTo>
                      <a:pt x="3668" y="3699"/>
                      <a:pt x="1993" y="6463"/>
                      <a:pt x="2764" y="7283"/>
                    </a:cubicBezTo>
                    <a:cubicBezTo>
                      <a:pt x="2852" y="7376"/>
                      <a:pt x="2959" y="7417"/>
                      <a:pt x="3078" y="7417"/>
                    </a:cubicBezTo>
                    <a:cubicBezTo>
                      <a:pt x="4012" y="7417"/>
                      <a:pt x="5748" y="4914"/>
                      <a:pt x="5748" y="4914"/>
                    </a:cubicBezTo>
                    <a:lnTo>
                      <a:pt x="5748" y="4914"/>
                    </a:lnTo>
                    <a:cubicBezTo>
                      <a:pt x="5748" y="4914"/>
                      <a:pt x="4541" y="8285"/>
                      <a:pt x="5528" y="8616"/>
                    </a:cubicBezTo>
                    <a:cubicBezTo>
                      <a:pt x="5573" y="8632"/>
                      <a:pt x="5621" y="8639"/>
                      <a:pt x="5671" y="8639"/>
                    </a:cubicBezTo>
                    <a:cubicBezTo>
                      <a:pt x="6713" y="8639"/>
                      <a:pt x="8746" y="5507"/>
                      <a:pt x="8746" y="5507"/>
                    </a:cubicBezTo>
                    <a:lnTo>
                      <a:pt x="8746" y="5507"/>
                    </a:lnTo>
                    <a:cubicBezTo>
                      <a:pt x="8746" y="5507"/>
                      <a:pt x="8208" y="7905"/>
                      <a:pt x="9028" y="8145"/>
                    </a:cubicBezTo>
                    <a:cubicBezTo>
                      <a:pt x="9058" y="8154"/>
                      <a:pt x="9089" y="8158"/>
                      <a:pt x="9120" y="8158"/>
                    </a:cubicBezTo>
                    <a:cubicBezTo>
                      <a:pt x="9941" y="8158"/>
                      <a:pt x="11136" y="5200"/>
                      <a:pt x="11136" y="5200"/>
                    </a:cubicBezTo>
                    <a:lnTo>
                      <a:pt x="11251" y="4931"/>
                    </a:lnTo>
                    <a:cubicBezTo>
                      <a:pt x="8927" y="4073"/>
                      <a:pt x="5060" y="1197"/>
                      <a:pt x="3787" y="0"/>
                    </a:cubicBezTo>
                    <a:close/>
                  </a:path>
                </a:pathLst>
              </a:custGeom>
              <a:solidFill>
                <a:srgbClr val="CD926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7" name="Google Shape;3950;p11">
                <a:extLst>
                  <a:ext uri="{FF2B5EF4-FFF2-40B4-BE49-F238E27FC236}">
                    <a16:creationId xmlns:a16="http://schemas.microsoft.com/office/drawing/2014/main" id="{582122E6-856C-FE3A-352A-AC03D0C08BF4}"/>
                  </a:ext>
                </a:extLst>
              </p:cNvPr>
              <p:cNvSpPr/>
              <p:nvPr/>
            </p:nvSpPr>
            <p:spPr>
              <a:xfrm>
                <a:off x="1484625" y="1715125"/>
                <a:ext cx="131525" cy="66000"/>
              </a:xfrm>
              <a:custGeom>
                <a:avLst/>
                <a:gdLst/>
                <a:ahLst/>
                <a:cxnLst/>
                <a:rect l="l" t="t" r="r" b="b"/>
                <a:pathLst>
                  <a:path w="5261" h="2640" extrusionOk="0">
                    <a:moveTo>
                      <a:pt x="2613" y="0"/>
                    </a:moveTo>
                    <a:cubicBezTo>
                      <a:pt x="2484" y="0"/>
                      <a:pt x="2361" y="44"/>
                      <a:pt x="2227" y="44"/>
                    </a:cubicBezTo>
                    <a:cubicBezTo>
                      <a:pt x="2209" y="44"/>
                      <a:pt x="2190" y="43"/>
                      <a:pt x="2172" y="41"/>
                    </a:cubicBezTo>
                    <a:cubicBezTo>
                      <a:pt x="2159" y="40"/>
                      <a:pt x="2147" y="39"/>
                      <a:pt x="2135" y="39"/>
                    </a:cubicBezTo>
                    <a:cubicBezTo>
                      <a:pt x="1977" y="39"/>
                      <a:pt x="1842" y="138"/>
                      <a:pt x="1690" y="177"/>
                    </a:cubicBezTo>
                    <a:cubicBezTo>
                      <a:pt x="1529" y="223"/>
                      <a:pt x="1372" y="296"/>
                      <a:pt x="1254" y="415"/>
                    </a:cubicBezTo>
                    <a:cubicBezTo>
                      <a:pt x="1135" y="530"/>
                      <a:pt x="954" y="561"/>
                      <a:pt x="856" y="704"/>
                    </a:cubicBezTo>
                    <a:cubicBezTo>
                      <a:pt x="367" y="1123"/>
                      <a:pt x="60" y="1720"/>
                      <a:pt x="8" y="2362"/>
                    </a:cubicBezTo>
                    <a:cubicBezTo>
                      <a:pt x="1" y="2418"/>
                      <a:pt x="29" y="2474"/>
                      <a:pt x="78" y="2501"/>
                    </a:cubicBezTo>
                    <a:cubicBezTo>
                      <a:pt x="102" y="2516"/>
                      <a:pt x="128" y="2523"/>
                      <a:pt x="154" y="2523"/>
                    </a:cubicBezTo>
                    <a:cubicBezTo>
                      <a:pt x="204" y="2523"/>
                      <a:pt x="251" y="2497"/>
                      <a:pt x="277" y="2449"/>
                    </a:cubicBezTo>
                    <a:lnTo>
                      <a:pt x="287" y="2435"/>
                    </a:lnTo>
                    <a:cubicBezTo>
                      <a:pt x="570" y="1954"/>
                      <a:pt x="863" y="1486"/>
                      <a:pt x="1236" y="1126"/>
                    </a:cubicBezTo>
                    <a:cubicBezTo>
                      <a:pt x="1355" y="1072"/>
                      <a:pt x="1388" y="892"/>
                      <a:pt x="1531" y="892"/>
                    </a:cubicBezTo>
                    <a:cubicBezTo>
                      <a:pt x="1535" y="892"/>
                      <a:pt x="1539" y="892"/>
                      <a:pt x="1543" y="893"/>
                    </a:cubicBezTo>
                    <a:cubicBezTo>
                      <a:pt x="1549" y="893"/>
                      <a:pt x="1555" y="893"/>
                      <a:pt x="1560" y="893"/>
                    </a:cubicBezTo>
                    <a:cubicBezTo>
                      <a:pt x="1703" y="893"/>
                      <a:pt x="1788" y="807"/>
                      <a:pt x="1899" y="757"/>
                    </a:cubicBezTo>
                    <a:cubicBezTo>
                      <a:pt x="2018" y="704"/>
                      <a:pt x="2151" y="715"/>
                      <a:pt x="2273" y="673"/>
                    </a:cubicBezTo>
                    <a:cubicBezTo>
                      <a:pt x="2316" y="659"/>
                      <a:pt x="2359" y="655"/>
                      <a:pt x="2403" y="655"/>
                    </a:cubicBezTo>
                    <a:cubicBezTo>
                      <a:pt x="2469" y="655"/>
                      <a:pt x="2535" y="664"/>
                      <a:pt x="2601" y="664"/>
                    </a:cubicBezTo>
                    <a:cubicBezTo>
                      <a:pt x="2617" y="664"/>
                      <a:pt x="2634" y="664"/>
                      <a:pt x="2650" y="662"/>
                    </a:cubicBezTo>
                    <a:cubicBezTo>
                      <a:pt x="2688" y="658"/>
                      <a:pt x="2727" y="656"/>
                      <a:pt x="2765" y="656"/>
                    </a:cubicBezTo>
                    <a:cubicBezTo>
                      <a:pt x="2856" y="656"/>
                      <a:pt x="2946" y="669"/>
                      <a:pt x="3027" y="701"/>
                    </a:cubicBezTo>
                    <a:cubicBezTo>
                      <a:pt x="3138" y="743"/>
                      <a:pt x="3323" y="770"/>
                      <a:pt x="3379" y="805"/>
                    </a:cubicBezTo>
                    <a:cubicBezTo>
                      <a:pt x="3435" y="840"/>
                      <a:pt x="3480" y="889"/>
                      <a:pt x="3540" y="907"/>
                    </a:cubicBezTo>
                    <a:cubicBezTo>
                      <a:pt x="3602" y="917"/>
                      <a:pt x="3662" y="952"/>
                      <a:pt x="3697" y="1004"/>
                    </a:cubicBezTo>
                    <a:cubicBezTo>
                      <a:pt x="3766" y="1116"/>
                      <a:pt x="3871" y="1179"/>
                      <a:pt x="3976" y="1256"/>
                    </a:cubicBezTo>
                    <a:cubicBezTo>
                      <a:pt x="4203" y="1402"/>
                      <a:pt x="4272" y="1681"/>
                      <a:pt x="4430" y="1894"/>
                    </a:cubicBezTo>
                    <a:cubicBezTo>
                      <a:pt x="4531" y="1995"/>
                      <a:pt x="4545" y="2142"/>
                      <a:pt x="4611" y="2257"/>
                    </a:cubicBezTo>
                    <a:cubicBezTo>
                      <a:pt x="4674" y="2376"/>
                      <a:pt x="4803" y="2477"/>
                      <a:pt x="4915" y="2589"/>
                    </a:cubicBezTo>
                    <a:lnTo>
                      <a:pt x="4929" y="2599"/>
                    </a:lnTo>
                    <a:cubicBezTo>
                      <a:pt x="4946" y="2617"/>
                      <a:pt x="4967" y="2627"/>
                      <a:pt x="4988" y="2634"/>
                    </a:cubicBezTo>
                    <a:cubicBezTo>
                      <a:pt x="5000" y="2638"/>
                      <a:pt x="5012" y="2639"/>
                      <a:pt x="5024" y="2639"/>
                    </a:cubicBezTo>
                    <a:cubicBezTo>
                      <a:pt x="5085" y="2639"/>
                      <a:pt x="5141" y="2597"/>
                      <a:pt x="5155" y="2536"/>
                    </a:cubicBezTo>
                    <a:cubicBezTo>
                      <a:pt x="5204" y="2362"/>
                      <a:pt x="5260" y="2180"/>
                      <a:pt x="5197" y="2030"/>
                    </a:cubicBezTo>
                    <a:cubicBezTo>
                      <a:pt x="5138" y="1884"/>
                      <a:pt x="5051" y="1751"/>
                      <a:pt x="5016" y="1591"/>
                    </a:cubicBezTo>
                    <a:cubicBezTo>
                      <a:pt x="4901" y="1283"/>
                      <a:pt x="4635" y="1074"/>
                      <a:pt x="4464" y="791"/>
                    </a:cubicBezTo>
                    <a:cubicBezTo>
                      <a:pt x="3990" y="306"/>
                      <a:pt x="3348" y="24"/>
                      <a:pt x="2667" y="3"/>
                    </a:cubicBezTo>
                    <a:cubicBezTo>
                      <a:pt x="2649" y="1"/>
                      <a:pt x="2631" y="0"/>
                      <a:pt x="261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8" name="Google Shape;3951;p11">
                <a:extLst>
                  <a:ext uri="{FF2B5EF4-FFF2-40B4-BE49-F238E27FC236}">
                    <a16:creationId xmlns:a16="http://schemas.microsoft.com/office/drawing/2014/main" id="{1ED45D0A-AC80-5570-7085-D144CF97F6A8}"/>
                  </a:ext>
                </a:extLst>
              </p:cNvPr>
              <p:cNvSpPr/>
              <p:nvPr/>
            </p:nvSpPr>
            <p:spPr>
              <a:xfrm>
                <a:off x="2233300" y="2806125"/>
                <a:ext cx="603575" cy="390775"/>
              </a:xfrm>
              <a:custGeom>
                <a:avLst/>
                <a:gdLst/>
                <a:ahLst/>
                <a:cxnLst/>
                <a:rect l="l" t="t" r="r" b="b"/>
                <a:pathLst>
                  <a:path w="24143" h="15631" extrusionOk="0">
                    <a:moveTo>
                      <a:pt x="15679" y="0"/>
                    </a:moveTo>
                    <a:cubicBezTo>
                      <a:pt x="11524" y="0"/>
                      <a:pt x="6387" y="354"/>
                      <a:pt x="3455" y="722"/>
                    </a:cubicBezTo>
                    <a:lnTo>
                      <a:pt x="1117" y="1203"/>
                    </a:lnTo>
                    <a:cubicBezTo>
                      <a:pt x="0" y="2606"/>
                      <a:pt x="178" y="15215"/>
                      <a:pt x="11049" y="15616"/>
                    </a:cubicBezTo>
                    <a:cubicBezTo>
                      <a:pt x="11308" y="15626"/>
                      <a:pt x="11563" y="15631"/>
                      <a:pt x="11811" y="15631"/>
                    </a:cubicBezTo>
                    <a:cubicBezTo>
                      <a:pt x="24142" y="15631"/>
                      <a:pt x="22924" y="4038"/>
                      <a:pt x="22185" y="966"/>
                    </a:cubicBezTo>
                    <a:cubicBezTo>
                      <a:pt x="22014" y="254"/>
                      <a:pt x="19199" y="0"/>
                      <a:pt x="15679" y="0"/>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9" name="Google Shape;3952;p11">
                <a:extLst>
                  <a:ext uri="{FF2B5EF4-FFF2-40B4-BE49-F238E27FC236}">
                    <a16:creationId xmlns:a16="http://schemas.microsoft.com/office/drawing/2014/main" id="{9F6D0E66-45FA-09E2-E7C3-E9D6ACB1088B}"/>
                  </a:ext>
                </a:extLst>
              </p:cNvPr>
              <p:cNvSpPr/>
              <p:nvPr/>
            </p:nvSpPr>
            <p:spPr>
              <a:xfrm>
                <a:off x="2238075" y="2790025"/>
                <a:ext cx="577350" cy="423075"/>
              </a:xfrm>
              <a:custGeom>
                <a:avLst/>
                <a:gdLst/>
                <a:ahLst/>
                <a:cxnLst/>
                <a:rect l="l" t="t" r="r" b="b"/>
                <a:pathLst>
                  <a:path w="23094" h="16923" extrusionOk="0">
                    <a:moveTo>
                      <a:pt x="21342" y="1776"/>
                    </a:moveTo>
                    <a:cubicBezTo>
                      <a:pt x="21344" y="1776"/>
                      <a:pt x="21349" y="1810"/>
                      <a:pt x="21352" y="1816"/>
                    </a:cubicBezTo>
                    <a:lnTo>
                      <a:pt x="21365" y="1863"/>
                    </a:lnTo>
                    <a:lnTo>
                      <a:pt x="21365" y="1863"/>
                    </a:lnTo>
                    <a:cubicBezTo>
                      <a:pt x="21361" y="1855"/>
                      <a:pt x="21355" y="1845"/>
                      <a:pt x="21348" y="1834"/>
                    </a:cubicBezTo>
                    <a:cubicBezTo>
                      <a:pt x="21345" y="1816"/>
                      <a:pt x="21341" y="1799"/>
                      <a:pt x="21341" y="1781"/>
                    </a:cubicBezTo>
                    <a:cubicBezTo>
                      <a:pt x="21341" y="1778"/>
                      <a:pt x="21341" y="1776"/>
                      <a:pt x="21342" y="1776"/>
                    </a:cubicBezTo>
                    <a:close/>
                    <a:moveTo>
                      <a:pt x="14051" y="1"/>
                    </a:moveTo>
                    <a:cubicBezTo>
                      <a:pt x="12988" y="1"/>
                      <a:pt x="11927" y="26"/>
                      <a:pt x="10865" y="110"/>
                    </a:cubicBezTo>
                    <a:lnTo>
                      <a:pt x="8945" y="260"/>
                    </a:lnTo>
                    <a:cubicBezTo>
                      <a:pt x="8307" y="298"/>
                      <a:pt x="7665" y="319"/>
                      <a:pt x="7026" y="371"/>
                    </a:cubicBezTo>
                    <a:cubicBezTo>
                      <a:pt x="5745" y="490"/>
                      <a:pt x="4468" y="682"/>
                      <a:pt x="3212" y="954"/>
                    </a:cubicBezTo>
                    <a:cubicBezTo>
                      <a:pt x="3009" y="992"/>
                      <a:pt x="2870" y="1170"/>
                      <a:pt x="2880" y="1376"/>
                    </a:cubicBezTo>
                    <a:cubicBezTo>
                      <a:pt x="2884" y="1606"/>
                      <a:pt x="3068" y="1785"/>
                      <a:pt x="3296" y="1785"/>
                    </a:cubicBezTo>
                    <a:cubicBezTo>
                      <a:pt x="3301" y="1785"/>
                      <a:pt x="3305" y="1785"/>
                      <a:pt x="3309" y="1785"/>
                    </a:cubicBezTo>
                    <a:lnTo>
                      <a:pt x="3316" y="1785"/>
                    </a:lnTo>
                    <a:cubicBezTo>
                      <a:pt x="7278" y="1675"/>
                      <a:pt x="11263" y="1295"/>
                      <a:pt x="15217" y="1295"/>
                    </a:cubicBezTo>
                    <a:cubicBezTo>
                      <a:pt x="16317" y="1295"/>
                      <a:pt x="17414" y="1324"/>
                      <a:pt x="18507" y="1397"/>
                    </a:cubicBezTo>
                    <a:cubicBezTo>
                      <a:pt x="19129" y="1460"/>
                      <a:pt x="19746" y="1540"/>
                      <a:pt x="20333" y="1642"/>
                    </a:cubicBezTo>
                    <a:cubicBezTo>
                      <a:pt x="20605" y="1690"/>
                      <a:pt x="20874" y="1753"/>
                      <a:pt x="21139" y="1830"/>
                    </a:cubicBezTo>
                    <a:cubicBezTo>
                      <a:pt x="21247" y="1862"/>
                      <a:pt x="21365" y="1914"/>
                      <a:pt x="21381" y="1918"/>
                    </a:cubicBezTo>
                    <a:lnTo>
                      <a:pt x="21381" y="1918"/>
                    </a:lnTo>
                    <a:lnTo>
                      <a:pt x="21383" y="1924"/>
                    </a:lnTo>
                    <a:cubicBezTo>
                      <a:pt x="21551" y="2514"/>
                      <a:pt x="21645" y="3121"/>
                      <a:pt x="21673" y="3735"/>
                    </a:cubicBezTo>
                    <a:cubicBezTo>
                      <a:pt x="21711" y="4350"/>
                      <a:pt x="21760" y="4960"/>
                      <a:pt x="21781" y="5578"/>
                    </a:cubicBezTo>
                    <a:cubicBezTo>
                      <a:pt x="21854" y="6817"/>
                      <a:pt x="21579" y="8014"/>
                      <a:pt x="21306" y="9194"/>
                    </a:cubicBezTo>
                    <a:cubicBezTo>
                      <a:pt x="21031" y="10370"/>
                      <a:pt x="20479" y="11469"/>
                      <a:pt x="19743" y="12376"/>
                    </a:cubicBezTo>
                    <a:cubicBezTo>
                      <a:pt x="19007" y="13284"/>
                      <a:pt x="18120" y="14156"/>
                      <a:pt x="17014" y="14568"/>
                    </a:cubicBezTo>
                    <a:cubicBezTo>
                      <a:pt x="15904" y="14976"/>
                      <a:pt x="14766" y="15405"/>
                      <a:pt x="13545" y="15545"/>
                    </a:cubicBezTo>
                    <a:cubicBezTo>
                      <a:pt x="13263" y="15584"/>
                      <a:pt x="12978" y="15605"/>
                      <a:pt x="12693" y="15605"/>
                    </a:cubicBezTo>
                    <a:cubicBezTo>
                      <a:pt x="12671" y="15605"/>
                      <a:pt x="12649" y="15605"/>
                      <a:pt x="12627" y="15604"/>
                    </a:cubicBezTo>
                    <a:cubicBezTo>
                      <a:pt x="12406" y="15612"/>
                      <a:pt x="12184" y="15618"/>
                      <a:pt x="11962" y="15618"/>
                    </a:cubicBezTo>
                    <a:cubicBezTo>
                      <a:pt x="11876" y="15618"/>
                      <a:pt x="11789" y="15617"/>
                      <a:pt x="11702" y="15615"/>
                    </a:cubicBezTo>
                    <a:cubicBezTo>
                      <a:pt x="11595" y="15612"/>
                      <a:pt x="11487" y="15611"/>
                      <a:pt x="11380" y="15611"/>
                    </a:cubicBezTo>
                    <a:cubicBezTo>
                      <a:pt x="11000" y="15611"/>
                      <a:pt x="10623" y="15623"/>
                      <a:pt x="10246" y="15623"/>
                    </a:cubicBezTo>
                    <a:cubicBezTo>
                      <a:pt x="10118" y="15623"/>
                      <a:pt x="9991" y="15622"/>
                      <a:pt x="9863" y="15618"/>
                    </a:cubicBezTo>
                    <a:cubicBezTo>
                      <a:pt x="8631" y="15535"/>
                      <a:pt x="7504" y="15053"/>
                      <a:pt x="6415" y="14575"/>
                    </a:cubicBezTo>
                    <a:cubicBezTo>
                      <a:pt x="5867" y="14327"/>
                      <a:pt x="5358" y="13999"/>
                      <a:pt x="4904" y="13608"/>
                    </a:cubicBezTo>
                    <a:cubicBezTo>
                      <a:pt x="4471" y="13189"/>
                      <a:pt x="4049" y="12767"/>
                      <a:pt x="3658" y="12306"/>
                    </a:cubicBezTo>
                    <a:cubicBezTo>
                      <a:pt x="2803" y="11438"/>
                      <a:pt x="2287" y="10293"/>
                      <a:pt x="1875" y="9145"/>
                    </a:cubicBezTo>
                    <a:cubicBezTo>
                      <a:pt x="1645" y="8579"/>
                      <a:pt x="1400" y="8007"/>
                      <a:pt x="1296" y="7393"/>
                    </a:cubicBezTo>
                    <a:lnTo>
                      <a:pt x="975" y="5568"/>
                    </a:lnTo>
                    <a:cubicBezTo>
                      <a:pt x="866" y="4953"/>
                      <a:pt x="915" y="4329"/>
                      <a:pt x="957" y="3722"/>
                    </a:cubicBezTo>
                    <a:cubicBezTo>
                      <a:pt x="985" y="3421"/>
                      <a:pt x="996" y="3114"/>
                      <a:pt x="1041" y="2828"/>
                    </a:cubicBezTo>
                    <a:cubicBezTo>
                      <a:pt x="1069" y="2573"/>
                      <a:pt x="1125" y="2319"/>
                      <a:pt x="1212" y="2078"/>
                    </a:cubicBezTo>
                    <a:lnTo>
                      <a:pt x="1250" y="1984"/>
                    </a:lnTo>
                    <a:cubicBezTo>
                      <a:pt x="1370" y="1712"/>
                      <a:pt x="1149" y="1478"/>
                      <a:pt x="917" y="1478"/>
                    </a:cubicBezTo>
                    <a:cubicBezTo>
                      <a:pt x="818" y="1478"/>
                      <a:pt x="717" y="1521"/>
                      <a:pt x="640" y="1621"/>
                    </a:cubicBezTo>
                    <a:cubicBezTo>
                      <a:pt x="343" y="1991"/>
                      <a:pt x="259" y="2322"/>
                      <a:pt x="172" y="2657"/>
                    </a:cubicBezTo>
                    <a:cubicBezTo>
                      <a:pt x="99" y="2989"/>
                      <a:pt x="50" y="3327"/>
                      <a:pt x="29" y="3666"/>
                    </a:cubicBezTo>
                    <a:cubicBezTo>
                      <a:pt x="1" y="4332"/>
                      <a:pt x="92" y="4988"/>
                      <a:pt x="92" y="5648"/>
                    </a:cubicBezTo>
                    <a:cubicBezTo>
                      <a:pt x="92" y="6304"/>
                      <a:pt x="196" y="6964"/>
                      <a:pt x="357" y="7602"/>
                    </a:cubicBezTo>
                    <a:lnTo>
                      <a:pt x="598" y="8562"/>
                    </a:lnTo>
                    <a:cubicBezTo>
                      <a:pt x="661" y="8886"/>
                      <a:pt x="748" y="9204"/>
                      <a:pt x="849" y="9522"/>
                    </a:cubicBezTo>
                    <a:cubicBezTo>
                      <a:pt x="1086" y="10143"/>
                      <a:pt x="1372" y="10747"/>
                      <a:pt x="1708" y="11322"/>
                    </a:cubicBezTo>
                    <a:cubicBezTo>
                      <a:pt x="2036" y="11898"/>
                      <a:pt x="2367" y="12481"/>
                      <a:pt x="2775" y="13022"/>
                    </a:cubicBezTo>
                    <a:cubicBezTo>
                      <a:pt x="3589" y="14114"/>
                      <a:pt x="4709" y="14872"/>
                      <a:pt x="5885" y="15583"/>
                    </a:cubicBezTo>
                    <a:cubicBezTo>
                      <a:pt x="7057" y="16295"/>
                      <a:pt x="8422" y="16522"/>
                      <a:pt x="9731" y="16735"/>
                    </a:cubicBezTo>
                    <a:cubicBezTo>
                      <a:pt x="10338" y="16871"/>
                      <a:pt x="10946" y="16922"/>
                      <a:pt x="11552" y="16922"/>
                    </a:cubicBezTo>
                    <a:cubicBezTo>
                      <a:pt x="12267" y="16922"/>
                      <a:pt x="12980" y="16851"/>
                      <a:pt x="13688" y="16766"/>
                    </a:cubicBezTo>
                    <a:cubicBezTo>
                      <a:pt x="14997" y="16609"/>
                      <a:pt x="16372" y="16414"/>
                      <a:pt x="17565" y="15720"/>
                    </a:cubicBezTo>
                    <a:cubicBezTo>
                      <a:pt x="18783" y="15112"/>
                      <a:pt x="19935" y="14289"/>
                      <a:pt x="20776" y="13189"/>
                    </a:cubicBezTo>
                    <a:cubicBezTo>
                      <a:pt x="21184" y="12638"/>
                      <a:pt x="21533" y="12048"/>
                      <a:pt x="21819" y="11427"/>
                    </a:cubicBezTo>
                    <a:cubicBezTo>
                      <a:pt x="22123" y="10820"/>
                      <a:pt x="22371" y="10188"/>
                      <a:pt x="22556" y="9539"/>
                    </a:cubicBezTo>
                    <a:cubicBezTo>
                      <a:pt x="22981" y="8248"/>
                      <a:pt x="22971" y="6894"/>
                      <a:pt x="23058" y="5582"/>
                    </a:cubicBezTo>
                    <a:cubicBezTo>
                      <a:pt x="23093" y="4919"/>
                      <a:pt x="23072" y="4255"/>
                      <a:pt x="22988" y="3599"/>
                    </a:cubicBezTo>
                    <a:lnTo>
                      <a:pt x="22674" y="1635"/>
                    </a:lnTo>
                    <a:lnTo>
                      <a:pt x="22657" y="1505"/>
                    </a:lnTo>
                    <a:cubicBezTo>
                      <a:pt x="22653" y="1481"/>
                      <a:pt x="22646" y="1453"/>
                      <a:pt x="22639" y="1429"/>
                    </a:cubicBezTo>
                    <a:cubicBezTo>
                      <a:pt x="22622" y="1373"/>
                      <a:pt x="22601" y="1317"/>
                      <a:pt x="22573" y="1268"/>
                    </a:cubicBezTo>
                    <a:cubicBezTo>
                      <a:pt x="22468" y="1024"/>
                      <a:pt x="22353" y="940"/>
                      <a:pt x="22235" y="825"/>
                    </a:cubicBezTo>
                    <a:cubicBezTo>
                      <a:pt x="22050" y="682"/>
                      <a:pt x="21847" y="567"/>
                      <a:pt x="21627" y="490"/>
                    </a:cubicBezTo>
                    <a:cubicBezTo>
                      <a:pt x="21257" y="343"/>
                      <a:pt x="20912" y="281"/>
                      <a:pt x="20577" y="225"/>
                    </a:cubicBezTo>
                    <a:cubicBezTo>
                      <a:pt x="19900" y="110"/>
                      <a:pt x="19247" y="82"/>
                      <a:pt x="18591" y="57"/>
                    </a:cubicBezTo>
                    <a:cubicBezTo>
                      <a:pt x="17068" y="51"/>
                      <a:pt x="15557" y="1"/>
                      <a:pt x="14051"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0" name="Google Shape;3953;p11">
                <a:extLst>
                  <a:ext uri="{FF2B5EF4-FFF2-40B4-BE49-F238E27FC236}">
                    <a16:creationId xmlns:a16="http://schemas.microsoft.com/office/drawing/2014/main" id="{1AD586F8-0802-1F2B-1E6F-B74BA42CD88B}"/>
                  </a:ext>
                </a:extLst>
              </p:cNvPr>
              <p:cNvSpPr/>
              <p:nvPr/>
            </p:nvSpPr>
            <p:spPr>
              <a:xfrm>
                <a:off x="2937800" y="1142050"/>
                <a:ext cx="93025" cy="279500"/>
              </a:xfrm>
              <a:custGeom>
                <a:avLst/>
                <a:gdLst/>
                <a:ahLst/>
                <a:cxnLst/>
                <a:rect l="l" t="t" r="r" b="b"/>
                <a:pathLst>
                  <a:path w="3721" h="11180" extrusionOk="0">
                    <a:moveTo>
                      <a:pt x="142" y="1"/>
                    </a:moveTo>
                    <a:cubicBezTo>
                      <a:pt x="139" y="1"/>
                      <a:pt x="136" y="1"/>
                      <a:pt x="133" y="1"/>
                    </a:cubicBezTo>
                    <a:cubicBezTo>
                      <a:pt x="63" y="5"/>
                      <a:pt x="7" y="64"/>
                      <a:pt x="11" y="137"/>
                    </a:cubicBezTo>
                    <a:cubicBezTo>
                      <a:pt x="18" y="388"/>
                      <a:pt x="0" y="650"/>
                      <a:pt x="81" y="874"/>
                    </a:cubicBezTo>
                    <a:cubicBezTo>
                      <a:pt x="164" y="1097"/>
                      <a:pt x="262" y="1313"/>
                      <a:pt x="307" y="1551"/>
                    </a:cubicBezTo>
                    <a:cubicBezTo>
                      <a:pt x="419" y="2011"/>
                      <a:pt x="670" y="2437"/>
                      <a:pt x="754" y="2908"/>
                    </a:cubicBezTo>
                    <a:cubicBezTo>
                      <a:pt x="810" y="3142"/>
                      <a:pt x="866" y="3369"/>
                      <a:pt x="981" y="3589"/>
                    </a:cubicBezTo>
                    <a:cubicBezTo>
                      <a:pt x="1093" y="3805"/>
                      <a:pt x="1103" y="4053"/>
                      <a:pt x="1211" y="4269"/>
                    </a:cubicBezTo>
                    <a:cubicBezTo>
                      <a:pt x="1319" y="4482"/>
                      <a:pt x="1319" y="4737"/>
                      <a:pt x="1421" y="4953"/>
                    </a:cubicBezTo>
                    <a:cubicBezTo>
                      <a:pt x="1508" y="5176"/>
                      <a:pt x="1578" y="5407"/>
                      <a:pt x="1630" y="5644"/>
                    </a:cubicBezTo>
                    <a:cubicBezTo>
                      <a:pt x="1693" y="5874"/>
                      <a:pt x="1825" y="6080"/>
                      <a:pt x="1843" y="6325"/>
                    </a:cubicBezTo>
                    <a:cubicBezTo>
                      <a:pt x="1860" y="6569"/>
                      <a:pt x="2000" y="6778"/>
                      <a:pt x="2063" y="7009"/>
                    </a:cubicBezTo>
                    <a:cubicBezTo>
                      <a:pt x="2122" y="7239"/>
                      <a:pt x="2192" y="7466"/>
                      <a:pt x="2293" y="7689"/>
                    </a:cubicBezTo>
                    <a:cubicBezTo>
                      <a:pt x="2394" y="7913"/>
                      <a:pt x="2391" y="8160"/>
                      <a:pt x="2496" y="8377"/>
                    </a:cubicBezTo>
                    <a:cubicBezTo>
                      <a:pt x="2750" y="9298"/>
                      <a:pt x="3040" y="10216"/>
                      <a:pt x="3431" y="11099"/>
                    </a:cubicBezTo>
                    <a:cubicBezTo>
                      <a:pt x="3460" y="11155"/>
                      <a:pt x="3511" y="11180"/>
                      <a:pt x="3561" y="11180"/>
                    </a:cubicBezTo>
                    <a:cubicBezTo>
                      <a:pt x="3641" y="11180"/>
                      <a:pt x="3721" y="11116"/>
                      <a:pt x="3710" y="11015"/>
                    </a:cubicBezTo>
                    <a:cubicBezTo>
                      <a:pt x="3570" y="10062"/>
                      <a:pt x="3326" y="9130"/>
                      <a:pt x="3043" y="8216"/>
                    </a:cubicBezTo>
                    <a:cubicBezTo>
                      <a:pt x="3012" y="7975"/>
                      <a:pt x="2831" y="7776"/>
                      <a:pt x="2834" y="7525"/>
                    </a:cubicBezTo>
                    <a:cubicBezTo>
                      <a:pt x="2838" y="7277"/>
                      <a:pt x="2729" y="7064"/>
                      <a:pt x="2656" y="6834"/>
                    </a:cubicBezTo>
                    <a:cubicBezTo>
                      <a:pt x="2583" y="6604"/>
                      <a:pt x="2551" y="6367"/>
                      <a:pt x="2461" y="6140"/>
                    </a:cubicBezTo>
                    <a:cubicBezTo>
                      <a:pt x="2366" y="5913"/>
                      <a:pt x="2338" y="5672"/>
                      <a:pt x="2255" y="5452"/>
                    </a:cubicBezTo>
                    <a:lnTo>
                      <a:pt x="1396" y="2699"/>
                    </a:lnTo>
                    <a:cubicBezTo>
                      <a:pt x="1180" y="2266"/>
                      <a:pt x="1124" y="1777"/>
                      <a:pt x="925" y="1338"/>
                    </a:cubicBezTo>
                    <a:cubicBezTo>
                      <a:pt x="813" y="1118"/>
                      <a:pt x="768" y="884"/>
                      <a:pt x="670" y="661"/>
                    </a:cubicBezTo>
                    <a:cubicBezTo>
                      <a:pt x="576" y="437"/>
                      <a:pt x="402" y="242"/>
                      <a:pt x="238" y="50"/>
                    </a:cubicBezTo>
                    <a:cubicBezTo>
                      <a:pt x="215" y="21"/>
                      <a:pt x="180" y="1"/>
                      <a:pt x="142" y="1"/>
                    </a:cubicBezTo>
                    <a:close/>
                  </a:path>
                </a:pathLst>
              </a:custGeom>
              <a:solidFill>
                <a:srgbClr val="4F33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1" name="Google Shape;3954;p11">
                <a:extLst>
                  <a:ext uri="{FF2B5EF4-FFF2-40B4-BE49-F238E27FC236}">
                    <a16:creationId xmlns:a16="http://schemas.microsoft.com/office/drawing/2014/main" id="{C2259832-0ECD-01C6-6256-893392D020CC}"/>
                  </a:ext>
                </a:extLst>
              </p:cNvPr>
              <p:cNvSpPr/>
              <p:nvPr/>
            </p:nvSpPr>
            <p:spPr>
              <a:xfrm>
                <a:off x="1394250" y="1433075"/>
                <a:ext cx="1751300" cy="881525"/>
              </a:xfrm>
              <a:custGeom>
                <a:avLst/>
                <a:gdLst/>
                <a:ahLst/>
                <a:cxnLst/>
                <a:rect l="l" t="t" r="r" b="b"/>
                <a:pathLst>
                  <a:path w="70052" h="35261" extrusionOk="0">
                    <a:moveTo>
                      <a:pt x="65576" y="1"/>
                    </a:moveTo>
                    <a:cubicBezTo>
                      <a:pt x="65438" y="1"/>
                      <a:pt x="65324" y="163"/>
                      <a:pt x="65424" y="299"/>
                    </a:cubicBezTo>
                    <a:lnTo>
                      <a:pt x="65435" y="313"/>
                    </a:lnTo>
                    <a:cubicBezTo>
                      <a:pt x="66618" y="1632"/>
                      <a:pt x="67501" y="3223"/>
                      <a:pt x="68080" y="4895"/>
                    </a:cubicBezTo>
                    <a:cubicBezTo>
                      <a:pt x="68659" y="6563"/>
                      <a:pt x="69029" y="8301"/>
                      <a:pt x="69088" y="10067"/>
                    </a:cubicBezTo>
                    <a:cubicBezTo>
                      <a:pt x="69123" y="10950"/>
                      <a:pt x="69064" y="11836"/>
                      <a:pt x="68914" y="12705"/>
                    </a:cubicBezTo>
                    <a:cubicBezTo>
                      <a:pt x="68834" y="13588"/>
                      <a:pt x="68537" y="14429"/>
                      <a:pt x="68328" y="15284"/>
                    </a:cubicBezTo>
                    <a:cubicBezTo>
                      <a:pt x="67755" y="16956"/>
                      <a:pt x="67078" y="18613"/>
                      <a:pt x="66112" y="20114"/>
                    </a:cubicBezTo>
                    <a:cubicBezTo>
                      <a:pt x="64297" y="23185"/>
                      <a:pt x="61732" y="25792"/>
                      <a:pt x="58832" y="27861"/>
                    </a:cubicBezTo>
                    <a:cubicBezTo>
                      <a:pt x="58099" y="28371"/>
                      <a:pt x="57370" y="28891"/>
                      <a:pt x="56602" y="29348"/>
                    </a:cubicBezTo>
                    <a:cubicBezTo>
                      <a:pt x="55834" y="29805"/>
                      <a:pt x="55066" y="30273"/>
                      <a:pt x="54267" y="30674"/>
                    </a:cubicBezTo>
                    <a:cubicBezTo>
                      <a:pt x="53468" y="31076"/>
                      <a:pt x="52623" y="31386"/>
                      <a:pt x="51807" y="31742"/>
                    </a:cubicBezTo>
                    <a:cubicBezTo>
                      <a:pt x="51398" y="31934"/>
                      <a:pt x="50966" y="32049"/>
                      <a:pt x="50537" y="32189"/>
                    </a:cubicBezTo>
                    <a:lnTo>
                      <a:pt x="49270" y="32625"/>
                    </a:lnTo>
                    <a:cubicBezTo>
                      <a:pt x="48432" y="32953"/>
                      <a:pt x="47542" y="33103"/>
                      <a:pt x="46673" y="33337"/>
                    </a:cubicBezTo>
                    <a:cubicBezTo>
                      <a:pt x="46237" y="33435"/>
                      <a:pt x="45801" y="33539"/>
                      <a:pt x="45361" y="33627"/>
                    </a:cubicBezTo>
                    <a:lnTo>
                      <a:pt x="44025" y="33812"/>
                    </a:lnTo>
                    <a:lnTo>
                      <a:pt x="42695" y="33990"/>
                    </a:lnTo>
                    <a:cubicBezTo>
                      <a:pt x="42252" y="34077"/>
                      <a:pt x="41805" y="34105"/>
                      <a:pt x="41355" y="34129"/>
                    </a:cubicBezTo>
                    <a:lnTo>
                      <a:pt x="38664" y="34314"/>
                    </a:lnTo>
                    <a:cubicBezTo>
                      <a:pt x="36870" y="34283"/>
                      <a:pt x="35066" y="34283"/>
                      <a:pt x="33290" y="34017"/>
                    </a:cubicBezTo>
                    <a:lnTo>
                      <a:pt x="31946" y="33881"/>
                    </a:lnTo>
                    <a:cubicBezTo>
                      <a:pt x="31500" y="33832"/>
                      <a:pt x="31063" y="33724"/>
                      <a:pt x="30624" y="33651"/>
                    </a:cubicBezTo>
                    <a:cubicBezTo>
                      <a:pt x="29748" y="33466"/>
                      <a:pt x="28844" y="33372"/>
                      <a:pt x="27989" y="33100"/>
                    </a:cubicBezTo>
                    <a:lnTo>
                      <a:pt x="26698" y="32726"/>
                    </a:lnTo>
                    <a:cubicBezTo>
                      <a:pt x="26268" y="32597"/>
                      <a:pt x="25839" y="32468"/>
                      <a:pt x="25420" y="32311"/>
                    </a:cubicBezTo>
                    <a:cubicBezTo>
                      <a:pt x="25002" y="32154"/>
                      <a:pt x="24579" y="31993"/>
                      <a:pt x="24160" y="31840"/>
                    </a:cubicBezTo>
                    <a:cubicBezTo>
                      <a:pt x="23742" y="31686"/>
                      <a:pt x="23309" y="31557"/>
                      <a:pt x="22908" y="31358"/>
                    </a:cubicBezTo>
                    <a:cubicBezTo>
                      <a:pt x="22098" y="30981"/>
                      <a:pt x="21250" y="30671"/>
                      <a:pt x="20465" y="30238"/>
                    </a:cubicBezTo>
                    <a:cubicBezTo>
                      <a:pt x="19680" y="29805"/>
                      <a:pt x="18880" y="29397"/>
                      <a:pt x="18141" y="28887"/>
                    </a:cubicBezTo>
                    <a:lnTo>
                      <a:pt x="17013" y="28158"/>
                    </a:lnTo>
                    <a:lnTo>
                      <a:pt x="15931" y="27362"/>
                    </a:lnTo>
                    <a:cubicBezTo>
                      <a:pt x="15558" y="27115"/>
                      <a:pt x="15199" y="26839"/>
                      <a:pt x="14850" y="26560"/>
                    </a:cubicBezTo>
                    <a:cubicBezTo>
                      <a:pt x="14501" y="26281"/>
                      <a:pt x="14141" y="26015"/>
                      <a:pt x="13799" y="25722"/>
                    </a:cubicBezTo>
                    <a:cubicBezTo>
                      <a:pt x="12442" y="24567"/>
                      <a:pt x="11227" y="23251"/>
                      <a:pt x="10180" y="21807"/>
                    </a:cubicBezTo>
                    <a:lnTo>
                      <a:pt x="10170" y="21793"/>
                    </a:lnTo>
                    <a:cubicBezTo>
                      <a:pt x="10087" y="21681"/>
                      <a:pt x="9954" y="21613"/>
                      <a:pt x="9817" y="21613"/>
                    </a:cubicBezTo>
                    <a:cubicBezTo>
                      <a:pt x="9804" y="21613"/>
                      <a:pt x="9792" y="21613"/>
                      <a:pt x="9779" y="21615"/>
                    </a:cubicBezTo>
                    <a:cubicBezTo>
                      <a:pt x="9479" y="21640"/>
                      <a:pt x="9177" y="21654"/>
                      <a:pt x="8877" y="21654"/>
                    </a:cubicBezTo>
                    <a:cubicBezTo>
                      <a:pt x="7910" y="21654"/>
                      <a:pt x="6950" y="21516"/>
                      <a:pt x="6045" y="21210"/>
                    </a:cubicBezTo>
                    <a:cubicBezTo>
                      <a:pt x="5448" y="21011"/>
                      <a:pt x="4886" y="20725"/>
                      <a:pt x="4380" y="20355"/>
                    </a:cubicBezTo>
                    <a:cubicBezTo>
                      <a:pt x="3864" y="20009"/>
                      <a:pt x="3414" y="19563"/>
                      <a:pt x="3002" y="19098"/>
                    </a:cubicBezTo>
                    <a:cubicBezTo>
                      <a:pt x="2189" y="18149"/>
                      <a:pt x="1571" y="17022"/>
                      <a:pt x="1229" y="15794"/>
                    </a:cubicBezTo>
                    <a:cubicBezTo>
                      <a:pt x="883" y="14569"/>
                      <a:pt x="761" y="13260"/>
                      <a:pt x="950" y="12018"/>
                    </a:cubicBezTo>
                    <a:cubicBezTo>
                      <a:pt x="1135" y="10775"/>
                      <a:pt x="1442" y="9508"/>
                      <a:pt x="2192" y="8500"/>
                    </a:cubicBezTo>
                    <a:cubicBezTo>
                      <a:pt x="2559" y="8004"/>
                      <a:pt x="3002" y="7568"/>
                      <a:pt x="3525" y="7261"/>
                    </a:cubicBezTo>
                    <a:cubicBezTo>
                      <a:pt x="3801" y="7118"/>
                      <a:pt x="4073" y="6957"/>
                      <a:pt x="4359" y="6849"/>
                    </a:cubicBezTo>
                    <a:cubicBezTo>
                      <a:pt x="4649" y="6737"/>
                      <a:pt x="4939" y="6657"/>
                      <a:pt x="5232" y="6563"/>
                    </a:cubicBezTo>
                    <a:cubicBezTo>
                      <a:pt x="5437" y="6521"/>
                      <a:pt x="5643" y="6501"/>
                      <a:pt x="5847" y="6501"/>
                    </a:cubicBezTo>
                    <a:cubicBezTo>
                      <a:pt x="6838" y="6501"/>
                      <a:pt x="7800" y="6966"/>
                      <a:pt x="8575" y="7652"/>
                    </a:cubicBezTo>
                    <a:cubicBezTo>
                      <a:pt x="9507" y="8475"/>
                      <a:pt x="10240" y="9575"/>
                      <a:pt x="10833" y="10705"/>
                    </a:cubicBezTo>
                    <a:lnTo>
                      <a:pt x="10843" y="10719"/>
                    </a:lnTo>
                    <a:cubicBezTo>
                      <a:pt x="10881" y="10794"/>
                      <a:pt x="10955" y="10836"/>
                      <a:pt x="11035" y="10836"/>
                    </a:cubicBezTo>
                    <a:cubicBezTo>
                      <a:pt x="11059" y="10836"/>
                      <a:pt x="11084" y="10832"/>
                      <a:pt x="11109" y="10824"/>
                    </a:cubicBezTo>
                    <a:cubicBezTo>
                      <a:pt x="11220" y="10782"/>
                      <a:pt x="11280" y="10657"/>
                      <a:pt x="11245" y="10545"/>
                    </a:cubicBezTo>
                    <a:cubicBezTo>
                      <a:pt x="10784" y="9261"/>
                      <a:pt x="10058" y="8081"/>
                      <a:pt x="9046" y="7121"/>
                    </a:cubicBezTo>
                    <a:cubicBezTo>
                      <a:pt x="8190" y="6309"/>
                      <a:pt x="6979" y="5835"/>
                      <a:pt x="5768" y="5835"/>
                    </a:cubicBezTo>
                    <a:cubicBezTo>
                      <a:pt x="5548" y="5835"/>
                      <a:pt x="5328" y="5850"/>
                      <a:pt x="5110" y="5882"/>
                    </a:cubicBezTo>
                    <a:cubicBezTo>
                      <a:pt x="4771" y="5970"/>
                      <a:pt x="4408" y="6022"/>
                      <a:pt x="4091" y="6169"/>
                    </a:cubicBezTo>
                    <a:cubicBezTo>
                      <a:pt x="3769" y="6312"/>
                      <a:pt x="3455" y="6469"/>
                      <a:pt x="3148" y="6629"/>
                    </a:cubicBezTo>
                    <a:cubicBezTo>
                      <a:pt x="2531" y="6999"/>
                      <a:pt x="2021" y="7512"/>
                      <a:pt x="1613" y="8078"/>
                    </a:cubicBezTo>
                    <a:cubicBezTo>
                      <a:pt x="793" y="9208"/>
                      <a:pt x="290" y="10534"/>
                      <a:pt x="154" y="11920"/>
                    </a:cubicBezTo>
                    <a:cubicBezTo>
                      <a:pt x="0" y="13291"/>
                      <a:pt x="123" y="14677"/>
                      <a:pt x="482" y="15999"/>
                    </a:cubicBezTo>
                    <a:cubicBezTo>
                      <a:pt x="838" y="17322"/>
                      <a:pt x="1431" y="18603"/>
                      <a:pt x="2346" y="19664"/>
                    </a:cubicBezTo>
                    <a:cubicBezTo>
                      <a:pt x="3267" y="20718"/>
                      <a:pt x="4447" y="21513"/>
                      <a:pt x="5769" y="21971"/>
                    </a:cubicBezTo>
                    <a:cubicBezTo>
                      <a:pt x="6834" y="22360"/>
                      <a:pt x="7961" y="22527"/>
                      <a:pt x="9081" y="22527"/>
                    </a:cubicBezTo>
                    <a:cubicBezTo>
                      <a:pt x="9255" y="22527"/>
                      <a:pt x="9430" y="22523"/>
                      <a:pt x="9604" y="22515"/>
                    </a:cubicBezTo>
                    <a:lnTo>
                      <a:pt x="9604" y="22515"/>
                    </a:lnTo>
                    <a:cubicBezTo>
                      <a:pt x="14194" y="28251"/>
                      <a:pt x="20671" y="32286"/>
                      <a:pt x="27758" y="34007"/>
                    </a:cubicBezTo>
                    <a:cubicBezTo>
                      <a:pt x="31036" y="34847"/>
                      <a:pt x="34412" y="35261"/>
                      <a:pt x="37790" y="35261"/>
                    </a:cubicBezTo>
                    <a:cubicBezTo>
                      <a:pt x="41764" y="35261"/>
                      <a:pt x="45740" y="34688"/>
                      <a:pt x="49556" y="33564"/>
                    </a:cubicBezTo>
                    <a:cubicBezTo>
                      <a:pt x="50428" y="33271"/>
                      <a:pt x="51329" y="33033"/>
                      <a:pt x="52170" y="32660"/>
                    </a:cubicBezTo>
                    <a:cubicBezTo>
                      <a:pt x="53011" y="32283"/>
                      <a:pt x="53880" y="31965"/>
                      <a:pt x="54696" y="31540"/>
                    </a:cubicBezTo>
                    <a:cubicBezTo>
                      <a:pt x="55513" y="31110"/>
                      <a:pt x="56371" y="30747"/>
                      <a:pt x="57153" y="30255"/>
                    </a:cubicBezTo>
                    <a:cubicBezTo>
                      <a:pt x="57931" y="29763"/>
                      <a:pt x="58706" y="29257"/>
                      <a:pt x="59463" y="28730"/>
                    </a:cubicBezTo>
                    <a:cubicBezTo>
                      <a:pt x="62433" y="26507"/>
                      <a:pt x="64970" y="23761"/>
                      <a:pt x="66949" y="20624"/>
                    </a:cubicBezTo>
                    <a:cubicBezTo>
                      <a:pt x="67961" y="19071"/>
                      <a:pt x="68691" y="17340"/>
                      <a:pt x="69291" y="15581"/>
                    </a:cubicBezTo>
                    <a:cubicBezTo>
                      <a:pt x="69793" y="13783"/>
                      <a:pt x="70052" y="11899"/>
                      <a:pt x="70003" y="10042"/>
                    </a:cubicBezTo>
                    <a:cubicBezTo>
                      <a:pt x="69954" y="8182"/>
                      <a:pt x="69640" y="6284"/>
                      <a:pt x="68879" y="4581"/>
                    </a:cubicBezTo>
                    <a:cubicBezTo>
                      <a:pt x="68115" y="2874"/>
                      <a:pt x="67085" y="1290"/>
                      <a:pt x="65686" y="37"/>
                    </a:cubicBezTo>
                    <a:cubicBezTo>
                      <a:pt x="65650" y="12"/>
                      <a:pt x="65612" y="1"/>
                      <a:pt x="65576"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2" name="Google Shape;3955;p11">
                <a:extLst>
                  <a:ext uri="{FF2B5EF4-FFF2-40B4-BE49-F238E27FC236}">
                    <a16:creationId xmlns:a16="http://schemas.microsoft.com/office/drawing/2014/main" id="{C415F03C-0C55-477E-C1EC-B05F391AD2F8}"/>
                  </a:ext>
                </a:extLst>
              </p:cNvPr>
              <p:cNvSpPr/>
              <p:nvPr/>
            </p:nvSpPr>
            <p:spPr>
              <a:xfrm>
                <a:off x="2693600" y="2237175"/>
                <a:ext cx="49750" cy="349750"/>
              </a:xfrm>
              <a:custGeom>
                <a:avLst/>
                <a:gdLst/>
                <a:ahLst/>
                <a:cxnLst/>
                <a:rect l="l" t="t" r="r" b="b"/>
                <a:pathLst>
                  <a:path w="1990" h="13990" extrusionOk="0">
                    <a:moveTo>
                      <a:pt x="213" y="0"/>
                    </a:moveTo>
                    <a:cubicBezTo>
                      <a:pt x="146" y="0"/>
                      <a:pt x="91" y="48"/>
                      <a:pt x="81" y="116"/>
                    </a:cubicBezTo>
                    <a:cubicBezTo>
                      <a:pt x="56" y="419"/>
                      <a:pt x="0" y="719"/>
                      <a:pt x="56" y="1002"/>
                    </a:cubicBezTo>
                    <a:cubicBezTo>
                      <a:pt x="112" y="1285"/>
                      <a:pt x="178" y="1564"/>
                      <a:pt x="196" y="1853"/>
                    </a:cubicBezTo>
                    <a:cubicBezTo>
                      <a:pt x="248" y="2429"/>
                      <a:pt x="444" y="2984"/>
                      <a:pt x="468" y="3563"/>
                    </a:cubicBezTo>
                    <a:cubicBezTo>
                      <a:pt x="492" y="3850"/>
                      <a:pt x="527" y="4136"/>
                      <a:pt x="608" y="4415"/>
                    </a:cubicBezTo>
                    <a:cubicBezTo>
                      <a:pt x="684" y="4694"/>
                      <a:pt x="663" y="4991"/>
                      <a:pt x="740" y="5270"/>
                    </a:cubicBezTo>
                    <a:cubicBezTo>
                      <a:pt x="820" y="5549"/>
                      <a:pt x="782" y="5846"/>
                      <a:pt x="848" y="6125"/>
                    </a:cubicBezTo>
                    <a:cubicBezTo>
                      <a:pt x="908" y="6408"/>
                      <a:pt x="943" y="6694"/>
                      <a:pt x="957" y="6983"/>
                    </a:cubicBezTo>
                    <a:cubicBezTo>
                      <a:pt x="981" y="7270"/>
                      <a:pt x="1082" y="7545"/>
                      <a:pt x="1061" y="7838"/>
                    </a:cubicBezTo>
                    <a:cubicBezTo>
                      <a:pt x="1037" y="8132"/>
                      <a:pt x="1141" y="8411"/>
                      <a:pt x="1159" y="8697"/>
                    </a:cubicBezTo>
                    <a:cubicBezTo>
                      <a:pt x="1176" y="8987"/>
                      <a:pt x="1208" y="9269"/>
                      <a:pt x="1264" y="9552"/>
                    </a:cubicBezTo>
                    <a:cubicBezTo>
                      <a:pt x="1323" y="9835"/>
                      <a:pt x="1257" y="10128"/>
                      <a:pt x="1323" y="10410"/>
                    </a:cubicBezTo>
                    <a:lnTo>
                      <a:pt x="1483" y="13848"/>
                    </a:lnTo>
                    <a:cubicBezTo>
                      <a:pt x="1487" y="13918"/>
                      <a:pt x="1536" y="13974"/>
                      <a:pt x="1606" y="13988"/>
                    </a:cubicBezTo>
                    <a:cubicBezTo>
                      <a:pt x="1614" y="13989"/>
                      <a:pt x="1622" y="13990"/>
                      <a:pt x="1631" y="13990"/>
                    </a:cubicBezTo>
                    <a:cubicBezTo>
                      <a:pt x="1698" y="13990"/>
                      <a:pt x="1761" y="13941"/>
                      <a:pt x="1773" y="13872"/>
                    </a:cubicBezTo>
                    <a:cubicBezTo>
                      <a:pt x="1990" y="12714"/>
                      <a:pt x="1972" y="11538"/>
                      <a:pt x="1888" y="10376"/>
                    </a:cubicBezTo>
                    <a:cubicBezTo>
                      <a:pt x="1909" y="10082"/>
                      <a:pt x="1770" y="9807"/>
                      <a:pt x="1822" y="9510"/>
                    </a:cubicBezTo>
                    <a:cubicBezTo>
                      <a:pt x="1874" y="9213"/>
                      <a:pt x="1805" y="8924"/>
                      <a:pt x="1773" y="8638"/>
                    </a:cubicBezTo>
                    <a:cubicBezTo>
                      <a:pt x="1745" y="8348"/>
                      <a:pt x="1745" y="8062"/>
                      <a:pt x="1696" y="7772"/>
                    </a:cubicBezTo>
                    <a:cubicBezTo>
                      <a:pt x="1648" y="7486"/>
                      <a:pt x="1651" y="7193"/>
                      <a:pt x="1606" y="6903"/>
                    </a:cubicBezTo>
                    <a:cubicBezTo>
                      <a:pt x="1456" y="5752"/>
                      <a:pt x="1306" y="4607"/>
                      <a:pt x="1135" y="3459"/>
                    </a:cubicBezTo>
                    <a:cubicBezTo>
                      <a:pt x="977" y="2897"/>
                      <a:pt x="984" y="2307"/>
                      <a:pt x="838" y="1745"/>
                    </a:cubicBezTo>
                    <a:cubicBezTo>
                      <a:pt x="765" y="1463"/>
                      <a:pt x="712" y="1176"/>
                      <a:pt x="674" y="890"/>
                    </a:cubicBezTo>
                    <a:cubicBezTo>
                      <a:pt x="608" y="604"/>
                      <a:pt x="461" y="339"/>
                      <a:pt x="325" y="70"/>
                    </a:cubicBezTo>
                    <a:cubicBezTo>
                      <a:pt x="304" y="32"/>
                      <a:pt x="266" y="4"/>
                      <a:pt x="220" y="0"/>
                    </a:cubicBezTo>
                    <a:cubicBezTo>
                      <a:pt x="218" y="0"/>
                      <a:pt x="215" y="0"/>
                      <a:pt x="213"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3" name="Google Shape;3956;p11">
                <a:extLst>
                  <a:ext uri="{FF2B5EF4-FFF2-40B4-BE49-F238E27FC236}">
                    <a16:creationId xmlns:a16="http://schemas.microsoft.com/office/drawing/2014/main" id="{5B9558D2-9859-1950-6947-0F69B7DF4957}"/>
                  </a:ext>
                </a:extLst>
              </p:cNvPr>
              <p:cNvSpPr/>
              <p:nvPr/>
            </p:nvSpPr>
            <p:spPr>
              <a:xfrm>
                <a:off x="2186350" y="2287425"/>
                <a:ext cx="542350" cy="427400"/>
              </a:xfrm>
              <a:custGeom>
                <a:avLst/>
                <a:gdLst/>
                <a:ahLst/>
                <a:cxnLst/>
                <a:rect l="l" t="t" r="r" b="b"/>
                <a:pathLst>
                  <a:path w="21694" h="17096" extrusionOk="0">
                    <a:moveTo>
                      <a:pt x="287" y="1"/>
                    </a:moveTo>
                    <a:cubicBezTo>
                      <a:pt x="177" y="1"/>
                      <a:pt x="82" y="80"/>
                      <a:pt x="67" y="192"/>
                    </a:cubicBezTo>
                    <a:cubicBezTo>
                      <a:pt x="11" y="566"/>
                      <a:pt x="1" y="946"/>
                      <a:pt x="35" y="1320"/>
                    </a:cubicBezTo>
                    <a:cubicBezTo>
                      <a:pt x="70" y="1697"/>
                      <a:pt x="161" y="2063"/>
                      <a:pt x="158" y="2436"/>
                    </a:cubicBezTo>
                    <a:cubicBezTo>
                      <a:pt x="151" y="2813"/>
                      <a:pt x="179" y="3190"/>
                      <a:pt x="241" y="3564"/>
                    </a:cubicBezTo>
                    <a:cubicBezTo>
                      <a:pt x="301" y="3934"/>
                      <a:pt x="280" y="4310"/>
                      <a:pt x="301" y="4684"/>
                    </a:cubicBezTo>
                    <a:cubicBezTo>
                      <a:pt x="388" y="5431"/>
                      <a:pt x="521" y="6171"/>
                      <a:pt x="521" y="6928"/>
                    </a:cubicBezTo>
                    <a:cubicBezTo>
                      <a:pt x="545" y="7301"/>
                      <a:pt x="590" y="7675"/>
                      <a:pt x="664" y="8045"/>
                    </a:cubicBezTo>
                    <a:cubicBezTo>
                      <a:pt x="719" y="8414"/>
                      <a:pt x="747" y="8788"/>
                      <a:pt x="775" y="9161"/>
                    </a:cubicBezTo>
                    <a:cubicBezTo>
                      <a:pt x="803" y="9915"/>
                      <a:pt x="1013" y="10648"/>
                      <a:pt x="1068" y="11398"/>
                    </a:cubicBezTo>
                    <a:cubicBezTo>
                      <a:pt x="1058" y="12156"/>
                      <a:pt x="1225" y="12895"/>
                      <a:pt x="1362" y="13639"/>
                    </a:cubicBezTo>
                    <a:cubicBezTo>
                      <a:pt x="1498" y="14386"/>
                      <a:pt x="1522" y="15146"/>
                      <a:pt x="1833" y="15900"/>
                    </a:cubicBezTo>
                    <a:cubicBezTo>
                      <a:pt x="1916" y="16103"/>
                      <a:pt x="1955" y="16277"/>
                      <a:pt x="2150" y="16567"/>
                    </a:cubicBezTo>
                    <a:cubicBezTo>
                      <a:pt x="2311" y="16773"/>
                      <a:pt x="2520" y="16839"/>
                      <a:pt x="2632" y="16863"/>
                    </a:cubicBezTo>
                    <a:cubicBezTo>
                      <a:pt x="2740" y="16891"/>
                      <a:pt x="2859" y="16923"/>
                      <a:pt x="2953" y="16933"/>
                    </a:cubicBezTo>
                    <a:cubicBezTo>
                      <a:pt x="3340" y="16996"/>
                      <a:pt x="3731" y="17034"/>
                      <a:pt x="4122" y="17048"/>
                    </a:cubicBezTo>
                    <a:cubicBezTo>
                      <a:pt x="4345" y="17052"/>
                      <a:pt x="4568" y="17054"/>
                      <a:pt x="4790" y="17054"/>
                    </a:cubicBezTo>
                    <a:cubicBezTo>
                      <a:pt x="4947" y="17054"/>
                      <a:pt x="5104" y="17053"/>
                      <a:pt x="5260" y="17052"/>
                    </a:cubicBezTo>
                    <a:lnTo>
                      <a:pt x="6394" y="17087"/>
                    </a:lnTo>
                    <a:cubicBezTo>
                      <a:pt x="6496" y="17093"/>
                      <a:pt x="6597" y="17095"/>
                      <a:pt x="6699" y="17095"/>
                    </a:cubicBezTo>
                    <a:cubicBezTo>
                      <a:pt x="7238" y="17095"/>
                      <a:pt x="7774" y="17023"/>
                      <a:pt x="8312" y="17023"/>
                    </a:cubicBezTo>
                    <a:cubicBezTo>
                      <a:pt x="8426" y="17023"/>
                      <a:pt x="8541" y="17026"/>
                      <a:pt x="8655" y="17034"/>
                    </a:cubicBezTo>
                    <a:cubicBezTo>
                      <a:pt x="8757" y="17041"/>
                      <a:pt x="8858" y="17044"/>
                      <a:pt x="8959" y="17044"/>
                    </a:cubicBezTo>
                    <a:cubicBezTo>
                      <a:pt x="9540" y="17044"/>
                      <a:pt x="10120" y="16946"/>
                      <a:pt x="10701" y="16946"/>
                    </a:cubicBezTo>
                    <a:cubicBezTo>
                      <a:pt x="10772" y="16946"/>
                      <a:pt x="10842" y="16947"/>
                      <a:pt x="10913" y="16951"/>
                    </a:cubicBezTo>
                    <a:cubicBezTo>
                      <a:pt x="11024" y="16956"/>
                      <a:pt x="11134" y="16958"/>
                      <a:pt x="11245" y="16958"/>
                    </a:cubicBezTo>
                    <a:cubicBezTo>
                      <a:pt x="11890" y="16958"/>
                      <a:pt x="12530" y="16878"/>
                      <a:pt x="13171" y="16801"/>
                    </a:cubicBezTo>
                    <a:cubicBezTo>
                      <a:pt x="14661" y="16563"/>
                      <a:pt x="16179" y="16549"/>
                      <a:pt x="17666" y="16207"/>
                    </a:cubicBezTo>
                    <a:lnTo>
                      <a:pt x="18783" y="15939"/>
                    </a:lnTo>
                    <a:cubicBezTo>
                      <a:pt x="19160" y="15844"/>
                      <a:pt x="19540" y="15778"/>
                      <a:pt x="19910" y="15638"/>
                    </a:cubicBezTo>
                    <a:cubicBezTo>
                      <a:pt x="20280" y="15499"/>
                      <a:pt x="20643" y="15324"/>
                      <a:pt x="20978" y="15056"/>
                    </a:cubicBezTo>
                    <a:cubicBezTo>
                      <a:pt x="21156" y="14919"/>
                      <a:pt x="21313" y="14759"/>
                      <a:pt x="21442" y="14574"/>
                    </a:cubicBezTo>
                    <a:cubicBezTo>
                      <a:pt x="21554" y="14393"/>
                      <a:pt x="21634" y="14194"/>
                      <a:pt x="21676" y="13984"/>
                    </a:cubicBezTo>
                    <a:cubicBezTo>
                      <a:pt x="21693" y="13914"/>
                      <a:pt x="21665" y="13838"/>
                      <a:pt x="21606" y="13792"/>
                    </a:cubicBezTo>
                    <a:cubicBezTo>
                      <a:pt x="21573" y="13769"/>
                      <a:pt x="21534" y="13757"/>
                      <a:pt x="21495" y="13757"/>
                    </a:cubicBezTo>
                    <a:cubicBezTo>
                      <a:pt x="21437" y="13757"/>
                      <a:pt x="21379" y="13784"/>
                      <a:pt x="21341" y="13834"/>
                    </a:cubicBezTo>
                    <a:cubicBezTo>
                      <a:pt x="21247" y="13970"/>
                      <a:pt x="21135" y="14099"/>
                      <a:pt x="21009" y="14208"/>
                    </a:cubicBezTo>
                    <a:cubicBezTo>
                      <a:pt x="20894" y="14298"/>
                      <a:pt x="20747" y="14365"/>
                      <a:pt x="20597" y="14431"/>
                    </a:cubicBezTo>
                    <a:cubicBezTo>
                      <a:pt x="20297" y="14553"/>
                      <a:pt x="19959" y="14654"/>
                      <a:pt x="19613" y="14745"/>
                    </a:cubicBezTo>
                    <a:cubicBezTo>
                      <a:pt x="19268" y="14836"/>
                      <a:pt x="18933" y="14972"/>
                      <a:pt x="18577" y="15049"/>
                    </a:cubicBezTo>
                    <a:cubicBezTo>
                      <a:pt x="18217" y="15129"/>
                      <a:pt x="17854" y="15185"/>
                      <a:pt x="17495" y="15241"/>
                    </a:cubicBezTo>
                    <a:cubicBezTo>
                      <a:pt x="16036" y="15432"/>
                      <a:pt x="14574" y="15761"/>
                      <a:pt x="13084" y="15788"/>
                    </a:cubicBezTo>
                    <a:cubicBezTo>
                      <a:pt x="12337" y="15823"/>
                      <a:pt x="11590" y="15851"/>
                      <a:pt x="10854" y="15956"/>
                    </a:cubicBezTo>
                    <a:cubicBezTo>
                      <a:pt x="10117" y="16061"/>
                      <a:pt x="9367" y="15998"/>
                      <a:pt x="8624" y="16078"/>
                    </a:cubicBezTo>
                    <a:cubicBezTo>
                      <a:pt x="8389" y="16105"/>
                      <a:pt x="8152" y="16113"/>
                      <a:pt x="7915" y="16113"/>
                    </a:cubicBezTo>
                    <a:cubicBezTo>
                      <a:pt x="7567" y="16113"/>
                      <a:pt x="7217" y="16095"/>
                      <a:pt x="6868" y="16095"/>
                    </a:cubicBezTo>
                    <a:cubicBezTo>
                      <a:pt x="6709" y="16095"/>
                      <a:pt x="6549" y="16099"/>
                      <a:pt x="6390" y="16110"/>
                    </a:cubicBezTo>
                    <a:lnTo>
                      <a:pt x="5281" y="16127"/>
                    </a:lnTo>
                    <a:cubicBezTo>
                      <a:pt x="4907" y="16113"/>
                      <a:pt x="4534" y="16096"/>
                      <a:pt x="4171" y="16061"/>
                    </a:cubicBezTo>
                    <a:cubicBezTo>
                      <a:pt x="3808" y="16026"/>
                      <a:pt x="3438" y="16026"/>
                      <a:pt x="3103" y="15980"/>
                    </a:cubicBezTo>
                    <a:cubicBezTo>
                      <a:pt x="3008" y="15974"/>
                      <a:pt x="2907" y="15945"/>
                      <a:pt x="2861" y="15935"/>
                    </a:cubicBezTo>
                    <a:lnTo>
                      <a:pt x="2861" y="15935"/>
                    </a:lnTo>
                    <a:cubicBezTo>
                      <a:pt x="2831" y="15872"/>
                      <a:pt x="2778" y="15728"/>
                      <a:pt x="2750" y="15607"/>
                    </a:cubicBezTo>
                    <a:cubicBezTo>
                      <a:pt x="2632" y="14926"/>
                      <a:pt x="2388" y="14211"/>
                      <a:pt x="2272" y="13478"/>
                    </a:cubicBezTo>
                    <a:cubicBezTo>
                      <a:pt x="2161" y="12745"/>
                      <a:pt x="2053" y="12012"/>
                      <a:pt x="1902" y="11280"/>
                    </a:cubicBezTo>
                    <a:cubicBezTo>
                      <a:pt x="1756" y="10547"/>
                      <a:pt x="1777" y="9789"/>
                      <a:pt x="1623" y="9057"/>
                    </a:cubicBezTo>
                    <a:cubicBezTo>
                      <a:pt x="1560" y="8690"/>
                      <a:pt x="1501" y="8317"/>
                      <a:pt x="1473" y="7943"/>
                    </a:cubicBezTo>
                    <a:cubicBezTo>
                      <a:pt x="1463" y="7570"/>
                      <a:pt x="1428" y="7197"/>
                      <a:pt x="1369" y="6827"/>
                    </a:cubicBezTo>
                    <a:cubicBezTo>
                      <a:pt x="1208" y="6094"/>
                      <a:pt x="1177" y="5343"/>
                      <a:pt x="1114" y="4597"/>
                    </a:cubicBezTo>
                    <a:cubicBezTo>
                      <a:pt x="1061" y="4227"/>
                      <a:pt x="964" y="3860"/>
                      <a:pt x="957" y="3490"/>
                    </a:cubicBezTo>
                    <a:cubicBezTo>
                      <a:pt x="943" y="3113"/>
                      <a:pt x="897" y="2740"/>
                      <a:pt x="821" y="2374"/>
                    </a:cubicBezTo>
                    <a:cubicBezTo>
                      <a:pt x="747" y="2007"/>
                      <a:pt x="768" y="1627"/>
                      <a:pt x="733" y="1257"/>
                    </a:cubicBezTo>
                    <a:cubicBezTo>
                      <a:pt x="698" y="880"/>
                      <a:pt x="618" y="507"/>
                      <a:pt x="503" y="147"/>
                    </a:cubicBezTo>
                    <a:cubicBezTo>
                      <a:pt x="472" y="70"/>
                      <a:pt x="405" y="14"/>
                      <a:pt x="325" y="4"/>
                    </a:cubicBezTo>
                    <a:cubicBezTo>
                      <a:pt x="312" y="2"/>
                      <a:pt x="299" y="1"/>
                      <a:pt x="287"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4" name="Google Shape;3957;p11">
                <a:extLst>
                  <a:ext uri="{FF2B5EF4-FFF2-40B4-BE49-F238E27FC236}">
                    <a16:creationId xmlns:a16="http://schemas.microsoft.com/office/drawing/2014/main" id="{04A035B3-587E-5130-ACCD-1AD3021DF29D}"/>
                  </a:ext>
                </a:extLst>
              </p:cNvPr>
              <p:cNvSpPr/>
              <p:nvPr/>
            </p:nvSpPr>
            <p:spPr>
              <a:xfrm>
                <a:off x="2272200" y="2268025"/>
                <a:ext cx="326925" cy="159900"/>
              </a:xfrm>
              <a:custGeom>
                <a:avLst/>
                <a:gdLst/>
                <a:ahLst/>
                <a:cxnLst/>
                <a:rect l="l" t="t" r="r" b="b"/>
                <a:pathLst>
                  <a:path w="13077" h="6396" extrusionOk="0">
                    <a:moveTo>
                      <a:pt x="12755" y="0"/>
                    </a:moveTo>
                    <a:cubicBezTo>
                      <a:pt x="12688" y="0"/>
                      <a:pt x="12620" y="35"/>
                      <a:pt x="12585" y="110"/>
                    </a:cubicBezTo>
                    <a:lnTo>
                      <a:pt x="12585" y="120"/>
                    </a:lnTo>
                    <a:cubicBezTo>
                      <a:pt x="12414" y="452"/>
                      <a:pt x="12173" y="763"/>
                      <a:pt x="12093" y="1105"/>
                    </a:cubicBezTo>
                    <a:cubicBezTo>
                      <a:pt x="12009" y="1443"/>
                      <a:pt x="11936" y="1789"/>
                      <a:pt x="11751" y="2089"/>
                    </a:cubicBezTo>
                    <a:cubicBezTo>
                      <a:pt x="11437" y="2703"/>
                      <a:pt x="11238" y="3394"/>
                      <a:pt x="10725" y="3855"/>
                    </a:cubicBezTo>
                    <a:cubicBezTo>
                      <a:pt x="9973" y="4844"/>
                      <a:pt x="8804" y="5417"/>
                      <a:pt x="7574" y="5417"/>
                    </a:cubicBezTo>
                    <a:cubicBezTo>
                      <a:pt x="7468" y="5417"/>
                      <a:pt x="7362" y="5413"/>
                      <a:pt x="7256" y="5404"/>
                    </a:cubicBezTo>
                    <a:cubicBezTo>
                      <a:pt x="7187" y="5397"/>
                      <a:pt x="7118" y="5396"/>
                      <a:pt x="7049" y="5396"/>
                    </a:cubicBezTo>
                    <a:cubicBezTo>
                      <a:pt x="7009" y="5396"/>
                      <a:pt x="6970" y="5396"/>
                      <a:pt x="6930" y="5396"/>
                    </a:cubicBezTo>
                    <a:cubicBezTo>
                      <a:pt x="6870" y="5396"/>
                      <a:pt x="6809" y="5395"/>
                      <a:pt x="6750" y="5390"/>
                    </a:cubicBezTo>
                    <a:cubicBezTo>
                      <a:pt x="6579" y="5376"/>
                      <a:pt x="6411" y="5348"/>
                      <a:pt x="6247" y="5303"/>
                    </a:cubicBezTo>
                    <a:cubicBezTo>
                      <a:pt x="6080" y="5257"/>
                      <a:pt x="5923" y="5195"/>
                      <a:pt x="5759" y="5156"/>
                    </a:cubicBezTo>
                    <a:cubicBezTo>
                      <a:pt x="5591" y="5118"/>
                      <a:pt x="5413" y="5111"/>
                      <a:pt x="5260" y="5034"/>
                    </a:cubicBezTo>
                    <a:cubicBezTo>
                      <a:pt x="4942" y="4891"/>
                      <a:pt x="4663" y="4699"/>
                      <a:pt x="4303" y="4619"/>
                    </a:cubicBezTo>
                    <a:cubicBezTo>
                      <a:pt x="4139" y="4563"/>
                      <a:pt x="4000" y="4455"/>
                      <a:pt x="3867" y="4336"/>
                    </a:cubicBezTo>
                    <a:cubicBezTo>
                      <a:pt x="3731" y="4228"/>
                      <a:pt x="3585" y="4127"/>
                      <a:pt x="3431" y="4039"/>
                    </a:cubicBezTo>
                    <a:cubicBezTo>
                      <a:pt x="3281" y="3949"/>
                      <a:pt x="3141" y="3844"/>
                      <a:pt x="3009" y="3725"/>
                    </a:cubicBezTo>
                    <a:cubicBezTo>
                      <a:pt x="2887" y="3593"/>
                      <a:pt x="2775" y="3460"/>
                      <a:pt x="2625" y="3359"/>
                    </a:cubicBezTo>
                    <a:cubicBezTo>
                      <a:pt x="2311" y="3174"/>
                      <a:pt x="2094" y="2888"/>
                      <a:pt x="1871" y="2609"/>
                    </a:cubicBezTo>
                    <a:cubicBezTo>
                      <a:pt x="1550" y="2417"/>
                      <a:pt x="1424" y="2054"/>
                      <a:pt x="1138" y="1827"/>
                    </a:cubicBezTo>
                    <a:cubicBezTo>
                      <a:pt x="999" y="1705"/>
                      <a:pt x="946" y="1527"/>
                      <a:pt x="845" y="1377"/>
                    </a:cubicBezTo>
                    <a:cubicBezTo>
                      <a:pt x="740" y="1227"/>
                      <a:pt x="604" y="1098"/>
                      <a:pt x="447" y="1000"/>
                    </a:cubicBezTo>
                    <a:lnTo>
                      <a:pt x="367" y="951"/>
                    </a:lnTo>
                    <a:cubicBezTo>
                      <a:pt x="331" y="928"/>
                      <a:pt x="293" y="919"/>
                      <a:pt x="257" y="919"/>
                    </a:cubicBezTo>
                    <a:cubicBezTo>
                      <a:pt x="118" y="919"/>
                      <a:pt x="0" y="1063"/>
                      <a:pt x="67" y="1213"/>
                    </a:cubicBezTo>
                    <a:cubicBezTo>
                      <a:pt x="685" y="2612"/>
                      <a:pt x="1679" y="3802"/>
                      <a:pt x="2914" y="4723"/>
                    </a:cubicBezTo>
                    <a:cubicBezTo>
                      <a:pt x="3197" y="4996"/>
                      <a:pt x="3567" y="5135"/>
                      <a:pt x="3888" y="5348"/>
                    </a:cubicBezTo>
                    <a:cubicBezTo>
                      <a:pt x="4038" y="5470"/>
                      <a:pt x="4181" y="5613"/>
                      <a:pt x="4366" y="5687"/>
                    </a:cubicBezTo>
                    <a:cubicBezTo>
                      <a:pt x="4551" y="5763"/>
                      <a:pt x="4743" y="5816"/>
                      <a:pt x="4921" y="5893"/>
                    </a:cubicBezTo>
                    <a:cubicBezTo>
                      <a:pt x="5279" y="6023"/>
                      <a:pt x="5626" y="6245"/>
                      <a:pt x="6026" y="6245"/>
                    </a:cubicBezTo>
                    <a:cubicBezTo>
                      <a:pt x="6033" y="6245"/>
                      <a:pt x="6039" y="6245"/>
                      <a:pt x="6045" y="6245"/>
                    </a:cubicBezTo>
                    <a:cubicBezTo>
                      <a:pt x="6244" y="6266"/>
                      <a:pt x="6439" y="6297"/>
                      <a:pt x="6631" y="6346"/>
                    </a:cubicBezTo>
                    <a:cubicBezTo>
                      <a:pt x="6827" y="6378"/>
                      <a:pt x="7022" y="6395"/>
                      <a:pt x="7221" y="6395"/>
                    </a:cubicBezTo>
                    <a:cubicBezTo>
                      <a:pt x="7599" y="6395"/>
                      <a:pt x="7980" y="6321"/>
                      <a:pt x="8367" y="6321"/>
                    </a:cubicBezTo>
                    <a:cubicBezTo>
                      <a:pt x="8384" y="6321"/>
                      <a:pt x="8401" y="6322"/>
                      <a:pt x="8418" y="6322"/>
                    </a:cubicBezTo>
                    <a:cubicBezTo>
                      <a:pt x="8819" y="6256"/>
                      <a:pt x="9196" y="6085"/>
                      <a:pt x="9580" y="5945"/>
                    </a:cubicBezTo>
                    <a:cubicBezTo>
                      <a:pt x="9765" y="5872"/>
                      <a:pt x="9974" y="5823"/>
                      <a:pt x="10128" y="5683"/>
                    </a:cubicBezTo>
                    <a:cubicBezTo>
                      <a:pt x="10288" y="5554"/>
                      <a:pt x="10459" y="5439"/>
                      <a:pt x="10637" y="5345"/>
                    </a:cubicBezTo>
                    <a:cubicBezTo>
                      <a:pt x="10812" y="5233"/>
                      <a:pt x="10972" y="5111"/>
                      <a:pt x="11123" y="4971"/>
                    </a:cubicBezTo>
                    <a:cubicBezTo>
                      <a:pt x="11266" y="4828"/>
                      <a:pt x="11377" y="4654"/>
                      <a:pt x="11499" y="4497"/>
                    </a:cubicBezTo>
                    <a:cubicBezTo>
                      <a:pt x="11922" y="3820"/>
                      <a:pt x="12431" y="3205"/>
                      <a:pt x="12658" y="2452"/>
                    </a:cubicBezTo>
                    <a:lnTo>
                      <a:pt x="12819" y="1893"/>
                    </a:lnTo>
                    <a:cubicBezTo>
                      <a:pt x="12878" y="1708"/>
                      <a:pt x="12969" y="1534"/>
                      <a:pt x="13004" y="1342"/>
                    </a:cubicBezTo>
                    <a:cubicBezTo>
                      <a:pt x="13077" y="965"/>
                      <a:pt x="13021" y="564"/>
                      <a:pt x="12948" y="162"/>
                    </a:cubicBezTo>
                    <a:cubicBezTo>
                      <a:pt x="12930" y="58"/>
                      <a:pt x="12843" y="0"/>
                      <a:pt x="1275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5" name="Google Shape;3958;p11">
                <a:extLst>
                  <a:ext uri="{FF2B5EF4-FFF2-40B4-BE49-F238E27FC236}">
                    <a16:creationId xmlns:a16="http://schemas.microsoft.com/office/drawing/2014/main" id="{F4B29D4C-0631-938B-4BAC-82260AA8FC0A}"/>
                  </a:ext>
                </a:extLst>
              </p:cNvPr>
              <p:cNvSpPr/>
              <p:nvPr/>
            </p:nvSpPr>
            <p:spPr>
              <a:xfrm>
                <a:off x="1333175" y="2281850"/>
                <a:ext cx="865850" cy="1342575"/>
              </a:xfrm>
              <a:custGeom>
                <a:avLst/>
                <a:gdLst/>
                <a:ahLst/>
                <a:cxnLst/>
                <a:rect l="l" t="t" r="r" b="b"/>
                <a:pathLst>
                  <a:path w="34634" h="53703" extrusionOk="0">
                    <a:moveTo>
                      <a:pt x="32256" y="0"/>
                    </a:moveTo>
                    <a:cubicBezTo>
                      <a:pt x="31697" y="0"/>
                      <a:pt x="31138" y="35"/>
                      <a:pt x="30582" y="105"/>
                    </a:cubicBezTo>
                    <a:cubicBezTo>
                      <a:pt x="29312" y="279"/>
                      <a:pt x="28013" y="332"/>
                      <a:pt x="26767" y="712"/>
                    </a:cubicBezTo>
                    <a:cubicBezTo>
                      <a:pt x="26139" y="859"/>
                      <a:pt x="25536" y="1085"/>
                      <a:pt x="24914" y="1263"/>
                    </a:cubicBezTo>
                    <a:lnTo>
                      <a:pt x="24000" y="1592"/>
                    </a:lnTo>
                    <a:cubicBezTo>
                      <a:pt x="23689" y="1700"/>
                      <a:pt x="23410" y="1871"/>
                      <a:pt x="23114" y="2007"/>
                    </a:cubicBezTo>
                    <a:cubicBezTo>
                      <a:pt x="22520" y="2272"/>
                      <a:pt x="21986" y="2656"/>
                      <a:pt x="21428" y="2991"/>
                    </a:cubicBezTo>
                    <a:lnTo>
                      <a:pt x="20643" y="3577"/>
                    </a:lnTo>
                    <a:cubicBezTo>
                      <a:pt x="20374" y="3762"/>
                      <a:pt x="20119" y="3968"/>
                      <a:pt x="19886" y="4195"/>
                    </a:cubicBezTo>
                    <a:cubicBezTo>
                      <a:pt x="18863" y="5046"/>
                      <a:pt x="18092" y="6093"/>
                      <a:pt x="17362" y="7158"/>
                    </a:cubicBezTo>
                    <a:lnTo>
                      <a:pt x="16312" y="8781"/>
                    </a:lnTo>
                    <a:cubicBezTo>
                      <a:pt x="15998" y="9339"/>
                      <a:pt x="15649" y="9880"/>
                      <a:pt x="15356" y="10452"/>
                    </a:cubicBezTo>
                    <a:cubicBezTo>
                      <a:pt x="14770" y="11590"/>
                      <a:pt x="14263" y="12769"/>
                      <a:pt x="13730" y="13925"/>
                    </a:cubicBezTo>
                    <a:cubicBezTo>
                      <a:pt x="13461" y="14500"/>
                      <a:pt x="13175" y="15066"/>
                      <a:pt x="12913" y="15652"/>
                    </a:cubicBezTo>
                    <a:cubicBezTo>
                      <a:pt x="12651" y="16235"/>
                      <a:pt x="12431" y="16828"/>
                      <a:pt x="12187" y="17414"/>
                    </a:cubicBezTo>
                    <a:cubicBezTo>
                      <a:pt x="11719" y="18597"/>
                      <a:pt x="11245" y="19770"/>
                      <a:pt x="10697" y="20901"/>
                    </a:cubicBezTo>
                    <a:cubicBezTo>
                      <a:pt x="10428" y="21463"/>
                      <a:pt x="10152" y="22028"/>
                      <a:pt x="9856" y="22565"/>
                    </a:cubicBezTo>
                    <a:cubicBezTo>
                      <a:pt x="9723" y="22841"/>
                      <a:pt x="9573" y="23110"/>
                      <a:pt x="9406" y="23368"/>
                    </a:cubicBezTo>
                    <a:cubicBezTo>
                      <a:pt x="9263" y="23630"/>
                      <a:pt x="9095" y="23874"/>
                      <a:pt x="8910" y="24108"/>
                    </a:cubicBezTo>
                    <a:cubicBezTo>
                      <a:pt x="8722" y="24352"/>
                      <a:pt x="8519" y="24589"/>
                      <a:pt x="8306" y="24813"/>
                    </a:cubicBezTo>
                    <a:lnTo>
                      <a:pt x="7657" y="25528"/>
                    </a:lnTo>
                    <a:cubicBezTo>
                      <a:pt x="7238" y="26017"/>
                      <a:pt x="6848" y="26526"/>
                      <a:pt x="6439" y="27029"/>
                    </a:cubicBezTo>
                    <a:cubicBezTo>
                      <a:pt x="5682" y="28069"/>
                      <a:pt x="4984" y="29154"/>
                      <a:pt x="4352" y="30274"/>
                    </a:cubicBezTo>
                    <a:cubicBezTo>
                      <a:pt x="4031" y="30833"/>
                      <a:pt x="3700" y="31388"/>
                      <a:pt x="3417" y="31963"/>
                    </a:cubicBezTo>
                    <a:lnTo>
                      <a:pt x="2977" y="32822"/>
                    </a:lnTo>
                    <a:lnTo>
                      <a:pt x="2580" y="33701"/>
                    </a:lnTo>
                    <a:cubicBezTo>
                      <a:pt x="2056" y="34884"/>
                      <a:pt x="1648" y="36109"/>
                      <a:pt x="1281" y="37348"/>
                    </a:cubicBezTo>
                    <a:cubicBezTo>
                      <a:pt x="915" y="38587"/>
                      <a:pt x="594" y="39875"/>
                      <a:pt x="566" y="41184"/>
                    </a:cubicBezTo>
                    <a:cubicBezTo>
                      <a:pt x="537" y="42376"/>
                      <a:pt x="535" y="43629"/>
                      <a:pt x="1081" y="44843"/>
                    </a:cubicBezTo>
                    <a:lnTo>
                      <a:pt x="1081" y="44843"/>
                    </a:lnTo>
                    <a:cubicBezTo>
                      <a:pt x="706" y="45353"/>
                      <a:pt x="375" y="45877"/>
                      <a:pt x="137" y="46537"/>
                    </a:cubicBezTo>
                    <a:cubicBezTo>
                      <a:pt x="60" y="46753"/>
                      <a:pt x="11" y="46980"/>
                      <a:pt x="1" y="47210"/>
                    </a:cubicBezTo>
                    <a:cubicBezTo>
                      <a:pt x="8" y="47343"/>
                      <a:pt x="8" y="47479"/>
                      <a:pt x="63" y="47636"/>
                    </a:cubicBezTo>
                    <a:cubicBezTo>
                      <a:pt x="105" y="47783"/>
                      <a:pt x="182" y="47919"/>
                      <a:pt x="287" y="48034"/>
                    </a:cubicBezTo>
                    <a:cubicBezTo>
                      <a:pt x="576" y="48362"/>
                      <a:pt x="845" y="48575"/>
                      <a:pt x="1128" y="48809"/>
                    </a:cubicBezTo>
                    <a:cubicBezTo>
                      <a:pt x="2245" y="49723"/>
                      <a:pt x="3375" y="50568"/>
                      <a:pt x="4562" y="51363"/>
                    </a:cubicBezTo>
                    <a:cubicBezTo>
                      <a:pt x="5748" y="52156"/>
                      <a:pt x="6952" y="52920"/>
                      <a:pt x="8355" y="53461"/>
                    </a:cubicBezTo>
                    <a:cubicBezTo>
                      <a:pt x="8713" y="53585"/>
                      <a:pt x="9074" y="53702"/>
                      <a:pt x="9535" y="53702"/>
                    </a:cubicBezTo>
                    <a:cubicBezTo>
                      <a:pt x="9542" y="53702"/>
                      <a:pt x="9549" y="53702"/>
                      <a:pt x="9556" y="53702"/>
                    </a:cubicBezTo>
                    <a:cubicBezTo>
                      <a:pt x="9566" y="53702"/>
                      <a:pt x="9577" y="53703"/>
                      <a:pt x="9588" y="53703"/>
                    </a:cubicBezTo>
                    <a:cubicBezTo>
                      <a:pt x="9808" y="53703"/>
                      <a:pt x="10181" y="53577"/>
                      <a:pt x="10327" y="53468"/>
                    </a:cubicBezTo>
                    <a:cubicBezTo>
                      <a:pt x="10481" y="53356"/>
                      <a:pt x="10634" y="53241"/>
                      <a:pt x="10777" y="53119"/>
                    </a:cubicBezTo>
                    <a:cubicBezTo>
                      <a:pt x="11070" y="52871"/>
                      <a:pt x="11343" y="52592"/>
                      <a:pt x="11580" y="52288"/>
                    </a:cubicBezTo>
                    <a:cubicBezTo>
                      <a:pt x="11750" y="52054"/>
                      <a:pt x="11898" y="51839"/>
                      <a:pt x="12020" y="51559"/>
                    </a:cubicBezTo>
                    <a:lnTo>
                      <a:pt x="12020" y="51559"/>
                    </a:lnTo>
                    <a:cubicBezTo>
                      <a:pt x="12208" y="51571"/>
                      <a:pt x="12396" y="51577"/>
                      <a:pt x="12584" y="51577"/>
                    </a:cubicBezTo>
                    <a:cubicBezTo>
                      <a:pt x="12995" y="51577"/>
                      <a:pt x="13407" y="51548"/>
                      <a:pt x="13817" y="51493"/>
                    </a:cubicBezTo>
                    <a:cubicBezTo>
                      <a:pt x="14536" y="51395"/>
                      <a:pt x="15237" y="51178"/>
                      <a:pt x="15886" y="50850"/>
                    </a:cubicBezTo>
                    <a:cubicBezTo>
                      <a:pt x="16542" y="50547"/>
                      <a:pt x="17108" y="50055"/>
                      <a:pt x="17596" y="49517"/>
                    </a:cubicBezTo>
                    <a:cubicBezTo>
                      <a:pt x="18085" y="48980"/>
                      <a:pt x="18399" y="48320"/>
                      <a:pt x="18647" y="47668"/>
                    </a:cubicBezTo>
                    <a:cubicBezTo>
                      <a:pt x="18718" y="47520"/>
                      <a:pt x="18598" y="47400"/>
                      <a:pt x="18476" y="47400"/>
                    </a:cubicBezTo>
                    <a:cubicBezTo>
                      <a:pt x="18414" y="47400"/>
                      <a:pt x="18352" y="47431"/>
                      <a:pt x="18315" y="47507"/>
                    </a:cubicBezTo>
                    <a:lnTo>
                      <a:pt x="18305" y="47525"/>
                    </a:lnTo>
                    <a:cubicBezTo>
                      <a:pt x="17963" y="48090"/>
                      <a:pt x="17624" y="48652"/>
                      <a:pt x="17125" y="49064"/>
                    </a:cubicBezTo>
                    <a:cubicBezTo>
                      <a:pt x="16654" y="49493"/>
                      <a:pt x="16113" y="49831"/>
                      <a:pt x="15523" y="50065"/>
                    </a:cubicBezTo>
                    <a:cubicBezTo>
                      <a:pt x="14930" y="50299"/>
                      <a:pt x="14312" y="50463"/>
                      <a:pt x="13681" y="50554"/>
                    </a:cubicBezTo>
                    <a:cubicBezTo>
                      <a:pt x="13277" y="50621"/>
                      <a:pt x="12867" y="50655"/>
                      <a:pt x="12457" y="50655"/>
                    </a:cubicBezTo>
                    <a:cubicBezTo>
                      <a:pt x="12229" y="50655"/>
                      <a:pt x="12002" y="50645"/>
                      <a:pt x="11775" y="50624"/>
                    </a:cubicBezTo>
                    <a:cubicBezTo>
                      <a:pt x="11761" y="50622"/>
                      <a:pt x="11746" y="50622"/>
                      <a:pt x="11732" y="50622"/>
                    </a:cubicBezTo>
                    <a:cubicBezTo>
                      <a:pt x="11515" y="50622"/>
                      <a:pt x="11322" y="50767"/>
                      <a:pt x="11269" y="50983"/>
                    </a:cubicBezTo>
                    <a:cubicBezTo>
                      <a:pt x="11220" y="51175"/>
                      <a:pt x="11028" y="51486"/>
                      <a:pt x="10847" y="51712"/>
                    </a:cubicBezTo>
                    <a:cubicBezTo>
                      <a:pt x="10641" y="51957"/>
                      <a:pt x="10414" y="52180"/>
                      <a:pt x="10166" y="52379"/>
                    </a:cubicBezTo>
                    <a:cubicBezTo>
                      <a:pt x="10041" y="52480"/>
                      <a:pt x="9905" y="52574"/>
                      <a:pt x="9772" y="52665"/>
                    </a:cubicBezTo>
                    <a:cubicBezTo>
                      <a:pt x="9714" y="52697"/>
                      <a:pt x="9651" y="52712"/>
                      <a:pt x="9585" y="52712"/>
                    </a:cubicBezTo>
                    <a:cubicBezTo>
                      <a:pt x="9572" y="52712"/>
                      <a:pt x="9558" y="52712"/>
                      <a:pt x="9545" y="52710"/>
                    </a:cubicBezTo>
                    <a:cubicBezTo>
                      <a:pt x="9311" y="52700"/>
                      <a:pt x="8994" y="52613"/>
                      <a:pt x="8690" y="52508"/>
                    </a:cubicBezTo>
                    <a:cubicBezTo>
                      <a:pt x="7462" y="52054"/>
                      <a:pt x="6258" y="51304"/>
                      <a:pt x="5096" y="50561"/>
                    </a:cubicBezTo>
                    <a:cubicBezTo>
                      <a:pt x="3927" y="49810"/>
                      <a:pt x="2813" y="48976"/>
                      <a:pt x="1770" y="48065"/>
                    </a:cubicBezTo>
                    <a:cubicBezTo>
                      <a:pt x="1519" y="47842"/>
                      <a:pt x="1246" y="47594"/>
                      <a:pt x="1075" y="47385"/>
                    </a:cubicBezTo>
                    <a:cubicBezTo>
                      <a:pt x="1041" y="47343"/>
                      <a:pt x="1058" y="47336"/>
                      <a:pt x="1048" y="47326"/>
                    </a:cubicBezTo>
                    <a:cubicBezTo>
                      <a:pt x="1041" y="47319"/>
                      <a:pt x="1044" y="47273"/>
                      <a:pt x="1041" y="47235"/>
                    </a:cubicBezTo>
                    <a:cubicBezTo>
                      <a:pt x="1055" y="47113"/>
                      <a:pt x="1082" y="46991"/>
                      <a:pt x="1128" y="46879"/>
                    </a:cubicBezTo>
                    <a:cubicBezTo>
                      <a:pt x="1327" y="46338"/>
                      <a:pt x="1728" y="45748"/>
                      <a:pt x="2129" y="45246"/>
                    </a:cubicBezTo>
                    <a:lnTo>
                      <a:pt x="2136" y="45246"/>
                    </a:lnTo>
                    <a:cubicBezTo>
                      <a:pt x="2259" y="45075"/>
                      <a:pt x="2279" y="44855"/>
                      <a:pt x="2196" y="44663"/>
                    </a:cubicBezTo>
                    <a:lnTo>
                      <a:pt x="2171" y="44611"/>
                    </a:lnTo>
                    <a:cubicBezTo>
                      <a:pt x="2060" y="44359"/>
                      <a:pt x="1868" y="44160"/>
                      <a:pt x="1808" y="43878"/>
                    </a:cubicBezTo>
                    <a:cubicBezTo>
                      <a:pt x="1746" y="43592"/>
                      <a:pt x="1634" y="43326"/>
                      <a:pt x="1602" y="43033"/>
                    </a:cubicBezTo>
                    <a:cubicBezTo>
                      <a:pt x="1571" y="42744"/>
                      <a:pt x="1515" y="42450"/>
                      <a:pt x="1508" y="42150"/>
                    </a:cubicBezTo>
                    <a:lnTo>
                      <a:pt x="1533" y="41243"/>
                    </a:lnTo>
                    <a:cubicBezTo>
                      <a:pt x="1658" y="40014"/>
                      <a:pt x="1882" y="38797"/>
                      <a:pt x="2192" y="37603"/>
                    </a:cubicBezTo>
                    <a:cubicBezTo>
                      <a:pt x="2513" y="36399"/>
                      <a:pt x="2977" y="35233"/>
                      <a:pt x="3490" y="34096"/>
                    </a:cubicBezTo>
                    <a:lnTo>
                      <a:pt x="3857" y="33237"/>
                    </a:lnTo>
                    <a:lnTo>
                      <a:pt x="4272" y="32396"/>
                    </a:lnTo>
                    <a:cubicBezTo>
                      <a:pt x="4534" y="31824"/>
                      <a:pt x="4848" y="31283"/>
                      <a:pt x="5148" y="30732"/>
                    </a:cubicBezTo>
                    <a:cubicBezTo>
                      <a:pt x="6436" y="28575"/>
                      <a:pt x="7940" y="26554"/>
                      <a:pt x="9643" y="24705"/>
                    </a:cubicBezTo>
                    <a:cubicBezTo>
                      <a:pt x="10515" y="23647"/>
                      <a:pt x="11074" y="22475"/>
                      <a:pt x="11587" y="21302"/>
                    </a:cubicBezTo>
                    <a:lnTo>
                      <a:pt x="13070" y="17777"/>
                    </a:lnTo>
                    <a:lnTo>
                      <a:pt x="13803" y="16022"/>
                    </a:lnTo>
                    <a:cubicBezTo>
                      <a:pt x="14047" y="15439"/>
                      <a:pt x="14239" y="14835"/>
                      <a:pt x="14494" y="14256"/>
                    </a:cubicBezTo>
                    <a:cubicBezTo>
                      <a:pt x="14979" y="13090"/>
                      <a:pt x="15579" y="11984"/>
                      <a:pt x="16148" y="10864"/>
                    </a:cubicBezTo>
                    <a:cubicBezTo>
                      <a:pt x="16713" y="9740"/>
                      <a:pt x="17321" y="8641"/>
                      <a:pt x="18036" y="7622"/>
                    </a:cubicBezTo>
                    <a:cubicBezTo>
                      <a:pt x="18413" y="7130"/>
                      <a:pt x="18762" y="6606"/>
                      <a:pt x="19188" y="6153"/>
                    </a:cubicBezTo>
                    <a:cubicBezTo>
                      <a:pt x="19394" y="5926"/>
                      <a:pt x="19575" y="5671"/>
                      <a:pt x="19781" y="5441"/>
                    </a:cubicBezTo>
                    <a:lnTo>
                      <a:pt x="20430" y="4792"/>
                    </a:lnTo>
                    <a:cubicBezTo>
                      <a:pt x="20639" y="4568"/>
                      <a:pt x="20873" y="4366"/>
                      <a:pt x="21117" y="4184"/>
                    </a:cubicBezTo>
                    <a:cubicBezTo>
                      <a:pt x="21358" y="3993"/>
                      <a:pt x="21603" y="3801"/>
                      <a:pt x="21857" y="3626"/>
                    </a:cubicBezTo>
                    <a:cubicBezTo>
                      <a:pt x="22391" y="3319"/>
                      <a:pt x="22915" y="2998"/>
                      <a:pt x="23470" y="2722"/>
                    </a:cubicBezTo>
                    <a:cubicBezTo>
                      <a:pt x="24025" y="2447"/>
                      <a:pt x="24597" y="2209"/>
                      <a:pt x="25166" y="1965"/>
                    </a:cubicBezTo>
                    <a:cubicBezTo>
                      <a:pt x="25452" y="1832"/>
                      <a:pt x="25752" y="1756"/>
                      <a:pt x="26049" y="1661"/>
                    </a:cubicBezTo>
                    <a:cubicBezTo>
                      <a:pt x="26345" y="1564"/>
                      <a:pt x="26645" y="1480"/>
                      <a:pt x="26952" y="1414"/>
                    </a:cubicBezTo>
                    <a:cubicBezTo>
                      <a:pt x="28160" y="1138"/>
                      <a:pt x="29385" y="820"/>
                      <a:pt x="30638" y="764"/>
                    </a:cubicBezTo>
                    <a:cubicBezTo>
                      <a:pt x="31891" y="709"/>
                      <a:pt x="33143" y="628"/>
                      <a:pt x="34389" y="607"/>
                    </a:cubicBezTo>
                    <a:lnTo>
                      <a:pt x="34403" y="611"/>
                    </a:lnTo>
                    <a:cubicBezTo>
                      <a:pt x="34508" y="607"/>
                      <a:pt x="34595" y="531"/>
                      <a:pt x="34613" y="426"/>
                    </a:cubicBezTo>
                    <a:cubicBezTo>
                      <a:pt x="34634" y="311"/>
                      <a:pt x="34553" y="196"/>
                      <a:pt x="34435" y="178"/>
                    </a:cubicBezTo>
                    <a:cubicBezTo>
                      <a:pt x="33714" y="60"/>
                      <a:pt x="32985" y="0"/>
                      <a:pt x="3225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6" name="Google Shape;3959;p11">
                <a:extLst>
                  <a:ext uri="{FF2B5EF4-FFF2-40B4-BE49-F238E27FC236}">
                    <a16:creationId xmlns:a16="http://schemas.microsoft.com/office/drawing/2014/main" id="{F7D33FC7-2F84-5798-1A27-53754F7A0732}"/>
                  </a:ext>
                </a:extLst>
              </p:cNvPr>
              <p:cNvSpPr/>
              <p:nvPr/>
            </p:nvSpPr>
            <p:spPr>
              <a:xfrm>
                <a:off x="1895300" y="2346700"/>
                <a:ext cx="149300" cy="608800"/>
              </a:xfrm>
              <a:custGeom>
                <a:avLst/>
                <a:gdLst/>
                <a:ahLst/>
                <a:cxnLst/>
                <a:rect l="l" t="t" r="r" b="b"/>
                <a:pathLst>
                  <a:path w="5972" h="24352" extrusionOk="0">
                    <a:moveTo>
                      <a:pt x="5388" y="1"/>
                    </a:moveTo>
                    <a:cubicBezTo>
                      <a:pt x="5288" y="1"/>
                      <a:pt x="5198" y="66"/>
                      <a:pt x="5169" y="167"/>
                    </a:cubicBezTo>
                    <a:cubicBezTo>
                      <a:pt x="5096" y="425"/>
                      <a:pt x="5061" y="694"/>
                      <a:pt x="5068" y="962"/>
                    </a:cubicBezTo>
                    <a:cubicBezTo>
                      <a:pt x="5078" y="1224"/>
                      <a:pt x="5141" y="1486"/>
                      <a:pt x="5113" y="1751"/>
                    </a:cubicBezTo>
                    <a:cubicBezTo>
                      <a:pt x="5033" y="2278"/>
                      <a:pt x="5172" y="2801"/>
                      <a:pt x="5071" y="3332"/>
                    </a:cubicBezTo>
                    <a:cubicBezTo>
                      <a:pt x="5089" y="3859"/>
                      <a:pt x="5148" y="4386"/>
                      <a:pt x="5068" y="4909"/>
                    </a:cubicBezTo>
                    <a:cubicBezTo>
                      <a:pt x="5054" y="5171"/>
                      <a:pt x="5057" y="5436"/>
                      <a:pt x="5085" y="5698"/>
                    </a:cubicBezTo>
                    <a:cubicBezTo>
                      <a:pt x="5096" y="5963"/>
                      <a:pt x="5085" y="6225"/>
                      <a:pt x="5061" y="6490"/>
                    </a:cubicBezTo>
                    <a:cubicBezTo>
                      <a:pt x="4994" y="7017"/>
                      <a:pt x="5089" y="7544"/>
                      <a:pt x="5033" y="8068"/>
                    </a:cubicBezTo>
                    <a:cubicBezTo>
                      <a:pt x="4904" y="8591"/>
                      <a:pt x="4963" y="9118"/>
                      <a:pt x="4932" y="9641"/>
                    </a:cubicBezTo>
                    <a:cubicBezTo>
                      <a:pt x="4904" y="10165"/>
                      <a:pt x="4834" y="10688"/>
                      <a:pt x="4816" y="11212"/>
                    </a:cubicBezTo>
                    <a:cubicBezTo>
                      <a:pt x="4799" y="11735"/>
                      <a:pt x="4715" y="12255"/>
                      <a:pt x="4663" y="12775"/>
                    </a:cubicBezTo>
                    <a:cubicBezTo>
                      <a:pt x="4642" y="13034"/>
                      <a:pt x="4642" y="13299"/>
                      <a:pt x="4607" y="13557"/>
                    </a:cubicBezTo>
                    <a:cubicBezTo>
                      <a:pt x="4572" y="13812"/>
                      <a:pt x="4520" y="14070"/>
                      <a:pt x="4471" y="14325"/>
                    </a:cubicBezTo>
                    <a:cubicBezTo>
                      <a:pt x="4356" y="14834"/>
                      <a:pt x="4370" y="15361"/>
                      <a:pt x="4199" y="15850"/>
                    </a:cubicBezTo>
                    <a:cubicBezTo>
                      <a:pt x="4136" y="16105"/>
                      <a:pt x="4049" y="16342"/>
                      <a:pt x="3996" y="16593"/>
                    </a:cubicBezTo>
                    <a:cubicBezTo>
                      <a:pt x="3944" y="16841"/>
                      <a:pt x="3895" y="17089"/>
                      <a:pt x="3773" y="17319"/>
                    </a:cubicBezTo>
                    <a:cubicBezTo>
                      <a:pt x="3532" y="17787"/>
                      <a:pt x="3389" y="18279"/>
                      <a:pt x="3215" y="18767"/>
                    </a:cubicBezTo>
                    <a:cubicBezTo>
                      <a:pt x="2901" y="19758"/>
                      <a:pt x="2290" y="20610"/>
                      <a:pt x="1798" y="21503"/>
                    </a:cubicBezTo>
                    <a:cubicBezTo>
                      <a:pt x="1665" y="21723"/>
                      <a:pt x="1536" y="21940"/>
                      <a:pt x="1389" y="22152"/>
                    </a:cubicBezTo>
                    <a:cubicBezTo>
                      <a:pt x="1246" y="22365"/>
                      <a:pt x="1058" y="22540"/>
                      <a:pt x="915" y="22753"/>
                    </a:cubicBezTo>
                    <a:cubicBezTo>
                      <a:pt x="611" y="23154"/>
                      <a:pt x="367" y="23625"/>
                      <a:pt x="60" y="24034"/>
                    </a:cubicBezTo>
                    <a:lnTo>
                      <a:pt x="49" y="24051"/>
                    </a:lnTo>
                    <a:cubicBezTo>
                      <a:pt x="7" y="24107"/>
                      <a:pt x="0" y="24184"/>
                      <a:pt x="32" y="24246"/>
                    </a:cubicBezTo>
                    <a:cubicBezTo>
                      <a:pt x="64" y="24313"/>
                      <a:pt x="129" y="24351"/>
                      <a:pt x="197" y="24351"/>
                    </a:cubicBezTo>
                    <a:cubicBezTo>
                      <a:pt x="226" y="24351"/>
                      <a:pt x="255" y="24345"/>
                      <a:pt x="283" y="24330"/>
                    </a:cubicBezTo>
                    <a:cubicBezTo>
                      <a:pt x="800" y="24072"/>
                      <a:pt x="1271" y="23758"/>
                      <a:pt x="1641" y="23349"/>
                    </a:cubicBezTo>
                    <a:cubicBezTo>
                      <a:pt x="1829" y="23147"/>
                      <a:pt x="1969" y="22910"/>
                      <a:pt x="2129" y="22690"/>
                    </a:cubicBezTo>
                    <a:lnTo>
                      <a:pt x="2618" y="22037"/>
                    </a:lnTo>
                    <a:cubicBezTo>
                      <a:pt x="3277" y="21151"/>
                      <a:pt x="3626" y="20111"/>
                      <a:pt x="4143" y="19162"/>
                    </a:cubicBezTo>
                    <a:cubicBezTo>
                      <a:pt x="4380" y="18673"/>
                      <a:pt x="4614" y="18171"/>
                      <a:pt x="4715" y="17644"/>
                    </a:cubicBezTo>
                    <a:cubicBezTo>
                      <a:pt x="4816" y="17113"/>
                      <a:pt x="5078" y="16600"/>
                      <a:pt x="5134" y="16059"/>
                    </a:cubicBezTo>
                    <a:cubicBezTo>
                      <a:pt x="5190" y="15518"/>
                      <a:pt x="5361" y="15009"/>
                      <a:pt x="5431" y="14471"/>
                    </a:cubicBezTo>
                    <a:cubicBezTo>
                      <a:pt x="5500" y="13934"/>
                      <a:pt x="5570" y="13410"/>
                      <a:pt x="5644" y="12880"/>
                    </a:cubicBezTo>
                    <a:cubicBezTo>
                      <a:pt x="5720" y="12346"/>
                      <a:pt x="5657" y="11809"/>
                      <a:pt x="5776" y="11282"/>
                    </a:cubicBezTo>
                    <a:cubicBezTo>
                      <a:pt x="5895" y="10755"/>
                      <a:pt x="5818" y="10214"/>
                      <a:pt x="5853" y="9687"/>
                    </a:cubicBezTo>
                    <a:cubicBezTo>
                      <a:pt x="5888" y="9160"/>
                      <a:pt x="5909" y="8626"/>
                      <a:pt x="5874" y="8095"/>
                    </a:cubicBezTo>
                    <a:cubicBezTo>
                      <a:pt x="5839" y="7562"/>
                      <a:pt x="5972" y="7035"/>
                      <a:pt x="5916" y="6501"/>
                    </a:cubicBezTo>
                    <a:cubicBezTo>
                      <a:pt x="5895" y="6235"/>
                      <a:pt x="5888" y="5970"/>
                      <a:pt x="5902" y="5701"/>
                    </a:cubicBezTo>
                    <a:cubicBezTo>
                      <a:pt x="5933" y="5440"/>
                      <a:pt x="5937" y="5174"/>
                      <a:pt x="5919" y="4909"/>
                    </a:cubicBezTo>
                    <a:cubicBezTo>
                      <a:pt x="5842" y="4379"/>
                      <a:pt x="5884" y="3848"/>
                      <a:pt x="5888" y="3318"/>
                    </a:cubicBezTo>
                    <a:cubicBezTo>
                      <a:pt x="5870" y="3056"/>
                      <a:pt x="5801" y="2791"/>
                      <a:pt x="5825" y="2522"/>
                    </a:cubicBezTo>
                    <a:cubicBezTo>
                      <a:pt x="5842" y="2257"/>
                      <a:pt x="5828" y="1992"/>
                      <a:pt x="5780" y="1730"/>
                    </a:cubicBezTo>
                    <a:cubicBezTo>
                      <a:pt x="5731" y="1468"/>
                      <a:pt x="5780" y="1200"/>
                      <a:pt x="5773" y="934"/>
                    </a:cubicBezTo>
                    <a:cubicBezTo>
                      <a:pt x="5759" y="666"/>
                      <a:pt x="5703" y="397"/>
                      <a:pt x="5605" y="146"/>
                    </a:cubicBezTo>
                    <a:cubicBezTo>
                      <a:pt x="5577" y="79"/>
                      <a:pt x="5521" y="30"/>
                      <a:pt x="5452" y="10"/>
                    </a:cubicBezTo>
                    <a:cubicBezTo>
                      <a:pt x="5430" y="3"/>
                      <a:pt x="5409" y="1"/>
                      <a:pt x="5388"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7" name="Google Shape;3960;p11">
                <a:extLst>
                  <a:ext uri="{FF2B5EF4-FFF2-40B4-BE49-F238E27FC236}">
                    <a16:creationId xmlns:a16="http://schemas.microsoft.com/office/drawing/2014/main" id="{2714CC51-9C0D-A99E-B4FA-909D1473620D}"/>
                  </a:ext>
                </a:extLst>
              </p:cNvPr>
              <p:cNvSpPr/>
              <p:nvPr/>
            </p:nvSpPr>
            <p:spPr>
              <a:xfrm>
                <a:off x="3316725" y="2732450"/>
                <a:ext cx="393050" cy="747500"/>
              </a:xfrm>
              <a:custGeom>
                <a:avLst/>
                <a:gdLst/>
                <a:ahLst/>
                <a:cxnLst/>
                <a:rect l="l" t="t" r="r" b="b"/>
                <a:pathLst>
                  <a:path w="15722" h="29900" extrusionOk="0">
                    <a:moveTo>
                      <a:pt x="5093" y="1"/>
                    </a:moveTo>
                    <a:cubicBezTo>
                      <a:pt x="5090" y="1"/>
                      <a:pt x="5087" y="1"/>
                      <a:pt x="5084" y="1"/>
                    </a:cubicBezTo>
                    <a:cubicBezTo>
                      <a:pt x="4962" y="12"/>
                      <a:pt x="4868" y="116"/>
                      <a:pt x="4871" y="238"/>
                    </a:cubicBezTo>
                    <a:cubicBezTo>
                      <a:pt x="4906" y="706"/>
                      <a:pt x="4987" y="1174"/>
                      <a:pt x="5112" y="1627"/>
                    </a:cubicBezTo>
                    <a:cubicBezTo>
                      <a:pt x="5238" y="2078"/>
                      <a:pt x="5419" y="2517"/>
                      <a:pt x="5510" y="2981"/>
                    </a:cubicBezTo>
                    <a:cubicBezTo>
                      <a:pt x="5601" y="3442"/>
                      <a:pt x="5751" y="3896"/>
                      <a:pt x="5929" y="4332"/>
                    </a:cubicBezTo>
                    <a:cubicBezTo>
                      <a:pt x="6107" y="4768"/>
                      <a:pt x="6208" y="5246"/>
                      <a:pt x="6389" y="5686"/>
                    </a:cubicBezTo>
                    <a:cubicBezTo>
                      <a:pt x="6574" y="6126"/>
                      <a:pt x="6798" y="6551"/>
                      <a:pt x="7035" y="6974"/>
                    </a:cubicBezTo>
                    <a:cubicBezTo>
                      <a:pt x="7276" y="7393"/>
                      <a:pt x="7506" y="7829"/>
                      <a:pt x="7785" y="8230"/>
                    </a:cubicBezTo>
                    <a:cubicBezTo>
                      <a:pt x="8065" y="8631"/>
                      <a:pt x="8480" y="8973"/>
                      <a:pt x="8815" y="9284"/>
                    </a:cubicBezTo>
                    <a:cubicBezTo>
                      <a:pt x="9153" y="9595"/>
                      <a:pt x="9460" y="9930"/>
                      <a:pt x="9768" y="10265"/>
                    </a:cubicBezTo>
                    <a:cubicBezTo>
                      <a:pt x="10364" y="10956"/>
                      <a:pt x="11038" y="11608"/>
                      <a:pt x="11481" y="12404"/>
                    </a:cubicBezTo>
                    <a:cubicBezTo>
                      <a:pt x="11928" y="13196"/>
                      <a:pt x="12504" y="13912"/>
                      <a:pt x="12853" y="14756"/>
                    </a:cubicBezTo>
                    <a:cubicBezTo>
                      <a:pt x="13027" y="15168"/>
                      <a:pt x="13170" y="15597"/>
                      <a:pt x="13324" y="16016"/>
                    </a:cubicBezTo>
                    <a:cubicBezTo>
                      <a:pt x="13477" y="16435"/>
                      <a:pt x="13641" y="16853"/>
                      <a:pt x="13715" y="17290"/>
                    </a:cubicBezTo>
                    <a:cubicBezTo>
                      <a:pt x="13875" y="18152"/>
                      <a:pt x="13896" y="19035"/>
                      <a:pt x="13777" y="19904"/>
                    </a:cubicBezTo>
                    <a:lnTo>
                      <a:pt x="13777" y="19945"/>
                    </a:lnTo>
                    <a:cubicBezTo>
                      <a:pt x="13767" y="20019"/>
                      <a:pt x="13777" y="20092"/>
                      <a:pt x="13809" y="20158"/>
                    </a:cubicBezTo>
                    <a:cubicBezTo>
                      <a:pt x="14116" y="20844"/>
                      <a:pt x="14356" y="21552"/>
                      <a:pt x="14619" y="22247"/>
                    </a:cubicBezTo>
                    <a:lnTo>
                      <a:pt x="14619" y="22247"/>
                    </a:lnTo>
                    <a:cubicBezTo>
                      <a:pt x="14097" y="22835"/>
                      <a:pt x="13561" y="23414"/>
                      <a:pt x="12975" y="23945"/>
                    </a:cubicBezTo>
                    <a:cubicBezTo>
                      <a:pt x="12643" y="24241"/>
                      <a:pt x="12340" y="24569"/>
                      <a:pt x="12036" y="24897"/>
                    </a:cubicBezTo>
                    <a:cubicBezTo>
                      <a:pt x="11729" y="25226"/>
                      <a:pt x="11380" y="25498"/>
                      <a:pt x="11038" y="25787"/>
                    </a:cubicBezTo>
                    <a:cubicBezTo>
                      <a:pt x="10361" y="26363"/>
                      <a:pt x="9719" y="26988"/>
                      <a:pt x="9059" y="27557"/>
                    </a:cubicBezTo>
                    <a:cubicBezTo>
                      <a:pt x="8491" y="28052"/>
                      <a:pt x="7855" y="28508"/>
                      <a:pt x="7229" y="28805"/>
                    </a:cubicBezTo>
                    <a:lnTo>
                      <a:pt x="7229" y="28805"/>
                    </a:lnTo>
                    <a:cubicBezTo>
                      <a:pt x="6769" y="28326"/>
                      <a:pt x="6308" y="27847"/>
                      <a:pt x="5824" y="27393"/>
                    </a:cubicBezTo>
                    <a:lnTo>
                      <a:pt x="5803" y="27375"/>
                    </a:lnTo>
                    <a:cubicBezTo>
                      <a:pt x="5715" y="27289"/>
                      <a:pt x="5599" y="27244"/>
                      <a:pt x="5479" y="27244"/>
                    </a:cubicBezTo>
                    <a:cubicBezTo>
                      <a:pt x="5438" y="27244"/>
                      <a:pt x="5397" y="27249"/>
                      <a:pt x="5356" y="27260"/>
                    </a:cubicBezTo>
                    <a:cubicBezTo>
                      <a:pt x="4948" y="27365"/>
                      <a:pt x="4529" y="27431"/>
                      <a:pt x="4111" y="27459"/>
                    </a:cubicBezTo>
                    <a:cubicBezTo>
                      <a:pt x="4010" y="27465"/>
                      <a:pt x="3909" y="27467"/>
                      <a:pt x="3809" y="27467"/>
                    </a:cubicBezTo>
                    <a:cubicBezTo>
                      <a:pt x="3483" y="27467"/>
                      <a:pt x="3160" y="27441"/>
                      <a:pt x="2837" y="27417"/>
                    </a:cubicBezTo>
                    <a:cubicBezTo>
                      <a:pt x="2411" y="27389"/>
                      <a:pt x="1999" y="27344"/>
                      <a:pt x="1580" y="27271"/>
                    </a:cubicBezTo>
                    <a:cubicBezTo>
                      <a:pt x="1162" y="27197"/>
                      <a:pt x="760" y="27047"/>
                      <a:pt x="352" y="26883"/>
                    </a:cubicBezTo>
                    <a:lnTo>
                      <a:pt x="342" y="26883"/>
                    </a:lnTo>
                    <a:cubicBezTo>
                      <a:pt x="312" y="26869"/>
                      <a:pt x="284" y="26862"/>
                      <a:pt x="257" y="26862"/>
                    </a:cubicBezTo>
                    <a:cubicBezTo>
                      <a:pt x="101" y="26862"/>
                      <a:pt x="1" y="27077"/>
                      <a:pt x="150" y="27190"/>
                    </a:cubicBezTo>
                    <a:cubicBezTo>
                      <a:pt x="879" y="27825"/>
                      <a:pt x="1779" y="28230"/>
                      <a:pt x="2739" y="28356"/>
                    </a:cubicBezTo>
                    <a:cubicBezTo>
                      <a:pt x="2968" y="28388"/>
                      <a:pt x="3195" y="28400"/>
                      <a:pt x="3423" y="28400"/>
                    </a:cubicBezTo>
                    <a:cubicBezTo>
                      <a:pt x="3668" y="28400"/>
                      <a:pt x="3914" y="28386"/>
                      <a:pt x="4163" y="28370"/>
                    </a:cubicBezTo>
                    <a:cubicBezTo>
                      <a:pt x="4545" y="28345"/>
                      <a:pt x="4912" y="28324"/>
                      <a:pt x="5299" y="28265"/>
                    </a:cubicBezTo>
                    <a:lnTo>
                      <a:pt x="5299" y="28265"/>
                    </a:lnTo>
                    <a:cubicBezTo>
                      <a:pt x="5771" y="28774"/>
                      <a:pt x="6268" y="29257"/>
                      <a:pt x="6759" y="29745"/>
                    </a:cubicBezTo>
                    <a:lnTo>
                      <a:pt x="6780" y="29769"/>
                    </a:lnTo>
                    <a:cubicBezTo>
                      <a:pt x="6867" y="29854"/>
                      <a:pt x="6982" y="29899"/>
                      <a:pt x="7099" y="29899"/>
                    </a:cubicBezTo>
                    <a:cubicBezTo>
                      <a:pt x="7161" y="29899"/>
                      <a:pt x="7224" y="29887"/>
                      <a:pt x="7283" y="29860"/>
                    </a:cubicBezTo>
                    <a:cubicBezTo>
                      <a:pt x="8225" y="29441"/>
                      <a:pt x="8944" y="28886"/>
                      <a:pt x="9673" y="28331"/>
                    </a:cubicBezTo>
                    <a:cubicBezTo>
                      <a:pt x="10399" y="27773"/>
                      <a:pt x="11122" y="27208"/>
                      <a:pt x="11753" y="26559"/>
                    </a:cubicBezTo>
                    <a:cubicBezTo>
                      <a:pt x="12067" y="26227"/>
                      <a:pt x="12371" y="25896"/>
                      <a:pt x="12703" y="25585"/>
                    </a:cubicBezTo>
                    <a:cubicBezTo>
                      <a:pt x="13045" y="25288"/>
                      <a:pt x="13369" y="24974"/>
                      <a:pt x="13676" y="24643"/>
                    </a:cubicBezTo>
                    <a:cubicBezTo>
                      <a:pt x="13990" y="24318"/>
                      <a:pt x="14283" y="23976"/>
                      <a:pt x="14601" y="23655"/>
                    </a:cubicBezTo>
                    <a:cubicBezTo>
                      <a:pt x="14919" y="23331"/>
                      <a:pt x="15243" y="23020"/>
                      <a:pt x="15557" y="22685"/>
                    </a:cubicBezTo>
                    <a:cubicBezTo>
                      <a:pt x="15686" y="22545"/>
                      <a:pt x="15721" y="22343"/>
                      <a:pt x="15648" y="22165"/>
                    </a:cubicBezTo>
                    <a:cubicBezTo>
                      <a:pt x="15353" y="21426"/>
                      <a:pt x="15014" y="20703"/>
                      <a:pt x="14742" y="19958"/>
                    </a:cubicBezTo>
                    <a:lnTo>
                      <a:pt x="14742" y="19958"/>
                    </a:lnTo>
                    <a:cubicBezTo>
                      <a:pt x="14922" y="19009"/>
                      <a:pt x="14837" y="18028"/>
                      <a:pt x="14639" y="17112"/>
                    </a:cubicBezTo>
                    <a:cubicBezTo>
                      <a:pt x="14597" y="16871"/>
                      <a:pt x="14538" y="16630"/>
                      <a:pt x="14486" y="16396"/>
                    </a:cubicBezTo>
                    <a:cubicBezTo>
                      <a:pt x="14440" y="16155"/>
                      <a:pt x="14378" y="15918"/>
                      <a:pt x="14294" y="15688"/>
                    </a:cubicBezTo>
                    <a:cubicBezTo>
                      <a:pt x="14144" y="15220"/>
                      <a:pt x="13917" y="14791"/>
                      <a:pt x="13708" y="14355"/>
                    </a:cubicBezTo>
                    <a:cubicBezTo>
                      <a:pt x="12922" y="12575"/>
                      <a:pt x="11656" y="11109"/>
                      <a:pt x="10410" y="9671"/>
                    </a:cubicBezTo>
                    <a:cubicBezTo>
                      <a:pt x="10068" y="9336"/>
                      <a:pt x="9701" y="9015"/>
                      <a:pt x="9363" y="8694"/>
                    </a:cubicBezTo>
                    <a:cubicBezTo>
                      <a:pt x="9021" y="8377"/>
                      <a:pt x="8759" y="8052"/>
                      <a:pt x="8480" y="7700"/>
                    </a:cubicBezTo>
                    <a:cubicBezTo>
                      <a:pt x="8194" y="7358"/>
                      <a:pt x="7935" y="6995"/>
                      <a:pt x="7709" y="6611"/>
                    </a:cubicBezTo>
                    <a:cubicBezTo>
                      <a:pt x="7492" y="6213"/>
                      <a:pt x="7311" y="5794"/>
                      <a:pt x="7147" y="5372"/>
                    </a:cubicBezTo>
                    <a:cubicBezTo>
                      <a:pt x="6979" y="4950"/>
                      <a:pt x="6752" y="4538"/>
                      <a:pt x="6609" y="4102"/>
                    </a:cubicBezTo>
                    <a:cubicBezTo>
                      <a:pt x="6466" y="3665"/>
                      <a:pt x="6344" y="3222"/>
                      <a:pt x="6166" y="2789"/>
                    </a:cubicBezTo>
                    <a:cubicBezTo>
                      <a:pt x="5985" y="2357"/>
                      <a:pt x="5911" y="1896"/>
                      <a:pt x="5793" y="1446"/>
                    </a:cubicBezTo>
                    <a:cubicBezTo>
                      <a:pt x="5667" y="992"/>
                      <a:pt x="5503" y="552"/>
                      <a:pt x="5301" y="127"/>
                    </a:cubicBezTo>
                    <a:cubicBezTo>
                      <a:pt x="5260" y="49"/>
                      <a:pt x="5181" y="1"/>
                      <a:pt x="509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8" name="Google Shape;3961;p11">
                <a:extLst>
                  <a:ext uri="{FF2B5EF4-FFF2-40B4-BE49-F238E27FC236}">
                    <a16:creationId xmlns:a16="http://schemas.microsoft.com/office/drawing/2014/main" id="{C090CEDD-9106-DF1E-7052-3335421947F1}"/>
                  </a:ext>
                </a:extLst>
              </p:cNvPr>
              <p:cNvSpPr/>
              <p:nvPr/>
            </p:nvSpPr>
            <p:spPr>
              <a:xfrm>
                <a:off x="2698300" y="2241825"/>
                <a:ext cx="726425" cy="412700"/>
              </a:xfrm>
              <a:custGeom>
                <a:avLst/>
                <a:gdLst/>
                <a:ahLst/>
                <a:cxnLst/>
                <a:rect l="l" t="t" r="r" b="b"/>
                <a:pathLst>
                  <a:path w="29057" h="16508" extrusionOk="0">
                    <a:moveTo>
                      <a:pt x="3769" y="1"/>
                    </a:moveTo>
                    <a:cubicBezTo>
                      <a:pt x="2581" y="1"/>
                      <a:pt x="1393" y="71"/>
                      <a:pt x="210" y="216"/>
                    </a:cubicBezTo>
                    <a:cubicBezTo>
                      <a:pt x="116" y="226"/>
                      <a:pt x="43" y="296"/>
                      <a:pt x="25" y="390"/>
                    </a:cubicBezTo>
                    <a:cubicBezTo>
                      <a:pt x="1" y="505"/>
                      <a:pt x="78" y="621"/>
                      <a:pt x="196" y="641"/>
                    </a:cubicBezTo>
                    <a:lnTo>
                      <a:pt x="242" y="652"/>
                    </a:lnTo>
                    <a:cubicBezTo>
                      <a:pt x="565" y="705"/>
                      <a:pt x="891" y="733"/>
                      <a:pt x="1220" y="733"/>
                    </a:cubicBezTo>
                    <a:cubicBezTo>
                      <a:pt x="1257" y="733"/>
                      <a:pt x="1294" y="733"/>
                      <a:pt x="1330" y="732"/>
                    </a:cubicBezTo>
                    <a:cubicBezTo>
                      <a:pt x="1603" y="724"/>
                      <a:pt x="1873" y="679"/>
                      <a:pt x="2144" y="679"/>
                    </a:cubicBezTo>
                    <a:cubicBezTo>
                      <a:pt x="2234" y="679"/>
                      <a:pt x="2325" y="684"/>
                      <a:pt x="2416" y="697"/>
                    </a:cubicBezTo>
                    <a:cubicBezTo>
                      <a:pt x="2664" y="733"/>
                      <a:pt x="2913" y="748"/>
                      <a:pt x="3161" y="748"/>
                    </a:cubicBezTo>
                    <a:cubicBezTo>
                      <a:pt x="3274" y="748"/>
                      <a:pt x="3388" y="745"/>
                      <a:pt x="3501" y="739"/>
                    </a:cubicBezTo>
                    <a:cubicBezTo>
                      <a:pt x="3544" y="737"/>
                      <a:pt x="3586" y="736"/>
                      <a:pt x="3629" y="736"/>
                    </a:cubicBezTo>
                    <a:cubicBezTo>
                      <a:pt x="3949" y="736"/>
                      <a:pt x="4269" y="789"/>
                      <a:pt x="4583" y="826"/>
                    </a:cubicBezTo>
                    <a:cubicBezTo>
                      <a:pt x="5309" y="847"/>
                      <a:pt x="6038" y="847"/>
                      <a:pt x="6747" y="1004"/>
                    </a:cubicBezTo>
                    <a:cubicBezTo>
                      <a:pt x="7103" y="1064"/>
                      <a:pt x="7462" y="1078"/>
                      <a:pt x="7825" y="1113"/>
                    </a:cubicBezTo>
                    <a:cubicBezTo>
                      <a:pt x="8184" y="1147"/>
                      <a:pt x="8540" y="1203"/>
                      <a:pt x="8889" y="1287"/>
                    </a:cubicBezTo>
                    <a:cubicBezTo>
                      <a:pt x="9587" y="1465"/>
                      <a:pt x="10317" y="1507"/>
                      <a:pt x="11004" y="1716"/>
                    </a:cubicBezTo>
                    <a:cubicBezTo>
                      <a:pt x="11667" y="2013"/>
                      <a:pt x="12365" y="2146"/>
                      <a:pt x="13039" y="2386"/>
                    </a:cubicBezTo>
                    <a:cubicBezTo>
                      <a:pt x="13384" y="2488"/>
                      <a:pt x="13688" y="2676"/>
                      <a:pt x="14005" y="2823"/>
                    </a:cubicBezTo>
                    <a:cubicBezTo>
                      <a:pt x="14326" y="2973"/>
                      <a:pt x="14648" y="3123"/>
                      <a:pt x="14983" y="3262"/>
                    </a:cubicBezTo>
                    <a:cubicBezTo>
                      <a:pt x="15642" y="3555"/>
                      <a:pt x="16246" y="3960"/>
                      <a:pt x="16878" y="4309"/>
                    </a:cubicBezTo>
                    <a:cubicBezTo>
                      <a:pt x="17192" y="4484"/>
                      <a:pt x="17509" y="4651"/>
                      <a:pt x="17820" y="4840"/>
                    </a:cubicBezTo>
                    <a:lnTo>
                      <a:pt x="18717" y="5440"/>
                    </a:lnTo>
                    <a:cubicBezTo>
                      <a:pt x="19289" y="5887"/>
                      <a:pt x="19952" y="6194"/>
                      <a:pt x="20493" y="6679"/>
                    </a:cubicBezTo>
                    <a:cubicBezTo>
                      <a:pt x="20776" y="6906"/>
                      <a:pt x="21044" y="7146"/>
                      <a:pt x="21338" y="7352"/>
                    </a:cubicBezTo>
                    <a:cubicBezTo>
                      <a:pt x="21634" y="7555"/>
                      <a:pt x="21927" y="7775"/>
                      <a:pt x="22175" y="8033"/>
                    </a:cubicBezTo>
                    <a:cubicBezTo>
                      <a:pt x="22685" y="8549"/>
                      <a:pt x="23236" y="9003"/>
                      <a:pt x="23780" y="9474"/>
                    </a:cubicBezTo>
                    <a:cubicBezTo>
                      <a:pt x="24887" y="10399"/>
                      <a:pt x="25728" y="11579"/>
                      <a:pt x="26593" y="12695"/>
                    </a:cubicBezTo>
                    <a:cubicBezTo>
                      <a:pt x="27036" y="13250"/>
                      <a:pt x="27354" y="13896"/>
                      <a:pt x="27682" y="14507"/>
                    </a:cubicBezTo>
                    <a:cubicBezTo>
                      <a:pt x="28010" y="15117"/>
                      <a:pt x="28359" y="15735"/>
                      <a:pt x="28691" y="16408"/>
                    </a:cubicBezTo>
                    <a:cubicBezTo>
                      <a:pt x="28725" y="16468"/>
                      <a:pt x="28788" y="16508"/>
                      <a:pt x="28858" y="16508"/>
                    </a:cubicBezTo>
                    <a:cubicBezTo>
                      <a:pt x="28866" y="16508"/>
                      <a:pt x="28874" y="16507"/>
                      <a:pt x="28882" y="16506"/>
                    </a:cubicBezTo>
                    <a:cubicBezTo>
                      <a:pt x="28984" y="16496"/>
                      <a:pt x="29057" y="16401"/>
                      <a:pt x="29043" y="16297"/>
                    </a:cubicBezTo>
                    <a:cubicBezTo>
                      <a:pt x="28956" y="15574"/>
                      <a:pt x="28848" y="14796"/>
                      <a:pt x="28527" y="14098"/>
                    </a:cubicBezTo>
                    <a:cubicBezTo>
                      <a:pt x="28366" y="13756"/>
                      <a:pt x="28185" y="13425"/>
                      <a:pt x="27979" y="13104"/>
                    </a:cubicBezTo>
                    <a:cubicBezTo>
                      <a:pt x="27783" y="12786"/>
                      <a:pt x="27612" y="12448"/>
                      <a:pt x="27392" y="12140"/>
                    </a:cubicBezTo>
                    <a:cubicBezTo>
                      <a:pt x="26586" y="10860"/>
                      <a:pt x="25473" y="9851"/>
                      <a:pt x="24478" y="8748"/>
                    </a:cubicBezTo>
                    <a:cubicBezTo>
                      <a:pt x="23955" y="8218"/>
                      <a:pt x="23424" y="7705"/>
                      <a:pt x="22817" y="7272"/>
                    </a:cubicBezTo>
                    <a:cubicBezTo>
                      <a:pt x="22210" y="6839"/>
                      <a:pt x="21693" y="6309"/>
                      <a:pt x="21065" y="5911"/>
                    </a:cubicBezTo>
                    <a:cubicBezTo>
                      <a:pt x="20437" y="5513"/>
                      <a:pt x="19889" y="5004"/>
                      <a:pt x="19254" y="4630"/>
                    </a:cubicBezTo>
                    <a:cubicBezTo>
                      <a:pt x="18615" y="4253"/>
                      <a:pt x="18001" y="3845"/>
                      <a:pt x="17370" y="3461"/>
                    </a:cubicBezTo>
                    <a:cubicBezTo>
                      <a:pt x="16738" y="3077"/>
                      <a:pt x="16033" y="2823"/>
                      <a:pt x="15419" y="2407"/>
                    </a:cubicBezTo>
                    <a:cubicBezTo>
                      <a:pt x="14805" y="1995"/>
                      <a:pt x="14054" y="1779"/>
                      <a:pt x="13356" y="1517"/>
                    </a:cubicBezTo>
                    <a:cubicBezTo>
                      <a:pt x="13004" y="1402"/>
                      <a:pt x="12662" y="1252"/>
                      <a:pt x="12306" y="1134"/>
                    </a:cubicBezTo>
                    <a:cubicBezTo>
                      <a:pt x="11946" y="1018"/>
                      <a:pt x="11580" y="956"/>
                      <a:pt x="11210" y="900"/>
                    </a:cubicBezTo>
                    <a:cubicBezTo>
                      <a:pt x="10840" y="844"/>
                      <a:pt x="10481" y="739"/>
                      <a:pt x="10125" y="641"/>
                    </a:cubicBezTo>
                    <a:cubicBezTo>
                      <a:pt x="9765" y="551"/>
                      <a:pt x="9399" y="484"/>
                      <a:pt x="9029" y="446"/>
                    </a:cubicBezTo>
                    <a:cubicBezTo>
                      <a:pt x="7287" y="154"/>
                      <a:pt x="5528" y="1"/>
                      <a:pt x="3769"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9" name="Google Shape;3962;p11">
                <a:extLst>
                  <a:ext uri="{FF2B5EF4-FFF2-40B4-BE49-F238E27FC236}">
                    <a16:creationId xmlns:a16="http://schemas.microsoft.com/office/drawing/2014/main" id="{A33AF801-545F-A209-4097-E72CAE968B68}"/>
                  </a:ext>
                </a:extLst>
              </p:cNvPr>
              <p:cNvSpPr/>
              <p:nvPr/>
            </p:nvSpPr>
            <p:spPr>
              <a:xfrm>
                <a:off x="1603475" y="2658850"/>
                <a:ext cx="2018250" cy="1830600"/>
              </a:xfrm>
              <a:custGeom>
                <a:avLst/>
                <a:gdLst/>
                <a:ahLst/>
                <a:cxnLst/>
                <a:rect l="l" t="t" r="r" b="b"/>
                <a:pathLst>
                  <a:path w="80730" h="73224" extrusionOk="0">
                    <a:moveTo>
                      <a:pt x="14853" y="1"/>
                    </a:moveTo>
                    <a:cubicBezTo>
                      <a:pt x="14773" y="1"/>
                      <a:pt x="14692" y="49"/>
                      <a:pt x="14671" y="150"/>
                    </a:cubicBezTo>
                    <a:cubicBezTo>
                      <a:pt x="14273" y="3221"/>
                      <a:pt x="13635" y="6295"/>
                      <a:pt x="12553" y="9143"/>
                    </a:cubicBezTo>
                    <a:cubicBezTo>
                      <a:pt x="12298" y="9858"/>
                      <a:pt x="11925" y="10535"/>
                      <a:pt x="11628" y="11275"/>
                    </a:cubicBezTo>
                    <a:cubicBezTo>
                      <a:pt x="11331" y="12019"/>
                      <a:pt x="11063" y="12769"/>
                      <a:pt x="10836" y="13523"/>
                    </a:cubicBezTo>
                    <a:cubicBezTo>
                      <a:pt x="10365" y="15037"/>
                      <a:pt x="9970" y="16566"/>
                      <a:pt x="9632" y="18094"/>
                    </a:cubicBezTo>
                    <a:cubicBezTo>
                      <a:pt x="8941" y="21162"/>
                      <a:pt x="8470" y="24254"/>
                      <a:pt x="7978" y="27339"/>
                    </a:cubicBezTo>
                    <a:lnTo>
                      <a:pt x="7276" y="31970"/>
                    </a:lnTo>
                    <a:cubicBezTo>
                      <a:pt x="7049" y="33499"/>
                      <a:pt x="6673" y="34996"/>
                      <a:pt x="6268" y="36496"/>
                    </a:cubicBezTo>
                    <a:cubicBezTo>
                      <a:pt x="5441" y="39484"/>
                      <a:pt x="4488" y="42457"/>
                      <a:pt x="3612" y="45451"/>
                    </a:cubicBezTo>
                    <a:cubicBezTo>
                      <a:pt x="2736" y="48442"/>
                      <a:pt x="1665" y="51384"/>
                      <a:pt x="873" y="54420"/>
                    </a:cubicBezTo>
                    <a:cubicBezTo>
                      <a:pt x="667" y="55177"/>
                      <a:pt x="468" y="55942"/>
                      <a:pt x="297" y="56720"/>
                    </a:cubicBezTo>
                    <a:cubicBezTo>
                      <a:pt x="209" y="57107"/>
                      <a:pt x="126" y="57495"/>
                      <a:pt x="70" y="57910"/>
                    </a:cubicBezTo>
                    <a:cubicBezTo>
                      <a:pt x="35" y="58123"/>
                      <a:pt x="18" y="58339"/>
                      <a:pt x="14" y="58555"/>
                    </a:cubicBezTo>
                    <a:cubicBezTo>
                      <a:pt x="0" y="58657"/>
                      <a:pt x="35" y="58821"/>
                      <a:pt x="42" y="58939"/>
                    </a:cubicBezTo>
                    <a:cubicBezTo>
                      <a:pt x="52" y="59058"/>
                      <a:pt x="223" y="59407"/>
                      <a:pt x="286" y="59414"/>
                    </a:cubicBezTo>
                    <a:cubicBezTo>
                      <a:pt x="450" y="59564"/>
                      <a:pt x="628" y="59742"/>
                      <a:pt x="789" y="59857"/>
                    </a:cubicBezTo>
                    <a:lnTo>
                      <a:pt x="1270" y="60217"/>
                    </a:lnTo>
                    <a:cubicBezTo>
                      <a:pt x="1591" y="60468"/>
                      <a:pt x="1919" y="60670"/>
                      <a:pt x="2247" y="60897"/>
                    </a:cubicBezTo>
                    <a:cubicBezTo>
                      <a:pt x="2897" y="61351"/>
                      <a:pt x="3581" y="61742"/>
                      <a:pt x="4247" y="62160"/>
                    </a:cubicBezTo>
                    <a:lnTo>
                      <a:pt x="6289" y="63333"/>
                    </a:lnTo>
                    <a:lnTo>
                      <a:pt x="8372" y="64439"/>
                    </a:lnTo>
                    <a:cubicBezTo>
                      <a:pt x="9761" y="65162"/>
                      <a:pt x="11174" y="65842"/>
                      <a:pt x="12588" y="66530"/>
                    </a:cubicBezTo>
                    <a:cubicBezTo>
                      <a:pt x="14001" y="67221"/>
                      <a:pt x="15477" y="67765"/>
                      <a:pt x="16926" y="68372"/>
                    </a:cubicBezTo>
                    <a:lnTo>
                      <a:pt x="19138" y="69178"/>
                    </a:lnTo>
                    <a:lnTo>
                      <a:pt x="20241" y="69583"/>
                    </a:lnTo>
                    <a:lnTo>
                      <a:pt x="21361" y="69953"/>
                    </a:lnTo>
                    <a:lnTo>
                      <a:pt x="23598" y="70693"/>
                    </a:lnTo>
                    <a:cubicBezTo>
                      <a:pt x="24355" y="70909"/>
                      <a:pt x="25123" y="71087"/>
                      <a:pt x="25881" y="71290"/>
                    </a:cubicBezTo>
                    <a:cubicBezTo>
                      <a:pt x="27395" y="71723"/>
                      <a:pt x="28952" y="71953"/>
                      <a:pt x="30487" y="72288"/>
                    </a:cubicBezTo>
                    <a:cubicBezTo>
                      <a:pt x="31255" y="72466"/>
                      <a:pt x="32037" y="72560"/>
                      <a:pt x="32818" y="72668"/>
                    </a:cubicBezTo>
                    <a:cubicBezTo>
                      <a:pt x="33597" y="72776"/>
                      <a:pt x="34371" y="72920"/>
                      <a:pt x="35156" y="72989"/>
                    </a:cubicBezTo>
                    <a:cubicBezTo>
                      <a:pt x="35942" y="73059"/>
                      <a:pt x="36727" y="73112"/>
                      <a:pt x="37512" y="73153"/>
                    </a:cubicBezTo>
                    <a:lnTo>
                      <a:pt x="38688" y="73223"/>
                    </a:lnTo>
                    <a:lnTo>
                      <a:pt x="39871" y="73199"/>
                    </a:lnTo>
                    <a:cubicBezTo>
                      <a:pt x="40371" y="73185"/>
                      <a:pt x="40871" y="73181"/>
                      <a:pt x="41370" y="73181"/>
                    </a:cubicBezTo>
                    <a:cubicBezTo>
                      <a:pt x="41659" y="73181"/>
                      <a:pt x="41946" y="73182"/>
                      <a:pt x="42234" y="73185"/>
                    </a:cubicBezTo>
                    <a:cubicBezTo>
                      <a:pt x="42277" y="73185"/>
                      <a:pt x="42321" y="73186"/>
                      <a:pt x="42364" y="73186"/>
                    </a:cubicBezTo>
                    <a:cubicBezTo>
                      <a:pt x="43106" y="73186"/>
                      <a:pt x="43848" y="73104"/>
                      <a:pt x="44589" y="73035"/>
                    </a:cubicBezTo>
                    <a:cubicBezTo>
                      <a:pt x="45375" y="72961"/>
                      <a:pt x="46167" y="72944"/>
                      <a:pt x="46945" y="72815"/>
                    </a:cubicBezTo>
                    <a:lnTo>
                      <a:pt x="49273" y="72396"/>
                    </a:lnTo>
                    <a:cubicBezTo>
                      <a:pt x="49660" y="72326"/>
                      <a:pt x="50048" y="72267"/>
                      <a:pt x="50431" y="72183"/>
                    </a:cubicBezTo>
                    <a:lnTo>
                      <a:pt x="51576" y="71883"/>
                    </a:lnTo>
                    <a:cubicBezTo>
                      <a:pt x="52333" y="71681"/>
                      <a:pt x="53112" y="71538"/>
                      <a:pt x="53865" y="71311"/>
                    </a:cubicBezTo>
                    <a:cubicBezTo>
                      <a:pt x="54619" y="71084"/>
                      <a:pt x="55366" y="70829"/>
                      <a:pt x="56116" y="70592"/>
                    </a:cubicBezTo>
                    <a:cubicBezTo>
                      <a:pt x="56870" y="70368"/>
                      <a:pt x="57606" y="70100"/>
                      <a:pt x="58325" y="69782"/>
                    </a:cubicBezTo>
                    <a:lnTo>
                      <a:pt x="60503" y="68871"/>
                    </a:lnTo>
                    <a:lnTo>
                      <a:pt x="62632" y="67859"/>
                    </a:lnTo>
                    <a:lnTo>
                      <a:pt x="63703" y="67360"/>
                    </a:lnTo>
                    <a:lnTo>
                      <a:pt x="64740" y="66805"/>
                    </a:lnTo>
                    <a:cubicBezTo>
                      <a:pt x="65431" y="66428"/>
                      <a:pt x="66132" y="66073"/>
                      <a:pt x="66813" y="65678"/>
                    </a:cubicBezTo>
                    <a:cubicBezTo>
                      <a:pt x="68146" y="64851"/>
                      <a:pt x="69468" y="64003"/>
                      <a:pt x="70763" y="63120"/>
                    </a:cubicBezTo>
                    <a:cubicBezTo>
                      <a:pt x="71423" y="62694"/>
                      <a:pt x="72065" y="62234"/>
                      <a:pt x="72693" y="61766"/>
                    </a:cubicBezTo>
                    <a:cubicBezTo>
                      <a:pt x="73321" y="61298"/>
                      <a:pt x="73946" y="60820"/>
                      <a:pt x="74543" y="60314"/>
                    </a:cubicBezTo>
                    <a:cubicBezTo>
                      <a:pt x="75747" y="59306"/>
                      <a:pt x="76985" y="58343"/>
                      <a:pt x="78123" y="57250"/>
                    </a:cubicBezTo>
                    <a:cubicBezTo>
                      <a:pt x="78702" y="56723"/>
                      <a:pt x="79236" y="56134"/>
                      <a:pt x="79763" y="55547"/>
                    </a:cubicBezTo>
                    <a:cubicBezTo>
                      <a:pt x="80022" y="55237"/>
                      <a:pt x="80276" y="54943"/>
                      <a:pt x="80510" y="54574"/>
                    </a:cubicBezTo>
                    <a:cubicBezTo>
                      <a:pt x="80639" y="54423"/>
                      <a:pt x="80723" y="54120"/>
                      <a:pt x="80723" y="53910"/>
                    </a:cubicBezTo>
                    <a:cubicBezTo>
                      <a:pt x="80730" y="53694"/>
                      <a:pt x="80706" y="53481"/>
                      <a:pt x="80657" y="53272"/>
                    </a:cubicBezTo>
                    <a:cubicBezTo>
                      <a:pt x="80636" y="53146"/>
                      <a:pt x="80541" y="53087"/>
                      <a:pt x="80445" y="53087"/>
                    </a:cubicBezTo>
                    <a:cubicBezTo>
                      <a:pt x="80325" y="53087"/>
                      <a:pt x="80205" y="53176"/>
                      <a:pt x="80224" y="53335"/>
                    </a:cubicBezTo>
                    <a:lnTo>
                      <a:pt x="80224" y="53342"/>
                    </a:lnTo>
                    <a:cubicBezTo>
                      <a:pt x="80255" y="53719"/>
                      <a:pt x="80234" y="54005"/>
                      <a:pt x="80032" y="54284"/>
                    </a:cubicBezTo>
                    <a:cubicBezTo>
                      <a:pt x="79833" y="54563"/>
                      <a:pt x="79554" y="54842"/>
                      <a:pt x="79296" y="55121"/>
                    </a:cubicBezTo>
                    <a:cubicBezTo>
                      <a:pt x="78765" y="55673"/>
                      <a:pt x="78207" y="56214"/>
                      <a:pt x="77638" y="56741"/>
                    </a:cubicBezTo>
                    <a:lnTo>
                      <a:pt x="76793" y="57540"/>
                    </a:lnTo>
                    <a:lnTo>
                      <a:pt x="75925" y="58308"/>
                    </a:lnTo>
                    <a:cubicBezTo>
                      <a:pt x="75352" y="58835"/>
                      <a:pt x="74741" y="59316"/>
                      <a:pt x="74124" y="59787"/>
                    </a:cubicBezTo>
                    <a:cubicBezTo>
                      <a:pt x="71639" y="61644"/>
                      <a:pt x="69091" y="63445"/>
                      <a:pt x="66401" y="64977"/>
                    </a:cubicBezTo>
                    <a:cubicBezTo>
                      <a:pt x="63710" y="66509"/>
                      <a:pt x="60950" y="67961"/>
                      <a:pt x="58022" y="68994"/>
                    </a:cubicBezTo>
                    <a:cubicBezTo>
                      <a:pt x="57310" y="69297"/>
                      <a:pt x="56570" y="69527"/>
                      <a:pt x="55837" y="69775"/>
                    </a:cubicBezTo>
                    <a:lnTo>
                      <a:pt x="53632" y="70519"/>
                    </a:lnTo>
                    <a:cubicBezTo>
                      <a:pt x="52888" y="70714"/>
                      <a:pt x="52138" y="70913"/>
                      <a:pt x="51381" y="71094"/>
                    </a:cubicBezTo>
                    <a:lnTo>
                      <a:pt x="50257" y="71367"/>
                    </a:lnTo>
                    <a:cubicBezTo>
                      <a:pt x="49877" y="71443"/>
                      <a:pt x="49493" y="71496"/>
                      <a:pt x="49112" y="71559"/>
                    </a:cubicBezTo>
                    <a:lnTo>
                      <a:pt x="46823" y="71935"/>
                    </a:lnTo>
                    <a:cubicBezTo>
                      <a:pt x="46059" y="72065"/>
                      <a:pt x="45291" y="72124"/>
                      <a:pt x="44520" y="72180"/>
                    </a:cubicBezTo>
                    <a:cubicBezTo>
                      <a:pt x="43748" y="72236"/>
                      <a:pt x="42984" y="72354"/>
                      <a:pt x="42209" y="72358"/>
                    </a:cubicBezTo>
                    <a:cubicBezTo>
                      <a:pt x="41873" y="72359"/>
                      <a:pt x="41539" y="72361"/>
                      <a:pt x="41204" y="72361"/>
                    </a:cubicBezTo>
                    <a:cubicBezTo>
                      <a:pt x="40764" y="72361"/>
                      <a:pt x="40324" y="72358"/>
                      <a:pt x="39882" y="72344"/>
                    </a:cubicBezTo>
                    <a:lnTo>
                      <a:pt x="38723" y="72323"/>
                    </a:lnTo>
                    <a:lnTo>
                      <a:pt x="37568" y="72218"/>
                    </a:lnTo>
                    <a:cubicBezTo>
                      <a:pt x="36800" y="72141"/>
                      <a:pt x="36025" y="72089"/>
                      <a:pt x="35254" y="72026"/>
                    </a:cubicBezTo>
                    <a:cubicBezTo>
                      <a:pt x="34483" y="71967"/>
                      <a:pt x="33715" y="71845"/>
                      <a:pt x="32951" y="71726"/>
                    </a:cubicBezTo>
                    <a:cubicBezTo>
                      <a:pt x="32187" y="71607"/>
                      <a:pt x="31412" y="71541"/>
                      <a:pt x="30658" y="71377"/>
                    </a:cubicBezTo>
                    <a:cubicBezTo>
                      <a:pt x="24589" y="70124"/>
                      <a:pt x="18618" y="68289"/>
                      <a:pt x="13000" y="65636"/>
                    </a:cubicBezTo>
                    <a:cubicBezTo>
                      <a:pt x="11572" y="65015"/>
                      <a:pt x="10183" y="64324"/>
                      <a:pt x="8798" y="63626"/>
                    </a:cubicBezTo>
                    <a:lnTo>
                      <a:pt x="6753" y="62509"/>
                    </a:lnTo>
                    <a:lnTo>
                      <a:pt x="4750" y="61326"/>
                    </a:lnTo>
                    <a:cubicBezTo>
                      <a:pt x="4101" y="60911"/>
                      <a:pt x="3434" y="60510"/>
                      <a:pt x="2795" y="60074"/>
                    </a:cubicBezTo>
                    <a:cubicBezTo>
                      <a:pt x="2478" y="59861"/>
                      <a:pt x="2146" y="59658"/>
                      <a:pt x="1846" y="59431"/>
                    </a:cubicBezTo>
                    <a:lnTo>
                      <a:pt x="1382" y="59096"/>
                    </a:lnTo>
                    <a:cubicBezTo>
                      <a:pt x="1225" y="58985"/>
                      <a:pt x="1134" y="58883"/>
                      <a:pt x="998" y="58779"/>
                    </a:cubicBezTo>
                    <a:lnTo>
                      <a:pt x="977" y="58762"/>
                    </a:lnTo>
                    <a:lnTo>
                      <a:pt x="977" y="58762"/>
                    </a:lnTo>
                    <a:cubicBezTo>
                      <a:pt x="976" y="58770"/>
                      <a:pt x="974" y="58778"/>
                      <a:pt x="973" y="58778"/>
                    </a:cubicBezTo>
                    <a:cubicBezTo>
                      <a:pt x="972" y="58778"/>
                      <a:pt x="972" y="58773"/>
                      <a:pt x="973" y="58759"/>
                    </a:cubicBezTo>
                    <a:lnTo>
                      <a:pt x="973" y="58759"/>
                    </a:lnTo>
                    <a:lnTo>
                      <a:pt x="977" y="58762"/>
                    </a:lnTo>
                    <a:lnTo>
                      <a:pt x="977" y="58762"/>
                    </a:lnTo>
                    <a:cubicBezTo>
                      <a:pt x="978" y="58755"/>
                      <a:pt x="977" y="58747"/>
                      <a:pt x="974" y="58747"/>
                    </a:cubicBezTo>
                    <a:cubicBezTo>
                      <a:pt x="974" y="58747"/>
                      <a:pt x="974" y="58747"/>
                      <a:pt x="974" y="58747"/>
                    </a:cubicBezTo>
                    <a:cubicBezTo>
                      <a:pt x="973" y="58752"/>
                      <a:pt x="973" y="58756"/>
                      <a:pt x="973" y="58759"/>
                    </a:cubicBezTo>
                    <a:lnTo>
                      <a:pt x="973" y="58759"/>
                    </a:lnTo>
                    <a:lnTo>
                      <a:pt x="949" y="58740"/>
                    </a:lnTo>
                    <a:lnTo>
                      <a:pt x="974" y="58747"/>
                    </a:lnTo>
                    <a:cubicBezTo>
                      <a:pt x="977" y="58678"/>
                      <a:pt x="949" y="58646"/>
                      <a:pt x="960" y="58552"/>
                    </a:cubicBezTo>
                    <a:cubicBezTo>
                      <a:pt x="960" y="58377"/>
                      <a:pt x="974" y="58203"/>
                      <a:pt x="998" y="58032"/>
                    </a:cubicBezTo>
                    <a:cubicBezTo>
                      <a:pt x="1044" y="57669"/>
                      <a:pt x="1120" y="57296"/>
                      <a:pt x="1201" y="56919"/>
                    </a:cubicBezTo>
                    <a:cubicBezTo>
                      <a:pt x="1368" y="56175"/>
                      <a:pt x="1577" y="55429"/>
                      <a:pt x="1794" y="54682"/>
                    </a:cubicBezTo>
                    <a:cubicBezTo>
                      <a:pt x="2705" y="51712"/>
                      <a:pt x="3563" y="48711"/>
                      <a:pt x="4561" y="45748"/>
                    </a:cubicBezTo>
                    <a:cubicBezTo>
                      <a:pt x="5563" y="42785"/>
                      <a:pt x="6470" y="39794"/>
                      <a:pt x="7245" y="36748"/>
                    </a:cubicBezTo>
                    <a:cubicBezTo>
                      <a:pt x="7622" y="35229"/>
                      <a:pt x="7988" y="33683"/>
                      <a:pt x="8198" y="32117"/>
                    </a:cubicBezTo>
                    <a:lnTo>
                      <a:pt x="8941" y="27499"/>
                    </a:lnTo>
                    <a:cubicBezTo>
                      <a:pt x="9437" y="24421"/>
                      <a:pt x="9970" y="21343"/>
                      <a:pt x="10588" y="18304"/>
                    </a:cubicBezTo>
                    <a:cubicBezTo>
                      <a:pt x="10902" y="16786"/>
                      <a:pt x="11241" y="15271"/>
                      <a:pt x="11705" y="13802"/>
                    </a:cubicBezTo>
                    <a:cubicBezTo>
                      <a:pt x="11932" y="13066"/>
                      <a:pt x="12204" y="12322"/>
                      <a:pt x="12494" y="11642"/>
                    </a:cubicBezTo>
                    <a:cubicBezTo>
                      <a:pt x="12780" y="10961"/>
                      <a:pt x="13157" y="10235"/>
                      <a:pt x="13425" y="9478"/>
                    </a:cubicBezTo>
                    <a:cubicBezTo>
                      <a:pt x="13991" y="7977"/>
                      <a:pt x="14329" y="6424"/>
                      <a:pt x="14577" y="4871"/>
                    </a:cubicBezTo>
                    <a:cubicBezTo>
                      <a:pt x="14828" y="3318"/>
                      <a:pt x="14982" y="1752"/>
                      <a:pt x="15041" y="178"/>
                    </a:cubicBezTo>
                    <a:cubicBezTo>
                      <a:pt x="15036" y="63"/>
                      <a:pt x="14944" y="1"/>
                      <a:pt x="14853"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0" name="Google Shape;3963;p11">
                <a:extLst>
                  <a:ext uri="{FF2B5EF4-FFF2-40B4-BE49-F238E27FC236}">
                    <a16:creationId xmlns:a16="http://schemas.microsoft.com/office/drawing/2014/main" id="{B457087E-114D-9874-7985-706AF829C4CE}"/>
                  </a:ext>
                </a:extLst>
              </p:cNvPr>
              <p:cNvSpPr/>
              <p:nvPr/>
            </p:nvSpPr>
            <p:spPr>
              <a:xfrm>
                <a:off x="2846700" y="2254125"/>
                <a:ext cx="734375" cy="1644975"/>
              </a:xfrm>
              <a:custGeom>
                <a:avLst/>
                <a:gdLst/>
                <a:ahLst/>
                <a:cxnLst/>
                <a:rect l="l" t="t" r="r" b="b"/>
                <a:pathLst>
                  <a:path w="29375" h="65799" extrusionOk="0">
                    <a:moveTo>
                      <a:pt x="240" y="1"/>
                    </a:moveTo>
                    <a:cubicBezTo>
                      <a:pt x="230" y="1"/>
                      <a:pt x="220" y="1"/>
                      <a:pt x="210" y="3"/>
                    </a:cubicBezTo>
                    <a:cubicBezTo>
                      <a:pt x="88" y="13"/>
                      <a:pt x="1" y="125"/>
                      <a:pt x="18" y="244"/>
                    </a:cubicBezTo>
                    <a:cubicBezTo>
                      <a:pt x="106" y="990"/>
                      <a:pt x="242" y="1730"/>
                      <a:pt x="423" y="2456"/>
                    </a:cubicBezTo>
                    <a:cubicBezTo>
                      <a:pt x="598" y="3186"/>
                      <a:pt x="842" y="3898"/>
                      <a:pt x="978" y="4634"/>
                    </a:cubicBezTo>
                    <a:cubicBezTo>
                      <a:pt x="1264" y="6103"/>
                      <a:pt x="1735" y="7530"/>
                      <a:pt x="2022" y="9007"/>
                    </a:cubicBezTo>
                    <a:cubicBezTo>
                      <a:pt x="2423" y="10448"/>
                      <a:pt x="2828" y="11893"/>
                      <a:pt x="3177" y="13351"/>
                    </a:cubicBezTo>
                    <a:cubicBezTo>
                      <a:pt x="3348" y="14081"/>
                      <a:pt x="3557" y="14796"/>
                      <a:pt x="3808" y="15512"/>
                    </a:cubicBezTo>
                    <a:cubicBezTo>
                      <a:pt x="4063" y="16231"/>
                      <a:pt x="4241" y="16949"/>
                      <a:pt x="4534" y="17686"/>
                    </a:cubicBezTo>
                    <a:lnTo>
                      <a:pt x="12407" y="33861"/>
                    </a:lnTo>
                    <a:lnTo>
                      <a:pt x="13423" y="35864"/>
                    </a:lnTo>
                    <a:lnTo>
                      <a:pt x="14396" y="37888"/>
                    </a:lnTo>
                    <a:cubicBezTo>
                      <a:pt x="15014" y="39253"/>
                      <a:pt x="15778" y="40541"/>
                      <a:pt x="16386" y="41916"/>
                    </a:cubicBezTo>
                    <a:cubicBezTo>
                      <a:pt x="16989" y="43287"/>
                      <a:pt x="17750" y="44585"/>
                      <a:pt x="18350" y="45953"/>
                    </a:cubicBezTo>
                    <a:cubicBezTo>
                      <a:pt x="18954" y="47325"/>
                      <a:pt x="19631" y="48661"/>
                      <a:pt x="20329" y="49984"/>
                    </a:cubicBezTo>
                    <a:cubicBezTo>
                      <a:pt x="21027" y="51307"/>
                      <a:pt x="21645" y="52668"/>
                      <a:pt x="22329" y="54001"/>
                    </a:cubicBezTo>
                    <a:cubicBezTo>
                      <a:pt x="23016" y="55338"/>
                      <a:pt x="23697" y="56678"/>
                      <a:pt x="24447" y="57976"/>
                    </a:cubicBezTo>
                    <a:lnTo>
                      <a:pt x="25557" y="59930"/>
                    </a:lnTo>
                    <a:cubicBezTo>
                      <a:pt x="25920" y="60586"/>
                      <a:pt x="26262" y="61253"/>
                      <a:pt x="26632" y="61898"/>
                    </a:cubicBezTo>
                    <a:cubicBezTo>
                      <a:pt x="27386" y="63193"/>
                      <a:pt x="28216" y="64442"/>
                      <a:pt x="29005" y="65709"/>
                    </a:cubicBezTo>
                    <a:cubicBezTo>
                      <a:pt x="29041" y="65766"/>
                      <a:pt x="29102" y="65798"/>
                      <a:pt x="29165" y="65798"/>
                    </a:cubicBezTo>
                    <a:cubicBezTo>
                      <a:pt x="29188" y="65798"/>
                      <a:pt x="29210" y="65794"/>
                      <a:pt x="29232" y="65786"/>
                    </a:cubicBezTo>
                    <a:cubicBezTo>
                      <a:pt x="29326" y="65748"/>
                      <a:pt x="29375" y="65639"/>
                      <a:pt x="29336" y="65545"/>
                    </a:cubicBezTo>
                    <a:cubicBezTo>
                      <a:pt x="28768" y="64146"/>
                      <a:pt x="28153" y="62771"/>
                      <a:pt x="27455" y="61445"/>
                    </a:cubicBezTo>
                    <a:cubicBezTo>
                      <a:pt x="27103" y="60782"/>
                      <a:pt x="26722" y="60143"/>
                      <a:pt x="26356" y="59490"/>
                    </a:cubicBezTo>
                    <a:cubicBezTo>
                      <a:pt x="25990" y="58834"/>
                      <a:pt x="25651" y="58168"/>
                      <a:pt x="25302" y="57508"/>
                    </a:cubicBezTo>
                    <a:cubicBezTo>
                      <a:pt x="23896" y="54873"/>
                      <a:pt x="22451" y="52256"/>
                      <a:pt x="21226" y="49523"/>
                    </a:cubicBezTo>
                    <a:cubicBezTo>
                      <a:pt x="20594" y="48162"/>
                      <a:pt x="19952" y="46812"/>
                      <a:pt x="19237" y="45496"/>
                    </a:cubicBezTo>
                    <a:cubicBezTo>
                      <a:pt x="18521" y="44177"/>
                      <a:pt x="17953" y="42795"/>
                      <a:pt x="17234" y="41479"/>
                    </a:cubicBezTo>
                    <a:cubicBezTo>
                      <a:pt x="16518" y="40160"/>
                      <a:pt x="15960" y="38768"/>
                      <a:pt x="15258" y="37449"/>
                    </a:cubicBezTo>
                    <a:lnTo>
                      <a:pt x="14246" y="35446"/>
                    </a:lnTo>
                    <a:lnTo>
                      <a:pt x="13280" y="33418"/>
                    </a:lnTo>
                    <a:cubicBezTo>
                      <a:pt x="12634" y="32067"/>
                      <a:pt x="11898" y="30759"/>
                      <a:pt x="11290" y="29391"/>
                    </a:cubicBezTo>
                    <a:cubicBezTo>
                      <a:pt x="10683" y="28019"/>
                      <a:pt x="9943" y="26717"/>
                      <a:pt x="9287" y="25374"/>
                    </a:cubicBezTo>
                    <a:cubicBezTo>
                      <a:pt x="8635" y="24030"/>
                      <a:pt x="7961" y="22676"/>
                      <a:pt x="7267" y="21364"/>
                    </a:cubicBezTo>
                    <a:cubicBezTo>
                      <a:pt x="6576" y="20052"/>
                      <a:pt x="5972" y="18632"/>
                      <a:pt x="5319" y="17351"/>
                    </a:cubicBezTo>
                    <a:cubicBezTo>
                      <a:pt x="4737" y="16042"/>
                      <a:pt x="4440" y="14545"/>
                      <a:pt x="3986" y="13125"/>
                    </a:cubicBezTo>
                    <a:cubicBezTo>
                      <a:pt x="3533" y="11701"/>
                      <a:pt x="3166" y="10252"/>
                      <a:pt x="2814" y="8801"/>
                    </a:cubicBezTo>
                    <a:cubicBezTo>
                      <a:pt x="2608" y="8082"/>
                      <a:pt x="2381" y="7366"/>
                      <a:pt x="2207" y="6637"/>
                    </a:cubicBezTo>
                    <a:cubicBezTo>
                      <a:pt x="2032" y="5908"/>
                      <a:pt x="1858" y="5178"/>
                      <a:pt x="1631" y="4470"/>
                    </a:cubicBezTo>
                    <a:cubicBezTo>
                      <a:pt x="1404" y="3758"/>
                      <a:pt x="1289" y="3015"/>
                      <a:pt x="1104" y="2289"/>
                    </a:cubicBezTo>
                    <a:cubicBezTo>
                      <a:pt x="922" y="1559"/>
                      <a:pt x="699" y="844"/>
                      <a:pt x="441" y="142"/>
                    </a:cubicBezTo>
                    <a:cubicBezTo>
                      <a:pt x="409" y="55"/>
                      <a:pt x="327" y="1"/>
                      <a:pt x="24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1" name="Google Shape;3964;p11">
                <a:extLst>
                  <a:ext uri="{FF2B5EF4-FFF2-40B4-BE49-F238E27FC236}">
                    <a16:creationId xmlns:a16="http://schemas.microsoft.com/office/drawing/2014/main" id="{40A29C95-51A1-7231-20B6-F3AD8021A87F}"/>
                  </a:ext>
                </a:extLst>
              </p:cNvPr>
              <p:cNvSpPr/>
              <p:nvPr/>
            </p:nvSpPr>
            <p:spPr>
              <a:xfrm>
                <a:off x="1304375" y="358550"/>
                <a:ext cx="1843275" cy="1340575"/>
              </a:xfrm>
              <a:custGeom>
                <a:avLst/>
                <a:gdLst/>
                <a:ahLst/>
                <a:cxnLst/>
                <a:rect l="l" t="t" r="r" b="b"/>
                <a:pathLst>
                  <a:path w="73731" h="53623" extrusionOk="0">
                    <a:moveTo>
                      <a:pt x="48148" y="1"/>
                    </a:moveTo>
                    <a:cubicBezTo>
                      <a:pt x="47518" y="1"/>
                      <a:pt x="46886" y="67"/>
                      <a:pt x="46265" y="219"/>
                    </a:cubicBezTo>
                    <a:cubicBezTo>
                      <a:pt x="45000" y="525"/>
                      <a:pt x="43821" y="1100"/>
                      <a:pt x="42851" y="2055"/>
                    </a:cubicBezTo>
                    <a:lnTo>
                      <a:pt x="42851" y="2055"/>
                    </a:lnTo>
                    <a:cubicBezTo>
                      <a:pt x="41383" y="1974"/>
                      <a:pt x="39931" y="1945"/>
                      <a:pt x="38469" y="1945"/>
                    </a:cubicBezTo>
                    <a:cubicBezTo>
                      <a:pt x="38308" y="1945"/>
                      <a:pt x="38146" y="1946"/>
                      <a:pt x="37984" y="1946"/>
                    </a:cubicBezTo>
                    <a:cubicBezTo>
                      <a:pt x="37677" y="1943"/>
                      <a:pt x="37369" y="1942"/>
                      <a:pt x="37062" y="1942"/>
                    </a:cubicBezTo>
                    <a:cubicBezTo>
                      <a:pt x="35671" y="1942"/>
                      <a:pt x="34282" y="1973"/>
                      <a:pt x="32892" y="2034"/>
                    </a:cubicBezTo>
                    <a:cubicBezTo>
                      <a:pt x="29493" y="2208"/>
                      <a:pt x="26108" y="2602"/>
                      <a:pt x="22762" y="3213"/>
                    </a:cubicBezTo>
                    <a:cubicBezTo>
                      <a:pt x="19415" y="3887"/>
                      <a:pt x="16131" y="4955"/>
                      <a:pt x="13095" y="6658"/>
                    </a:cubicBezTo>
                    <a:cubicBezTo>
                      <a:pt x="12714" y="6874"/>
                      <a:pt x="12355" y="7122"/>
                      <a:pt x="12006" y="7380"/>
                    </a:cubicBezTo>
                    <a:cubicBezTo>
                      <a:pt x="11657" y="7638"/>
                      <a:pt x="11322" y="7914"/>
                      <a:pt x="10980" y="8183"/>
                    </a:cubicBezTo>
                    <a:cubicBezTo>
                      <a:pt x="10338" y="8758"/>
                      <a:pt x="9727" y="9369"/>
                      <a:pt x="9155" y="10015"/>
                    </a:cubicBezTo>
                    <a:cubicBezTo>
                      <a:pt x="8024" y="11313"/>
                      <a:pt x="6977" y="12677"/>
                      <a:pt x="6066" y="14126"/>
                    </a:cubicBezTo>
                    <a:cubicBezTo>
                      <a:pt x="2454" y="19957"/>
                      <a:pt x="584" y="26724"/>
                      <a:pt x="137" y="33508"/>
                    </a:cubicBezTo>
                    <a:cubicBezTo>
                      <a:pt x="64" y="34360"/>
                      <a:pt x="1" y="35211"/>
                      <a:pt x="18" y="36063"/>
                    </a:cubicBezTo>
                    <a:cubicBezTo>
                      <a:pt x="36" y="36911"/>
                      <a:pt x="50" y="37769"/>
                      <a:pt x="113" y="38614"/>
                    </a:cubicBezTo>
                    <a:cubicBezTo>
                      <a:pt x="186" y="40313"/>
                      <a:pt x="291" y="42023"/>
                      <a:pt x="612" y="43695"/>
                    </a:cubicBezTo>
                    <a:cubicBezTo>
                      <a:pt x="936" y="45367"/>
                      <a:pt x="1257" y="47031"/>
                      <a:pt x="1673" y="48686"/>
                    </a:cubicBezTo>
                    <a:cubicBezTo>
                      <a:pt x="2088" y="50340"/>
                      <a:pt x="2695" y="51938"/>
                      <a:pt x="3376" y="53494"/>
                    </a:cubicBezTo>
                    <a:cubicBezTo>
                      <a:pt x="3412" y="53573"/>
                      <a:pt x="3491" y="53622"/>
                      <a:pt x="3574" y="53622"/>
                    </a:cubicBezTo>
                    <a:cubicBezTo>
                      <a:pt x="3594" y="53622"/>
                      <a:pt x="3614" y="53619"/>
                      <a:pt x="3634" y="53613"/>
                    </a:cubicBezTo>
                    <a:cubicBezTo>
                      <a:pt x="3749" y="53575"/>
                      <a:pt x="3815" y="53453"/>
                      <a:pt x="3780" y="53337"/>
                    </a:cubicBezTo>
                    <a:cubicBezTo>
                      <a:pt x="3285" y="51722"/>
                      <a:pt x="2831" y="50116"/>
                      <a:pt x="2353" y="48508"/>
                    </a:cubicBezTo>
                    <a:cubicBezTo>
                      <a:pt x="1872" y="46899"/>
                      <a:pt x="1519" y="45248"/>
                      <a:pt x="1313" y="43587"/>
                    </a:cubicBezTo>
                    <a:cubicBezTo>
                      <a:pt x="1111" y="41926"/>
                      <a:pt x="852" y="40258"/>
                      <a:pt x="832" y="38582"/>
                    </a:cubicBezTo>
                    <a:cubicBezTo>
                      <a:pt x="807" y="36907"/>
                      <a:pt x="821" y="35232"/>
                      <a:pt x="922" y="33564"/>
                    </a:cubicBezTo>
                    <a:cubicBezTo>
                      <a:pt x="1069" y="30207"/>
                      <a:pt x="1833" y="26937"/>
                      <a:pt x="2720" y="23705"/>
                    </a:cubicBezTo>
                    <a:cubicBezTo>
                      <a:pt x="3606" y="20470"/>
                      <a:pt x="5072" y="17434"/>
                      <a:pt x="6785" y="14579"/>
                    </a:cubicBezTo>
                    <a:cubicBezTo>
                      <a:pt x="8499" y="11721"/>
                      <a:pt x="10854" y="9244"/>
                      <a:pt x="13597" y="7478"/>
                    </a:cubicBezTo>
                    <a:cubicBezTo>
                      <a:pt x="16421" y="5778"/>
                      <a:pt x="19687" y="4916"/>
                      <a:pt x="22960" y="4201"/>
                    </a:cubicBezTo>
                    <a:cubicBezTo>
                      <a:pt x="26230" y="3485"/>
                      <a:pt x="29591" y="3192"/>
                      <a:pt x="32941" y="3021"/>
                    </a:cubicBezTo>
                    <a:cubicBezTo>
                      <a:pt x="34464" y="2936"/>
                      <a:pt x="35995" y="2862"/>
                      <a:pt x="37516" y="2862"/>
                    </a:cubicBezTo>
                    <a:cubicBezTo>
                      <a:pt x="37672" y="2862"/>
                      <a:pt x="37828" y="2862"/>
                      <a:pt x="37984" y="2864"/>
                    </a:cubicBezTo>
                    <a:cubicBezTo>
                      <a:pt x="39659" y="2882"/>
                      <a:pt x="41352" y="2930"/>
                      <a:pt x="43013" y="3046"/>
                    </a:cubicBezTo>
                    <a:cubicBezTo>
                      <a:pt x="43021" y="3046"/>
                      <a:pt x="43030" y="3046"/>
                      <a:pt x="43038" y="3046"/>
                    </a:cubicBezTo>
                    <a:cubicBezTo>
                      <a:pt x="43172" y="3046"/>
                      <a:pt x="43302" y="2994"/>
                      <a:pt x="43397" y="2899"/>
                    </a:cubicBezTo>
                    <a:lnTo>
                      <a:pt x="43418" y="2875"/>
                    </a:lnTo>
                    <a:cubicBezTo>
                      <a:pt x="44210" y="2072"/>
                      <a:pt x="45320" y="1451"/>
                      <a:pt x="46489" y="1147"/>
                    </a:cubicBezTo>
                    <a:cubicBezTo>
                      <a:pt x="47046" y="1001"/>
                      <a:pt x="47623" y="932"/>
                      <a:pt x="48203" y="932"/>
                    </a:cubicBezTo>
                    <a:cubicBezTo>
                      <a:pt x="48840" y="932"/>
                      <a:pt x="49481" y="1015"/>
                      <a:pt x="50108" y="1168"/>
                    </a:cubicBezTo>
                    <a:cubicBezTo>
                      <a:pt x="52592" y="1796"/>
                      <a:pt x="55056" y="2487"/>
                      <a:pt x="57436" y="3415"/>
                    </a:cubicBezTo>
                    <a:cubicBezTo>
                      <a:pt x="59785" y="4382"/>
                      <a:pt x="62015" y="5618"/>
                      <a:pt x="64077" y="7097"/>
                    </a:cubicBezTo>
                    <a:cubicBezTo>
                      <a:pt x="66129" y="8570"/>
                      <a:pt x="67962" y="10364"/>
                      <a:pt x="69382" y="12451"/>
                    </a:cubicBezTo>
                    <a:cubicBezTo>
                      <a:pt x="70792" y="14548"/>
                      <a:pt x="71762" y="16907"/>
                      <a:pt x="72237" y="19388"/>
                    </a:cubicBezTo>
                    <a:cubicBezTo>
                      <a:pt x="72697" y="21866"/>
                      <a:pt x="72732" y="24421"/>
                      <a:pt x="72512" y="26958"/>
                    </a:cubicBezTo>
                    <a:cubicBezTo>
                      <a:pt x="72289" y="29498"/>
                      <a:pt x="71692" y="31997"/>
                      <a:pt x="71029" y="34464"/>
                    </a:cubicBezTo>
                    <a:cubicBezTo>
                      <a:pt x="70366" y="36935"/>
                      <a:pt x="69581" y="39385"/>
                      <a:pt x="68611" y="41769"/>
                    </a:cubicBezTo>
                    <a:cubicBezTo>
                      <a:pt x="68576" y="41859"/>
                      <a:pt x="68614" y="41961"/>
                      <a:pt x="68698" y="42009"/>
                    </a:cubicBezTo>
                    <a:cubicBezTo>
                      <a:pt x="68725" y="42021"/>
                      <a:pt x="68753" y="42027"/>
                      <a:pt x="68780" y="42027"/>
                    </a:cubicBezTo>
                    <a:cubicBezTo>
                      <a:pt x="68849" y="42027"/>
                      <a:pt x="68913" y="41991"/>
                      <a:pt x="68946" y="41926"/>
                    </a:cubicBezTo>
                    <a:cubicBezTo>
                      <a:pt x="70129" y="39612"/>
                      <a:pt x="71137" y="37204"/>
                      <a:pt x="71902" y="34716"/>
                    </a:cubicBezTo>
                    <a:cubicBezTo>
                      <a:pt x="72662" y="32224"/>
                      <a:pt x="73151" y="29655"/>
                      <a:pt x="73441" y="27056"/>
                    </a:cubicBezTo>
                    <a:cubicBezTo>
                      <a:pt x="73730" y="24456"/>
                      <a:pt x="73716" y="21796"/>
                      <a:pt x="73214" y="19196"/>
                    </a:cubicBezTo>
                    <a:cubicBezTo>
                      <a:pt x="72711" y="16597"/>
                      <a:pt x="71622" y="14129"/>
                      <a:pt x="70157" y="11931"/>
                    </a:cubicBezTo>
                    <a:cubicBezTo>
                      <a:pt x="68691" y="9732"/>
                      <a:pt x="66820" y="7827"/>
                      <a:pt x="64713" y="6239"/>
                    </a:cubicBezTo>
                    <a:cubicBezTo>
                      <a:pt x="62605" y="4651"/>
                      <a:pt x="60228" y="3468"/>
                      <a:pt x="57789" y="2533"/>
                    </a:cubicBezTo>
                    <a:cubicBezTo>
                      <a:pt x="56578" y="2041"/>
                      <a:pt x="55346" y="1597"/>
                      <a:pt x="54100" y="1220"/>
                    </a:cubicBezTo>
                    <a:cubicBezTo>
                      <a:pt x="52851" y="847"/>
                      <a:pt x="51640" y="526"/>
                      <a:pt x="50321" y="243"/>
                    </a:cubicBezTo>
                    <a:cubicBezTo>
                      <a:pt x="49613" y="91"/>
                      <a:pt x="48881" y="1"/>
                      <a:pt x="48148"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2" name="Google Shape;3965;p11">
                <a:extLst>
                  <a:ext uri="{FF2B5EF4-FFF2-40B4-BE49-F238E27FC236}">
                    <a16:creationId xmlns:a16="http://schemas.microsoft.com/office/drawing/2014/main" id="{59E7171F-CA48-1CE8-1D3C-4DFC11709A3F}"/>
                  </a:ext>
                </a:extLst>
              </p:cNvPr>
              <p:cNvSpPr/>
              <p:nvPr/>
            </p:nvSpPr>
            <p:spPr>
              <a:xfrm>
                <a:off x="1651150" y="1000675"/>
                <a:ext cx="153775" cy="746325"/>
              </a:xfrm>
              <a:custGeom>
                <a:avLst/>
                <a:gdLst/>
                <a:ahLst/>
                <a:cxnLst/>
                <a:rect l="l" t="t" r="r" b="b"/>
                <a:pathLst>
                  <a:path w="6151" h="29853" extrusionOk="0">
                    <a:moveTo>
                      <a:pt x="5900" y="0"/>
                    </a:moveTo>
                    <a:cubicBezTo>
                      <a:pt x="5836" y="0"/>
                      <a:pt x="5771" y="29"/>
                      <a:pt x="5725" y="97"/>
                    </a:cubicBezTo>
                    <a:cubicBezTo>
                      <a:pt x="4287" y="2208"/>
                      <a:pt x="3422" y="4599"/>
                      <a:pt x="2707" y="7007"/>
                    </a:cubicBezTo>
                    <a:cubicBezTo>
                      <a:pt x="2249" y="8193"/>
                      <a:pt x="2148" y="9456"/>
                      <a:pt x="1743" y="10660"/>
                    </a:cubicBezTo>
                    <a:cubicBezTo>
                      <a:pt x="1656" y="11285"/>
                      <a:pt x="1572" y="11903"/>
                      <a:pt x="1433" y="12524"/>
                    </a:cubicBezTo>
                    <a:cubicBezTo>
                      <a:pt x="1293" y="13142"/>
                      <a:pt x="1276" y="13780"/>
                      <a:pt x="1216" y="14405"/>
                    </a:cubicBezTo>
                    <a:cubicBezTo>
                      <a:pt x="1154" y="15026"/>
                      <a:pt x="1049" y="15651"/>
                      <a:pt x="1059" y="16283"/>
                    </a:cubicBezTo>
                    <a:cubicBezTo>
                      <a:pt x="1066" y="16918"/>
                      <a:pt x="997" y="17539"/>
                      <a:pt x="962" y="18174"/>
                    </a:cubicBezTo>
                    <a:cubicBezTo>
                      <a:pt x="941" y="18488"/>
                      <a:pt x="962" y="18802"/>
                      <a:pt x="972" y="19109"/>
                    </a:cubicBezTo>
                    <a:cubicBezTo>
                      <a:pt x="979" y="19420"/>
                      <a:pt x="962" y="19734"/>
                      <a:pt x="941" y="20045"/>
                    </a:cubicBezTo>
                    <a:cubicBezTo>
                      <a:pt x="874" y="20669"/>
                      <a:pt x="972" y="21297"/>
                      <a:pt x="920" y="21919"/>
                    </a:cubicBezTo>
                    <a:cubicBezTo>
                      <a:pt x="780" y="23168"/>
                      <a:pt x="990" y="24421"/>
                      <a:pt x="972" y="25670"/>
                    </a:cubicBezTo>
                    <a:cubicBezTo>
                      <a:pt x="969" y="26295"/>
                      <a:pt x="976" y="26920"/>
                      <a:pt x="1011" y="27551"/>
                    </a:cubicBezTo>
                    <a:cubicBezTo>
                      <a:pt x="1012" y="27580"/>
                      <a:pt x="1014" y="27609"/>
                      <a:pt x="1016" y="27638"/>
                    </a:cubicBezTo>
                    <a:lnTo>
                      <a:pt x="1016" y="27638"/>
                    </a:lnTo>
                    <a:cubicBezTo>
                      <a:pt x="806" y="27385"/>
                      <a:pt x="593" y="27133"/>
                      <a:pt x="365" y="26888"/>
                    </a:cubicBezTo>
                    <a:cubicBezTo>
                      <a:pt x="325" y="26845"/>
                      <a:pt x="277" y="26827"/>
                      <a:pt x="230" y="26827"/>
                    </a:cubicBezTo>
                    <a:cubicBezTo>
                      <a:pt x="112" y="26827"/>
                      <a:pt x="1" y="26943"/>
                      <a:pt x="51" y="27080"/>
                    </a:cubicBezTo>
                    <a:cubicBezTo>
                      <a:pt x="208" y="27530"/>
                      <a:pt x="386" y="27967"/>
                      <a:pt x="571" y="28403"/>
                    </a:cubicBezTo>
                    <a:cubicBezTo>
                      <a:pt x="763" y="28832"/>
                      <a:pt x="993" y="29240"/>
                      <a:pt x="1258" y="29628"/>
                    </a:cubicBezTo>
                    <a:lnTo>
                      <a:pt x="1272" y="29649"/>
                    </a:lnTo>
                    <a:cubicBezTo>
                      <a:pt x="1368" y="29791"/>
                      <a:pt x="1508" y="29853"/>
                      <a:pt x="1646" y="29853"/>
                    </a:cubicBezTo>
                    <a:cubicBezTo>
                      <a:pt x="1901" y="29853"/>
                      <a:pt x="2152" y="29640"/>
                      <a:pt x="2106" y="29328"/>
                    </a:cubicBezTo>
                    <a:cubicBezTo>
                      <a:pt x="2023" y="28752"/>
                      <a:pt x="2044" y="28113"/>
                      <a:pt x="2019" y="27502"/>
                    </a:cubicBezTo>
                    <a:lnTo>
                      <a:pt x="1921" y="25646"/>
                    </a:lnTo>
                    <a:cubicBezTo>
                      <a:pt x="1845" y="24407"/>
                      <a:pt x="2040" y="23165"/>
                      <a:pt x="1904" y="21919"/>
                    </a:cubicBezTo>
                    <a:cubicBezTo>
                      <a:pt x="1852" y="21301"/>
                      <a:pt x="1963" y="20680"/>
                      <a:pt x="1911" y="20059"/>
                    </a:cubicBezTo>
                    <a:cubicBezTo>
                      <a:pt x="1859" y="19434"/>
                      <a:pt x="1932" y="18813"/>
                      <a:pt x="1949" y="18195"/>
                    </a:cubicBezTo>
                    <a:cubicBezTo>
                      <a:pt x="1967" y="17574"/>
                      <a:pt x="1932" y="16960"/>
                      <a:pt x="2009" y="16345"/>
                    </a:cubicBezTo>
                    <a:cubicBezTo>
                      <a:pt x="2089" y="15731"/>
                      <a:pt x="2120" y="15113"/>
                      <a:pt x="2159" y="14499"/>
                    </a:cubicBezTo>
                    <a:cubicBezTo>
                      <a:pt x="2386" y="13288"/>
                      <a:pt x="2406" y="12042"/>
                      <a:pt x="2707" y="10845"/>
                    </a:cubicBezTo>
                    <a:cubicBezTo>
                      <a:pt x="2783" y="10542"/>
                      <a:pt x="2808" y="10238"/>
                      <a:pt x="2836" y="9928"/>
                    </a:cubicBezTo>
                    <a:cubicBezTo>
                      <a:pt x="2874" y="9621"/>
                      <a:pt x="2937" y="9317"/>
                      <a:pt x="3031" y="9020"/>
                    </a:cubicBezTo>
                    <a:cubicBezTo>
                      <a:pt x="3241" y="8441"/>
                      <a:pt x="3289" y="7816"/>
                      <a:pt x="3481" y="7226"/>
                    </a:cubicBezTo>
                    <a:cubicBezTo>
                      <a:pt x="3673" y="6640"/>
                      <a:pt x="3869" y="6054"/>
                      <a:pt x="4022" y="5457"/>
                    </a:cubicBezTo>
                    <a:cubicBezTo>
                      <a:pt x="4172" y="4860"/>
                      <a:pt x="4486" y="4319"/>
                      <a:pt x="4654" y="3719"/>
                    </a:cubicBezTo>
                    <a:cubicBezTo>
                      <a:pt x="4738" y="3423"/>
                      <a:pt x="4849" y="3133"/>
                      <a:pt x="4992" y="2861"/>
                    </a:cubicBezTo>
                    <a:cubicBezTo>
                      <a:pt x="5139" y="2592"/>
                      <a:pt x="5216" y="2285"/>
                      <a:pt x="5334" y="2002"/>
                    </a:cubicBezTo>
                    <a:cubicBezTo>
                      <a:pt x="5453" y="1720"/>
                      <a:pt x="5645" y="1468"/>
                      <a:pt x="5767" y="1189"/>
                    </a:cubicBezTo>
                    <a:cubicBezTo>
                      <a:pt x="5889" y="910"/>
                      <a:pt x="6018" y="627"/>
                      <a:pt x="6092" y="327"/>
                    </a:cubicBezTo>
                    <a:lnTo>
                      <a:pt x="6109" y="271"/>
                    </a:lnTo>
                    <a:cubicBezTo>
                      <a:pt x="6151" y="116"/>
                      <a:pt x="6027" y="0"/>
                      <a:pt x="590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3" name="Google Shape;3966;p11">
                <a:extLst>
                  <a:ext uri="{FF2B5EF4-FFF2-40B4-BE49-F238E27FC236}">
                    <a16:creationId xmlns:a16="http://schemas.microsoft.com/office/drawing/2014/main" id="{591578B4-F04D-D282-9475-740B0CA2BB59}"/>
                  </a:ext>
                </a:extLst>
              </p:cNvPr>
              <p:cNvSpPr/>
              <p:nvPr/>
            </p:nvSpPr>
            <p:spPr>
              <a:xfrm>
                <a:off x="1764000" y="851925"/>
                <a:ext cx="132600" cy="679875"/>
              </a:xfrm>
              <a:custGeom>
                <a:avLst/>
                <a:gdLst/>
                <a:ahLst/>
                <a:cxnLst/>
                <a:rect l="l" t="t" r="r" b="b"/>
                <a:pathLst>
                  <a:path w="5304" h="27195" extrusionOk="0">
                    <a:moveTo>
                      <a:pt x="2908" y="1"/>
                    </a:moveTo>
                    <a:cubicBezTo>
                      <a:pt x="2827" y="1"/>
                      <a:pt x="2748" y="48"/>
                      <a:pt x="2712" y="125"/>
                    </a:cubicBezTo>
                    <a:cubicBezTo>
                      <a:pt x="1735" y="2302"/>
                      <a:pt x="1107" y="4605"/>
                      <a:pt x="702" y="6944"/>
                    </a:cubicBezTo>
                    <a:cubicBezTo>
                      <a:pt x="534" y="7519"/>
                      <a:pt x="552" y="8127"/>
                      <a:pt x="430" y="8706"/>
                    </a:cubicBezTo>
                    <a:cubicBezTo>
                      <a:pt x="231" y="9282"/>
                      <a:pt x="238" y="9882"/>
                      <a:pt x="192" y="10475"/>
                    </a:cubicBezTo>
                    <a:cubicBezTo>
                      <a:pt x="143" y="11069"/>
                      <a:pt x="28" y="11658"/>
                      <a:pt x="63" y="12262"/>
                    </a:cubicBezTo>
                    <a:cubicBezTo>
                      <a:pt x="98" y="12862"/>
                      <a:pt x="0" y="13459"/>
                      <a:pt x="63" y="14059"/>
                    </a:cubicBezTo>
                    <a:cubicBezTo>
                      <a:pt x="129" y="14656"/>
                      <a:pt x="192" y="15246"/>
                      <a:pt x="203" y="15857"/>
                    </a:cubicBezTo>
                    <a:cubicBezTo>
                      <a:pt x="217" y="16467"/>
                      <a:pt x="433" y="17033"/>
                      <a:pt x="471" y="17626"/>
                    </a:cubicBezTo>
                    <a:cubicBezTo>
                      <a:pt x="506" y="17923"/>
                      <a:pt x="527" y="18219"/>
                      <a:pt x="611" y="18509"/>
                    </a:cubicBezTo>
                    <a:cubicBezTo>
                      <a:pt x="695" y="18795"/>
                      <a:pt x="758" y="19088"/>
                      <a:pt x="793" y="19385"/>
                    </a:cubicBezTo>
                    <a:cubicBezTo>
                      <a:pt x="827" y="19982"/>
                      <a:pt x="1037" y="20554"/>
                      <a:pt x="1204" y="21126"/>
                    </a:cubicBezTo>
                    <a:cubicBezTo>
                      <a:pt x="1637" y="22247"/>
                      <a:pt x="1867" y="23440"/>
                      <a:pt x="2468" y="24515"/>
                    </a:cubicBezTo>
                    <a:cubicBezTo>
                      <a:pt x="2604" y="24784"/>
                      <a:pt x="2764" y="25045"/>
                      <a:pt x="2928" y="25307"/>
                    </a:cubicBezTo>
                    <a:cubicBezTo>
                      <a:pt x="3071" y="25583"/>
                      <a:pt x="3239" y="25848"/>
                      <a:pt x="3420" y="26099"/>
                    </a:cubicBezTo>
                    <a:cubicBezTo>
                      <a:pt x="3818" y="26588"/>
                      <a:pt x="4335" y="26989"/>
                      <a:pt x="5012" y="27188"/>
                    </a:cubicBezTo>
                    <a:cubicBezTo>
                      <a:pt x="5028" y="27192"/>
                      <a:pt x="5044" y="27194"/>
                      <a:pt x="5059" y="27194"/>
                    </a:cubicBezTo>
                    <a:cubicBezTo>
                      <a:pt x="5213" y="27194"/>
                      <a:pt x="5303" y="26998"/>
                      <a:pt x="5183" y="26878"/>
                    </a:cubicBezTo>
                    <a:lnTo>
                      <a:pt x="5134" y="26839"/>
                    </a:lnTo>
                    <a:cubicBezTo>
                      <a:pt x="4757" y="26504"/>
                      <a:pt x="4502" y="25988"/>
                      <a:pt x="4178" y="25541"/>
                    </a:cubicBezTo>
                    <a:cubicBezTo>
                      <a:pt x="3857" y="25091"/>
                      <a:pt x="3536" y="24623"/>
                      <a:pt x="3344" y="24086"/>
                    </a:cubicBezTo>
                    <a:cubicBezTo>
                      <a:pt x="2914" y="23039"/>
                      <a:pt x="2398" y="21999"/>
                      <a:pt x="2178" y="20858"/>
                    </a:cubicBezTo>
                    <a:cubicBezTo>
                      <a:pt x="1585" y="18631"/>
                      <a:pt x="1117" y="16314"/>
                      <a:pt x="1051" y="14025"/>
                    </a:cubicBezTo>
                    <a:cubicBezTo>
                      <a:pt x="1019" y="13449"/>
                      <a:pt x="1009" y="12866"/>
                      <a:pt x="1030" y="12290"/>
                    </a:cubicBezTo>
                    <a:cubicBezTo>
                      <a:pt x="1138" y="11714"/>
                      <a:pt x="1044" y="11131"/>
                      <a:pt x="1114" y="10556"/>
                    </a:cubicBezTo>
                    <a:cubicBezTo>
                      <a:pt x="1183" y="9980"/>
                      <a:pt x="1239" y="9404"/>
                      <a:pt x="1264" y="8818"/>
                    </a:cubicBezTo>
                    <a:cubicBezTo>
                      <a:pt x="1292" y="8235"/>
                      <a:pt x="1515" y="7680"/>
                      <a:pt x="1543" y="7097"/>
                    </a:cubicBezTo>
                    <a:cubicBezTo>
                      <a:pt x="1574" y="6511"/>
                      <a:pt x="1798" y="5960"/>
                      <a:pt x="1888" y="5384"/>
                    </a:cubicBezTo>
                    <a:cubicBezTo>
                      <a:pt x="1927" y="5094"/>
                      <a:pt x="1962" y="4804"/>
                      <a:pt x="2035" y="4522"/>
                    </a:cubicBezTo>
                    <a:cubicBezTo>
                      <a:pt x="2112" y="4239"/>
                      <a:pt x="2209" y="3963"/>
                      <a:pt x="2279" y="3681"/>
                    </a:cubicBezTo>
                    <a:cubicBezTo>
                      <a:pt x="2321" y="3087"/>
                      <a:pt x="2604" y="2560"/>
                      <a:pt x="2684" y="1974"/>
                    </a:cubicBezTo>
                    <a:cubicBezTo>
                      <a:pt x="2726" y="1681"/>
                      <a:pt x="2876" y="1426"/>
                      <a:pt x="2963" y="1147"/>
                    </a:cubicBezTo>
                    <a:cubicBezTo>
                      <a:pt x="3050" y="864"/>
                      <a:pt x="3106" y="575"/>
                      <a:pt x="3124" y="282"/>
                    </a:cubicBezTo>
                    <a:lnTo>
                      <a:pt x="3124" y="222"/>
                    </a:lnTo>
                    <a:cubicBezTo>
                      <a:pt x="3127" y="135"/>
                      <a:pt x="3075" y="55"/>
                      <a:pt x="2995" y="20"/>
                    </a:cubicBezTo>
                    <a:cubicBezTo>
                      <a:pt x="2967" y="7"/>
                      <a:pt x="2937" y="1"/>
                      <a:pt x="2908"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4" name="Google Shape;3967;p11">
                <a:extLst>
                  <a:ext uri="{FF2B5EF4-FFF2-40B4-BE49-F238E27FC236}">
                    <a16:creationId xmlns:a16="http://schemas.microsoft.com/office/drawing/2014/main" id="{EFA32933-2A3D-4AEF-E53D-15821A3F69A7}"/>
                  </a:ext>
                </a:extLst>
              </p:cNvPr>
              <p:cNvSpPr/>
              <p:nvPr/>
            </p:nvSpPr>
            <p:spPr>
              <a:xfrm>
                <a:off x="2092825" y="774425"/>
                <a:ext cx="471925" cy="643350"/>
              </a:xfrm>
              <a:custGeom>
                <a:avLst/>
                <a:gdLst/>
                <a:ahLst/>
                <a:cxnLst/>
                <a:rect l="l" t="t" r="r" b="b"/>
                <a:pathLst>
                  <a:path w="18877" h="25734" extrusionOk="0">
                    <a:moveTo>
                      <a:pt x="676" y="0"/>
                    </a:moveTo>
                    <a:cubicBezTo>
                      <a:pt x="586" y="0"/>
                      <a:pt x="500" y="54"/>
                      <a:pt x="465" y="147"/>
                    </a:cubicBezTo>
                    <a:cubicBezTo>
                      <a:pt x="335" y="509"/>
                      <a:pt x="252" y="886"/>
                      <a:pt x="220" y="1270"/>
                    </a:cubicBezTo>
                    <a:cubicBezTo>
                      <a:pt x="185" y="1651"/>
                      <a:pt x="227" y="2035"/>
                      <a:pt x="157" y="2415"/>
                    </a:cubicBezTo>
                    <a:cubicBezTo>
                      <a:pt x="25" y="3169"/>
                      <a:pt x="126" y="3933"/>
                      <a:pt x="7" y="4690"/>
                    </a:cubicBezTo>
                    <a:cubicBezTo>
                      <a:pt x="0" y="5071"/>
                      <a:pt x="32" y="5455"/>
                      <a:pt x="42" y="5835"/>
                    </a:cubicBezTo>
                    <a:cubicBezTo>
                      <a:pt x="53" y="6215"/>
                      <a:pt x="32" y="6592"/>
                      <a:pt x="32" y="6976"/>
                    </a:cubicBezTo>
                    <a:cubicBezTo>
                      <a:pt x="21" y="7740"/>
                      <a:pt x="196" y="8494"/>
                      <a:pt x="189" y="9258"/>
                    </a:cubicBezTo>
                    <a:cubicBezTo>
                      <a:pt x="562" y="12274"/>
                      <a:pt x="1058" y="15383"/>
                      <a:pt x="2660" y="18105"/>
                    </a:cubicBezTo>
                    <a:lnTo>
                      <a:pt x="3305" y="19093"/>
                    </a:lnTo>
                    <a:lnTo>
                      <a:pt x="4038" y="20018"/>
                    </a:lnTo>
                    <a:cubicBezTo>
                      <a:pt x="4272" y="20332"/>
                      <a:pt x="4551" y="20611"/>
                      <a:pt x="4862" y="20848"/>
                    </a:cubicBezTo>
                    <a:cubicBezTo>
                      <a:pt x="5172" y="21089"/>
                      <a:pt x="5431" y="21382"/>
                      <a:pt x="5734" y="21626"/>
                    </a:cubicBezTo>
                    <a:cubicBezTo>
                      <a:pt x="6027" y="21881"/>
                      <a:pt x="6331" y="22125"/>
                      <a:pt x="6645" y="22349"/>
                    </a:cubicBezTo>
                    <a:cubicBezTo>
                      <a:pt x="6980" y="22551"/>
                      <a:pt x="7322" y="22740"/>
                      <a:pt x="7622" y="22987"/>
                    </a:cubicBezTo>
                    <a:cubicBezTo>
                      <a:pt x="7926" y="23235"/>
                      <a:pt x="8271" y="23413"/>
                      <a:pt x="8613" y="23598"/>
                    </a:cubicBezTo>
                    <a:cubicBezTo>
                      <a:pt x="8959" y="23780"/>
                      <a:pt x="9315" y="23940"/>
                      <a:pt x="9678" y="24073"/>
                    </a:cubicBezTo>
                    <a:cubicBezTo>
                      <a:pt x="11133" y="24610"/>
                      <a:pt x="12567" y="25217"/>
                      <a:pt x="14106" y="25434"/>
                    </a:cubicBezTo>
                    <a:cubicBezTo>
                      <a:pt x="14490" y="25497"/>
                      <a:pt x="14871" y="25535"/>
                      <a:pt x="15254" y="25587"/>
                    </a:cubicBezTo>
                    <a:cubicBezTo>
                      <a:pt x="15638" y="25640"/>
                      <a:pt x="16019" y="25713"/>
                      <a:pt x="16406" y="25727"/>
                    </a:cubicBezTo>
                    <a:cubicBezTo>
                      <a:pt x="16499" y="25731"/>
                      <a:pt x="16593" y="25733"/>
                      <a:pt x="16686" y="25733"/>
                    </a:cubicBezTo>
                    <a:cubicBezTo>
                      <a:pt x="17365" y="25733"/>
                      <a:pt x="18048" y="25626"/>
                      <a:pt x="18716" y="25479"/>
                    </a:cubicBezTo>
                    <a:cubicBezTo>
                      <a:pt x="18793" y="25458"/>
                      <a:pt x="18852" y="25395"/>
                      <a:pt x="18863" y="25315"/>
                    </a:cubicBezTo>
                    <a:cubicBezTo>
                      <a:pt x="18877" y="25214"/>
                      <a:pt x="18804" y="25120"/>
                      <a:pt x="18699" y="25113"/>
                    </a:cubicBezTo>
                    <a:lnTo>
                      <a:pt x="18688" y="25113"/>
                    </a:lnTo>
                    <a:cubicBezTo>
                      <a:pt x="17945" y="25029"/>
                      <a:pt x="17216" y="24837"/>
                      <a:pt x="16479" y="24788"/>
                    </a:cubicBezTo>
                    <a:cubicBezTo>
                      <a:pt x="15743" y="24739"/>
                      <a:pt x="15007" y="24663"/>
                      <a:pt x="14291" y="24474"/>
                    </a:cubicBezTo>
                    <a:cubicBezTo>
                      <a:pt x="12864" y="24136"/>
                      <a:pt x="11395" y="23846"/>
                      <a:pt x="10089" y="23151"/>
                    </a:cubicBezTo>
                    <a:cubicBezTo>
                      <a:pt x="7434" y="21968"/>
                      <a:pt x="4939" y="20119"/>
                      <a:pt x="3508" y="17613"/>
                    </a:cubicBezTo>
                    <a:cubicBezTo>
                      <a:pt x="3316" y="17303"/>
                      <a:pt x="3145" y="16981"/>
                      <a:pt x="2991" y="16653"/>
                    </a:cubicBezTo>
                    <a:cubicBezTo>
                      <a:pt x="2845" y="16315"/>
                      <a:pt x="2646" y="16008"/>
                      <a:pt x="2548" y="15648"/>
                    </a:cubicBezTo>
                    <a:cubicBezTo>
                      <a:pt x="2380" y="14926"/>
                      <a:pt x="2049" y="14266"/>
                      <a:pt x="1854" y="13551"/>
                    </a:cubicBezTo>
                    <a:cubicBezTo>
                      <a:pt x="1658" y="12836"/>
                      <a:pt x="1588" y="12099"/>
                      <a:pt x="1337" y="11387"/>
                    </a:cubicBezTo>
                    <a:cubicBezTo>
                      <a:pt x="1229" y="11028"/>
                      <a:pt x="1208" y="10658"/>
                      <a:pt x="1180" y="10284"/>
                    </a:cubicBezTo>
                    <a:cubicBezTo>
                      <a:pt x="1156" y="9908"/>
                      <a:pt x="1089" y="9541"/>
                      <a:pt x="1040" y="9171"/>
                    </a:cubicBezTo>
                    <a:cubicBezTo>
                      <a:pt x="985" y="8801"/>
                      <a:pt x="946" y="8431"/>
                      <a:pt x="929" y="8058"/>
                    </a:cubicBezTo>
                    <a:cubicBezTo>
                      <a:pt x="915" y="7688"/>
                      <a:pt x="929" y="7311"/>
                      <a:pt x="883" y="6938"/>
                    </a:cubicBezTo>
                    <a:cubicBezTo>
                      <a:pt x="761" y="6194"/>
                      <a:pt x="821" y="5444"/>
                      <a:pt x="824" y="4701"/>
                    </a:cubicBezTo>
                    <a:cubicBezTo>
                      <a:pt x="821" y="4324"/>
                      <a:pt x="761" y="3950"/>
                      <a:pt x="796" y="3574"/>
                    </a:cubicBezTo>
                    <a:cubicBezTo>
                      <a:pt x="838" y="3200"/>
                      <a:pt x="845" y="2823"/>
                      <a:pt x="824" y="2450"/>
                    </a:cubicBezTo>
                    <a:cubicBezTo>
                      <a:pt x="810" y="2073"/>
                      <a:pt x="890" y="1703"/>
                      <a:pt x="918" y="1333"/>
                    </a:cubicBezTo>
                    <a:cubicBezTo>
                      <a:pt x="946" y="956"/>
                      <a:pt x="939" y="576"/>
                      <a:pt x="897" y="202"/>
                    </a:cubicBezTo>
                    <a:lnTo>
                      <a:pt x="897" y="199"/>
                    </a:lnTo>
                    <a:cubicBezTo>
                      <a:pt x="883" y="115"/>
                      <a:pt x="831" y="45"/>
                      <a:pt x="754" y="14"/>
                    </a:cubicBezTo>
                    <a:cubicBezTo>
                      <a:pt x="729" y="5"/>
                      <a:pt x="702" y="0"/>
                      <a:pt x="67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5" name="Google Shape;3968;p11">
                <a:extLst>
                  <a:ext uri="{FF2B5EF4-FFF2-40B4-BE49-F238E27FC236}">
                    <a16:creationId xmlns:a16="http://schemas.microsoft.com/office/drawing/2014/main" id="{8631521E-4FB5-E127-491F-2008B60C6B95}"/>
                  </a:ext>
                </a:extLst>
              </p:cNvPr>
              <p:cNvSpPr/>
              <p:nvPr/>
            </p:nvSpPr>
            <p:spPr>
              <a:xfrm>
                <a:off x="2358300" y="728775"/>
                <a:ext cx="519850" cy="524550"/>
              </a:xfrm>
              <a:custGeom>
                <a:avLst/>
                <a:gdLst/>
                <a:ahLst/>
                <a:cxnLst/>
                <a:rect l="l" t="t" r="r" b="b"/>
                <a:pathLst>
                  <a:path w="20794" h="20982" extrusionOk="0">
                    <a:moveTo>
                      <a:pt x="225" y="0"/>
                    </a:moveTo>
                    <a:cubicBezTo>
                      <a:pt x="219" y="0"/>
                      <a:pt x="213" y="0"/>
                      <a:pt x="207" y="1"/>
                    </a:cubicBezTo>
                    <a:cubicBezTo>
                      <a:pt x="88" y="15"/>
                      <a:pt x="1" y="119"/>
                      <a:pt x="15" y="242"/>
                    </a:cubicBezTo>
                    <a:cubicBezTo>
                      <a:pt x="305" y="2887"/>
                      <a:pt x="1100" y="5434"/>
                      <a:pt x="2207" y="7849"/>
                    </a:cubicBezTo>
                    <a:cubicBezTo>
                      <a:pt x="2423" y="8481"/>
                      <a:pt x="2821" y="9022"/>
                      <a:pt x="3086" y="9633"/>
                    </a:cubicBezTo>
                    <a:cubicBezTo>
                      <a:pt x="3219" y="9936"/>
                      <a:pt x="3334" y="10257"/>
                      <a:pt x="3508" y="10537"/>
                    </a:cubicBezTo>
                    <a:lnTo>
                      <a:pt x="4049" y="11378"/>
                    </a:lnTo>
                    <a:cubicBezTo>
                      <a:pt x="4412" y="11936"/>
                      <a:pt x="4754" y="12515"/>
                      <a:pt x="5162" y="13039"/>
                    </a:cubicBezTo>
                    <a:cubicBezTo>
                      <a:pt x="5574" y="13562"/>
                      <a:pt x="5965" y="14107"/>
                      <a:pt x="6412" y="14606"/>
                    </a:cubicBezTo>
                    <a:lnTo>
                      <a:pt x="7811" y="16043"/>
                    </a:lnTo>
                    <a:cubicBezTo>
                      <a:pt x="8279" y="16529"/>
                      <a:pt x="8876" y="16846"/>
                      <a:pt x="9354" y="17331"/>
                    </a:cubicBezTo>
                    <a:cubicBezTo>
                      <a:pt x="9835" y="17816"/>
                      <a:pt x="10477" y="18075"/>
                      <a:pt x="11004" y="18486"/>
                    </a:cubicBezTo>
                    <a:cubicBezTo>
                      <a:pt x="11556" y="18877"/>
                      <a:pt x="12156" y="19191"/>
                      <a:pt x="12791" y="19425"/>
                    </a:cubicBezTo>
                    <a:cubicBezTo>
                      <a:pt x="13102" y="19558"/>
                      <a:pt x="13412" y="19687"/>
                      <a:pt x="13733" y="19788"/>
                    </a:cubicBezTo>
                    <a:lnTo>
                      <a:pt x="14672" y="20155"/>
                    </a:lnTo>
                    <a:cubicBezTo>
                      <a:pt x="15318" y="20343"/>
                      <a:pt x="15960" y="20559"/>
                      <a:pt x="16623" y="20664"/>
                    </a:cubicBezTo>
                    <a:cubicBezTo>
                      <a:pt x="17286" y="20769"/>
                      <a:pt x="17946" y="20877"/>
                      <a:pt x="18612" y="20961"/>
                    </a:cubicBezTo>
                    <a:cubicBezTo>
                      <a:pt x="18719" y="20975"/>
                      <a:pt x="18827" y="20981"/>
                      <a:pt x="18934" y="20981"/>
                    </a:cubicBezTo>
                    <a:cubicBezTo>
                      <a:pt x="19160" y="20981"/>
                      <a:pt x="19387" y="20955"/>
                      <a:pt x="19614" y="20929"/>
                    </a:cubicBezTo>
                    <a:cubicBezTo>
                      <a:pt x="19952" y="20891"/>
                      <a:pt x="20287" y="20859"/>
                      <a:pt x="20615" y="20800"/>
                    </a:cubicBezTo>
                    <a:cubicBezTo>
                      <a:pt x="20685" y="20786"/>
                      <a:pt x="20744" y="20734"/>
                      <a:pt x="20762" y="20664"/>
                    </a:cubicBezTo>
                    <a:cubicBezTo>
                      <a:pt x="20793" y="20563"/>
                      <a:pt x="20734" y="20458"/>
                      <a:pt x="20633" y="20434"/>
                    </a:cubicBezTo>
                    <a:lnTo>
                      <a:pt x="20619" y="20434"/>
                    </a:lnTo>
                    <a:cubicBezTo>
                      <a:pt x="19973" y="20263"/>
                      <a:pt x="19342" y="20137"/>
                      <a:pt x="18706" y="20022"/>
                    </a:cubicBezTo>
                    <a:cubicBezTo>
                      <a:pt x="18392" y="19966"/>
                      <a:pt x="18075" y="19966"/>
                      <a:pt x="17757" y="19924"/>
                    </a:cubicBezTo>
                    <a:cubicBezTo>
                      <a:pt x="17440" y="19879"/>
                      <a:pt x="17132" y="19778"/>
                      <a:pt x="16822" y="19708"/>
                    </a:cubicBezTo>
                    <a:cubicBezTo>
                      <a:pt x="15597" y="19390"/>
                      <a:pt x="14327" y="19142"/>
                      <a:pt x="13210" y="18511"/>
                    </a:cubicBezTo>
                    <a:cubicBezTo>
                      <a:pt x="10882" y="17485"/>
                      <a:pt x="8823" y="15883"/>
                      <a:pt x="7148" y="13950"/>
                    </a:cubicBezTo>
                    <a:lnTo>
                      <a:pt x="6523" y="13227"/>
                    </a:lnTo>
                    <a:cubicBezTo>
                      <a:pt x="6314" y="12983"/>
                      <a:pt x="6101" y="12742"/>
                      <a:pt x="5934" y="12466"/>
                    </a:cubicBezTo>
                    <a:cubicBezTo>
                      <a:pt x="5613" y="11908"/>
                      <a:pt x="5162" y="11444"/>
                      <a:pt x="4831" y="10889"/>
                    </a:cubicBezTo>
                    <a:cubicBezTo>
                      <a:pt x="4499" y="10334"/>
                      <a:pt x="4238" y="9751"/>
                      <a:pt x="3833" y="9235"/>
                    </a:cubicBezTo>
                    <a:cubicBezTo>
                      <a:pt x="3491" y="8687"/>
                      <a:pt x="3306" y="8059"/>
                      <a:pt x="2985" y="7493"/>
                    </a:cubicBezTo>
                    <a:cubicBezTo>
                      <a:pt x="2828" y="7211"/>
                      <a:pt x="2695" y="6918"/>
                      <a:pt x="2580" y="6614"/>
                    </a:cubicBezTo>
                    <a:cubicBezTo>
                      <a:pt x="2475" y="6307"/>
                      <a:pt x="2381" y="6000"/>
                      <a:pt x="2241" y="5707"/>
                    </a:cubicBezTo>
                    <a:cubicBezTo>
                      <a:pt x="2095" y="5417"/>
                      <a:pt x="1969" y="5117"/>
                      <a:pt x="1861" y="4813"/>
                    </a:cubicBezTo>
                    <a:lnTo>
                      <a:pt x="1582" y="3881"/>
                    </a:lnTo>
                    <a:cubicBezTo>
                      <a:pt x="1282" y="3299"/>
                      <a:pt x="1222" y="2643"/>
                      <a:pt x="971" y="2042"/>
                    </a:cubicBezTo>
                    <a:cubicBezTo>
                      <a:pt x="852" y="1735"/>
                      <a:pt x="835" y="1404"/>
                      <a:pt x="765" y="1090"/>
                    </a:cubicBezTo>
                    <a:cubicBezTo>
                      <a:pt x="692" y="772"/>
                      <a:pt x="584" y="465"/>
                      <a:pt x="448" y="172"/>
                    </a:cubicBezTo>
                    <a:lnTo>
                      <a:pt x="427" y="123"/>
                    </a:lnTo>
                    <a:cubicBezTo>
                      <a:pt x="388" y="45"/>
                      <a:pt x="309" y="0"/>
                      <a:pt x="22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6" name="Google Shape;3969;p11">
                <a:extLst>
                  <a:ext uri="{FF2B5EF4-FFF2-40B4-BE49-F238E27FC236}">
                    <a16:creationId xmlns:a16="http://schemas.microsoft.com/office/drawing/2014/main" id="{29C7B22B-8C4D-3055-C6A8-102A9D558B95}"/>
                  </a:ext>
                </a:extLst>
              </p:cNvPr>
              <p:cNvSpPr/>
              <p:nvPr/>
            </p:nvSpPr>
            <p:spPr>
              <a:xfrm>
                <a:off x="2635325" y="759825"/>
                <a:ext cx="372025" cy="408150"/>
              </a:xfrm>
              <a:custGeom>
                <a:avLst/>
                <a:gdLst/>
                <a:ahLst/>
                <a:cxnLst/>
                <a:rect l="l" t="t" r="r" b="b"/>
                <a:pathLst>
                  <a:path w="14881" h="16326" extrusionOk="0">
                    <a:moveTo>
                      <a:pt x="241" y="1"/>
                    </a:moveTo>
                    <a:cubicBezTo>
                      <a:pt x="236" y="1"/>
                      <a:pt x="232" y="1"/>
                      <a:pt x="227" y="1"/>
                    </a:cubicBezTo>
                    <a:cubicBezTo>
                      <a:pt x="101" y="5"/>
                      <a:pt x="0" y="113"/>
                      <a:pt x="4" y="242"/>
                    </a:cubicBezTo>
                    <a:cubicBezTo>
                      <a:pt x="21" y="483"/>
                      <a:pt x="77" y="720"/>
                      <a:pt x="171" y="943"/>
                    </a:cubicBezTo>
                    <a:cubicBezTo>
                      <a:pt x="276" y="1156"/>
                      <a:pt x="422" y="1345"/>
                      <a:pt x="492" y="1572"/>
                    </a:cubicBezTo>
                    <a:cubicBezTo>
                      <a:pt x="611" y="2039"/>
                      <a:pt x="935" y="2402"/>
                      <a:pt x="1047" y="2873"/>
                    </a:cubicBezTo>
                    <a:cubicBezTo>
                      <a:pt x="1274" y="3285"/>
                      <a:pt x="1487" y="3697"/>
                      <a:pt x="1686" y="4130"/>
                    </a:cubicBezTo>
                    <a:cubicBezTo>
                      <a:pt x="1881" y="4559"/>
                      <a:pt x="2185" y="4922"/>
                      <a:pt x="2370" y="5362"/>
                    </a:cubicBezTo>
                    <a:cubicBezTo>
                      <a:pt x="2551" y="5805"/>
                      <a:pt x="2949" y="6112"/>
                      <a:pt x="3092" y="6576"/>
                    </a:cubicBezTo>
                    <a:cubicBezTo>
                      <a:pt x="3239" y="7037"/>
                      <a:pt x="3553" y="7403"/>
                      <a:pt x="3808" y="7797"/>
                    </a:cubicBezTo>
                    <a:cubicBezTo>
                      <a:pt x="4066" y="8188"/>
                      <a:pt x="4279" y="8618"/>
                      <a:pt x="4582" y="8984"/>
                    </a:cubicBezTo>
                    <a:cubicBezTo>
                      <a:pt x="4882" y="9350"/>
                      <a:pt x="5106" y="9773"/>
                      <a:pt x="5406" y="10139"/>
                    </a:cubicBezTo>
                    <a:cubicBezTo>
                      <a:pt x="5720" y="10495"/>
                      <a:pt x="6013" y="10868"/>
                      <a:pt x="6285" y="11256"/>
                    </a:cubicBezTo>
                    <a:cubicBezTo>
                      <a:pt x="6561" y="11643"/>
                      <a:pt x="6948" y="11940"/>
                      <a:pt x="7235" y="12324"/>
                    </a:cubicBezTo>
                    <a:cubicBezTo>
                      <a:pt x="7381" y="12512"/>
                      <a:pt x="7524" y="12701"/>
                      <a:pt x="7713" y="12858"/>
                    </a:cubicBezTo>
                    <a:cubicBezTo>
                      <a:pt x="7901" y="13008"/>
                      <a:pt x="8069" y="13175"/>
                      <a:pt x="8219" y="13364"/>
                    </a:cubicBezTo>
                    <a:cubicBezTo>
                      <a:pt x="8519" y="13744"/>
                      <a:pt x="8903" y="14044"/>
                      <a:pt x="9304" y="14313"/>
                    </a:cubicBezTo>
                    <a:cubicBezTo>
                      <a:pt x="10117" y="14833"/>
                      <a:pt x="10850" y="15499"/>
                      <a:pt x="11792" y="15848"/>
                    </a:cubicBezTo>
                    <a:cubicBezTo>
                      <a:pt x="12270" y="15995"/>
                      <a:pt x="12731" y="16180"/>
                      <a:pt x="13220" y="16299"/>
                    </a:cubicBezTo>
                    <a:cubicBezTo>
                      <a:pt x="13366" y="16317"/>
                      <a:pt x="13513" y="16326"/>
                      <a:pt x="13660" y="16326"/>
                    </a:cubicBezTo>
                    <a:cubicBezTo>
                      <a:pt x="13764" y="16326"/>
                      <a:pt x="13869" y="16321"/>
                      <a:pt x="13973" y="16313"/>
                    </a:cubicBezTo>
                    <a:cubicBezTo>
                      <a:pt x="14225" y="16264"/>
                      <a:pt x="14476" y="16225"/>
                      <a:pt x="14713" y="16159"/>
                    </a:cubicBezTo>
                    <a:cubicBezTo>
                      <a:pt x="14773" y="16142"/>
                      <a:pt x="14818" y="16096"/>
                      <a:pt x="14842" y="16040"/>
                    </a:cubicBezTo>
                    <a:cubicBezTo>
                      <a:pt x="14881" y="15943"/>
                      <a:pt x="14828" y="15831"/>
                      <a:pt x="14727" y="15796"/>
                    </a:cubicBezTo>
                    <a:lnTo>
                      <a:pt x="14703" y="15789"/>
                    </a:lnTo>
                    <a:cubicBezTo>
                      <a:pt x="14476" y="15705"/>
                      <a:pt x="14256" y="15650"/>
                      <a:pt x="14043" y="15587"/>
                    </a:cubicBezTo>
                    <a:cubicBezTo>
                      <a:pt x="13844" y="15496"/>
                      <a:pt x="13635" y="15426"/>
                      <a:pt x="13418" y="15377"/>
                    </a:cubicBezTo>
                    <a:cubicBezTo>
                      <a:pt x="13216" y="15308"/>
                      <a:pt x="12996" y="15290"/>
                      <a:pt x="12787" y="15220"/>
                    </a:cubicBezTo>
                    <a:cubicBezTo>
                      <a:pt x="12577" y="15150"/>
                      <a:pt x="12385" y="15042"/>
                      <a:pt x="12190" y="14952"/>
                    </a:cubicBezTo>
                    <a:cubicBezTo>
                      <a:pt x="11419" y="14540"/>
                      <a:pt x="10581" y="14170"/>
                      <a:pt x="9936" y="13528"/>
                    </a:cubicBezTo>
                    <a:cubicBezTo>
                      <a:pt x="9597" y="13228"/>
                      <a:pt x="9273" y="12924"/>
                      <a:pt x="8906" y="12645"/>
                    </a:cubicBezTo>
                    <a:cubicBezTo>
                      <a:pt x="8540" y="12366"/>
                      <a:pt x="8295" y="11968"/>
                      <a:pt x="7936" y="11675"/>
                    </a:cubicBezTo>
                    <a:cubicBezTo>
                      <a:pt x="7580" y="11381"/>
                      <a:pt x="7371" y="10956"/>
                      <a:pt x="7043" y="10631"/>
                    </a:cubicBezTo>
                    <a:cubicBezTo>
                      <a:pt x="6889" y="10464"/>
                      <a:pt x="6732" y="10293"/>
                      <a:pt x="6589" y="10115"/>
                    </a:cubicBezTo>
                    <a:cubicBezTo>
                      <a:pt x="6446" y="9933"/>
                      <a:pt x="6327" y="9734"/>
                      <a:pt x="6195" y="9546"/>
                    </a:cubicBezTo>
                    <a:cubicBezTo>
                      <a:pt x="5929" y="9172"/>
                      <a:pt x="5566" y="8858"/>
                      <a:pt x="5371" y="8433"/>
                    </a:cubicBezTo>
                    <a:cubicBezTo>
                      <a:pt x="5176" y="8010"/>
                      <a:pt x="4827" y="7693"/>
                      <a:pt x="4586" y="7295"/>
                    </a:cubicBezTo>
                    <a:cubicBezTo>
                      <a:pt x="4345" y="6897"/>
                      <a:pt x="4094" y="6510"/>
                      <a:pt x="3814" y="6140"/>
                    </a:cubicBezTo>
                    <a:cubicBezTo>
                      <a:pt x="3535" y="5770"/>
                      <a:pt x="3399" y="5309"/>
                      <a:pt x="3117" y="4939"/>
                    </a:cubicBezTo>
                    <a:cubicBezTo>
                      <a:pt x="2980" y="4751"/>
                      <a:pt x="2862" y="4548"/>
                      <a:pt x="2757" y="4342"/>
                    </a:cubicBezTo>
                    <a:cubicBezTo>
                      <a:pt x="2670" y="4126"/>
                      <a:pt x="2565" y="3917"/>
                      <a:pt x="2439" y="3721"/>
                    </a:cubicBezTo>
                    <a:cubicBezTo>
                      <a:pt x="2146" y="3351"/>
                      <a:pt x="1975" y="2919"/>
                      <a:pt x="1776" y="2500"/>
                    </a:cubicBezTo>
                    <a:cubicBezTo>
                      <a:pt x="1658" y="2301"/>
                      <a:pt x="1501" y="2123"/>
                      <a:pt x="1424" y="1900"/>
                    </a:cubicBezTo>
                    <a:cubicBezTo>
                      <a:pt x="1340" y="1680"/>
                      <a:pt x="1229" y="1477"/>
                      <a:pt x="1092" y="1289"/>
                    </a:cubicBezTo>
                    <a:cubicBezTo>
                      <a:pt x="956" y="1093"/>
                      <a:pt x="907" y="860"/>
                      <a:pt x="817" y="647"/>
                    </a:cubicBezTo>
                    <a:cubicBezTo>
                      <a:pt x="709" y="434"/>
                      <a:pt x="572" y="242"/>
                      <a:pt x="408" y="71"/>
                    </a:cubicBezTo>
                    <a:lnTo>
                      <a:pt x="401" y="67"/>
                    </a:lnTo>
                    <a:cubicBezTo>
                      <a:pt x="359" y="22"/>
                      <a:pt x="302" y="1"/>
                      <a:pt x="241"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7" name="Google Shape;3970;p11">
                <a:extLst>
                  <a:ext uri="{FF2B5EF4-FFF2-40B4-BE49-F238E27FC236}">
                    <a16:creationId xmlns:a16="http://schemas.microsoft.com/office/drawing/2014/main" id="{CCAA207E-ECDC-67BC-CE90-A4A8F9165535}"/>
                  </a:ext>
                </a:extLst>
              </p:cNvPr>
              <p:cNvSpPr/>
              <p:nvPr/>
            </p:nvSpPr>
            <p:spPr>
              <a:xfrm>
                <a:off x="859425" y="482925"/>
                <a:ext cx="603650" cy="2816925"/>
              </a:xfrm>
              <a:custGeom>
                <a:avLst/>
                <a:gdLst/>
                <a:ahLst/>
                <a:cxnLst/>
                <a:rect l="l" t="t" r="r" b="b"/>
                <a:pathLst>
                  <a:path w="24146" h="112677" extrusionOk="0">
                    <a:moveTo>
                      <a:pt x="20907" y="0"/>
                    </a:moveTo>
                    <a:cubicBezTo>
                      <a:pt x="20428" y="0"/>
                      <a:pt x="19949" y="23"/>
                      <a:pt x="19471" y="67"/>
                    </a:cubicBezTo>
                    <a:cubicBezTo>
                      <a:pt x="17984" y="203"/>
                      <a:pt x="16543" y="590"/>
                      <a:pt x="15126" y="1009"/>
                    </a:cubicBezTo>
                    <a:cubicBezTo>
                      <a:pt x="14424" y="1236"/>
                      <a:pt x="13709" y="1498"/>
                      <a:pt x="13042" y="1843"/>
                    </a:cubicBezTo>
                    <a:cubicBezTo>
                      <a:pt x="12376" y="2192"/>
                      <a:pt x="11744" y="2600"/>
                      <a:pt x="11151" y="3061"/>
                    </a:cubicBezTo>
                    <a:cubicBezTo>
                      <a:pt x="9975" y="3979"/>
                      <a:pt x="8882" y="5005"/>
                      <a:pt x="7947" y="6156"/>
                    </a:cubicBezTo>
                    <a:cubicBezTo>
                      <a:pt x="6105" y="8498"/>
                      <a:pt x="4688" y="11109"/>
                      <a:pt x="3543" y="13834"/>
                    </a:cubicBezTo>
                    <a:cubicBezTo>
                      <a:pt x="2402" y="16560"/>
                      <a:pt x="1659" y="19421"/>
                      <a:pt x="1072" y="22311"/>
                    </a:cubicBezTo>
                    <a:cubicBezTo>
                      <a:pt x="482" y="25197"/>
                      <a:pt x="332" y="28153"/>
                      <a:pt x="277" y="31102"/>
                    </a:cubicBezTo>
                    <a:cubicBezTo>
                      <a:pt x="221" y="34051"/>
                      <a:pt x="577" y="37021"/>
                      <a:pt x="1383" y="39879"/>
                    </a:cubicBezTo>
                    <a:cubicBezTo>
                      <a:pt x="1568" y="40594"/>
                      <a:pt x="1809" y="41303"/>
                      <a:pt x="2035" y="42007"/>
                    </a:cubicBezTo>
                    <a:lnTo>
                      <a:pt x="2733" y="44070"/>
                    </a:lnTo>
                    <a:cubicBezTo>
                      <a:pt x="2978" y="44754"/>
                      <a:pt x="3159" y="45462"/>
                      <a:pt x="3400" y="46146"/>
                    </a:cubicBezTo>
                    <a:cubicBezTo>
                      <a:pt x="3634" y="46830"/>
                      <a:pt x="3854" y="47525"/>
                      <a:pt x="4053" y="48223"/>
                    </a:cubicBezTo>
                    <a:cubicBezTo>
                      <a:pt x="4915" y="50997"/>
                      <a:pt x="5546" y="53838"/>
                      <a:pt x="6077" y="56686"/>
                    </a:cubicBezTo>
                    <a:cubicBezTo>
                      <a:pt x="6227" y="57398"/>
                      <a:pt x="6356" y="58113"/>
                      <a:pt x="6457" y="58828"/>
                    </a:cubicBezTo>
                    <a:cubicBezTo>
                      <a:pt x="6558" y="59544"/>
                      <a:pt x="6698" y="60259"/>
                      <a:pt x="6764" y="60978"/>
                    </a:cubicBezTo>
                    <a:cubicBezTo>
                      <a:pt x="6827" y="61697"/>
                      <a:pt x="6911" y="62416"/>
                      <a:pt x="6963" y="63142"/>
                    </a:cubicBezTo>
                    <a:lnTo>
                      <a:pt x="7071" y="65306"/>
                    </a:lnTo>
                    <a:cubicBezTo>
                      <a:pt x="7113" y="68185"/>
                      <a:pt x="7050" y="71099"/>
                      <a:pt x="6345" y="73880"/>
                    </a:cubicBezTo>
                    <a:cubicBezTo>
                      <a:pt x="6017" y="75272"/>
                      <a:pt x="5532" y="76616"/>
                      <a:pt x="4963" y="77918"/>
                    </a:cubicBezTo>
                    <a:cubicBezTo>
                      <a:pt x="4841" y="78253"/>
                      <a:pt x="4653" y="78553"/>
                      <a:pt x="4478" y="78860"/>
                    </a:cubicBezTo>
                    <a:lnTo>
                      <a:pt x="3955" y="79785"/>
                    </a:lnTo>
                    <a:cubicBezTo>
                      <a:pt x="3784" y="80092"/>
                      <a:pt x="3557" y="80409"/>
                      <a:pt x="3365" y="80731"/>
                    </a:cubicBezTo>
                    <a:cubicBezTo>
                      <a:pt x="3173" y="81048"/>
                      <a:pt x="2995" y="81380"/>
                      <a:pt x="2807" y="81704"/>
                    </a:cubicBezTo>
                    <a:cubicBezTo>
                      <a:pt x="1386" y="84346"/>
                      <a:pt x="629" y="87291"/>
                      <a:pt x="311" y="90237"/>
                    </a:cubicBezTo>
                    <a:cubicBezTo>
                      <a:pt x="1" y="93193"/>
                      <a:pt x="106" y="96177"/>
                      <a:pt x="622" y="99104"/>
                    </a:cubicBezTo>
                    <a:cubicBezTo>
                      <a:pt x="894" y="100574"/>
                      <a:pt x="1310" y="102012"/>
                      <a:pt x="1861" y="103400"/>
                    </a:cubicBezTo>
                    <a:cubicBezTo>
                      <a:pt x="2419" y="104782"/>
                      <a:pt x="3138" y="106126"/>
                      <a:pt x="4080" y="107309"/>
                    </a:cubicBezTo>
                    <a:cubicBezTo>
                      <a:pt x="5023" y="108492"/>
                      <a:pt x="6216" y="109539"/>
                      <a:pt x="7514" y="110272"/>
                    </a:cubicBezTo>
                    <a:cubicBezTo>
                      <a:pt x="8809" y="111005"/>
                      <a:pt x="10167" y="111657"/>
                      <a:pt x="11601" y="112087"/>
                    </a:cubicBezTo>
                    <a:cubicBezTo>
                      <a:pt x="12812" y="112446"/>
                      <a:pt x="14082" y="112676"/>
                      <a:pt x="15352" y="112676"/>
                    </a:cubicBezTo>
                    <a:cubicBezTo>
                      <a:pt x="15586" y="112676"/>
                      <a:pt x="15820" y="112668"/>
                      <a:pt x="16054" y="112652"/>
                    </a:cubicBezTo>
                    <a:cubicBezTo>
                      <a:pt x="17555" y="112547"/>
                      <a:pt x="19062" y="112230"/>
                      <a:pt x="20357" y="111396"/>
                    </a:cubicBezTo>
                    <a:cubicBezTo>
                      <a:pt x="20437" y="111347"/>
                      <a:pt x="20465" y="111246"/>
                      <a:pt x="20423" y="111162"/>
                    </a:cubicBezTo>
                    <a:cubicBezTo>
                      <a:pt x="20388" y="111097"/>
                      <a:pt x="20323" y="111059"/>
                      <a:pt x="20255" y="111059"/>
                    </a:cubicBezTo>
                    <a:cubicBezTo>
                      <a:pt x="20227" y="111059"/>
                      <a:pt x="20199" y="111065"/>
                      <a:pt x="20172" y="111078"/>
                    </a:cubicBezTo>
                    <a:lnTo>
                      <a:pt x="20151" y="111092"/>
                    </a:lnTo>
                    <a:cubicBezTo>
                      <a:pt x="18992" y="111681"/>
                      <a:pt x="17651" y="111933"/>
                      <a:pt x="16328" y="111933"/>
                    </a:cubicBezTo>
                    <a:cubicBezTo>
                      <a:pt x="16233" y="111933"/>
                      <a:pt x="16138" y="111932"/>
                      <a:pt x="16044" y="111930"/>
                    </a:cubicBezTo>
                    <a:cubicBezTo>
                      <a:pt x="14630" y="111891"/>
                      <a:pt x="13227" y="111629"/>
                      <a:pt x="11877" y="111193"/>
                    </a:cubicBezTo>
                    <a:cubicBezTo>
                      <a:pt x="10523" y="110757"/>
                      <a:pt x="9197" y="110146"/>
                      <a:pt x="7965" y="109476"/>
                    </a:cubicBezTo>
                    <a:cubicBezTo>
                      <a:pt x="6729" y="108810"/>
                      <a:pt x="5714" y="107815"/>
                      <a:pt x="4852" y="106712"/>
                    </a:cubicBezTo>
                    <a:cubicBezTo>
                      <a:pt x="3156" y="104465"/>
                      <a:pt x="2154" y="101725"/>
                      <a:pt x="1582" y="98920"/>
                    </a:cubicBezTo>
                    <a:cubicBezTo>
                      <a:pt x="1009" y="96114"/>
                      <a:pt x="943" y="93193"/>
                      <a:pt x="1317" y="90352"/>
                    </a:cubicBezTo>
                    <a:cubicBezTo>
                      <a:pt x="1686" y="87511"/>
                      <a:pt x="2458" y="84726"/>
                      <a:pt x="3697" y="82161"/>
                    </a:cubicBezTo>
                    <a:cubicBezTo>
                      <a:pt x="4021" y="81523"/>
                      <a:pt x="4363" y="80923"/>
                      <a:pt x="4758" y="80301"/>
                    </a:cubicBezTo>
                    <a:lnTo>
                      <a:pt x="5330" y="79328"/>
                    </a:lnTo>
                    <a:cubicBezTo>
                      <a:pt x="5515" y="79003"/>
                      <a:pt x="5721" y="78689"/>
                      <a:pt x="5853" y="78333"/>
                    </a:cubicBezTo>
                    <a:cubicBezTo>
                      <a:pt x="6502" y="76982"/>
                      <a:pt x="6963" y="75552"/>
                      <a:pt x="7277" y="74100"/>
                    </a:cubicBezTo>
                    <a:cubicBezTo>
                      <a:pt x="7888" y="71189"/>
                      <a:pt x="8178" y="68223"/>
                      <a:pt x="8045" y="65274"/>
                    </a:cubicBezTo>
                    <a:lnTo>
                      <a:pt x="7912" y="63069"/>
                    </a:lnTo>
                    <a:cubicBezTo>
                      <a:pt x="7849" y="62336"/>
                      <a:pt x="7741" y="61606"/>
                      <a:pt x="7678" y="60873"/>
                    </a:cubicBezTo>
                    <a:cubicBezTo>
                      <a:pt x="7619" y="60141"/>
                      <a:pt x="7487" y="59411"/>
                      <a:pt x="7396" y="58682"/>
                    </a:cubicBezTo>
                    <a:cubicBezTo>
                      <a:pt x="7305" y="57956"/>
                      <a:pt x="7186" y="57230"/>
                      <a:pt x="7047" y="56511"/>
                    </a:cubicBezTo>
                    <a:cubicBezTo>
                      <a:pt x="6537" y="53615"/>
                      <a:pt x="5784" y="50774"/>
                      <a:pt x="4984" y="47951"/>
                    </a:cubicBezTo>
                    <a:cubicBezTo>
                      <a:pt x="4607" y="46534"/>
                      <a:pt x="4157" y="45134"/>
                      <a:pt x="3676" y="43752"/>
                    </a:cubicBezTo>
                    <a:lnTo>
                      <a:pt x="2932" y="41683"/>
                    </a:lnTo>
                    <a:cubicBezTo>
                      <a:pt x="2706" y="40999"/>
                      <a:pt x="2444" y="40332"/>
                      <a:pt x="2280" y="39634"/>
                    </a:cubicBezTo>
                    <a:cubicBezTo>
                      <a:pt x="1906" y="38242"/>
                      <a:pt x="1638" y="36829"/>
                      <a:pt x="1474" y="35401"/>
                    </a:cubicBezTo>
                    <a:cubicBezTo>
                      <a:pt x="1379" y="34686"/>
                      <a:pt x="1285" y="33967"/>
                      <a:pt x="1247" y="33251"/>
                    </a:cubicBezTo>
                    <a:cubicBezTo>
                      <a:pt x="1205" y="32536"/>
                      <a:pt x="1135" y="31817"/>
                      <a:pt x="1132" y="31091"/>
                    </a:cubicBezTo>
                    <a:cubicBezTo>
                      <a:pt x="1048" y="28198"/>
                      <a:pt x="1446" y="25316"/>
                      <a:pt x="1906" y="22468"/>
                    </a:cubicBezTo>
                    <a:cubicBezTo>
                      <a:pt x="2179" y="21044"/>
                      <a:pt x="2479" y="19627"/>
                      <a:pt x="2901" y="18245"/>
                    </a:cubicBezTo>
                    <a:cubicBezTo>
                      <a:pt x="3327" y="16863"/>
                      <a:pt x="3787" y="15488"/>
                      <a:pt x="4328" y="14152"/>
                    </a:cubicBezTo>
                    <a:cubicBezTo>
                      <a:pt x="4869" y="12819"/>
                      <a:pt x="5442" y="11482"/>
                      <a:pt x="6160" y="10236"/>
                    </a:cubicBezTo>
                    <a:cubicBezTo>
                      <a:pt x="6879" y="8987"/>
                      <a:pt x="7699" y="7804"/>
                      <a:pt x="8579" y="6673"/>
                    </a:cubicBezTo>
                    <a:cubicBezTo>
                      <a:pt x="9455" y="5539"/>
                      <a:pt x="10446" y="4495"/>
                      <a:pt x="11587" y="3637"/>
                    </a:cubicBezTo>
                    <a:cubicBezTo>
                      <a:pt x="12732" y="2775"/>
                      <a:pt x="13978" y="2140"/>
                      <a:pt x="15335" y="1651"/>
                    </a:cubicBezTo>
                    <a:cubicBezTo>
                      <a:pt x="16693" y="1163"/>
                      <a:pt x="18113" y="904"/>
                      <a:pt x="19537" y="765"/>
                    </a:cubicBezTo>
                    <a:cubicBezTo>
                      <a:pt x="20297" y="690"/>
                      <a:pt x="21062" y="653"/>
                      <a:pt x="21827" y="653"/>
                    </a:cubicBezTo>
                    <a:cubicBezTo>
                      <a:pt x="22497" y="653"/>
                      <a:pt x="23168" y="682"/>
                      <a:pt x="23836" y="740"/>
                    </a:cubicBezTo>
                    <a:cubicBezTo>
                      <a:pt x="23838" y="740"/>
                      <a:pt x="23839" y="740"/>
                      <a:pt x="23840" y="740"/>
                    </a:cubicBezTo>
                    <a:cubicBezTo>
                      <a:pt x="24092" y="740"/>
                      <a:pt x="24146" y="381"/>
                      <a:pt x="23903" y="311"/>
                    </a:cubicBezTo>
                    <a:cubicBezTo>
                      <a:pt x="22920" y="100"/>
                      <a:pt x="21916" y="0"/>
                      <a:pt x="20907"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8" name="Google Shape;3971;p11">
                <a:extLst>
                  <a:ext uri="{FF2B5EF4-FFF2-40B4-BE49-F238E27FC236}">
                    <a16:creationId xmlns:a16="http://schemas.microsoft.com/office/drawing/2014/main" id="{2758B00E-DAC0-37D3-7FCD-5EE5CB234D2A}"/>
                  </a:ext>
                </a:extLst>
              </p:cNvPr>
              <p:cNvSpPr/>
              <p:nvPr/>
            </p:nvSpPr>
            <p:spPr>
              <a:xfrm>
                <a:off x="1471975" y="3611350"/>
                <a:ext cx="72625" cy="81375"/>
              </a:xfrm>
              <a:custGeom>
                <a:avLst/>
                <a:gdLst/>
                <a:ahLst/>
                <a:cxnLst/>
                <a:rect l="l" t="t" r="r" b="b"/>
                <a:pathLst>
                  <a:path w="2905" h="3255" extrusionOk="0">
                    <a:moveTo>
                      <a:pt x="2789" y="1"/>
                    </a:moveTo>
                    <a:cubicBezTo>
                      <a:pt x="2764" y="1"/>
                      <a:pt x="2739" y="9"/>
                      <a:pt x="2719" y="26"/>
                    </a:cubicBezTo>
                    <a:cubicBezTo>
                      <a:pt x="2611" y="131"/>
                      <a:pt x="2482" y="218"/>
                      <a:pt x="2426" y="347"/>
                    </a:cubicBezTo>
                    <a:cubicBezTo>
                      <a:pt x="2374" y="473"/>
                      <a:pt x="2332" y="598"/>
                      <a:pt x="2252" y="714"/>
                    </a:cubicBezTo>
                    <a:cubicBezTo>
                      <a:pt x="2105" y="940"/>
                      <a:pt x="2053" y="1220"/>
                      <a:pt x="1878" y="1432"/>
                    </a:cubicBezTo>
                    <a:cubicBezTo>
                      <a:pt x="1631" y="1900"/>
                      <a:pt x="1344" y="2396"/>
                      <a:pt x="985" y="2675"/>
                    </a:cubicBezTo>
                    <a:cubicBezTo>
                      <a:pt x="896" y="2746"/>
                      <a:pt x="842" y="2776"/>
                      <a:pt x="795" y="2776"/>
                    </a:cubicBezTo>
                    <a:cubicBezTo>
                      <a:pt x="741" y="2776"/>
                      <a:pt x="697" y="2735"/>
                      <a:pt x="622" y="2671"/>
                    </a:cubicBezTo>
                    <a:cubicBezTo>
                      <a:pt x="577" y="2588"/>
                      <a:pt x="549" y="2483"/>
                      <a:pt x="496" y="2371"/>
                    </a:cubicBezTo>
                    <a:cubicBezTo>
                      <a:pt x="444" y="2256"/>
                      <a:pt x="489" y="2120"/>
                      <a:pt x="458" y="1994"/>
                    </a:cubicBezTo>
                    <a:cubicBezTo>
                      <a:pt x="448" y="1474"/>
                      <a:pt x="510" y="933"/>
                      <a:pt x="521" y="389"/>
                    </a:cubicBezTo>
                    <a:lnTo>
                      <a:pt x="521" y="385"/>
                    </a:lnTo>
                    <a:cubicBezTo>
                      <a:pt x="521" y="340"/>
                      <a:pt x="493" y="298"/>
                      <a:pt x="451" y="281"/>
                    </a:cubicBezTo>
                    <a:cubicBezTo>
                      <a:pt x="437" y="275"/>
                      <a:pt x="423" y="272"/>
                      <a:pt x="409" y="272"/>
                    </a:cubicBezTo>
                    <a:cubicBezTo>
                      <a:pt x="365" y="272"/>
                      <a:pt x="324" y="298"/>
                      <a:pt x="308" y="340"/>
                    </a:cubicBezTo>
                    <a:cubicBezTo>
                      <a:pt x="99" y="871"/>
                      <a:pt x="1" y="1443"/>
                      <a:pt x="29" y="2012"/>
                    </a:cubicBezTo>
                    <a:cubicBezTo>
                      <a:pt x="4" y="2158"/>
                      <a:pt x="109" y="2291"/>
                      <a:pt x="81" y="2451"/>
                    </a:cubicBezTo>
                    <a:cubicBezTo>
                      <a:pt x="57" y="2612"/>
                      <a:pt x="134" y="2769"/>
                      <a:pt x="235" y="2923"/>
                    </a:cubicBezTo>
                    <a:cubicBezTo>
                      <a:pt x="287" y="3006"/>
                      <a:pt x="350" y="3080"/>
                      <a:pt x="423" y="3149"/>
                    </a:cubicBezTo>
                    <a:cubicBezTo>
                      <a:pt x="502" y="3198"/>
                      <a:pt x="581" y="3255"/>
                      <a:pt x="683" y="3255"/>
                    </a:cubicBezTo>
                    <a:cubicBezTo>
                      <a:pt x="698" y="3255"/>
                      <a:pt x="714" y="3253"/>
                      <a:pt x="730" y="3251"/>
                    </a:cubicBezTo>
                    <a:cubicBezTo>
                      <a:pt x="748" y="3252"/>
                      <a:pt x="765" y="3252"/>
                      <a:pt x="783" y="3252"/>
                    </a:cubicBezTo>
                    <a:cubicBezTo>
                      <a:pt x="873" y="3252"/>
                      <a:pt x="962" y="3237"/>
                      <a:pt x="1044" y="3202"/>
                    </a:cubicBezTo>
                    <a:cubicBezTo>
                      <a:pt x="1132" y="3174"/>
                      <a:pt x="1212" y="3132"/>
                      <a:pt x="1282" y="3073"/>
                    </a:cubicBezTo>
                    <a:cubicBezTo>
                      <a:pt x="1341" y="3020"/>
                      <a:pt x="1397" y="2961"/>
                      <a:pt x="1446" y="2902"/>
                    </a:cubicBezTo>
                    <a:cubicBezTo>
                      <a:pt x="1505" y="2853"/>
                      <a:pt x="1561" y="2800"/>
                      <a:pt x="1613" y="2745"/>
                    </a:cubicBezTo>
                    <a:cubicBezTo>
                      <a:pt x="1725" y="2643"/>
                      <a:pt x="1753" y="2486"/>
                      <a:pt x="1871" y="2392"/>
                    </a:cubicBezTo>
                    <a:cubicBezTo>
                      <a:pt x="1987" y="2294"/>
                      <a:pt x="2004" y="2144"/>
                      <a:pt x="2109" y="2040"/>
                    </a:cubicBezTo>
                    <a:cubicBezTo>
                      <a:pt x="2213" y="1931"/>
                      <a:pt x="2269" y="1802"/>
                      <a:pt x="2322" y="1670"/>
                    </a:cubicBezTo>
                    <a:cubicBezTo>
                      <a:pt x="2409" y="1401"/>
                      <a:pt x="2608" y="1188"/>
                      <a:pt x="2695" y="923"/>
                    </a:cubicBezTo>
                    <a:cubicBezTo>
                      <a:pt x="2730" y="787"/>
                      <a:pt x="2817" y="668"/>
                      <a:pt x="2859" y="536"/>
                    </a:cubicBezTo>
                    <a:cubicBezTo>
                      <a:pt x="2904" y="406"/>
                      <a:pt x="2894" y="249"/>
                      <a:pt x="2890" y="96"/>
                    </a:cubicBezTo>
                    <a:cubicBezTo>
                      <a:pt x="2890" y="71"/>
                      <a:pt x="2880" y="50"/>
                      <a:pt x="2863" y="33"/>
                    </a:cubicBezTo>
                    <a:cubicBezTo>
                      <a:pt x="2842" y="11"/>
                      <a:pt x="2816" y="1"/>
                      <a:pt x="2789"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9" name="Google Shape;3972;p11">
                <a:extLst>
                  <a:ext uri="{FF2B5EF4-FFF2-40B4-BE49-F238E27FC236}">
                    <a16:creationId xmlns:a16="http://schemas.microsoft.com/office/drawing/2014/main" id="{FC9BD228-9857-E402-292B-9A12971AD31A}"/>
                  </a:ext>
                </a:extLst>
              </p:cNvPr>
              <p:cNvSpPr/>
              <p:nvPr/>
            </p:nvSpPr>
            <p:spPr>
              <a:xfrm>
                <a:off x="1382725" y="3603300"/>
                <a:ext cx="79700" cy="101600"/>
              </a:xfrm>
              <a:custGeom>
                <a:avLst/>
                <a:gdLst/>
                <a:ahLst/>
                <a:cxnLst/>
                <a:rect l="l" t="t" r="r" b="b"/>
                <a:pathLst>
                  <a:path w="3188" h="4064" extrusionOk="0">
                    <a:moveTo>
                      <a:pt x="987" y="1"/>
                    </a:moveTo>
                    <a:cubicBezTo>
                      <a:pt x="948" y="1"/>
                      <a:pt x="910" y="22"/>
                      <a:pt x="891" y="58"/>
                    </a:cubicBezTo>
                    <a:cubicBezTo>
                      <a:pt x="608" y="585"/>
                      <a:pt x="413" y="1154"/>
                      <a:pt x="304" y="1744"/>
                    </a:cubicBezTo>
                    <a:cubicBezTo>
                      <a:pt x="228" y="2344"/>
                      <a:pt x="1" y="2913"/>
                      <a:pt x="263" y="3628"/>
                    </a:cubicBezTo>
                    <a:cubicBezTo>
                      <a:pt x="315" y="3719"/>
                      <a:pt x="381" y="3799"/>
                      <a:pt x="454" y="3873"/>
                    </a:cubicBezTo>
                    <a:cubicBezTo>
                      <a:pt x="545" y="3936"/>
                      <a:pt x="636" y="4019"/>
                      <a:pt x="744" y="4040"/>
                    </a:cubicBezTo>
                    <a:cubicBezTo>
                      <a:pt x="797" y="4057"/>
                      <a:pt x="847" y="4064"/>
                      <a:pt x="894" y="4064"/>
                    </a:cubicBezTo>
                    <a:cubicBezTo>
                      <a:pt x="1055" y="4064"/>
                      <a:pt x="1187" y="3986"/>
                      <a:pt x="1327" y="3956"/>
                    </a:cubicBezTo>
                    <a:cubicBezTo>
                      <a:pt x="1505" y="3918"/>
                      <a:pt x="1606" y="3775"/>
                      <a:pt x="1753" y="3709"/>
                    </a:cubicBezTo>
                    <a:cubicBezTo>
                      <a:pt x="1903" y="3642"/>
                      <a:pt x="2011" y="3524"/>
                      <a:pt x="2112" y="3412"/>
                    </a:cubicBezTo>
                    <a:cubicBezTo>
                      <a:pt x="2304" y="3168"/>
                      <a:pt x="2562" y="3000"/>
                      <a:pt x="2737" y="2752"/>
                    </a:cubicBezTo>
                    <a:cubicBezTo>
                      <a:pt x="2821" y="2627"/>
                      <a:pt x="2915" y="2512"/>
                      <a:pt x="3020" y="2404"/>
                    </a:cubicBezTo>
                    <a:cubicBezTo>
                      <a:pt x="3103" y="2281"/>
                      <a:pt x="3142" y="2121"/>
                      <a:pt x="3180" y="1967"/>
                    </a:cubicBezTo>
                    <a:cubicBezTo>
                      <a:pt x="3187" y="1943"/>
                      <a:pt x="3184" y="1915"/>
                      <a:pt x="3173" y="1894"/>
                    </a:cubicBezTo>
                    <a:cubicBezTo>
                      <a:pt x="3154" y="1861"/>
                      <a:pt x="3121" y="1842"/>
                      <a:pt x="3086" y="1842"/>
                    </a:cubicBezTo>
                    <a:cubicBezTo>
                      <a:pt x="3070" y="1842"/>
                      <a:pt x="3053" y="1847"/>
                      <a:pt x="3037" y="1856"/>
                    </a:cubicBezTo>
                    <a:cubicBezTo>
                      <a:pt x="2897" y="1932"/>
                      <a:pt x="2751" y="2002"/>
                      <a:pt x="2653" y="2107"/>
                    </a:cubicBezTo>
                    <a:cubicBezTo>
                      <a:pt x="2569" y="2226"/>
                      <a:pt x="2475" y="2334"/>
                      <a:pt x="2370" y="2431"/>
                    </a:cubicBezTo>
                    <a:cubicBezTo>
                      <a:pt x="2151" y="2623"/>
                      <a:pt x="2011" y="2889"/>
                      <a:pt x="1770" y="3042"/>
                    </a:cubicBezTo>
                    <a:cubicBezTo>
                      <a:pt x="1658" y="3129"/>
                      <a:pt x="1547" y="3206"/>
                      <a:pt x="1456" y="3311"/>
                    </a:cubicBezTo>
                    <a:cubicBezTo>
                      <a:pt x="1365" y="3416"/>
                      <a:pt x="1240" y="3430"/>
                      <a:pt x="1135" y="3517"/>
                    </a:cubicBezTo>
                    <a:cubicBezTo>
                      <a:pt x="1077" y="3565"/>
                      <a:pt x="1009" y="3576"/>
                      <a:pt x="954" y="3576"/>
                    </a:cubicBezTo>
                    <a:cubicBezTo>
                      <a:pt x="910" y="3576"/>
                      <a:pt x="875" y="3569"/>
                      <a:pt x="859" y="3569"/>
                    </a:cubicBezTo>
                    <a:cubicBezTo>
                      <a:pt x="824" y="3569"/>
                      <a:pt x="786" y="3569"/>
                      <a:pt x="765" y="3534"/>
                    </a:cubicBezTo>
                    <a:cubicBezTo>
                      <a:pt x="741" y="3499"/>
                      <a:pt x="741" y="3517"/>
                      <a:pt x="706" y="3419"/>
                    </a:cubicBezTo>
                    <a:cubicBezTo>
                      <a:pt x="671" y="3325"/>
                      <a:pt x="591" y="3217"/>
                      <a:pt x="625" y="3081"/>
                    </a:cubicBezTo>
                    <a:cubicBezTo>
                      <a:pt x="657" y="2944"/>
                      <a:pt x="612" y="2812"/>
                      <a:pt x="619" y="2672"/>
                    </a:cubicBezTo>
                    <a:cubicBezTo>
                      <a:pt x="629" y="2536"/>
                      <a:pt x="650" y="2393"/>
                      <a:pt x="646" y="2250"/>
                    </a:cubicBezTo>
                    <a:cubicBezTo>
                      <a:pt x="643" y="2107"/>
                      <a:pt x="723" y="1978"/>
                      <a:pt x="723" y="1831"/>
                    </a:cubicBezTo>
                    <a:cubicBezTo>
                      <a:pt x="852" y="1273"/>
                      <a:pt x="995" y="711"/>
                      <a:pt x="1097" y="132"/>
                    </a:cubicBezTo>
                    <a:cubicBezTo>
                      <a:pt x="1100" y="83"/>
                      <a:pt x="1079" y="37"/>
                      <a:pt x="1037" y="13"/>
                    </a:cubicBezTo>
                    <a:cubicBezTo>
                      <a:pt x="1021" y="5"/>
                      <a:pt x="1004" y="1"/>
                      <a:pt x="987"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0" name="Google Shape;3973;p11">
                <a:extLst>
                  <a:ext uri="{FF2B5EF4-FFF2-40B4-BE49-F238E27FC236}">
                    <a16:creationId xmlns:a16="http://schemas.microsoft.com/office/drawing/2014/main" id="{54A8E6ED-6B9D-0C87-D3A1-C1AE5793DDCC}"/>
                  </a:ext>
                </a:extLst>
              </p:cNvPr>
              <p:cNvSpPr/>
              <p:nvPr/>
            </p:nvSpPr>
            <p:spPr>
              <a:xfrm>
                <a:off x="1321750" y="3565400"/>
                <a:ext cx="65975" cy="108750"/>
              </a:xfrm>
              <a:custGeom>
                <a:avLst/>
                <a:gdLst/>
                <a:ahLst/>
                <a:cxnLst/>
                <a:rect l="l" t="t" r="r" b="b"/>
                <a:pathLst>
                  <a:path w="2639" h="4350" extrusionOk="0">
                    <a:moveTo>
                      <a:pt x="1521" y="1"/>
                    </a:moveTo>
                    <a:cubicBezTo>
                      <a:pt x="1488" y="1"/>
                      <a:pt x="1456" y="15"/>
                      <a:pt x="1435" y="42"/>
                    </a:cubicBezTo>
                    <a:cubicBezTo>
                      <a:pt x="1058" y="493"/>
                      <a:pt x="765" y="999"/>
                      <a:pt x="545" y="1539"/>
                    </a:cubicBezTo>
                    <a:cubicBezTo>
                      <a:pt x="328" y="2080"/>
                      <a:pt x="63" y="2607"/>
                      <a:pt x="11" y="3249"/>
                    </a:cubicBezTo>
                    <a:cubicBezTo>
                      <a:pt x="0" y="3326"/>
                      <a:pt x="32" y="3413"/>
                      <a:pt x="32" y="3494"/>
                    </a:cubicBezTo>
                    <a:cubicBezTo>
                      <a:pt x="25" y="3581"/>
                      <a:pt x="35" y="3668"/>
                      <a:pt x="63" y="3755"/>
                    </a:cubicBezTo>
                    <a:cubicBezTo>
                      <a:pt x="74" y="3850"/>
                      <a:pt x="112" y="3937"/>
                      <a:pt x="175" y="4010"/>
                    </a:cubicBezTo>
                    <a:cubicBezTo>
                      <a:pt x="234" y="4097"/>
                      <a:pt x="304" y="4174"/>
                      <a:pt x="384" y="4244"/>
                    </a:cubicBezTo>
                    <a:cubicBezTo>
                      <a:pt x="480" y="4328"/>
                      <a:pt x="588" y="4350"/>
                      <a:pt x="695" y="4350"/>
                    </a:cubicBezTo>
                    <a:cubicBezTo>
                      <a:pt x="798" y="4350"/>
                      <a:pt x="901" y="4329"/>
                      <a:pt x="995" y="4324"/>
                    </a:cubicBezTo>
                    <a:cubicBezTo>
                      <a:pt x="1187" y="4317"/>
                      <a:pt x="1327" y="4213"/>
                      <a:pt x="1452" y="4115"/>
                    </a:cubicBezTo>
                    <a:cubicBezTo>
                      <a:pt x="1686" y="3902"/>
                      <a:pt x="1958" y="3766"/>
                      <a:pt x="2147" y="3532"/>
                    </a:cubicBezTo>
                    <a:cubicBezTo>
                      <a:pt x="2241" y="3417"/>
                      <a:pt x="2342" y="3312"/>
                      <a:pt x="2447" y="3208"/>
                    </a:cubicBezTo>
                    <a:cubicBezTo>
                      <a:pt x="2541" y="3092"/>
                      <a:pt x="2583" y="2939"/>
                      <a:pt x="2632" y="2789"/>
                    </a:cubicBezTo>
                    <a:cubicBezTo>
                      <a:pt x="2639" y="2764"/>
                      <a:pt x="2635" y="2740"/>
                      <a:pt x="2628" y="2716"/>
                    </a:cubicBezTo>
                    <a:cubicBezTo>
                      <a:pt x="2611" y="2678"/>
                      <a:pt x="2573" y="2657"/>
                      <a:pt x="2536" y="2657"/>
                    </a:cubicBezTo>
                    <a:cubicBezTo>
                      <a:pt x="2521" y="2657"/>
                      <a:pt x="2506" y="2660"/>
                      <a:pt x="2492" y="2667"/>
                    </a:cubicBezTo>
                    <a:cubicBezTo>
                      <a:pt x="2353" y="2736"/>
                      <a:pt x="2196" y="2785"/>
                      <a:pt x="2105" y="2890"/>
                    </a:cubicBezTo>
                    <a:cubicBezTo>
                      <a:pt x="2011" y="2995"/>
                      <a:pt x="1923" y="3103"/>
                      <a:pt x="1808" y="3183"/>
                    </a:cubicBezTo>
                    <a:cubicBezTo>
                      <a:pt x="1588" y="3347"/>
                      <a:pt x="1428" y="3591"/>
                      <a:pt x="1183" y="3693"/>
                    </a:cubicBezTo>
                    <a:cubicBezTo>
                      <a:pt x="1065" y="3749"/>
                      <a:pt x="974" y="3790"/>
                      <a:pt x="869" y="3846"/>
                    </a:cubicBezTo>
                    <a:cubicBezTo>
                      <a:pt x="836" y="3864"/>
                      <a:pt x="806" y="3870"/>
                      <a:pt x="780" y="3870"/>
                    </a:cubicBezTo>
                    <a:cubicBezTo>
                      <a:pt x="728" y="3870"/>
                      <a:pt x="688" y="3846"/>
                      <a:pt x="654" y="3846"/>
                    </a:cubicBezTo>
                    <a:cubicBezTo>
                      <a:pt x="653" y="3846"/>
                      <a:pt x="651" y="3846"/>
                      <a:pt x="650" y="3846"/>
                    </a:cubicBezTo>
                    <a:cubicBezTo>
                      <a:pt x="611" y="3829"/>
                      <a:pt x="587" y="3794"/>
                      <a:pt x="580" y="3755"/>
                    </a:cubicBezTo>
                    <a:cubicBezTo>
                      <a:pt x="559" y="3714"/>
                      <a:pt x="541" y="3668"/>
                      <a:pt x="527" y="3623"/>
                    </a:cubicBezTo>
                    <a:cubicBezTo>
                      <a:pt x="482" y="3532"/>
                      <a:pt x="482" y="3396"/>
                      <a:pt x="503" y="3277"/>
                    </a:cubicBezTo>
                    <a:cubicBezTo>
                      <a:pt x="559" y="2733"/>
                      <a:pt x="705" y="2203"/>
                      <a:pt x="939" y="1707"/>
                    </a:cubicBezTo>
                    <a:cubicBezTo>
                      <a:pt x="1173" y="1197"/>
                      <a:pt x="1417" y="691"/>
                      <a:pt x="1623" y="154"/>
                    </a:cubicBezTo>
                    <a:cubicBezTo>
                      <a:pt x="1641" y="112"/>
                      <a:pt x="1627" y="60"/>
                      <a:pt x="1592" y="28"/>
                    </a:cubicBezTo>
                    <a:cubicBezTo>
                      <a:pt x="1572" y="10"/>
                      <a:pt x="1546" y="1"/>
                      <a:pt x="1521"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1" name="Google Shape;3974;p11">
                <a:extLst>
                  <a:ext uri="{FF2B5EF4-FFF2-40B4-BE49-F238E27FC236}">
                    <a16:creationId xmlns:a16="http://schemas.microsoft.com/office/drawing/2014/main" id="{B0D12040-8C46-6752-686D-D44DBBE36FF7}"/>
                  </a:ext>
                </a:extLst>
              </p:cNvPr>
              <p:cNvSpPr/>
              <p:nvPr/>
            </p:nvSpPr>
            <p:spPr>
              <a:xfrm>
                <a:off x="1275325" y="3486475"/>
                <a:ext cx="84775" cy="122925"/>
              </a:xfrm>
              <a:custGeom>
                <a:avLst/>
                <a:gdLst/>
                <a:ahLst/>
                <a:cxnLst/>
                <a:rect l="l" t="t" r="r" b="b"/>
                <a:pathLst>
                  <a:path w="3391" h="4917" extrusionOk="0">
                    <a:moveTo>
                      <a:pt x="3231" y="0"/>
                    </a:moveTo>
                    <a:cubicBezTo>
                      <a:pt x="3207" y="0"/>
                      <a:pt x="3182" y="9"/>
                      <a:pt x="3159" y="31"/>
                    </a:cubicBezTo>
                    <a:cubicBezTo>
                      <a:pt x="2629" y="387"/>
                      <a:pt x="2168" y="816"/>
                      <a:pt x="1753" y="1294"/>
                    </a:cubicBezTo>
                    <a:cubicBezTo>
                      <a:pt x="1337" y="1768"/>
                      <a:pt x="880" y="2208"/>
                      <a:pt x="531" y="2760"/>
                    </a:cubicBezTo>
                    <a:cubicBezTo>
                      <a:pt x="458" y="2903"/>
                      <a:pt x="374" y="3046"/>
                      <a:pt x="284" y="3182"/>
                    </a:cubicBezTo>
                    <a:cubicBezTo>
                      <a:pt x="182" y="3321"/>
                      <a:pt x="175" y="3492"/>
                      <a:pt x="88" y="3656"/>
                    </a:cubicBezTo>
                    <a:cubicBezTo>
                      <a:pt x="1" y="3824"/>
                      <a:pt x="36" y="4002"/>
                      <a:pt x="39" y="4243"/>
                    </a:cubicBezTo>
                    <a:cubicBezTo>
                      <a:pt x="43" y="4480"/>
                      <a:pt x="252" y="4682"/>
                      <a:pt x="420" y="4759"/>
                    </a:cubicBezTo>
                    <a:cubicBezTo>
                      <a:pt x="631" y="4864"/>
                      <a:pt x="858" y="4916"/>
                      <a:pt x="1072" y="4916"/>
                    </a:cubicBezTo>
                    <a:cubicBezTo>
                      <a:pt x="1236" y="4916"/>
                      <a:pt x="1392" y="4886"/>
                      <a:pt x="1529" y="4826"/>
                    </a:cubicBezTo>
                    <a:cubicBezTo>
                      <a:pt x="1693" y="4752"/>
                      <a:pt x="1857" y="4703"/>
                      <a:pt x="1997" y="4616"/>
                    </a:cubicBezTo>
                    <a:cubicBezTo>
                      <a:pt x="2137" y="4529"/>
                      <a:pt x="2241" y="4386"/>
                      <a:pt x="2339" y="4246"/>
                    </a:cubicBezTo>
                    <a:cubicBezTo>
                      <a:pt x="2353" y="4222"/>
                      <a:pt x="2360" y="4194"/>
                      <a:pt x="2356" y="4166"/>
                    </a:cubicBezTo>
                    <a:cubicBezTo>
                      <a:pt x="2344" y="4120"/>
                      <a:pt x="2303" y="4091"/>
                      <a:pt x="2258" y="4091"/>
                    </a:cubicBezTo>
                    <a:cubicBezTo>
                      <a:pt x="2251" y="4091"/>
                      <a:pt x="2245" y="4091"/>
                      <a:pt x="2238" y="4093"/>
                    </a:cubicBezTo>
                    <a:cubicBezTo>
                      <a:pt x="2077" y="4124"/>
                      <a:pt x="1906" y="4131"/>
                      <a:pt x="1781" y="4201"/>
                    </a:cubicBezTo>
                    <a:cubicBezTo>
                      <a:pt x="1652" y="4271"/>
                      <a:pt x="1522" y="4340"/>
                      <a:pt x="1383" y="4358"/>
                    </a:cubicBezTo>
                    <a:cubicBezTo>
                      <a:pt x="1236" y="4388"/>
                      <a:pt x="1085" y="4428"/>
                      <a:pt x="951" y="4428"/>
                    </a:cubicBezTo>
                    <a:cubicBezTo>
                      <a:pt x="849" y="4428"/>
                      <a:pt x="758" y="4405"/>
                      <a:pt x="688" y="4334"/>
                    </a:cubicBezTo>
                    <a:cubicBezTo>
                      <a:pt x="594" y="4250"/>
                      <a:pt x="570" y="4218"/>
                      <a:pt x="524" y="4131"/>
                    </a:cubicBezTo>
                    <a:cubicBezTo>
                      <a:pt x="475" y="4044"/>
                      <a:pt x="531" y="3929"/>
                      <a:pt x="545" y="3793"/>
                    </a:cubicBezTo>
                    <a:cubicBezTo>
                      <a:pt x="559" y="3656"/>
                      <a:pt x="667" y="3545"/>
                      <a:pt x="716" y="3409"/>
                    </a:cubicBezTo>
                    <a:cubicBezTo>
                      <a:pt x="769" y="3269"/>
                      <a:pt x="845" y="3140"/>
                      <a:pt x="943" y="3028"/>
                    </a:cubicBezTo>
                    <a:cubicBezTo>
                      <a:pt x="1030" y="2906"/>
                      <a:pt x="1076" y="2749"/>
                      <a:pt x="1198" y="2655"/>
                    </a:cubicBezTo>
                    <a:cubicBezTo>
                      <a:pt x="1320" y="2557"/>
                      <a:pt x="1372" y="2400"/>
                      <a:pt x="1474" y="2288"/>
                    </a:cubicBezTo>
                    <a:cubicBezTo>
                      <a:pt x="1575" y="2173"/>
                      <a:pt x="1665" y="2062"/>
                      <a:pt x="1753" y="1926"/>
                    </a:cubicBezTo>
                    <a:cubicBezTo>
                      <a:pt x="1840" y="1789"/>
                      <a:pt x="1983" y="1716"/>
                      <a:pt x="2067" y="1580"/>
                    </a:cubicBezTo>
                    <a:cubicBezTo>
                      <a:pt x="2489" y="1137"/>
                      <a:pt x="2918" y="687"/>
                      <a:pt x="3306" y="195"/>
                    </a:cubicBezTo>
                    <a:cubicBezTo>
                      <a:pt x="3390" y="115"/>
                      <a:pt x="3317" y="0"/>
                      <a:pt x="3231"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2" name="Google Shape;3975;p11">
                <a:extLst>
                  <a:ext uri="{FF2B5EF4-FFF2-40B4-BE49-F238E27FC236}">
                    <a16:creationId xmlns:a16="http://schemas.microsoft.com/office/drawing/2014/main" id="{21BCE516-35A4-3FE5-7148-0360B4CAEDAC}"/>
                  </a:ext>
                </a:extLst>
              </p:cNvPr>
              <p:cNvSpPr/>
              <p:nvPr/>
            </p:nvSpPr>
            <p:spPr>
              <a:xfrm>
                <a:off x="3681400" y="3307800"/>
                <a:ext cx="121100" cy="155300"/>
              </a:xfrm>
              <a:custGeom>
                <a:avLst/>
                <a:gdLst/>
                <a:ahLst/>
                <a:cxnLst/>
                <a:rect l="l" t="t" r="r" b="b"/>
                <a:pathLst>
                  <a:path w="4844" h="6212" extrusionOk="0">
                    <a:moveTo>
                      <a:pt x="4251" y="5621"/>
                    </a:moveTo>
                    <a:lnTo>
                      <a:pt x="4251" y="5621"/>
                    </a:lnTo>
                    <a:cubicBezTo>
                      <a:pt x="4245" y="5624"/>
                      <a:pt x="4239" y="5626"/>
                      <a:pt x="4233" y="5628"/>
                    </a:cubicBezTo>
                    <a:lnTo>
                      <a:pt x="4233" y="5628"/>
                    </a:lnTo>
                    <a:cubicBezTo>
                      <a:pt x="4239" y="5625"/>
                      <a:pt x="4245" y="5623"/>
                      <a:pt x="4251" y="5621"/>
                    </a:cubicBezTo>
                    <a:close/>
                    <a:moveTo>
                      <a:pt x="154" y="0"/>
                    </a:moveTo>
                    <a:cubicBezTo>
                      <a:pt x="133" y="0"/>
                      <a:pt x="110" y="6"/>
                      <a:pt x="91" y="16"/>
                    </a:cubicBezTo>
                    <a:cubicBezTo>
                      <a:pt x="28" y="48"/>
                      <a:pt x="0" y="128"/>
                      <a:pt x="35" y="194"/>
                    </a:cubicBezTo>
                    <a:cubicBezTo>
                      <a:pt x="133" y="383"/>
                      <a:pt x="192" y="596"/>
                      <a:pt x="335" y="732"/>
                    </a:cubicBezTo>
                    <a:cubicBezTo>
                      <a:pt x="482" y="864"/>
                      <a:pt x="632" y="994"/>
                      <a:pt x="743" y="1161"/>
                    </a:cubicBezTo>
                    <a:cubicBezTo>
                      <a:pt x="988" y="1475"/>
                      <a:pt x="1330" y="1699"/>
                      <a:pt x="1546" y="2044"/>
                    </a:cubicBezTo>
                    <a:cubicBezTo>
                      <a:pt x="1661" y="2205"/>
                      <a:pt x="1790" y="2358"/>
                      <a:pt x="1947" y="2484"/>
                    </a:cubicBezTo>
                    <a:cubicBezTo>
                      <a:pt x="2104" y="2609"/>
                      <a:pt x="2181" y="2808"/>
                      <a:pt x="2338" y="2934"/>
                    </a:cubicBezTo>
                    <a:cubicBezTo>
                      <a:pt x="2495" y="3060"/>
                      <a:pt x="2565" y="3262"/>
                      <a:pt x="2715" y="3395"/>
                    </a:cubicBezTo>
                    <a:cubicBezTo>
                      <a:pt x="2858" y="3534"/>
                      <a:pt x="2977" y="3695"/>
                      <a:pt x="3075" y="3866"/>
                    </a:cubicBezTo>
                    <a:cubicBezTo>
                      <a:pt x="3186" y="4033"/>
                      <a:pt x="3364" y="4152"/>
                      <a:pt x="3434" y="4340"/>
                    </a:cubicBezTo>
                    <a:cubicBezTo>
                      <a:pt x="3504" y="4525"/>
                      <a:pt x="3678" y="4644"/>
                      <a:pt x="3773" y="4815"/>
                    </a:cubicBezTo>
                    <a:cubicBezTo>
                      <a:pt x="3870" y="4986"/>
                      <a:pt x="3961" y="5153"/>
                      <a:pt x="4076" y="5293"/>
                    </a:cubicBezTo>
                    <a:cubicBezTo>
                      <a:pt x="4162" y="5400"/>
                      <a:pt x="4167" y="5566"/>
                      <a:pt x="4178" y="5635"/>
                    </a:cubicBezTo>
                    <a:lnTo>
                      <a:pt x="4178" y="5635"/>
                    </a:lnTo>
                    <a:cubicBezTo>
                      <a:pt x="4105" y="5628"/>
                      <a:pt x="4030" y="5625"/>
                      <a:pt x="3957" y="5625"/>
                    </a:cubicBezTo>
                    <a:cubicBezTo>
                      <a:pt x="3927" y="5631"/>
                      <a:pt x="3897" y="5633"/>
                      <a:pt x="3867" y="5633"/>
                    </a:cubicBezTo>
                    <a:cubicBezTo>
                      <a:pt x="3723" y="5633"/>
                      <a:pt x="3578" y="5571"/>
                      <a:pt x="3434" y="5513"/>
                    </a:cubicBezTo>
                    <a:cubicBezTo>
                      <a:pt x="3429" y="5513"/>
                      <a:pt x="3425" y="5513"/>
                      <a:pt x="3420" y="5513"/>
                    </a:cubicBezTo>
                    <a:cubicBezTo>
                      <a:pt x="3221" y="5513"/>
                      <a:pt x="3077" y="5369"/>
                      <a:pt x="2879" y="5345"/>
                    </a:cubicBezTo>
                    <a:cubicBezTo>
                      <a:pt x="2781" y="5328"/>
                      <a:pt x="2712" y="5251"/>
                      <a:pt x="2624" y="5206"/>
                    </a:cubicBezTo>
                    <a:cubicBezTo>
                      <a:pt x="2539" y="5169"/>
                      <a:pt x="2448" y="5149"/>
                      <a:pt x="2357" y="5149"/>
                    </a:cubicBezTo>
                    <a:cubicBezTo>
                      <a:pt x="2344" y="5149"/>
                      <a:pt x="2331" y="5149"/>
                      <a:pt x="2317" y="5150"/>
                    </a:cubicBezTo>
                    <a:cubicBezTo>
                      <a:pt x="2289" y="5153"/>
                      <a:pt x="2261" y="5160"/>
                      <a:pt x="2237" y="5178"/>
                    </a:cubicBezTo>
                    <a:cubicBezTo>
                      <a:pt x="2160" y="5227"/>
                      <a:pt x="2136" y="5331"/>
                      <a:pt x="2181" y="5412"/>
                    </a:cubicBezTo>
                    <a:cubicBezTo>
                      <a:pt x="2237" y="5506"/>
                      <a:pt x="2317" y="5579"/>
                      <a:pt x="2411" y="5632"/>
                    </a:cubicBezTo>
                    <a:cubicBezTo>
                      <a:pt x="2506" y="5673"/>
                      <a:pt x="2614" y="5687"/>
                      <a:pt x="2698" y="5754"/>
                    </a:cubicBezTo>
                    <a:cubicBezTo>
                      <a:pt x="2858" y="5897"/>
                      <a:pt x="3085" y="5897"/>
                      <a:pt x="3260" y="6036"/>
                    </a:cubicBezTo>
                    <a:cubicBezTo>
                      <a:pt x="3465" y="6096"/>
                      <a:pt x="3678" y="6120"/>
                      <a:pt x="3902" y="6197"/>
                    </a:cubicBezTo>
                    <a:cubicBezTo>
                      <a:pt x="3950" y="6206"/>
                      <a:pt x="4000" y="6211"/>
                      <a:pt x="4049" y="6211"/>
                    </a:cubicBezTo>
                    <a:cubicBezTo>
                      <a:pt x="4127" y="6211"/>
                      <a:pt x="4204" y="6199"/>
                      <a:pt x="4279" y="6176"/>
                    </a:cubicBezTo>
                    <a:cubicBezTo>
                      <a:pt x="4355" y="6159"/>
                      <a:pt x="4429" y="6134"/>
                      <a:pt x="4498" y="6106"/>
                    </a:cubicBezTo>
                    <a:cubicBezTo>
                      <a:pt x="4610" y="6050"/>
                      <a:pt x="4697" y="5953"/>
                      <a:pt x="4739" y="5834"/>
                    </a:cubicBezTo>
                    <a:cubicBezTo>
                      <a:pt x="4844" y="5426"/>
                      <a:pt x="4607" y="5290"/>
                      <a:pt x="4582" y="5059"/>
                    </a:cubicBezTo>
                    <a:cubicBezTo>
                      <a:pt x="4554" y="4829"/>
                      <a:pt x="4408" y="4672"/>
                      <a:pt x="4292" y="4490"/>
                    </a:cubicBezTo>
                    <a:cubicBezTo>
                      <a:pt x="4181" y="4312"/>
                      <a:pt x="4097" y="4117"/>
                      <a:pt x="3957" y="3967"/>
                    </a:cubicBezTo>
                    <a:cubicBezTo>
                      <a:pt x="3818" y="3820"/>
                      <a:pt x="3734" y="3628"/>
                      <a:pt x="3598" y="3471"/>
                    </a:cubicBezTo>
                    <a:cubicBezTo>
                      <a:pt x="3455" y="3328"/>
                      <a:pt x="3329" y="3168"/>
                      <a:pt x="3221" y="2997"/>
                    </a:cubicBezTo>
                    <a:cubicBezTo>
                      <a:pt x="3116" y="2822"/>
                      <a:pt x="2921" y="2718"/>
                      <a:pt x="2827" y="2529"/>
                    </a:cubicBezTo>
                    <a:cubicBezTo>
                      <a:pt x="2736" y="2341"/>
                      <a:pt x="2534" y="2246"/>
                      <a:pt x="2443" y="2058"/>
                    </a:cubicBezTo>
                    <a:cubicBezTo>
                      <a:pt x="2352" y="1870"/>
                      <a:pt x="2199" y="1733"/>
                      <a:pt x="2045" y="1601"/>
                    </a:cubicBezTo>
                    <a:cubicBezTo>
                      <a:pt x="1727" y="1343"/>
                      <a:pt x="1529" y="976"/>
                      <a:pt x="1218" y="714"/>
                    </a:cubicBezTo>
                    <a:cubicBezTo>
                      <a:pt x="1047" y="592"/>
                      <a:pt x="935" y="418"/>
                      <a:pt x="778" y="285"/>
                    </a:cubicBezTo>
                    <a:cubicBezTo>
                      <a:pt x="621" y="156"/>
                      <a:pt x="405" y="76"/>
                      <a:pt x="192" y="6"/>
                    </a:cubicBezTo>
                    <a:cubicBezTo>
                      <a:pt x="180" y="2"/>
                      <a:pt x="167" y="0"/>
                      <a:pt x="154"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3" name="Google Shape;3976;p11">
                <a:extLst>
                  <a:ext uri="{FF2B5EF4-FFF2-40B4-BE49-F238E27FC236}">
                    <a16:creationId xmlns:a16="http://schemas.microsoft.com/office/drawing/2014/main" id="{AF67A1A6-4ACD-1202-218D-4C5D67D43608}"/>
                  </a:ext>
                </a:extLst>
              </p:cNvPr>
              <p:cNvSpPr/>
              <p:nvPr/>
            </p:nvSpPr>
            <p:spPr>
              <a:xfrm>
                <a:off x="3680075" y="3420125"/>
                <a:ext cx="68425" cy="109500"/>
              </a:xfrm>
              <a:custGeom>
                <a:avLst/>
                <a:gdLst/>
                <a:ahLst/>
                <a:cxnLst/>
                <a:rect l="l" t="t" r="r" b="b"/>
                <a:pathLst>
                  <a:path w="2737" h="4380" extrusionOk="0">
                    <a:moveTo>
                      <a:pt x="1180" y="1"/>
                    </a:moveTo>
                    <a:cubicBezTo>
                      <a:pt x="1100" y="1"/>
                      <a:pt x="1037" y="64"/>
                      <a:pt x="1030" y="140"/>
                    </a:cubicBezTo>
                    <a:cubicBezTo>
                      <a:pt x="1020" y="305"/>
                      <a:pt x="988" y="472"/>
                      <a:pt x="1048" y="601"/>
                    </a:cubicBezTo>
                    <a:cubicBezTo>
                      <a:pt x="1110" y="727"/>
                      <a:pt x="1194" y="838"/>
                      <a:pt x="1215" y="985"/>
                    </a:cubicBezTo>
                    <a:cubicBezTo>
                      <a:pt x="1292" y="1254"/>
                      <a:pt x="1501" y="1467"/>
                      <a:pt x="1547" y="1753"/>
                    </a:cubicBezTo>
                    <a:cubicBezTo>
                      <a:pt x="1582" y="1892"/>
                      <a:pt x="1616" y="2018"/>
                      <a:pt x="1704" y="2137"/>
                    </a:cubicBezTo>
                    <a:cubicBezTo>
                      <a:pt x="1791" y="2252"/>
                      <a:pt x="1777" y="2402"/>
                      <a:pt x="1857" y="2521"/>
                    </a:cubicBezTo>
                    <a:cubicBezTo>
                      <a:pt x="1934" y="2636"/>
                      <a:pt x="1903" y="2789"/>
                      <a:pt x="1965" y="2911"/>
                    </a:cubicBezTo>
                    <a:cubicBezTo>
                      <a:pt x="2025" y="3030"/>
                      <a:pt x="2053" y="3159"/>
                      <a:pt x="2049" y="3292"/>
                    </a:cubicBezTo>
                    <a:cubicBezTo>
                      <a:pt x="2056" y="3414"/>
                      <a:pt x="2105" y="3588"/>
                      <a:pt x="2077" y="3630"/>
                    </a:cubicBezTo>
                    <a:cubicBezTo>
                      <a:pt x="2053" y="3676"/>
                      <a:pt x="2042" y="3707"/>
                      <a:pt x="2042" y="3714"/>
                    </a:cubicBezTo>
                    <a:cubicBezTo>
                      <a:pt x="2042" y="3725"/>
                      <a:pt x="2098" y="3725"/>
                      <a:pt x="2056" y="3732"/>
                    </a:cubicBezTo>
                    <a:cubicBezTo>
                      <a:pt x="2011" y="3742"/>
                      <a:pt x="1965" y="3749"/>
                      <a:pt x="1857" y="3756"/>
                    </a:cubicBezTo>
                    <a:cubicBezTo>
                      <a:pt x="1856" y="3756"/>
                      <a:pt x="1854" y="3756"/>
                      <a:pt x="1853" y="3756"/>
                    </a:cubicBezTo>
                    <a:cubicBezTo>
                      <a:pt x="1744" y="3756"/>
                      <a:pt x="1667" y="3626"/>
                      <a:pt x="1547" y="3602"/>
                    </a:cubicBezTo>
                    <a:cubicBezTo>
                      <a:pt x="1128" y="3313"/>
                      <a:pt x="727" y="2925"/>
                      <a:pt x="259" y="2594"/>
                    </a:cubicBezTo>
                    <a:cubicBezTo>
                      <a:pt x="232" y="2574"/>
                      <a:pt x="200" y="2565"/>
                      <a:pt x="169" y="2565"/>
                    </a:cubicBezTo>
                    <a:cubicBezTo>
                      <a:pt x="145" y="2565"/>
                      <a:pt x="120" y="2571"/>
                      <a:pt x="98" y="2583"/>
                    </a:cubicBezTo>
                    <a:cubicBezTo>
                      <a:pt x="29" y="2625"/>
                      <a:pt x="1" y="2716"/>
                      <a:pt x="39" y="2786"/>
                    </a:cubicBezTo>
                    <a:cubicBezTo>
                      <a:pt x="325" y="3299"/>
                      <a:pt x="709" y="3749"/>
                      <a:pt x="1240" y="4080"/>
                    </a:cubicBezTo>
                    <a:cubicBezTo>
                      <a:pt x="1358" y="4199"/>
                      <a:pt x="1547" y="4164"/>
                      <a:pt x="1697" y="4290"/>
                    </a:cubicBezTo>
                    <a:cubicBezTo>
                      <a:pt x="1771" y="4351"/>
                      <a:pt x="1871" y="4380"/>
                      <a:pt x="1979" y="4380"/>
                    </a:cubicBezTo>
                    <a:cubicBezTo>
                      <a:pt x="2092" y="4380"/>
                      <a:pt x="2214" y="4347"/>
                      <a:pt x="2321" y="4286"/>
                    </a:cubicBezTo>
                    <a:cubicBezTo>
                      <a:pt x="2451" y="4231"/>
                      <a:pt x="2562" y="4136"/>
                      <a:pt x="2642" y="4021"/>
                    </a:cubicBezTo>
                    <a:cubicBezTo>
                      <a:pt x="2698" y="3923"/>
                      <a:pt x="2723" y="3812"/>
                      <a:pt x="2716" y="3697"/>
                    </a:cubicBezTo>
                    <a:cubicBezTo>
                      <a:pt x="2705" y="3505"/>
                      <a:pt x="2737" y="3344"/>
                      <a:pt x="2698" y="3187"/>
                    </a:cubicBezTo>
                    <a:cubicBezTo>
                      <a:pt x="2649" y="3044"/>
                      <a:pt x="2615" y="2894"/>
                      <a:pt x="2597" y="2740"/>
                    </a:cubicBezTo>
                    <a:cubicBezTo>
                      <a:pt x="2580" y="2590"/>
                      <a:pt x="2458" y="2475"/>
                      <a:pt x="2458" y="2318"/>
                    </a:cubicBezTo>
                    <a:cubicBezTo>
                      <a:pt x="2458" y="2161"/>
                      <a:pt x="2325" y="2053"/>
                      <a:pt x="2321" y="1899"/>
                    </a:cubicBezTo>
                    <a:cubicBezTo>
                      <a:pt x="2318" y="1749"/>
                      <a:pt x="2238" y="1620"/>
                      <a:pt x="2164" y="1495"/>
                    </a:cubicBezTo>
                    <a:cubicBezTo>
                      <a:pt x="1990" y="1254"/>
                      <a:pt x="1969" y="954"/>
                      <a:pt x="1808" y="709"/>
                    </a:cubicBezTo>
                    <a:cubicBezTo>
                      <a:pt x="1711" y="594"/>
                      <a:pt x="1690" y="448"/>
                      <a:pt x="1609" y="325"/>
                    </a:cubicBezTo>
                    <a:cubicBezTo>
                      <a:pt x="1533" y="203"/>
                      <a:pt x="1390" y="116"/>
                      <a:pt x="1250" y="29"/>
                    </a:cubicBezTo>
                    <a:cubicBezTo>
                      <a:pt x="1229" y="15"/>
                      <a:pt x="1205" y="8"/>
                      <a:pt x="118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4" name="Google Shape;3977;p11">
                <a:extLst>
                  <a:ext uri="{FF2B5EF4-FFF2-40B4-BE49-F238E27FC236}">
                    <a16:creationId xmlns:a16="http://schemas.microsoft.com/office/drawing/2014/main" id="{012E6127-8AFF-C72B-307D-81C1F961A978}"/>
                  </a:ext>
                </a:extLst>
              </p:cNvPr>
              <p:cNvSpPr/>
              <p:nvPr/>
            </p:nvSpPr>
            <p:spPr>
              <a:xfrm>
                <a:off x="3600500" y="3454075"/>
                <a:ext cx="88775" cy="106600"/>
              </a:xfrm>
              <a:custGeom>
                <a:avLst/>
                <a:gdLst/>
                <a:ahLst/>
                <a:cxnLst/>
                <a:rect l="l" t="t" r="r" b="b"/>
                <a:pathLst>
                  <a:path w="3551" h="4264" extrusionOk="0">
                    <a:moveTo>
                      <a:pt x="2375" y="0"/>
                    </a:moveTo>
                    <a:cubicBezTo>
                      <a:pt x="2304" y="0"/>
                      <a:pt x="2241" y="55"/>
                      <a:pt x="2234" y="130"/>
                    </a:cubicBezTo>
                    <a:cubicBezTo>
                      <a:pt x="2217" y="308"/>
                      <a:pt x="2168" y="496"/>
                      <a:pt x="2231" y="643"/>
                    </a:cubicBezTo>
                    <a:cubicBezTo>
                      <a:pt x="2290" y="793"/>
                      <a:pt x="2364" y="936"/>
                      <a:pt x="2381" y="1096"/>
                    </a:cubicBezTo>
                    <a:cubicBezTo>
                      <a:pt x="2444" y="1410"/>
                      <a:pt x="2636" y="1686"/>
                      <a:pt x="2653" y="2004"/>
                    </a:cubicBezTo>
                    <a:cubicBezTo>
                      <a:pt x="2671" y="2161"/>
                      <a:pt x="2692" y="2311"/>
                      <a:pt x="2765" y="2457"/>
                    </a:cubicBezTo>
                    <a:cubicBezTo>
                      <a:pt x="2838" y="2607"/>
                      <a:pt x="2807" y="2764"/>
                      <a:pt x="2852" y="2907"/>
                    </a:cubicBezTo>
                    <a:cubicBezTo>
                      <a:pt x="2901" y="3051"/>
                      <a:pt x="2831" y="3201"/>
                      <a:pt x="2852" y="3330"/>
                    </a:cubicBezTo>
                    <a:cubicBezTo>
                      <a:pt x="2873" y="3459"/>
                      <a:pt x="2817" y="3595"/>
                      <a:pt x="2781" y="3595"/>
                    </a:cubicBezTo>
                    <a:cubicBezTo>
                      <a:pt x="2781" y="3595"/>
                      <a:pt x="2780" y="3595"/>
                      <a:pt x="2779" y="3595"/>
                    </a:cubicBezTo>
                    <a:cubicBezTo>
                      <a:pt x="2778" y="3595"/>
                      <a:pt x="2778" y="3595"/>
                      <a:pt x="2777" y="3595"/>
                    </a:cubicBezTo>
                    <a:cubicBezTo>
                      <a:pt x="2753" y="3595"/>
                      <a:pt x="2738" y="3646"/>
                      <a:pt x="2706" y="3646"/>
                    </a:cubicBezTo>
                    <a:cubicBezTo>
                      <a:pt x="2693" y="3646"/>
                      <a:pt x="2679" y="3639"/>
                      <a:pt x="2660" y="3619"/>
                    </a:cubicBezTo>
                    <a:cubicBezTo>
                      <a:pt x="2590" y="3543"/>
                      <a:pt x="2433" y="3543"/>
                      <a:pt x="2322" y="3455"/>
                    </a:cubicBezTo>
                    <a:cubicBezTo>
                      <a:pt x="2207" y="3368"/>
                      <a:pt x="2095" y="3288"/>
                      <a:pt x="1955" y="3204"/>
                    </a:cubicBezTo>
                    <a:cubicBezTo>
                      <a:pt x="1816" y="3120"/>
                      <a:pt x="1760" y="2960"/>
                      <a:pt x="1620" y="2876"/>
                    </a:cubicBezTo>
                    <a:cubicBezTo>
                      <a:pt x="1187" y="2419"/>
                      <a:pt x="765" y="1937"/>
                      <a:pt x="266" y="1512"/>
                    </a:cubicBezTo>
                    <a:cubicBezTo>
                      <a:pt x="240" y="1487"/>
                      <a:pt x="207" y="1475"/>
                      <a:pt x="175" y="1475"/>
                    </a:cubicBezTo>
                    <a:cubicBezTo>
                      <a:pt x="151" y="1475"/>
                      <a:pt x="127" y="1481"/>
                      <a:pt x="106" y="1494"/>
                    </a:cubicBezTo>
                    <a:cubicBezTo>
                      <a:pt x="32" y="1529"/>
                      <a:pt x="1" y="1616"/>
                      <a:pt x="36" y="1690"/>
                    </a:cubicBezTo>
                    <a:cubicBezTo>
                      <a:pt x="336" y="2283"/>
                      <a:pt x="734" y="2820"/>
                      <a:pt x="1212" y="3281"/>
                    </a:cubicBezTo>
                    <a:cubicBezTo>
                      <a:pt x="1299" y="3431"/>
                      <a:pt x="1509" y="3455"/>
                      <a:pt x="1585" y="3626"/>
                    </a:cubicBezTo>
                    <a:cubicBezTo>
                      <a:pt x="1659" y="3797"/>
                      <a:pt x="1823" y="3874"/>
                      <a:pt x="1976" y="3972"/>
                    </a:cubicBezTo>
                    <a:cubicBezTo>
                      <a:pt x="2130" y="4066"/>
                      <a:pt x="2259" y="4234"/>
                      <a:pt x="2503" y="4241"/>
                    </a:cubicBezTo>
                    <a:cubicBezTo>
                      <a:pt x="2582" y="4250"/>
                      <a:pt x="2663" y="4264"/>
                      <a:pt x="2753" y="4264"/>
                    </a:cubicBezTo>
                    <a:cubicBezTo>
                      <a:pt x="2799" y="4264"/>
                      <a:pt x="2846" y="4260"/>
                      <a:pt x="2898" y="4251"/>
                    </a:cubicBezTo>
                    <a:cubicBezTo>
                      <a:pt x="3044" y="4220"/>
                      <a:pt x="3177" y="4143"/>
                      <a:pt x="3278" y="4031"/>
                    </a:cubicBezTo>
                    <a:cubicBezTo>
                      <a:pt x="3428" y="3794"/>
                      <a:pt x="3456" y="3588"/>
                      <a:pt x="3505" y="3393"/>
                    </a:cubicBezTo>
                    <a:cubicBezTo>
                      <a:pt x="3550" y="3194"/>
                      <a:pt x="3463" y="3019"/>
                      <a:pt x="3484" y="2841"/>
                    </a:cubicBezTo>
                    <a:cubicBezTo>
                      <a:pt x="3508" y="2663"/>
                      <a:pt x="3390" y="2510"/>
                      <a:pt x="3411" y="2332"/>
                    </a:cubicBezTo>
                    <a:cubicBezTo>
                      <a:pt x="3435" y="2154"/>
                      <a:pt x="3365" y="1997"/>
                      <a:pt x="3302" y="1840"/>
                    </a:cubicBezTo>
                    <a:cubicBezTo>
                      <a:pt x="3149" y="1532"/>
                      <a:pt x="3149" y="1187"/>
                      <a:pt x="3002" y="887"/>
                    </a:cubicBezTo>
                    <a:cubicBezTo>
                      <a:pt x="2911" y="744"/>
                      <a:pt x="2894" y="573"/>
                      <a:pt x="2817" y="426"/>
                    </a:cubicBezTo>
                    <a:cubicBezTo>
                      <a:pt x="2744" y="276"/>
                      <a:pt x="2601" y="157"/>
                      <a:pt x="2461" y="35"/>
                    </a:cubicBezTo>
                    <a:cubicBezTo>
                      <a:pt x="2437" y="18"/>
                      <a:pt x="2412" y="4"/>
                      <a:pt x="2381" y="0"/>
                    </a:cubicBezTo>
                    <a:cubicBezTo>
                      <a:pt x="2379" y="0"/>
                      <a:pt x="2377" y="0"/>
                      <a:pt x="237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5" name="Google Shape;3978;p11">
                <a:extLst>
                  <a:ext uri="{FF2B5EF4-FFF2-40B4-BE49-F238E27FC236}">
                    <a16:creationId xmlns:a16="http://schemas.microsoft.com/office/drawing/2014/main" id="{097F31A5-711B-23F3-FD71-A2D67276D758}"/>
                  </a:ext>
                </a:extLst>
              </p:cNvPr>
              <p:cNvSpPr/>
              <p:nvPr/>
            </p:nvSpPr>
            <p:spPr>
              <a:xfrm>
                <a:off x="3500175" y="3463050"/>
                <a:ext cx="105325" cy="96600"/>
              </a:xfrm>
              <a:custGeom>
                <a:avLst/>
                <a:gdLst/>
                <a:ahLst/>
                <a:cxnLst/>
                <a:rect l="l" t="t" r="r" b="b"/>
                <a:pathLst>
                  <a:path w="4213" h="3864" extrusionOk="0">
                    <a:moveTo>
                      <a:pt x="174" y="0"/>
                    </a:moveTo>
                    <a:cubicBezTo>
                      <a:pt x="153" y="0"/>
                      <a:pt x="132" y="5"/>
                      <a:pt x="112" y="15"/>
                    </a:cubicBezTo>
                    <a:cubicBezTo>
                      <a:pt x="39" y="43"/>
                      <a:pt x="1" y="130"/>
                      <a:pt x="29" y="207"/>
                    </a:cubicBezTo>
                    <a:cubicBezTo>
                      <a:pt x="304" y="873"/>
                      <a:pt x="681" y="1481"/>
                      <a:pt x="1145" y="2025"/>
                    </a:cubicBezTo>
                    <a:cubicBezTo>
                      <a:pt x="1613" y="2569"/>
                      <a:pt x="1990" y="3180"/>
                      <a:pt x="2656" y="3634"/>
                    </a:cubicBezTo>
                    <a:cubicBezTo>
                      <a:pt x="2758" y="3683"/>
                      <a:pt x="2831" y="3725"/>
                      <a:pt x="2950" y="3766"/>
                    </a:cubicBezTo>
                    <a:cubicBezTo>
                      <a:pt x="3065" y="3805"/>
                      <a:pt x="3176" y="3843"/>
                      <a:pt x="3333" y="3861"/>
                    </a:cubicBezTo>
                    <a:cubicBezTo>
                      <a:pt x="3350" y="3862"/>
                      <a:pt x="3366" y="3863"/>
                      <a:pt x="3383" y="3863"/>
                    </a:cubicBezTo>
                    <a:cubicBezTo>
                      <a:pt x="3527" y="3863"/>
                      <a:pt x="3681" y="3797"/>
                      <a:pt x="3759" y="3704"/>
                    </a:cubicBezTo>
                    <a:cubicBezTo>
                      <a:pt x="3846" y="3599"/>
                      <a:pt x="3962" y="3480"/>
                      <a:pt x="4003" y="3376"/>
                    </a:cubicBezTo>
                    <a:cubicBezTo>
                      <a:pt x="4161" y="3159"/>
                      <a:pt x="4084" y="2946"/>
                      <a:pt x="4147" y="2747"/>
                    </a:cubicBezTo>
                    <a:cubicBezTo>
                      <a:pt x="4213" y="2552"/>
                      <a:pt x="4178" y="2357"/>
                      <a:pt x="4140" y="2179"/>
                    </a:cubicBezTo>
                    <a:cubicBezTo>
                      <a:pt x="4038" y="1816"/>
                      <a:pt x="4080" y="1439"/>
                      <a:pt x="3958" y="1097"/>
                    </a:cubicBezTo>
                    <a:cubicBezTo>
                      <a:pt x="3878" y="926"/>
                      <a:pt x="3881" y="741"/>
                      <a:pt x="3819" y="573"/>
                    </a:cubicBezTo>
                    <a:cubicBezTo>
                      <a:pt x="3752" y="402"/>
                      <a:pt x="3616" y="252"/>
                      <a:pt x="3487" y="109"/>
                    </a:cubicBezTo>
                    <a:cubicBezTo>
                      <a:pt x="3463" y="85"/>
                      <a:pt x="3435" y="71"/>
                      <a:pt x="3403" y="67"/>
                    </a:cubicBezTo>
                    <a:cubicBezTo>
                      <a:pt x="3397" y="66"/>
                      <a:pt x="3390" y="66"/>
                      <a:pt x="3383" y="66"/>
                    </a:cubicBezTo>
                    <a:cubicBezTo>
                      <a:pt x="3318" y="66"/>
                      <a:pt x="3259" y="112"/>
                      <a:pt x="3250" y="179"/>
                    </a:cubicBezTo>
                    <a:cubicBezTo>
                      <a:pt x="3218" y="367"/>
                      <a:pt x="3159" y="563"/>
                      <a:pt x="3208" y="730"/>
                    </a:cubicBezTo>
                    <a:cubicBezTo>
                      <a:pt x="3253" y="894"/>
                      <a:pt x="3316" y="1055"/>
                      <a:pt x="3316" y="1229"/>
                    </a:cubicBezTo>
                    <a:cubicBezTo>
                      <a:pt x="3347" y="1571"/>
                      <a:pt x="3508" y="1892"/>
                      <a:pt x="3473" y="2231"/>
                    </a:cubicBezTo>
                    <a:cubicBezTo>
                      <a:pt x="3470" y="2395"/>
                      <a:pt x="3445" y="2555"/>
                      <a:pt x="3490" y="2709"/>
                    </a:cubicBezTo>
                    <a:cubicBezTo>
                      <a:pt x="3504" y="2782"/>
                      <a:pt x="3497" y="2859"/>
                      <a:pt x="3470" y="2929"/>
                    </a:cubicBezTo>
                    <a:cubicBezTo>
                      <a:pt x="3445" y="2999"/>
                      <a:pt x="3438" y="3054"/>
                      <a:pt x="3424" y="3107"/>
                    </a:cubicBezTo>
                    <a:cubicBezTo>
                      <a:pt x="3407" y="3229"/>
                      <a:pt x="3351" y="3163"/>
                      <a:pt x="3306" y="3201"/>
                    </a:cubicBezTo>
                    <a:cubicBezTo>
                      <a:pt x="3298" y="3209"/>
                      <a:pt x="3286" y="3212"/>
                      <a:pt x="3272" y="3212"/>
                    </a:cubicBezTo>
                    <a:cubicBezTo>
                      <a:pt x="3212" y="3212"/>
                      <a:pt x="3102" y="3146"/>
                      <a:pt x="3009" y="3075"/>
                    </a:cubicBezTo>
                    <a:cubicBezTo>
                      <a:pt x="2897" y="2988"/>
                      <a:pt x="2726" y="2936"/>
                      <a:pt x="2639" y="2789"/>
                    </a:cubicBezTo>
                    <a:cubicBezTo>
                      <a:pt x="2552" y="2639"/>
                      <a:pt x="2391" y="2569"/>
                      <a:pt x="2276" y="2444"/>
                    </a:cubicBezTo>
                    <a:cubicBezTo>
                      <a:pt x="2164" y="2318"/>
                      <a:pt x="2046" y="2196"/>
                      <a:pt x="1913" y="2077"/>
                    </a:cubicBezTo>
                    <a:cubicBezTo>
                      <a:pt x="1784" y="1959"/>
                      <a:pt x="1732" y="1781"/>
                      <a:pt x="1596" y="1673"/>
                    </a:cubicBezTo>
                    <a:cubicBezTo>
                      <a:pt x="1180" y="1118"/>
                      <a:pt x="761" y="559"/>
                      <a:pt x="280" y="43"/>
                    </a:cubicBezTo>
                    <a:cubicBezTo>
                      <a:pt x="251" y="16"/>
                      <a:pt x="213" y="0"/>
                      <a:pt x="174"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6" name="Google Shape;3979;p11">
                <a:extLst>
                  <a:ext uri="{FF2B5EF4-FFF2-40B4-BE49-F238E27FC236}">
                    <a16:creationId xmlns:a16="http://schemas.microsoft.com/office/drawing/2014/main" id="{7CCF5B28-E5D5-143B-95E7-047BADF8AF96}"/>
                  </a:ext>
                </a:extLst>
              </p:cNvPr>
              <p:cNvSpPr/>
              <p:nvPr/>
            </p:nvSpPr>
            <p:spPr>
              <a:xfrm>
                <a:off x="3449025" y="3229925"/>
                <a:ext cx="227025" cy="199475"/>
              </a:xfrm>
              <a:custGeom>
                <a:avLst/>
                <a:gdLst/>
                <a:ahLst/>
                <a:cxnLst/>
                <a:rect l="l" t="t" r="r" b="b"/>
                <a:pathLst>
                  <a:path w="9081" h="7979" extrusionOk="0">
                    <a:moveTo>
                      <a:pt x="8936" y="0"/>
                    </a:moveTo>
                    <a:cubicBezTo>
                      <a:pt x="8910" y="0"/>
                      <a:pt x="8883" y="8"/>
                      <a:pt x="8859" y="25"/>
                    </a:cubicBezTo>
                    <a:lnTo>
                      <a:pt x="8852" y="25"/>
                    </a:lnTo>
                    <a:cubicBezTo>
                      <a:pt x="8646" y="190"/>
                      <a:pt x="8437" y="343"/>
                      <a:pt x="8293" y="535"/>
                    </a:cubicBezTo>
                    <a:cubicBezTo>
                      <a:pt x="8217" y="633"/>
                      <a:pt x="8175" y="748"/>
                      <a:pt x="8102" y="846"/>
                    </a:cubicBezTo>
                    <a:cubicBezTo>
                      <a:pt x="8025" y="940"/>
                      <a:pt x="7944" y="1027"/>
                      <a:pt x="7864" y="1121"/>
                    </a:cubicBezTo>
                    <a:cubicBezTo>
                      <a:pt x="7547" y="1481"/>
                      <a:pt x="7316" y="1917"/>
                      <a:pt x="6946" y="2242"/>
                    </a:cubicBezTo>
                    <a:cubicBezTo>
                      <a:pt x="6304" y="2964"/>
                      <a:pt x="5624" y="3669"/>
                      <a:pt x="4863" y="4280"/>
                    </a:cubicBezTo>
                    <a:cubicBezTo>
                      <a:pt x="4521" y="4622"/>
                      <a:pt x="4092" y="4873"/>
                      <a:pt x="3739" y="5211"/>
                    </a:cubicBezTo>
                    <a:cubicBezTo>
                      <a:pt x="3537" y="5347"/>
                      <a:pt x="3352" y="5501"/>
                      <a:pt x="3167" y="5665"/>
                    </a:cubicBezTo>
                    <a:cubicBezTo>
                      <a:pt x="2982" y="5833"/>
                      <a:pt x="2738" y="5913"/>
                      <a:pt x="2560" y="6084"/>
                    </a:cubicBezTo>
                    <a:cubicBezTo>
                      <a:pt x="1747" y="6618"/>
                      <a:pt x="926" y="7148"/>
                      <a:pt x="117" y="7707"/>
                    </a:cubicBezTo>
                    <a:lnTo>
                      <a:pt x="113" y="7717"/>
                    </a:lnTo>
                    <a:cubicBezTo>
                      <a:pt x="0" y="7808"/>
                      <a:pt x="74" y="7978"/>
                      <a:pt x="204" y="7978"/>
                    </a:cubicBezTo>
                    <a:cubicBezTo>
                      <a:pt x="219" y="7978"/>
                      <a:pt x="234" y="7976"/>
                      <a:pt x="249" y="7972"/>
                    </a:cubicBezTo>
                    <a:cubicBezTo>
                      <a:pt x="1199" y="7633"/>
                      <a:pt x="2064" y="7127"/>
                      <a:pt x="2884" y="6558"/>
                    </a:cubicBezTo>
                    <a:cubicBezTo>
                      <a:pt x="3111" y="6454"/>
                      <a:pt x="3244" y="6206"/>
                      <a:pt x="3495" y="6129"/>
                    </a:cubicBezTo>
                    <a:cubicBezTo>
                      <a:pt x="3743" y="6049"/>
                      <a:pt x="3907" y="5854"/>
                      <a:pt x="4109" y="5703"/>
                    </a:cubicBezTo>
                    <a:cubicBezTo>
                      <a:pt x="4308" y="5557"/>
                      <a:pt x="4524" y="5431"/>
                      <a:pt x="4706" y="5257"/>
                    </a:cubicBezTo>
                    <a:cubicBezTo>
                      <a:pt x="4891" y="5082"/>
                      <a:pt x="5107" y="4960"/>
                      <a:pt x="5292" y="4786"/>
                    </a:cubicBezTo>
                    <a:cubicBezTo>
                      <a:pt x="5463" y="4601"/>
                      <a:pt x="5652" y="4433"/>
                      <a:pt x="5854" y="4287"/>
                    </a:cubicBezTo>
                    <a:cubicBezTo>
                      <a:pt x="6053" y="4140"/>
                      <a:pt x="6175" y="3896"/>
                      <a:pt x="6395" y="3763"/>
                    </a:cubicBezTo>
                    <a:cubicBezTo>
                      <a:pt x="6611" y="3634"/>
                      <a:pt x="6727" y="3393"/>
                      <a:pt x="6932" y="3240"/>
                    </a:cubicBezTo>
                    <a:cubicBezTo>
                      <a:pt x="7135" y="3086"/>
                      <a:pt x="7306" y="2901"/>
                      <a:pt x="7445" y="2692"/>
                    </a:cubicBezTo>
                    <a:cubicBezTo>
                      <a:pt x="7588" y="2482"/>
                      <a:pt x="7749" y="2290"/>
                      <a:pt x="7927" y="2109"/>
                    </a:cubicBezTo>
                    <a:cubicBezTo>
                      <a:pt x="8098" y="1924"/>
                      <a:pt x="8252" y="1725"/>
                      <a:pt x="8388" y="1512"/>
                    </a:cubicBezTo>
                    <a:cubicBezTo>
                      <a:pt x="8517" y="1296"/>
                      <a:pt x="8695" y="1107"/>
                      <a:pt x="8817" y="887"/>
                    </a:cubicBezTo>
                    <a:cubicBezTo>
                      <a:pt x="8939" y="671"/>
                      <a:pt x="8998" y="409"/>
                      <a:pt x="9065" y="155"/>
                    </a:cubicBezTo>
                    <a:cubicBezTo>
                      <a:pt x="9080" y="69"/>
                      <a:pt x="9012" y="0"/>
                      <a:pt x="893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7" name="Google Shape;3980;p11">
                <a:extLst>
                  <a:ext uri="{FF2B5EF4-FFF2-40B4-BE49-F238E27FC236}">
                    <a16:creationId xmlns:a16="http://schemas.microsoft.com/office/drawing/2014/main" id="{8EE15753-85D3-CE70-7884-871E069DF81B}"/>
                  </a:ext>
                </a:extLst>
              </p:cNvPr>
              <p:cNvSpPr/>
              <p:nvPr/>
            </p:nvSpPr>
            <p:spPr>
              <a:xfrm>
                <a:off x="1372350" y="3400975"/>
                <a:ext cx="221025" cy="146750"/>
              </a:xfrm>
              <a:custGeom>
                <a:avLst/>
                <a:gdLst/>
                <a:ahLst/>
                <a:cxnLst/>
                <a:rect l="l" t="t" r="r" b="b"/>
                <a:pathLst>
                  <a:path w="8841" h="5870" extrusionOk="0">
                    <a:moveTo>
                      <a:pt x="162" y="1"/>
                    </a:moveTo>
                    <a:cubicBezTo>
                      <a:pt x="125" y="1"/>
                      <a:pt x="90" y="14"/>
                      <a:pt x="63" y="41"/>
                    </a:cubicBezTo>
                    <a:cubicBezTo>
                      <a:pt x="4" y="97"/>
                      <a:pt x="1" y="188"/>
                      <a:pt x="56" y="243"/>
                    </a:cubicBezTo>
                    <a:cubicBezTo>
                      <a:pt x="664" y="872"/>
                      <a:pt x="1344" y="1395"/>
                      <a:pt x="2053" y="1884"/>
                    </a:cubicBezTo>
                    <a:cubicBezTo>
                      <a:pt x="2199" y="2048"/>
                      <a:pt x="2447" y="2069"/>
                      <a:pt x="2580" y="2257"/>
                    </a:cubicBezTo>
                    <a:cubicBezTo>
                      <a:pt x="2709" y="2442"/>
                      <a:pt x="2911" y="2526"/>
                      <a:pt x="3089" y="2648"/>
                    </a:cubicBezTo>
                    <a:cubicBezTo>
                      <a:pt x="3267" y="2770"/>
                      <a:pt x="3421" y="2927"/>
                      <a:pt x="3612" y="3028"/>
                    </a:cubicBezTo>
                    <a:cubicBezTo>
                      <a:pt x="3804" y="3129"/>
                      <a:pt x="3958" y="3287"/>
                      <a:pt x="4139" y="3395"/>
                    </a:cubicBezTo>
                    <a:cubicBezTo>
                      <a:pt x="4331" y="3492"/>
                      <a:pt x="4513" y="3615"/>
                      <a:pt x="4680" y="3751"/>
                    </a:cubicBezTo>
                    <a:cubicBezTo>
                      <a:pt x="4848" y="3890"/>
                      <a:pt x="5075" y="3939"/>
                      <a:pt x="5228" y="4096"/>
                    </a:cubicBezTo>
                    <a:cubicBezTo>
                      <a:pt x="5378" y="4253"/>
                      <a:pt x="5612" y="4292"/>
                      <a:pt x="5762" y="4456"/>
                    </a:cubicBezTo>
                    <a:cubicBezTo>
                      <a:pt x="5916" y="4616"/>
                      <a:pt x="6118" y="4703"/>
                      <a:pt x="6314" y="4798"/>
                    </a:cubicBezTo>
                    <a:cubicBezTo>
                      <a:pt x="6715" y="4965"/>
                      <a:pt x="7033" y="5276"/>
                      <a:pt x="7434" y="5450"/>
                    </a:cubicBezTo>
                    <a:cubicBezTo>
                      <a:pt x="7643" y="5513"/>
                      <a:pt x="7814" y="5663"/>
                      <a:pt x="8013" y="5747"/>
                    </a:cubicBezTo>
                    <a:cubicBezTo>
                      <a:pt x="8216" y="5827"/>
                      <a:pt x="8449" y="5845"/>
                      <a:pt x="8676" y="5869"/>
                    </a:cubicBezTo>
                    <a:cubicBezTo>
                      <a:pt x="8681" y="5869"/>
                      <a:pt x="8686" y="5870"/>
                      <a:pt x="8690" y="5870"/>
                    </a:cubicBezTo>
                    <a:cubicBezTo>
                      <a:pt x="8723" y="5870"/>
                      <a:pt x="8753" y="5859"/>
                      <a:pt x="8777" y="5838"/>
                    </a:cubicBezTo>
                    <a:cubicBezTo>
                      <a:pt x="8833" y="5789"/>
                      <a:pt x="8840" y="5705"/>
                      <a:pt x="8791" y="5649"/>
                    </a:cubicBezTo>
                    <a:lnTo>
                      <a:pt x="8788" y="5649"/>
                    </a:lnTo>
                    <a:cubicBezTo>
                      <a:pt x="8631" y="5478"/>
                      <a:pt x="8498" y="5283"/>
                      <a:pt x="8306" y="5192"/>
                    </a:cubicBezTo>
                    <a:cubicBezTo>
                      <a:pt x="8114" y="5101"/>
                      <a:pt x="7922" y="5017"/>
                      <a:pt x="7751" y="4878"/>
                    </a:cubicBezTo>
                    <a:cubicBezTo>
                      <a:pt x="7409" y="4637"/>
                      <a:pt x="6991" y="4511"/>
                      <a:pt x="6663" y="4232"/>
                    </a:cubicBezTo>
                    <a:cubicBezTo>
                      <a:pt x="6492" y="4100"/>
                      <a:pt x="6317" y="3985"/>
                      <a:pt x="6118" y="3901"/>
                    </a:cubicBezTo>
                    <a:cubicBezTo>
                      <a:pt x="5916" y="3817"/>
                      <a:pt x="5773" y="3653"/>
                      <a:pt x="5570" y="3569"/>
                    </a:cubicBezTo>
                    <a:cubicBezTo>
                      <a:pt x="5371" y="3485"/>
                      <a:pt x="5232" y="3304"/>
                      <a:pt x="5040" y="3213"/>
                    </a:cubicBezTo>
                    <a:cubicBezTo>
                      <a:pt x="4848" y="3112"/>
                      <a:pt x="4670" y="2993"/>
                      <a:pt x="4506" y="2854"/>
                    </a:cubicBezTo>
                    <a:cubicBezTo>
                      <a:pt x="4342" y="2725"/>
                      <a:pt x="4119" y="2669"/>
                      <a:pt x="3975" y="2505"/>
                    </a:cubicBezTo>
                    <a:cubicBezTo>
                      <a:pt x="3832" y="2341"/>
                      <a:pt x="3616" y="2274"/>
                      <a:pt x="3441" y="2149"/>
                    </a:cubicBezTo>
                    <a:cubicBezTo>
                      <a:pt x="3267" y="2020"/>
                      <a:pt x="3093" y="1898"/>
                      <a:pt x="2901" y="1803"/>
                    </a:cubicBezTo>
                    <a:cubicBezTo>
                      <a:pt x="2709" y="1706"/>
                      <a:pt x="2580" y="1521"/>
                      <a:pt x="2384" y="1426"/>
                    </a:cubicBezTo>
                    <a:cubicBezTo>
                      <a:pt x="1697" y="920"/>
                      <a:pt x="995" y="432"/>
                      <a:pt x="238" y="20"/>
                    </a:cubicBezTo>
                    <a:cubicBezTo>
                      <a:pt x="214" y="7"/>
                      <a:pt x="188" y="1"/>
                      <a:pt x="162"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8" name="Google Shape;3981;p11">
                <a:extLst>
                  <a:ext uri="{FF2B5EF4-FFF2-40B4-BE49-F238E27FC236}">
                    <a16:creationId xmlns:a16="http://schemas.microsoft.com/office/drawing/2014/main" id="{E5FE9D89-8FD0-C8C0-F5D7-E625E2752FAC}"/>
                  </a:ext>
                </a:extLst>
              </p:cNvPr>
              <p:cNvSpPr/>
              <p:nvPr/>
            </p:nvSpPr>
            <p:spPr>
              <a:xfrm>
                <a:off x="1855950" y="4366850"/>
                <a:ext cx="638675" cy="863225"/>
              </a:xfrm>
              <a:custGeom>
                <a:avLst/>
                <a:gdLst/>
                <a:ahLst/>
                <a:cxnLst/>
                <a:rect l="l" t="t" r="r" b="b"/>
                <a:pathLst>
                  <a:path w="25547" h="34529" extrusionOk="0">
                    <a:moveTo>
                      <a:pt x="2880" y="0"/>
                    </a:moveTo>
                    <a:cubicBezTo>
                      <a:pt x="2777" y="0"/>
                      <a:pt x="2686" y="75"/>
                      <a:pt x="2670" y="181"/>
                    </a:cubicBezTo>
                    <a:cubicBezTo>
                      <a:pt x="1606" y="6550"/>
                      <a:pt x="824" y="12958"/>
                      <a:pt x="322" y="19407"/>
                    </a:cubicBezTo>
                    <a:cubicBezTo>
                      <a:pt x="144" y="21019"/>
                      <a:pt x="151" y="22638"/>
                      <a:pt x="91" y="24272"/>
                    </a:cubicBezTo>
                    <a:cubicBezTo>
                      <a:pt x="60" y="25085"/>
                      <a:pt x="1" y="25901"/>
                      <a:pt x="165" y="26774"/>
                    </a:cubicBezTo>
                    <a:lnTo>
                      <a:pt x="252" y="27119"/>
                    </a:lnTo>
                    <a:cubicBezTo>
                      <a:pt x="297" y="27252"/>
                      <a:pt x="353" y="27381"/>
                      <a:pt x="423" y="27503"/>
                    </a:cubicBezTo>
                    <a:cubicBezTo>
                      <a:pt x="548" y="27702"/>
                      <a:pt x="702" y="27887"/>
                      <a:pt x="873" y="28051"/>
                    </a:cubicBezTo>
                    <a:cubicBezTo>
                      <a:pt x="1177" y="28355"/>
                      <a:pt x="1512" y="28630"/>
                      <a:pt x="1868" y="28871"/>
                    </a:cubicBezTo>
                    <a:cubicBezTo>
                      <a:pt x="3204" y="29831"/>
                      <a:pt x="4646" y="30641"/>
                      <a:pt x="6164" y="31276"/>
                    </a:cubicBezTo>
                    <a:cubicBezTo>
                      <a:pt x="7661" y="31921"/>
                      <a:pt x="9151" y="32577"/>
                      <a:pt x="10700" y="33090"/>
                    </a:cubicBezTo>
                    <a:cubicBezTo>
                      <a:pt x="11475" y="33338"/>
                      <a:pt x="12260" y="33562"/>
                      <a:pt x="13046" y="33785"/>
                    </a:cubicBezTo>
                    <a:cubicBezTo>
                      <a:pt x="13831" y="34008"/>
                      <a:pt x="14626" y="34218"/>
                      <a:pt x="15447" y="34357"/>
                    </a:cubicBezTo>
                    <a:cubicBezTo>
                      <a:pt x="15980" y="34448"/>
                      <a:pt x="16516" y="34529"/>
                      <a:pt x="17081" y="34529"/>
                    </a:cubicBezTo>
                    <a:cubicBezTo>
                      <a:pt x="17384" y="34529"/>
                      <a:pt x="17695" y="34505"/>
                      <a:pt x="18019" y="34448"/>
                    </a:cubicBezTo>
                    <a:cubicBezTo>
                      <a:pt x="18277" y="34403"/>
                      <a:pt x="18525" y="34308"/>
                      <a:pt x="18748" y="34172"/>
                    </a:cubicBezTo>
                    <a:cubicBezTo>
                      <a:pt x="19038" y="33984"/>
                      <a:pt x="19132" y="33799"/>
                      <a:pt x="19289" y="33610"/>
                    </a:cubicBezTo>
                    <a:cubicBezTo>
                      <a:pt x="19561" y="33209"/>
                      <a:pt x="19735" y="32752"/>
                      <a:pt x="19795" y="32270"/>
                    </a:cubicBezTo>
                    <a:cubicBezTo>
                      <a:pt x="19893" y="31332"/>
                      <a:pt x="19659" y="30473"/>
                      <a:pt x="19397" y="29705"/>
                    </a:cubicBezTo>
                    <a:cubicBezTo>
                      <a:pt x="19275" y="29321"/>
                      <a:pt x="19142" y="28938"/>
                      <a:pt x="19083" y="28617"/>
                    </a:cubicBezTo>
                    <a:cubicBezTo>
                      <a:pt x="19083" y="28550"/>
                      <a:pt x="19065" y="28442"/>
                      <a:pt x="19072" y="28418"/>
                    </a:cubicBezTo>
                    <a:cubicBezTo>
                      <a:pt x="19076" y="28397"/>
                      <a:pt x="19076" y="28383"/>
                      <a:pt x="19079" y="28355"/>
                    </a:cubicBezTo>
                    <a:lnTo>
                      <a:pt x="19125" y="28208"/>
                    </a:lnTo>
                    <a:lnTo>
                      <a:pt x="19303" y="27629"/>
                    </a:lnTo>
                    <a:cubicBezTo>
                      <a:pt x="19798" y="26093"/>
                      <a:pt x="20210" y="24537"/>
                      <a:pt x="20611" y="22973"/>
                    </a:cubicBezTo>
                    <a:cubicBezTo>
                      <a:pt x="21013" y="21414"/>
                      <a:pt x="21466" y="19868"/>
                      <a:pt x="21903" y="18315"/>
                    </a:cubicBezTo>
                    <a:cubicBezTo>
                      <a:pt x="22339" y="16762"/>
                      <a:pt x="22807" y="15223"/>
                      <a:pt x="23208" y="13663"/>
                    </a:cubicBezTo>
                    <a:lnTo>
                      <a:pt x="23829" y="11324"/>
                    </a:lnTo>
                    <a:cubicBezTo>
                      <a:pt x="24049" y="10550"/>
                      <a:pt x="24290" y="9778"/>
                      <a:pt x="24499" y="9004"/>
                    </a:cubicBezTo>
                    <a:cubicBezTo>
                      <a:pt x="24900" y="7440"/>
                      <a:pt x="25218" y="5856"/>
                      <a:pt x="25529" y="4268"/>
                    </a:cubicBezTo>
                    <a:cubicBezTo>
                      <a:pt x="25546" y="4181"/>
                      <a:pt x="25494" y="4090"/>
                      <a:pt x="25410" y="4059"/>
                    </a:cubicBezTo>
                    <a:cubicBezTo>
                      <a:pt x="25389" y="4051"/>
                      <a:pt x="25367" y="4047"/>
                      <a:pt x="25346" y="4047"/>
                    </a:cubicBezTo>
                    <a:cubicBezTo>
                      <a:pt x="25270" y="4047"/>
                      <a:pt x="25199" y="4094"/>
                      <a:pt x="25169" y="4170"/>
                    </a:cubicBezTo>
                    <a:cubicBezTo>
                      <a:pt x="24611" y="5688"/>
                      <a:pt x="24056" y="7206"/>
                      <a:pt x="23592" y="8749"/>
                    </a:cubicBezTo>
                    <a:cubicBezTo>
                      <a:pt x="23358" y="9520"/>
                      <a:pt x="23166" y="10305"/>
                      <a:pt x="22950" y="11084"/>
                    </a:cubicBezTo>
                    <a:lnTo>
                      <a:pt x="22266" y="13404"/>
                    </a:lnTo>
                    <a:cubicBezTo>
                      <a:pt x="21798" y="14947"/>
                      <a:pt x="21362" y="16507"/>
                      <a:pt x="20960" y="18067"/>
                    </a:cubicBezTo>
                    <a:cubicBezTo>
                      <a:pt x="20559" y="19630"/>
                      <a:pt x="20109" y="21176"/>
                      <a:pt x="19638" y="22722"/>
                    </a:cubicBezTo>
                    <a:cubicBezTo>
                      <a:pt x="19167" y="24265"/>
                      <a:pt x="18709" y="25814"/>
                      <a:pt x="18333" y="27381"/>
                    </a:cubicBezTo>
                    <a:lnTo>
                      <a:pt x="18186" y="27971"/>
                    </a:lnTo>
                    <a:lnTo>
                      <a:pt x="18151" y="28114"/>
                    </a:lnTo>
                    <a:cubicBezTo>
                      <a:pt x="18137" y="28184"/>
                      <a:pt x="18127" y="28271"/>
                      <a:pt x="18120" y="28348"/>
                    </a:cubicBezTo>
                    <a:cubicBezTo>
                      <a:pt x="18102" y="28515"/>
                      <a:pt x="18127" y="28620"/>
                      <a:pt x="18137" y="28756"/>
                    </a:cubicBezTo>
                    <a:cubicBezTo>
                      <a:pt x="18210" y="29231"/>
                      <a:pt x="18347" y="29611"/>
                      <a:pt x="18455" y="29999"/>
                    </a:cubicBezTo>
                    <a:cubicBezTo>
                      <a:pt x="18675" y="30763"/>
                      <a:pt x="18891" y="31489"/>
                      <a:pt x="18846" y="32169"/>
                    </a:cubicBezTo>
                    <a:cubicBezTo>
                      <a:pt x="18814" y="32494"/>
                      <a:pt x="18706" y="32804"/>
                      <a:pt x="18535" y="33084"/>
                    </a:cubicBezTo>
                    <a:cubicBezTo>
                      <a:pt x="18430" y="33199"/>
                      <a:pt x="18308" y="33363"/>
                      <a:pt x="18242" y="33384"/>
                    </a:cubicBezTo>
                    <a:cubicBezTo>
                      <a:pt x="18116" y="33446"/>
                      <a:pt x="17980" y="33488"/>
                      <a:pt x="17841" y="33509"/>
                    </a:cubicBezTo>
                    <a:cubicBezTo>
                      <a:pt x="17638" y="33540"/>
                      <a:pt x="17426" y="33553"/>
                      <a:pt x="17206" y="33553"/>
                    </a:cubicBezTo>
                    <a:cubicBezTo>
                      <a:pt x="16696" y="33553"/>
                      <a:pt x="16149" y="33482"/>
                      <a:pt x="15607" y="33394"/>
                    </a:cubicBezTo>
                    <a:cubicBezTo>
                      <a:pt x="14829" y="33272"/>
                      <a:pt x="14058" y="33111"/>
                      <a:pt x="13290" y="32895"/>
                    </a:cubicBezTo>
                    <a:cubicBezTo>
                      <a:pt x="12522" y="32675"/>
                      <a:pt x="11768" y="32427"/>
                      <a:pt x="11018" y="32159"/>
                    </a:cubicBezTo>
                    <a:cubicBezTo>
                      <a:pt x="7999" y="31147"/>
                      <a:pt x="5029" y="29817"/>
                      <a:pt x="2412" y="28121"/>
                    </a:cubicBezTo>
                    <a:cubicBezTo>
                      <a:pt x="2105" y="27905"/>
                      <a:pt x="1819" y="27660"/>
                      <a:pt x="1557" y="27395"/>
                    </a:cubicBezTo>
                    <a:cubicBezTo>
                      <a:pt x="1442" y="27273"/>
                      <a:pt x="1337" y="27144"/>
                      <a:pt x="1246" y="27004"/>
                    </a:cubicBezTo>
                    <a:cubicBezTo>
                      <a:pt x="1215" y="26941"/>
                      <a:pt x="1205" y="26907"/>
                      <a:pt x="1177" y="26837"/>
                    </a:cubicBezTo>
                    <a:lnTo>
                      <a:pt x="1121" y="26592"/>
                    </a:lnTo>
                    <a:cubicBezTo>
                      <a:pt x="1030" y="25870"/>
                      <a:pt x="964" y="25064"/>
                      <a:pt x="932" y="24275"/>
                    </a:cubicBezTo>
                    <a:cubicBezTo>
                      <a:pt x="897" y="22677"/>
                      <a:pt x="1110" y="21082"/>
                      <a:pt x="1173" y="19473"/>
                    </a:cubicBezTo>
                    <a:cubicBezTo>
                      <a:pt x="1232" y="17861"/>
                      <a:pt x="1491" y="16273"/>
                      <a:pt x="1595" y="14664"/>
                    </a:cubicBezTo>
                    <a:cubicBezTo>
                      <a:pt x="1700" y="13055"/>
                      <a:pt x="1892" y="11457"/>
                      <a:pt x="2098" y="9859"/>
                    </a:cubicBezTo>
                    <a:cubicBezTo>
                      <a:pt x="2182" y="8246"/>
                      <a:pt x="2482" y="6659"/>
                      <a:pt x="2600" y="5050"/>
                    </a:cubicBezTo>
                    <a:cubicBezTo>
                      <a:pt x="2653" y="4247"/>
                      <a:pt x="2820" y="3458"/>
                      <a:pt x="2918" y="2656"/>
                    </a:cubicBezTo>
                    <a:cubicBezTo>
                      <a:pt x="3012" y="1853"/>
                      <a:pt x="3082" y="1050"/>
                      <a:pt x="3100" y="237"/>
                    </a:cubicBezTo>
                    <a:lnTo>
                      <a:pt x="3100" y="220"/>
                    </a:lnTo>
                    <a:cubicBezTo>
                      <a:pt x="3103" y="112"/>
                      <a:pt x="3023" y="21"/>
                      <a:pt x="2918" y="3"/>
                    </a:cubicBezTo>
                    <a:cubicBezTo>
                      <a:pt x="2905" y="1"/>
                      <a:pt x="2893" y="0"/>
                      <a:pt x="288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9" name="Google Shape;3982;p11">
                <a:extLst>
                  <a:ext uri="{FF2B5EF4-FFF2-40B4-BE49-F238E27FC236}">
                    <a16:creationId xmlns:a16="http://schemas.microsoft.com/office/drawing/2014/main" id="{8C172278-AF7E-2A4B-53B2-9ADBC5CC7E0F}"/>
                  </a:ext>
                </a:extLst>
              </p:cNvPr>
              <p:cNvSpPr/>
              <p:nvPr/>
            </p:nvSpPr>
            <p:spPr>
              <a:xfrm>
                <a:off x="2788075" y="4321625"/>
                <a:ext cx="763950" cy="910175"/>
              </a:xfrm>
              <a:custGeom>
                <a:avLst/>
                <a:gdLst/>
                <a:ahLst/>
                <a:cxnLst/>
                <a:rect l="l" t="t" r="r" b="b"/>
                <a:pathLst>
                  <a:path w="30558" h="36407" extrusionOk="0">
                    <a:moveTo>
                      <a:pt x="22206" y="0"/>
                    </a:moveTo>
                    <a:cubicBezTo>
                      <a:pt x="22199" y="0"/>
                      <a:pt x="22193" y="0"/>
                      <a:pt x="22186" y="1"/>
                    </a:cubicBezTo>
                    <a:cubicBezTo>
                      <a:pt x="22084" y="15"/>
                      <a:pt x="22015" y="106"/>
                      <a:pt x="22025" y="207"/>
                    </a:cubicBezTo>
                    <a:cubicBezTo>
                      <a:pt x="22294" y="2476"/>
                      <a:pt x="22566" y="4740"/>
                      <a:pt x="23037" y="6967"/>
                    </a:cubicBezTo>
                    <a:cubicBezTo>
                      <a:pt x="23508" y="9197"/>
                      <a:pt x="23875" y="11448"/>
                      <a:pt x="24297" y="13681"/>
                    </a:cubicBezTo>
                    <a:cubicBezTo>
                      <a:pt x="24719" y="15915"/>
                      <a:pt x="25218" y="18141"/>
                      <a:pt x="25588" y="20385"/>
                    </a:cubicBezTo>
                    <a:lnTo>
                      <a:pt x="26185" y="23749"/>
                    </a:lnTo>
                    <a:cubicBezTo>
                      <a:pt x="26391" y="24866"/>
                      <a:pt x="26656" y="25976"/>
                      <a:pt x="26893" y="27093"/>
                    </a:cubicBezTo>
                    <a:cubicBezTo>
                      <a:pt x="26918" y="27229"/>
                      <a:pt x="27005" y="27348"/>
                      <a:pt x="27127" y="27414"/>
                    </a:cubicBezTo>
                    <a:lnTo>
                      <a:pt x="27131" y="27414"/>
                    </a:lnTo>
                    <a:cubicBezTo>
                      <a:pt x="28066" y="27958"/>
                      <a:pt x="28924" y="28792"/>
                      <a:pt x="29371" y="29703"/>
                    </a:cubicBezTo>
                    <a:cubicBezTo>
                      <a:pt x="29472" y="29933"/>
                      <a:pt x="29546" y="30171"/>
                      <a:pt x="29587" y="30419"/>
                    </a:cubicBezTo>
                    <a:cubicBezTo>
                      <a:pt x="29591" y="30537"/>
                      <a:pt x="29608" y="30680"/>
                      <a:pt x="29605" y="30775"/>
                    </a:cubicBezTo>
                    <a:cubicBezTo>
                      <a:pt x="29594" y="30799"/>
                      <a:pt x="29591" y="30830"/>
                      <a:pt x="29591" y="30862"/>
                    </a:cubicBezTo>
                    <a:cubicBezTo>
                      <a:pt x="29567" y="30897"/>
                      <a:pt x="29546" y="30935"/>
                      <a:pt x="29528" y="30977"/>
                    </a:cubicBezTo>
                    <a:cubicBezTo>
                      <a:pt x="29308" y="31340"/>
                      <a:pt x="28795" y="31668"/>
                      <a:pt x="28324" y="31951"/>
                    </a:cubicBezTo>
                    <a:cubicBezTo>
                      <a:pt x="26317" y="33029"/>
                      <a:pt x="24067" y="33849"/>
                      <a:pt x="21781" y="34376"/>
                    </a:cubicBezTo>
                    <a:cubicBezTo>
                      <a:pt x="19562" y="34888"/>
                      <a:pt x="17303" y="35386"/>
                      <a:pt x="15047" y="35386"/>
                    </a:cubicBezTo>
                    <a:cubicBezTo>
                      <a:pt x="14979" y="35386"/>
                      <a:pt x="14911" y="35385"/>
                      <a:pt x="14843" y="35385"/>
                    </a:cubicBezTo>
                    <a:cubicBezTo>
                      <a:pt x="14264" y="35381"/>
                      <a:pt x="13688" y="35374"/>
                      <a:pt x="13129" y="35318"/>
                    </a:cubicBezTo>
                    <a:cubicBezTo>
                      <a:pt x="12571" y="35262"/>
                      <a:pt x="12016" y="35158"/>
                      <a:pt x="11549" y="34945"/>
                    </a:cubicBezTo>
                    <a:cubicBezTo>
                      <a:pt x="11423" y="34899"/>
                      <a:pt x="11329" y="34826"/>
                      <a:pt x="11228" y="34760"/>
                    </a:cubicBezTo>
                    <a:cubicBezTo>
                      <a:pt x="11126" y="34694"/>
                      <a:pt x="11074" y="34606"/>
                      <a:pt x="10987" y="34537"/>
                    </a:cubicBezTo>
                    <a:cubicBezTo>
                      <a:pt x="10823" y="34320"/>
                      <a:pt x="10673" y="34093"/>
                      <a:pt x="10537" y="33856"/>
                    </a:cubicBezTo>
                    <a:cubicBezTo>
                      <a:pt x="10254" y="33374"/>
                      <a:pt x="10003" y="32840"/>
                      <a:pt x="9751" y="32314"/>
                    </a:cubicBezTo>
                    <a:cubicBezTo>
                      <a:pt x="9263" y="31249"/>
                      <a:pt x="8732" y="30185"/>
                      <a:pt x="8317" y="29075"/>
                    </a:cubicBezTo>
                    <a:cubicBezTo>
                      <a:pt x="7902" y="27969"/>
                      <a:pt x="7532" y="26841"/>
                      <a:pt x="7106" y="25735"/>
                    </a:cubicBezTo>
                    <a:cubicBezTo>
                      <a:pt x="6241" y="23519"/>
                      <a:pt x="5612" y="21223"/>
                      <a:pt x="4789" y="18989"/>
                    </a:cubicBezTo>
                    <a:cubicBezTo>
                      <a:pt x="4401" y="17869"/>
                      <a:pt x="4077" y="16721"/>
                      <a:pt x="3724" y="15587"/>
                    </a:cubicBezTo>
                    <a:cubicBezTo>
                      <a:pt x="3550" y="15021"/>
                      <a:pt x="3337" y="14463"/>
                      <a:pt x="3149" y="13898"/>
                    </a:cubicBezTo>
                    <a:lnTo>
                      <a:pt x="2629" y="12195"/>
                    </a:lnTo>
                    <a:cubicBezTo>
                      <a:pt x="2308" y="11050"/>
                      <a:pt x="1857" y="9944"/>
                      <a:pt x="1575" y="8789"/>
                    </a:cubicBezTo>
                    <a:cubicBezTo>
                      <a:pt x="1268" y="7637"/>
                      <a:pt x="894" y="6503"/>
                      <a:pt x="451" y="5397"/>
                    </a:cubicBezTo>
                    <a:lnTo>
                      <a:pt x="451" y="5403"/>
                    </a:lnTo>
                    <a:cubicBezTo>
                      <a:pt x="415" y="5302"/>
                      <a:pt x="333" y="5258"/>
                      <a:pt x="250" y="5258"/>
                    </a:cubicBezTo>
                    <a:cubicBezTo>
                      <a:pt x="126" y="5258"/>
                      <a:pt x="1" y="5359"/>
                      <a:pt x="32" y="5519"/>
                    </a:cubicBezTo>
                    <a:cubicBezTo>
                      <a:pt x="252" y="6691"/>
                      <a:pt x="549" y="7850"/>
                      <a:pt x="922" y="8984"/>
                    </a:cubicBezTo>
                    <a:cubicBezTo>
                      <a:pt x="1320" y="10108"/>
                      <a:pt x="1561" y="11277"/>
                      <a:pt x="1927" y="12411"/>
                    </a:cubicBezTo>
                    <a:lnTo>
                      <a:pt x="2458" y="14118"/>
                    </a:lnTo>
                    <a:cubicBezTo>
                      <a:pt x="2622" y="14690"/>
                      <a:pt x="2765" y="15269"/>
                      <a:pt x="2946" y="15838"/>
                    </a:cubicBezTo>
                    <a:cubicBezTo>
                      <a:pt x="3306" y="16972"/>
                      <a:pt x="3703" y="18096"/>
                      <a:pt x="4045" y="19234"/>
                    </a:cubicBezTo>
                    <a:cubicBezTo>
                      <a:pt x="4684" y="21533"/>
                      <a:pt x="5564" y="23753"/>
                      <a:pt x="6293" y="26028"/>
                    </a:cubicBezTo>
                    <a:cubicBezTo>
                      <a:pt x="6663" y="27163"/>
                      <a:pt x="7092" y="28272"/>
                      <a:pt x="7553" y="29379"/>
                    </a:cubicBezTo>
                    <a:cubicBezTo>
                      <a:pt x="8017" y="30481"/>
                      <a:pt x="8355" y="31633"/>
                      <a:pt x="8868" y="32732"/>
                    </a:cubicBezTo>
                    <a:cubicBezTo>
                      <a:pt x="9134" y="33277"/>
                      <a:pt x="9395" y="33818"/>
                      <a:pt x="9723" y="34355"/>
                    </a:cubicBezTo>
                    <a:cubicBezTo>
                      <a:pt x="9887" y="34631"/>
                      <a:pt x="10072" y="34896"/>
                      <a:pt x="10275" y="35147"/>
                    </a:cubicBezTo>
                    <a:cubicBezTo>
                      <a:pt x="10411" y="35276"/>
                      <a:pt x="10550" y="35437"/>
                      <a:pt x="10701" y="35524"/>
                    </a:cubicBezTo>
                    <a:cubicBezTo>
                      <a:pt x="10847" y="35611"/>
                      <a:pt x="10997" y="35716"/>
                      <a:pt x="11147" y="35786"/>
                    </a:cubicBezTo>
                    <a:cubicBezTo>
                      <a:pt x="11758" y="36086"/>
                      <a:pt x="12386" y="36219"/>
                      <a:pt x="13007" y="36299"/>
                    </a:cubicBezTo>
                    <a:cubicBezTo>
                      <a:pt x="13503" y="36370"/>
                      <a:pt x="14005" y="36406"/>
                      <a:pt x="14507" y="36406"/>
                    </a:cubicBezTo>
                    <a:cubicBezTo>
                      <a:pt x="14624" y="36406"/>
                      <a:pt x="14740" y="36404"/>
                      <a:pt x="14857" y="36400"/>
                    </a:cubicBezTo>
                    <a:cubicBezTo>
                      <a:pt x="17296" y="36264"/>
                      <a:pt x="19687" y="35939"/>
                      <a:pt x="22015" y="35318"/>
                    </a:cubicBezTo>
                    <a:cubicBezTo>
                      <a:pt x="23180" y="35004"/>
                      <a:pt x="24335" y="34666"/>
                      <a:pt x="25473" y="34268"/>
                    </a:cubicBezTo>
                    <a:cubicBezTo>
                      <a:pt x="26614" y="33870"/>
                      <a:pt x="27748" y="33427"/>
                      <a:pt x="28816" y="32781"/>
                    </a:cubicBezTo>
                    <a:cubicBezTo>
                      <a:pt x="29343" y="32436"/>
                      <a:pt x="29877" y="32111"/>
                      <a:pt x="30317" y="31472"/>
                    </a:cubicBezTo>
                    <a:lnTo>
                      <a:pt x="30463" y="31197"/>
                    </a:lnTo>
                    <a:cubicBezTo>
                      <a:pt x="30498" y="31082"/>
                      <a:pt x="30526" y="30963"/>
                      <a:pt x="30544" y="30844"/>
                    </a:cubicBezTo>
                    <a:cubicBezTo>
                      <a:pt x="30558" y="30645"/>
                      <a:pt x="30540" y="30488"/>
                      <a:pt x="30533" y="30310"/>
                    </a:cubicBezTo>
                    <a:cubicBezTo>
                      <a:pt x="30491" y="29968"/>
                      <a:pt x="30401" y="29633"/>
                      <a:pt x="30268" y="29316"/>
                    </a:cubicBezTo>
                    <a:cubicBezTo>
                      <a:pt x="30003" y="28684"/>
                      <a:pt x="29591" y="28161"/>
                      <a:pt x="29127" y="27721"/>
                    </a:cubicBezTo>
                    <a:cubicBezTo>
                      <a:pt x="28718" y="27334"/>
                      <a:pt x="28272" y="26994"/>
                      <a:pt x="27793" y="26703"/>
                    </a:cubicBezTo>
                    <a:lnTo>
                      <a:pt x="27793" y="26703"/>
                    </a:lnTo>
                    <a:cubicBezTo>
                      <a:pt x="27613" y="25650"/>
                      <a:pt x="27459" y="24592"/>
                      <a:pt x="27246" y="23544"/>
                    </a:cubicBezTo>
                    <a:lnTo>
                      <a:pt x="26555" y="20197"/>
                    </a:lnTo>
                    <a:cubicBezTo>
                      <a:pt x="26066" y="17974"/>
                      <a:pt x="25661" y="15740"/>
                      <a:pt x="25274" y="13493"/>
                    </a:cubicBezTo>
                    <a:cubicBezTo>
                      <a:pt x="24887" y="11249"/>
                      <a:pt x="24321" y="9040"/>
                      <a:pt x="23951" y="6792"/>
                    </a:cubicBezTo>
                    <a:cubicBezTo>
                      <a:pt x="23581" y="4548"/>
                      <a:pt x="22978" y="2343"/>
                      <a:pt x="22384" y="141"/>
                    </a:cubicBezTo>
                    <a:cubicBezTo>
                      <a:pt x="22365" y="57"/>
                      <a:pt x="22289" y="0"/>
                      <a:pt x="2220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0" name="Google Shape;3983;p11">
                <a:extLst>
                  <a:ext uri="{FF2B5EF4-FFF2-40B4-BE49-F238E27FC236}">
                    <a16:creationId xmlns:a16="http://schemas.microsoft.com/office/drawing/2014/main" id="{91495CB5-175E-BD01-A71B-A8D675A828BC}"/>
                  </a:ext>
                </a:extLst>
              </p:cNvPr>
              <p:cNvSpPr/>
              <p:nvPr/>
            </p:nvSpPr>
            <p:spPr>
              <a:xfrm>
                <a:off x="1891100" y="4629175"/>
                <a:ext cx="513575" cy="157000"/>
              </a:xfrm>
              <a:custGeom>
                <a:avLst/>
                <a:gdLst/>
                <a:ahLst/>
                <a:cxnLst/>
                <a:rect l="l" t="t" r="r" b="b"/>
                <a:pathLst>
                  <a:path w="20543" h="6280" extrusionOk="0">
                    <a:moveTo>
                      <a:pt x="265" y="0"/>
                    </a:moveTo>
                    <a:cubicBezTo>
                      <a:pt x="211" y="0"/>
                      <a:pt x="158" y="18"/>
                      <a:pt x="116" y="53"/>
                    </a:cubicBezTo>
                    <a:cubicBezTo>
                      <a:pt x="15" y="137"/>
                      <a:pt x="1" y="287"/>
                      <a:pt x="88" y="385"/>
                    </a:cubicBezTo>
                    <a:cubicBezTo>
                      <a:pt x="238" y="559"/>
                      <a:pt x="420" y="702"/>
                      <a:pt x="622" y="807"/>
                    </a:cubicBezTo>
                    <a:cubicBezTo>
                      <a:pt x="821" y="898"/>
                      <a:pt x="1044" y="947"/>
                      <a:pt x="1233" y="1079"/>
                    </a:cubicBezTo>
                    <a:cubicBezTo>
                      <a:pt x="1589" y="1351"/>
                      <a:pt x="2046" y="1421"/>
                      <a:pt x="2405" y="1700"/>
                    </a:cubicBezTo>
                    <a:cubicBezTo>
                      <a:pt x="2814" y="1875"/>
                      <a:pt x="3243" y="2004"/>
                      <a:pt x="3616" y="2252"/>
                    </a:cubicBezTo>
                    <a:cubicBezTo>
                      <a:pt x="3815" y="2353"/>
                      <a:pt x="4025" y="2433"/>
                      <a:pt x="4238" y="2493"/>
                    </a:cubicBezTo>
                    <a:cubicBezTo>
                      <a:pt x="4447" y="2562"/>
                      <a:pt x="4653" y="2653"/>
                      <a:pt x="4848" y="2758"/>
                    </a:cubicBezTo>
                    <a:cubicBezTo>
                      <a:pt x="5232" y="2985"/>
                      <a:pt x="5710" y="2967"/>
                      <a:pt x="6087" y="3232"/>
                    </a:cubicBezTo>
                    <a:cubicBezTo>
                      <a:pt x="6461" y="3498"/>
                      <a:pt x="6907" y="3581"/>
                      <a:pt x="7326" y="3725"/>
                    </a:cubicBezTo>
                    <a:cubicBezTo>
                      <a:pt x="7745" y="3871"/>
                      <a:pt x="8143" y="4080"/>
                      <a:pt x="8579" y="4175"/>
                    </a:cubicBezTo>
                    <a:cubicBezTo>
                      <a:pt x="9015" y="4272"/>
                      <a:pt x="9417" y="4475"/>
                      <a:pt x="9842" y="4590"/>
                    </a:cubicBezTo>
                    <a:cubicBezTo>
                      <a:pt x="10278" y="4674"/>
                      <a:pt x="10708" y="4796"/>
                      <a:pt x="11127" y="4953"/>
                    </a:cubicBezTo>
                    <a:cubicBezTo>
                      <a:pt x="11545" y="5120"/>
                      <a:pt x="12006" y="5103"/>
                      <a:pt x="12421" y="5274"/>
                    </a:cubicBezTo>
                    <a:cubicBezTo>
                      <a:pt x="12631" y="5351"/>
                      <a:pt x="12847" y="5410"/>
                      <a:pt x="13067" y="5448"/>
                    </a:cubicBezTo>
                    <a:cubicBezTo>
                      <a:pt x="13290" y="5483"/>
                      <a:pt x="13507" y="5515"/>
                      <a:pt x="13719" y="5588"/>
                    </a:cubicBezTo>
                    <a:cubicBezTo>
                      <a:pt x="14145" y="5756"/>
                      <a:pt x="14588" y="5808"/>
                      <a:pt x="15028" y="5860"/>
                    </a:cubicBezTo>
                    <a:cubicBezTo>
                      <a:pt x="15927" y="5888"/>
                      <a:pt x="16778" y="6199"/>
                      <a:pt x="17676" y="6199"/>
                    </a:cubicBezTo>
                    <a:cubicBezTo>
                      <a:pt x="17681" y="6199"/>
                      <a:pt x="17686" y="6199"/>
                      <a:pt x="17691" y="6199"/>
                    </a:cubicBezTo>
                    <a:cubicBezTo>
                      <a:pt x="17918" y="6202"/>
                      <a:pt x="18141" y="6199"/>
                      <a:pt x="18361" y="6227"/>
                    </a:cubicBezTo>
                    <a:cubicBezTo>
                      <a:pt x="18565" y="6249"/>
                      <a:pt x="18768" y="6280"/>
                      <a:pt x="18975" y="6280"/>
                    </a:cubicBezTo>
                    <a:cubicBezTo>
                      <a:pt x="18994" y="6280"/>
                      <a:pt x="19014" y="6280"/>
                      <a:pt x="19034" y="6279"/>
                    </a:cubicBezTo>
                    <a:cubicBezTo>
                      <a:pt x="19485" y="6265"/>
                      <a:pt x="19938" y="6139"/>
                      <a:pt x="20378" y="6024"/>
                    </a:cubicBezTo>
                    <a:cubicBezTo>
                      <a:pt x="20441" y="6010"/>
                      <a:pt x="20493" y="5961"/>
                      <a:pt x="20507" y="5899"/>
                    </a:cubicBezTo>
                    <a:cubicBezTo>
                      <a:pt x="20542" y="5801"/>
                      <a:pt x="20486" y="5693"/>
                      <a:pt x="20385" y="5665"/>
                    </a:cubicBezTo>
                    <a:lnTo>
                      <a:pt x="20375" y="5665"/>
                    </a:lnTo>
                    <a:cubicBezTo>
                      <a:pt x="19935" y="5527"/>
                      <a:pt x="19513" y="5340"/>
                      <a:pt x="19085" y="5340"/>
                    </a:cubicBezTo>
                    <a:cubicBezTo>
                      <a:pt x="19081" y="5340"/>
                      <a:pt x="19077" y="5340"/>
                      <a:pt x="19073" y="5340"/>
                    </a:cubicBezTo>
                    <a:cubicBezTo>
                      <a:pt x="19044" y="5341"/>
                      <a:pt x="19015" y="5341"/>
                      <a:pt x="18986" y="5341"/>
                    </a:cubicBezTo>
                    <a:cubicBezTo>
                      <a:pt x="18583" y="5341"/>
                      <a:pt x="18182" y="5317"/>
                      <a:pt x="17782" y="5229"/>
                    </a:cubicBezTo>
                    <a:cubicBezTo>
                      <a:pt x="16927" y="5103"/>
                      <a:pt x="16051" y="5096"/>
                      <a:pt x="15210" y="4873"/>
                    </a:cubicBezTo>
                    <a:cubicBezTo>
                      <a:pt x="14784" y="4761"/>
                      <a:pt x="14365" y="4646"/>
                      <a:pt x="13925" y="4625"/>
                    </a:cubicBezTo>
                    <a:cubicBezTo>
                      <a:pt x="13486" y="4604"/>
                      <a:pt x="13084" y="4402"/>
                      <a:pt x="12648" y="4349"/>
                    </a:cubicBezTo>
                    <a:cubicBezTo>
                      <a:pt x="12212" y="4297"/>
                      <a:pt x="11814" y="4101"/>
                      <a:pt x="11388" y="4014"/>
                    </a:cubicBezTo>
                    <a:cubicBezTo>
                      <a:pt x="10959" y="3930"/>
                      <a:pt x="10540" y="3808"/>
                      <a:pt x="10132" y="3651"/>
                    </a:cubicBezTo>
                    <a:cubicBezTo>
                      <a:pt x="9717" y="3505"/>
                      <a:pt x="9270" y="3463"/>
                      <a:pt x="8879" y="3264"/>
                    </a:cubicBezTo>
                    <a:cubicBezTo>
                      <a:pt x="8485" y="3065"/>
                      <a:pt x="8042" y="3013"/>
                      <a:pt x="7630" y="2859"/>
                    </a:cubicBezTo>
                    <a:cubicBezTo>
                      <a:pt x="7221" y="2705"/>
                      <a:pt x="6806" y="2562"/>
                      <a:pt x="6384" y="2447"/>
                    </a:cubicBezTo>
                    <a:cubicBezTo>
                      <a:pt x="5962" y="2336"/>
                      <a:pt x="5588" y="2077"/>
                      <a:pt x="5166" y="1969"/>
                    </a:cubicBezTo>
                    <a:cubicBezTo>
                      <a:pt x="4957" y="1910"/>
                      <a:pt x="4751" y="1833"/>
                      <a:pt x="4552" y="1739"/>
                    </a:cubicBezTo>
                    <a:cubicBezTo>
                      <a:pt x="4360" y="1631"/>
                      <a:pt x="4157" y="1540"/>
                      <a:pt x="3948" y="1467"/>
                    </a:cubicBezTo>
                    <a:cubicBezTo>
                      <a:pt x="3519" y="1372"/>
                      <a:pt x="3135" y="1153"/>
                      <a:pt x="2740" y="961"/>
                    </a:cubicBezTo>
                    <a:cubicBezTo>
                      <a:pt x="2535" y="887"/>
                      <a:pt x="2308" y="852"/>
                      <a:pt x="2123" y="734"/>
                    </a:cubicBezTo>
                    <a:cubicBezTo>
                      <a:pt x="1934" y="622"/>
                      <a:pt x="1728" y="535"/>
                      <a:pt x="1516" y="482"/>
                    </a:cubicBezTo>
                    <a:cubicBezTo>
                      <a:pt x="1303" y="423"/>
                      <a:pt x="1132" y="277"/>
                      <a:pt x="936" y="175"/>
                    </a:cubicBezTo>
                    <a:cubicBezTo>
                      <a:pt x="730" y="81"/>
                      <a:pt x="514" y="25"/>
                      <a:pt x="291" y="4"/>
                    </a:cubicBezTo>
                    <a:lnTo>
                      <a:pt x="280" y="1"/>
                    </a:lnTo>
                    <a:cubicBezTo>
                      <a:pt x="275" y="1"/>
                      <a:pt x="270" y="0"/>
                      <a:pt x="265"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1" name="Google Shape;3984;p11">
                <a:extLst>
                  <a:ext uri="{FF2B5EF4-FFF2-40B4-BE49-F238E27FC236}">
                    <a16:creationId xmlns:a16="http://schemas.microsoft.com/office/drawing/2014/main" id="{BC145FC9-940B-8C04-0113-6D6DF408E46A}"/>
                  </a:ext>
                </a:extLst>
              </p:cNvPr>
              <p:cNvSpPr/>
              <p:nvPr/>
            </p:nvSpPr>
            <p:spPr>
              <a:xfrm>
                <a:off x="2884150" y="4609325"/>
                <a:ext cx="524725" cy="173900"/>
              </a:xfrm>
              <a:custGeom>
                <a:avLst/>
                <a:gdLst/>
                <a:ahLst/>
                <a:cxnLst/>
                <a:rect l="l" t="t" r="r" b="b"/>
                <a:pathLst>
                  <a:path w="20989" h="6956" extrusionOk="0">
                    <a:moveTo>
                      <a:pt x="20740" y="0"/>
                    </a:moveTo>
                    <a:cubicBezTo>
                      <a:pt x="20715" y="0"/>
                      <a:pt x="20689" y="5"/>
                      <a:pt x="20663" y="17"/>
                    </a:cubicBezTo>
                    <a:lnTo>
                      <a:pt x="20639" y="27"/>
                    </a:lnTo>
                    <a:cubicBezTo>
                      <a:pt x="20203" y="219"/>
                      <a:pt x="19773" y="390"/>
                      <a:pt x="19417" y="645"/>
                    </a:cubicBezTo>
                    <a:cubicBezTo>
                      <a:pt x="19075" y="924"/>
                      <a:pt x="18699" y="1161"/>
                      <a:pt x="18301" y="1357"/>
                    </a:cubicBezTo>
                    <a:cubicBezTo>
                      <a:pt x="17924" y="1587"/>
                      <a:pt x="17526" y="1793"/>
                      <a:pt x="17139" y="2013"/>
                    </a:cubicBezTo>
                    <a:cubicBezTo>
                      <a:pt x="16762" y="2254"/>
                      <a:pt x="16353" y="2446"/>
                      <a:pt x="15924" y="2578"/>
                    </a:cubicBezTo>
                    <a:cubicBezTo>
                      <a:pt x="15498" y="2728"/>
                      <a:pt x="15090" y="2903"/>
                      <a:pt x="14689" y="3112"/>
                    </a:cubicBezTo>
                    <a:cubicBezTo>
                      <a:pt x="14287" y="3322"/>
                      <a:pt x="13827" y="3374"/>
                      <a:pt x="13425" y="3587"/>
                    </a:cubicBezTo>
                    <a:cubicBezTo>
                      <a:pt x="13024" y="3800"/>
                      <a:pt x="12553" y="3810"/>
                      <a:pt x="12134" y="3985"/>
                    </a:cubicBezTo>
                    <a:cubicBezTo>
                      <a:pt x="11925" y="4061"/>
                      <a:pt x="11715" y="4149"/>
                      <a:pt x="11496" y="4211"/>
                    </a:cubicBezTo>
                    <a:cubicBezTo>
                      <a:pt x="11279" y="4271"/>
                      <a:pt x="11052" y="4302"/>
                      <a:pt x="10832" y="4354"/>
                    </a:cubicBezTo>
                    <a:cubicBezTo>
                      <a:pt x="10393" y="4449"/>
                      <a:pt x="9988" y="4683"/>
                      <a:pt x="9524" y="4703"/>
                    </a:cubicBezTo>
                    <a:cubicBezTo>
                      <a:pt x="9063" y="4724"/>
                      <a:pt x="8648" y="4937"/>
                      <a:pt x="8205" y="5021"/>
                    </a:cubicBezTo>
                    <a:cubicBezTo>
                      <a:pt x="7758" y="5105"/>
                      <a:pt x="7318" y="5189"/>
                      <a:pt x="6882" y="5328"/>
                    </a:cubicBezTo>
                    <a:cubicBezTo>
                      <a:pt x="6446" y="5468"/>
                      <a:pt x="5975" y="5419"/>
                      <a:pt x="5538" y="5558"/>
                    </a:cubicBezTo>
                    <a:cubicBezTo>
                      <a:pt x="5322" y="5614"/>
                      <a:pt x="5099" y="5677"/>
                      <a:pt x="4872" y="5688"/>
                    </a:cubicBezTo>
                    <a:cubicBezTo>
                      <a:pt x="4645" y="5695"/>
                      <a:pt x="4418" y="5723"/>
                      <a:pt x="4195" y="5771"/>
                    </a:cubicBezTo>
                    <a:cubicBezTo>
                      <a:pt x="3759" y="5921"/>
                      <a:pt x="3301" y="5925"/>
                      <a:pt x="2851" y="5974"/>
                    </a:cubicBezTo>
                    <a:cubicBezTo>
                      <a:pt x="2415" y="6145"/>
                      <a:pt x="1947" y="6061"/>
                      <a:pt x="1508" y="6204"/>
                    </a:cubicBezTo>
                    <a:cubicBezTo>
                      <a:pt x="1379" y="6238"/>
                      <a:pt x="1249" y="6242"/>
                      <a:pt x="1118" y="6242"/>
                    </a:cubicBezTo>
                    <a:cubicBezTo>
                      <a:pt x="1076" y="6242"/>
                      <a:pt x="1034" y="6242"/>
                      <a:pt x="992" y="6242"/>
                    </a:cubicBezTo>
                    <a:cubicBezTo>
                      <a:pt x="937" y="6242"/>
                      <a:pt x="882" y="6243"/>
                      <a:pt x="827" y="6246"/>
                    </a:cubicBezTo>
                    <a:cubicBezTo>
                      <a:pt x="597" y="6274"/>
                      <a:pt x="373" y="6337"/>
                      <a:pt x="164" y="6434"/>
                    </a:cubicBezTo>
                    <a:lnTo>
                      <a:pt x="161" y="6438"/>
                    </a:lnTo>
                    <a:cubicBezTo>
                      <a:pt x="101" y="6466"/>
                      <a:pt x="56" y="6518"/>
                      <a:pt x="38" y="6578"/>
                    </a:cubicBezTo>
                    <a:cubicBezTo>
                      <a:pt x="0" y="6703"/>
                      <a:pt x="70" y="6832"/>
                      <a:pt x="189" y="6871"/>
                    </a:cubicBezTo>
                    <a:cubicBezTo>
                      <a:pt x="374" y="6927"/>
                      <a:pt x="564" y="6956"/>
                      <a:pt x="756" y="6956"/>
                    </a:cubicBezTo>
                    <a:cubicBezTo>
                      <a:pt x="802" y="6956"/>
                      <a:pt x="847" y="6954"/>
                      <a:pt x="893" y="6951"/>
                    </a:cubicBezTo>
                    <a:cubicBezTo>
                      <a:pt x="1097" y="6926"/>
                      <a:pt x="1294" y="6865"/>
                      <a:pt x="1504" y="6865"/>
                    </a:cubicBezTo>
                    <a:cubicBezTo>
                      <a:pt x="1528" y="6865"/>
                      <a:pt x="1553" y="6865"/>
                      <a:pt x="1577" y="6867"/>
                    </a:cubicBezTo>
                    <a:cubicBezTo>
                      <a:pt x="1633" y="6871"/>
                      <a:pt x="1689" y="6872"/>
                      <a:pt x="1745" y="6872"/>
                    </a:cubicBezTo>
                    <a:cubicBezTo>
                      <a:pt x="1919" y="6872"/>
                      <a:pt x="2092" y="6855"/>
                      <a:pt x="2261" y="6818"/>
                    </a:cubicBezTo>
                    <a:cubicBezTo>
                      <a:pt x="2381" y="6791"/>
                      <a:pt x="2501" y="6786"/>
                      <a:pt x="2621" y="6786"/>
                    </a:cubicBezTo>
                    <a:cubicBezTo>
                      <a:pt x="2679" y="6786"/>
                      <a:pt x="2736" y="6787"/>
                      <a:pt x="2793" y="6787"/>
                    </a:cubicBezTo>
                    <a:cubicBezTo>
                      <a:pt x="2846" y="6787"/>
                      <a:pt x="2899" y="6787"/>
                      <a:pt x="2952" y="6783"/>
                    </a:cubicBezTo>
                    <a:cubicBezTo>
                      <a:pt x="3392" y="6716"/>
                      <a:pt x="3825" y="6612"/>
                      <a:pt x="4277" y="6612"/>
                    </a:cubicBezTo>
                    <a:cubicBezTo>
                      <a:pt x="4292" y="6612"/>
                      <a:pt x="4306" y="6612"/>
                      <a:pt x="4320" y="6612"/>
                    </a:cubicBezTo>
                    <a:cubicBezTo>
                      <a:pt x="4551" y="6598"/>
                      <a:pt x="4778" y="6560"/>
                      <a:pt x="4997" y="6497"/>
                    </a:cubicBezTo>
                    <a:cubicBezTo>
                      <a:pt x="5224" y="6452"/>
                      <a:pt x="5451" y="6420"/>
                      <a:pt x="5681" y="6403"/>
                    </a:cubicBezTo>
                    <a:cubicBezTo>
                      <a:pt x="6146" y="6382"/>
                      <a:pt x="6575" y="6204"/>
                      <a:pt x="7036" y="6155"/>
                    </a:cubicBezTo>
                    <a:cubicBezTo>
                      <a:pt x="7067" y="6157"/>
                      <a:pt x="7099" y="6157"/>
                      <a:pt x="7130" y="6157"/>
                    </a:cubicBezTo>
                    <a:cubicBezTo>
                      <a:pt x="7568" y="6157"/>
                      <a:pt x="7976" y="6026"/>
                      <a:pt x="8397" y="5928"/>
                    </a:cubicBezTo>
                    <a:cubicBezTo>
                      <a:pt x="8843" y="5824"/>
                      <a:pt x="9307" y="5782"/>
                      <a:pt x="9747" y="5642"/>
                    </a:cubicBezTo>
                    <a:cubicBezTo>
                      <a:pt x="10190" y="5503"/>
                      <a:pt x="10648" y="5440"/>
                      <a:pt x="11091" y="5311"/>
                    </a:cubicBezTo>
                    <a:cubicBezTo>
                      <a:pt x="11527" y="5157"/>
                      <a:pt x="11974" y="5028"/>
                      <a:pt x="12420" y="4920"/>
                    </a:cubicBezTo>
                    <a:cubicBezTo>
                      <a:pt x="12871" y="4822"/>
                      <a:pt x="13272" y="4578"/>
                      <a:pt x="13736" y="4491"/>
                    </a:cubicBezTo>
                    <a:cubicBezTo>
                      <a:pt x="14197" y="4403"/>
                      <a:pt x="14584" y="4131"/>
                      <a:pt x="15048" y="4037"/>
                    </a:cubicBezTo>
                    <a:cubicBezTo>
                      <a:pt x="15509" y="3939"/>
                      <a:pt x="15917" y="3698"/>
                      <a:pt x="16336" y="3499"/>
                    </a:cubicBezTo>
                    <a:cubicBezTo>
                      <a:pt x="16755" y="3297"/>
                      <a:pt x="17166" y="3084"/>
                      <a:pt x="17585" y="2878"/>
                    </a:cubicBezTo>
                    <a:cubicBezTo>
                      <a:pt x="18004" y="2676"/>
                      <a:pt x="18437" y="2491"/>
                      <a:pt x="18814" y="2194"/>
                    </a:cubicBezTo>
                    <a:cubicBezTo>
                      <a:pt x="18999" y="2055"/>
                      <a:pt x="19198" y="1926"/>
                      <a:pt x="19389" y="1789"/>
                    </a:cubicBezTo>
                    <a:cubicBezTo>
                      <a:pt x="19581" y="1653"/>
                      <a:pt x="19808" y="1577"/>
                      <a:pt x="19976" y="1402"/>
                    </a:cubicBezTo>
                    <a:cubicBezTo>
                      <a:pt x="20332" y="1088"/>
                      <a:pt x="20614" y="680"/>
                      <a:pt x="20890" y="303"/>
                    </a:cubicBezTo>
                    <a:cubicBezTo>
                      <a:pt x="20988" y="169"/>
                      <a:pt x="20881" y="0"/>
                      <a:pt x="20740"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2" name="Google Shape;3985;p11">
                <a:extLst>
                  <a:ext uri="{FF2B5EF4-FFF2-40B4-BE49-F238E27FC236}">
                    <a16:creationId xmlns:a16="http://schemas.microsoft.com/office/drawing/2014/main" id="{BB69E140-B4E0-6761-ED73-1D978A77C232}"/>
                  </a:ext>
                </a:extLst>
              </p:cNvPr>
              <p:cNvSpPr/>
              <p:nvPr/>
            </p:nvSpPr>
            <p:spPr>
              <a:xfrm>
                <a:off x="2711400" y="1555875"/>
                <a:ext cx="275900" cy="215350"/>
              </a:xfrm>
              <a:custGeom>
                <a:avLst/>
                <a:gdLst/>
                <a:ahLst/>
                <a:cxnLst/>
                <a:rect l="l" t="t" r="r" b="b"/>
                <a:pathLst>
                  <a:path w="11036" h="8614" extrusionOk="0">
                    <a:moveTo>
                      <a:pt x="7253" y="1"/>
                    </a:moveTo>
                    <a:cubicBezTo>
                      <a:pt x="6860" y="1"/>
                      <a:pt x="6467" y="49"/>
                      <a:pt x="6090" y="140"/>
                    </a:cubicBezTo>
                    <a:cubicBezTo>
                      <a:pt x="4230" y="583"/>
                      <a:pt x="2391" y="1665"/>
                      <a:pt x="1197" y="3162"/>
                    </a:cubicBezTo>
                    <a:cubicBezTo>
                      <a:pt x="513" y="4021"/>
                      <a:pt x="0" y="5197"/>
                      <a:pt x="304" y="6303"/>
                    </a:cubicBezTo>
                    <a:cubicBezTo>
                      <a:pt x="649" y="7559"/>
                      <a:pt x="1955" y="8275"/>
                      <a:pt x="3152" y="8505"/>
                    </a:cubicBezTo>
                    <a:cubicBezTo>
                      <a:pt x="3532" y="8577"/>
                      <a:pt x="3919" y="8614"/>
                      <a:pt x="4305" y="8614"/>
                    </a:cubicBezTo>
                    <a:cubicBezTo>
                      <a:pt x="4535" y="8614"/>
                      <a:pt x="4765" y="8601"/>
                      <a:pt x="4994" y="8575"/>
                    </a:cubicBezTo>
                    <a:cubicBezTo>
                      <a:pt x="5692" y="8561"/>
                      <a:pt x="6383" y="8446"/>
                      <a:pt x="7050" y="8226"/>
                    </a:cubicBezTo>
                    <a:cubicBezTo>
                      <a:pt x="9095" y="7538"/>
                      <a:pt x="10791" y="5888"/>
                      <a:pt x="10951" y="3644"/>
                    </a:cubicBezTo>
                    <a:cubicBezTo>
                      <a:pt x="11035" y="2422"/>
                      <a:pt x="10445" y="1253"/>
                      <a:pt x="9412" y="594"/>
                    </a:cubicBezTo>
                    <a:cubicBezTo>
                      <a:pt x="8769" y="182"/>
                      <a:pt x="8011" y="1"/>
                      <a:pt x="7253" y="1"/>
                    </a:cubicBezTo>
                    <a:close/>
                  </a:path>
                </a:pathLst>
              </a:custGeom>
              <a:solidFill>
                <a:srgbClr val="8E77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3" name="Google Shape;3986;p11">
                <a:extLst>
                  <a:ext uri="{FF2B5EF4-FFF2-40B4-BE49-F238E27FC236}">
                    <a16:creationId xmlns:a16="http://schemas.microsoft.com/office/drawing/2014/main" id="{5EC9F782-1F99-5CD1-B4AE-BB4FC493F4E8}"/>
                  </a:ext>
                </a:extLst>
              </p:cNvPr>
              <p:cNvSpPr/>
              <p:nvPr/>
            </p:nvSpPr>
            <p:spPr>
              <a:xfrm>
                <a:off x="1946425" y="1740650"/>
                <a:ext cx="301100" cy="218925"/>
              </a:xfrm>
              <a:custGeom>
                <a:avLst/>
                <a:gdLst/>
                <a:ahLst/>
                <a:cxnLst/>
                <a:rect l="l" t="t" r="r" b="b"/>
                <a:pathLst>
                  <a:path w="12044" h="8757" extrusionOk="0">
                    <a:moveTo>
                      <a:pt x="6087" y="1"/>
                    </a:moveTo>
                    <a:cubicBezTo>
                      <a:pt x="4284" y="1"/>
                      <a:pt x="2309" y="566"/>
                      <a:pt x="1138" y="1878"/>
                    </a:cubicBezTo>
                    <a:cubicBezTo>
                      <a:pt x="552" y="2538"/>
                      <a:pt x="192" y="3375"/>
                      <a:pt x="224" y="4213"/>
                    </a:cubicBezTo>
                    <a:cubicBezTo>
                      <a:pt x="213" y="4251"/>
                      <a:pt x="203" y="4290"/>
                      <a:pt x="192" y="4335"/>
                    </a:cubicBezTo>
                    <a:cubicBezTo>
                      <a:pt x="1" y="5466"/>
                      <a:pt x="486" y="6562"/>
                      <a:pt x="1351" y="7298"/>
                    </a:cubicBezTo>
                    <a:cubicBezTo>
                      <a:pt x="2535" y="8302"/>
                      <a:pt x="4115" y="8757"/>
                      <a:pt x="5678" y="8757"/>
                    </a:cubicBezTo>
                    <a:cubicBezTo>
                      <a:pt x="6304" y="8757"/>
                      <a:pt x="6927" y="8684"/>
                      <a:pt x="7521" y="8544"/>
                    </a:cubicBezTo>
                    <a:cubicBezTo>
                      <a:pt x="9598" y="8055"/>
                      <a:pt x="12044" y="6523"/>
                      <a:pt x="11950" y="4140"/>
                    </a:cubicBezTo>
                    <a:cubicBezTo>
                      <a:pt x="11852" y="1672"/>
                      <a:pt x="9475" y="416"/>
                      <a:pt x="7312" y="91"/>
                    </a:cubicBezTo>
                    <a:cubicBezTo>
                      <a:pt x="6921" y="32"/>
                      <a:pt x="6509" y="1"/>
                      <a:pt x="6087" y="1"/>
                    </a:cubicBezTo>
                    <a:close/>
                  </a:path>
                </a:pathLst>
              </a:custGeom>
              <a:solidFill>
                <a:srgbClr val="8E77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4" name="Google Shape;3987;p11">
                <a:extLst>
                  <a:ext uri="{FF2B5EF4-FFF2-40B4-BE49-F238E27FC236}">
                    <a16:creationId xmlns:a16="http://schemas.microsoft.com/office/drawing/2014/main" id="{2A39A25C-E509-7C61-4206-99B4A6CD18EF}"/>
                  </a:ext>
                </a:extLst>
              </p:cNvPr>
              <p:cNvSpPr/>
              <p:nvPr/>
            </p:nvSpPr>
            <p:spPr>
              <a:xfrm>
                <a:off x="2002275" y="1790250"/>
                <a:ext cx="51750" cy="126850"/>
              </a:xfrm>
              <a:custGeom>
                <a:avLst/>
                <a:gdLst/>
                <a:ahLst/>
                <a:cxnLst/>
                <a:rect l="l" t="t" r="r" b="b"/>
                <a:pathLst>
                  <a:path w="2070" h="5074" extrusionOk="0">
                    <a:moveTo>
                      <a:pt x="1699" y="0"/>
                    </a:moveTo>
                    <a:cubicBezTo>
                      <a:pt x="1637" y="0"/>
                      <a:pt x="1572" y="23"/>
                      <a:pt x="1511" y="72"/>
                    </a:cubicBezTo>
                    <a:cubicBezTo>
                      <a:pt x="1319" y="229"/>
                      <a:pt x="1295" y="418"/>
                      <a:pt x="1232" y="624"/>
                    </a:cubicBezTo>
                    <a:cubicBezTo>
                      <a:pt x="1166" y="826"/>
                      <a:pt x="1096" y="1032"/>
                      <a:pt x="1030" y="1234"/>
                    </a:cubicBezTo>
                    <a:cubicBezTo>
                      <a:pt x="900" y="1632"/>
                      <a:pt x="764" y="2023"/>
                      <a:pt x="646" y="2421"/>
                    </a:cubicBezTo>
                    <a:lnTo>
                      <a:pt x="293" y="3614"/>
                    </a:lnTo>
                    <a:cubicBezTo>
                      <a:pt x="171" y="4023"/>
                      <a:pt x="101" y="4435"/>
                      <a:pt x="28" y="4853"/>
                    </a:cubicBezTo>
                    <a:cubicBezTo>
                      <a:pt x="0" y="5000"/>
                      <a:pt x="103" y="5074"/>
                      <a:pt x="216" y="5074"/>
                    </a:cubicBezTo>
                    <a:cubicBezTo>
                      <a:pt x="302" y="5074"/>
                      <a:pt x="393" y="5032"/>
                      <a:pt x="436" y="4948"/>
                    </a:cubicBezTo>
                    <a:cubicBezTo>
                      <a:pt x="639" y="4557"/>
                      <a:pt x="831" y="4183"/>
                      <a:pt x="977" y="3768"/>
                    </a:cubicBezTo>
                    <a:lnTo>
                      <a:pt x="1375" y="2644"/>
                    </a:lnTo>
                    <a:cubicBezTo>
                      <a:pt x="1511" y="2264"/>
                      <a:pt x="1619" y="1880"/>
                      <a:pt x="1727" y="1496"/>
                    </a:cubicBezTo>
                    <a:lnTo>
                      <a:pt x="1912" y="875"/>
                    </a:lnTo>
                    <a:cubicBezTo>
                      <a:pt x="1968" y="673"/>
                      <a:pt x="2069" y="463"/>
                      <a:pt x="2003" y="254"/>
                    </a:cubicBezTo>
                    <a:cubicBezTo>
                      <a:pt x="1958" y="103"/>
                      <a:pt x="1834" y="0"/>
                      <a:pt x="1699"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5" name="Google Shape;3988;p11">
                <a:extLst>
                  <a:ext uri="{FF2B5EF4-FFF2-40B4-BE49-F238E27FC236}">
                    <a16:creationId xmlns:a16="http://schemas.microsoft.com/office/drawing/2014/main" id="{2FB8CF2A-EBBF-D801-BB86-B68CE84C816D}"/>
                  </a:ext>
                </a:extLst>
              </p:cNvPr>
              <p:cNvSpPr/>
              <p:nvPr/>
            </p:nvSpPr>
            <p:spPr>
              <a:xfrm>
                <a:off x="2081050" y="1793925"/>
                <a:ext cx="45125" cy="101975"/>
              </a:xfrm>
              <a:custGeom>
                <a:avLst/>
                <a:gdLst/>
                <a:ahLst/>
                <a:cxnLst/>
                <a:rect l="l" t="t" r="r" b="b"/>
                <a:pathLst>
                  <a:path w="1805" h="4079" extrusionOk="0">
                    <a:moveTo>
                      <a:pt x="1281" y="1"/>
                    </a:moveTo>
                    <a:cubicBezTo>
                      <a:pt x="1088" y="1"/>
                      <a:pt x="909" y="119"/>
                      <a:pt x="838" y="306"/>
                    </a:cubicBezTo>
                    <a:cubicBezTo>
                      <a:pt x="646" y="857"/>
                      <a:pt x="517" y="1419"/>
                      <a:pt x="384" y="1984"/>
                    </a:cubicBezTo>
                    <a:cubicBezTo>
                      <a:pt x="314" y="2263"/>
                      <a:pt x="248" y="2550"/>
                      <a:pt x="178" y="2832"/>
                    </a:cubicBezTo>
                    <a:cubicBezTo>
                      <a:pt x="112" y="3125"/>
                      <a:pt x="63" y="3426"/>
                      <a:pt x="28" y="3726"/>
                    </a:cubicBezTo>
                    <a:cubicBezTo>
                      <a:pt x="0" y="3953"/>
                      <a:pt x="173" y="4079"/>
                      <a:pt x="353" y="4079"/>
                    </a:cubicBezTo>
                    <a:cubicBezTo>
                      <a:pt x="485" y="4079"/>
                      <a:pt x="621" y="4012"/>
                      <a:pt x="684" y="3869"/>
                    </a:cubicBezTo>
                    <a:cubicBezTo>
                      <a:pt x="806" y="3607"/>
                      <a:pt x="915" y="3342"/>
                      <a:pt x="1005" y="3066"/>
                    </a:cubicBezTo>
                    <a:cubicBezTo>
                      <a:pt x="1093" y="2794"/>
                      <a:pt x="1183" y="2518"/>
                      <a:pt x="1271" y="2243"/>
                    </a:cubicBezTo>
                    <a:lnTo>
                      <a:pt x="1532" y="1419"/>
                    </a:lnTo>
                    <a:cubicBezTo>
                      <a:pt x="1630" y="1115"/>
                      <a:pt x="1689" y="815"/>
                      <a:pt x="1756" y="512"/>
                    </a:cubicBezTo>
                    <a:cubicBezTo>
                      <a:pt x="1805" y="285"/>
                      <a:pt x="1592" y="58"/>
                      <a:pt x="1386" y="13"/>
                    </a:cubicBezTo>
                    <a:cubicBezTo>
                      <a:pt x="1351" y="5"/>
                      <a:pt x="1315" y="1"/>
                      <a:pt x="1281"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6" name="Google Shape;3989;p11">
                <a:extLst>
                  <a:ext uri="{FF2B5EF4-FFF2-40B4-BE49-F238E27FC236}">
                    <a16:creationId xmlns:a16="http://schemas.microsoft.com/office/drawing/2014/main" id="{BFD676A9-59BF-5F1A-9389-76B5DEA7E193}"/>
                  </a:ext>
                </a:extLst>
              </p:cNvPr>
              <p:cNvSpPr/>
              <p:nvPr/>
            </p:nvSpPr>
            <p:spPr>
              <a:xfrm>
                <a:off x="2158775" y="1793500"/>
                <a:ext cx="35800" cy="112150"/>
              </a:xfrm>
              <a:custGeom>
                <a:avLst/>
                <a:gdLst/>
                <a:ahLst/>
                <a:cxnLst/>
                <a:rect l="l" t="t" r="r" b="b"/>
                <a:pathLst>
                  <a:path w="1432" h="4486" extrusionOk="0">
                    <a:moveTo>
                      <a:pt x="1040" y="1"/>
                    </a:moveTo>
                    <a:cubicBezTo>
                      <a:pt x="1014" y="1"/>
                      <a:pt x="989" y="3"/>
                      <a:pt x="964" y="9"/>
                    </a:cubicBezTo>
                    <a:cubicBezTo>
                      <a:pt x="831" y="36"/>
                      <a:pt x="720" y="127"/>
                      <a:pt x="671" y="253"/>
                    </a:cubicBezTo>
                    <a:cubicBezTo>
                      <a:pt x="563" y="588"/>
                      <a:pt x="426" y="926"/>
                      <a:pt x="360" y="1268"/>
                    </a:cubicBezTo>
                    <a:cubicBezTo>
                      <a:pt x="297" y="1614"/>
                      <a:pt x="245" y="1911"/>
                      <a:pt x="186" y="2232"/>
                    </a:cubicBezTo>
                    <a:cubicBezTo>
                      <a:pt x="126" y="2553"/>
                      <a:pt x="88" y="2877"/>
                      <a:pt x="67" y="3202"/>
                    </a:cubicBezTo>
                    <a:lnTo>
                      <a:pt x="11" y="4214"/>
                    </a:lnTo>
                    <a:cubicBezTo>
                      <a:pt x="1" y="4381"/>
                      <a:pt x="141" y="4486"/>
                      <a:pt x="277" y="4486"/>
                    </a:cubicBezTo>
                    <a:cubicBezTo>
                      <a:pt x="371" y="4486"/>
                      <a:pt x="463" y="4436"/>
                      <a:pt x="503" y="4322"/>
                    </a:cubicBezTo>
                    <a:lnTo>
                      <a:pt x="842" y="3376"/>
                    </a:lnTo>
                    <a:cubicBezTo>
                      <a:pt x="953" y="3055"/>
                      <a:pt x="1041" y="2724"/>
                      <a:pt x="1107" y="2389"/>
                    </a:cubicBezTo>
                    <a:cubicBezTo>
                      <a:pt x="1177" y="2071"/>
                      <a:pt x="1257" y="1750"/>
                      <a:pt x="1320" y="1429"/>
                    </a:cubicBezTo>
                    <a:cubicBezTo>
                      <a:pt x="1386" y="1111"/>
                      <a:pt x="1393" y="755"/>
                      <a:pt x="1418" y="420"/>
                    </a:cubicBezTo>
                    <a:cubicBezTo>
                      <a:pt x="1432" y="284"/>
                      <a:pt x="1369" y="152"/>
                      <a:pt x="1257" y="75"/>
                    </a:cubicBezTo>
                    <a:cubicBezTo>
                      <a:pt x="1194" y="25"/>
                      <a:pt x="1117" y="1"/>
                      <a:pt x="1040"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7" name="Google Shape;3990;p11">
                <a:extLst>
                  <a:ext uri="{FF2B5EF4-FFF2-40B4-BE49-F238E27FC236}">
                    <a16:creationId xmlns:a16="http://schemas.microsoft.com/office/drawing/2014/main" id="{E058B5E4-732B-BD70-142F-217D11DEF4FB}"/>
                  </a:ext>
                </a:extLst>
              </p:cNvPr>
              <p:cNvSpPr/>
              <p:nvPr/>
            </p:nvSpPr>
            <p:spPr>
              <a:xfrm>
                <a:off x="2759900" y="1620100"/>
                <a:ext cx="38600" cy="95625"/>
              </a:xfrm>
              <a:custGeom>
                <a:avLst/>
                <a:gdLst/>
                <a:ahLst/>
                <a:cxnLst/>
                <a:rect l="l" t="t" r="r" b="b"/>
                <a:pathLst>
                  <a:path w="1544" h="3825" extrusionOk="0">
                    <a:moveTo>
                      <a:pt x="1101" y="0"/>
                    </a:moveTo>
                    <a:cubicBezTo>
                      <a:pt x="919" y="0"/>
                      <a:pt x="771" y="126"/>
                      <a:pt x="678" y="282"/>
                    </a:cubicBezTo>
                    <a:cubicBezTo>
                      <a:pt x="566" y="467"/>
                      <a:pt x="562" y="656"/>
                      <a:pt x="524" y="837"/>
                    </a:cubicBezTo>
                    <a:cubicBezTo>
                      <a:pt x="468" y="1127"/>
                      <a:pt x="405" y="1410"/>
                      <a:pt x="339" y="1696"/>
                    </a:cubicBezTo>
                    <a:cubicBezTo>
                      <a:pt x="276" y="1986"/>
                      <a:pt x="206" y="2303"/>
                      <a:pt x="137" y="2603"/>
                    </a:cubicBezTo>
                    <a:cubicBezTo>
                      <a:pt x="102" y="2757"/>
                      <a:pt x="60" y="2907"/>
                      <a:pt x="28" y="3057"/>
                    </a:cubicBezTo>
                    <a:cubicBezTo>
                      <a:pt x="1" y="3210"/>
                      <a:pt x="25" y="3437"/>
                      <a:pt x="56" y="3629"/>
                    </a:cubicBezTo>
                    <a:cubicBezTo>
                      <a:pt x="76" y="3748"/>
                      <a:pt x="198" y="3824"/>
                      <a:pt x="319" y="3824"/>
                    </a:cubicBezTo>
                    <a:cubicBezTo>
                      <a:pt x="393" y="3824"/>
                      <a:pt x="466" y="3796"/>
                      <a:pt x="514" y="3730"/>
                    </a:cubicBezTo>
                    <a:cubicBezTo>
                      <a:pt x="639" y="3559"/>
                      <a:pt x="726" y="3465"/>
                      <a:pt x="786" y="3301"/>
                    </a:cubicBezTo>
                    <a:cubicBezTo>
                      <a:pt x="842" y="3141"/>
                      <a:pt x="873" y="2980"/>
                      <a:pt x="915" y="2823"/>
                    </a:cubicBezTo>
                    <a:cubicBezTo>
                      <a:pt x="995" y="2526"/>
                      <a:pt x="1075" y="2226"/>
                      <a:pt x="1159" y="1930"/>
                    </a:cubicBezTo>
                    <a:cubicBezTo>
                      <a:pt x="1243" y="1633"/>
                      <a:pt x="1320" y="1329"/>
                      <a:pt x="1414" y="1040"/>
                    </a:cubicBezTo>
                    <a:cubicBezTo>
                      <a:pt x="1470" y="851"/>
                      <a:pt x="1543" y="666"/>
                      <a:pt x="1526" y="471"/>
                    </a:cubicBezTo>
                    <a:cubicBezTo>
                      <a:pt x="1508" y="276"/>
                      <a:pt x="1410" y="56"/>
                      <a:pt x="1191" y="10"/>
                    </a:cubicBezTo>
                    <a:cubicBezTo>
                      <a:pt x="1160" y="4"/>
                      <a:pt x="1130" y="0"/>
                      <a:pt x="1101"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8" name="Google Shape;3991;p11">
                <a:extLst>
                  <a:ext uri="{FF2B5EF4-FFF2-40B4-BE49-F238E27FC236}">
                    <a16:creationId xmlns:a16="http://schemas.microsoft.com/office/drawing/2014/main" id="{839C65DB-CDF0-7A3F-FD08-E2DEDA5E9F87}"/>
                  </a:ext>
                </a:extLst>
              </p:cNvPr>
              <p:cNvSpPr/>
              <p:nvPr/>
            </p:nvSpPr>
            <p:spPr>
              <a:xfrm>
                <a:off x="2827425" y="1580650"/>
                <a:ext cx="56750" cy="146200"/>
              </a:xfrm>
              <a:custGeom>
                <a:avLst/>
                <a:gdLst/>
                <a:ahLst/>
                <a:cxnLst/>
                <a:rect l="l" t="t" r="r" b="b"/>
                <a:pathLst>
                  <a:path w="2270" h="5848" extrusionOk="0">
                    <a:moveTo>
                      <a:pt x="1784" y="0"/>
                    </a:moveTo>
                    <a:cubicBezTo>
                      <a:pt x="1643" y="0"/>
                      <a:pt x="1499" y="60"/>
                      <a:pt x="1400" y="182"/>
                    </a:cubicBezTo>
                    <a:cubicBezTo>
                      <a:pt x="1243" y="377"/>
                      <a:pt x="1208" y="632"/>
                      <a:pt x="1145" y="873"/>
                    </a:cubicBezTo>
                    <a:cubicBezTo>
                      <a:pt x="1086" y="1110"/>
                      <a:pt x="1023" y="1334"/>
                      <a:pt x="960" y="1564"/>
                    </a:cubicBezTo>
                    <a:cubicBezTo>
                      <a:pt x="831" y="2007"/>
                      <a:pt x="692" y="2447"/>
                      <a:pt x="552" y="2887"/>
                    </a:cubicBezTo>
                    <a:cubicBezTo>
                      <a:pt x="412" y="3326"/>
                      <a:pt x="308" y="3780"/>
                      <a:pt x="200" y="4230"/>
                    </a:cubicBezTo>
                    <a:cubicBezTo>
                      <a:pt x="140" y="4471"/>
                      <a:pt x="60" y="4715"/>
                      <a:pt x="29" y="4959"/>
                    </a:cubicBezTo>
                    <a:cubicBezTo>
                      <a:pt x="1" y="5204"/>
                      <a:pt x="39" y="5413"/>
                      <a:pt x="74" y="5643"/>
                    </a:cubicBezTo>
                    <a:cubicBezTo>
                      <a:pt x="95" y="5779"/>
                      <a:pt x="211" y="5847"/>
                      <a:pt x="332" y="5847"/>
                    </a:cubicBezTo>
                    <a:cubicBezTo>
                      <a:pt x="417" y="5847"/>
                      <a:pt x="504" y="5814"/>
                      <a:pt x="563" y="5748"/>
                    </a:cubicBezTo>
                    <a:cubicBezTo>
                      <a:pt x="706" y="5588"/>
                      <a:pt x="863" y="5396"/>
                      <a:pt x="967" y="5169"/>
                    </a:cubicBezTo>
                    <a:cubicBezTo>
                      <a:pt x="1072" y="4942"/>
                      <a:pt x="1135" y="4719"/>
                      <a:pt x="1208" y="4492"/>
                    </a:cubicBezTo>
                    <a:cubicBezTo>
                      <a:pt x="1355" y="4052"/>
                      <a:pt x="1494" y="3616"/>
                      <a:pt x="1606" y="3166"/>
                    </a:cubicBezTo>
                    <a:cubicBezTo>
                      <a:pt x="1714" y="2716"/>
                      <a:pt x="1822" y="2262"/>
                      <a:pt x="1938" y="1819"/>
                    </a:cubicBezTo>
                    <a:cubicBezTo>
                      <a:pt x="1997" y="1581"/>
                      <a:pt x="2060" y="1351"/>
                      <a:pt x="2116" y="1121"/>
                    </a:cubicBezTo>
                    <a:cubicBezTo>
                      <a:pt x="2171" y="890"/>
                      <a:pt x="2269" y="629"/>
                      <a:pt x="2224" y="367"/>
                    </a:cubicBezTo>
                    <a:cubicBezTo>
                      <a:pt x="2180" y="124"/>
                      <a:pt x="1986" y="0"/>
                      <a:pt x="1784"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9" name="Google Shape;3992;p11">
                <a:extLst>
                  <a:ext uri="{FF2B5EF4-FFF2-40B4-BE49-F238E27FC236}">
                    <a16:creationId xmlns:a16="http://schemas.microsoft.com/office/drawing/2014/main" id="{3E913349-815D-0258-8D45-8CE793E90D15}"/>
                  </a:ext>
                </a:extLst>
              </p:cNvPr>
              <p:cNvSpPr/>
              <p:nvPr/>
            </p:nvSpPr>
            <p:spPr>
              <a:xfrm>
                <a:off x="2898700" y="1594825"/>
                <a:ext cx="42700" cy="91700"/>
              </a:xfrm>
              <a:custGeom>
                <a:avLst/>
                <a:gdLst/>
                <a:ahLst/>
                <a:cxnLst/>
                <a:rect l="l" t="t" r="r" b="b"/>
                <a:pathLst>
                  <a:path w="1708" h="3668" extrusionOk="0">
                    <a:moveTo>
                      <a:pt x="1246" y="0"/>
                    </a:moveTo>
                    <a:cubicBezTo>
                      <a:pt x="1108" y="0"/>
                      <a:pt x="970" y="69"/>
                      <a:pt x="866" y="187"/>
                    </a:cubicBezTo>
                    <a:cubicBezTo>
                      <a:pt x="660" y="418"/>
                      <a:pt x="608" y="718"/>
                      <a:pt x="521" y="1011"/>
                    </a:cubicBezTo>
                    <a:cubicBezTo>
                      <a:pt x="434" y="1304"/>
                      <a:pt x="367" y="1503"/>
                      <a:pt x="298" y="1758"/>
                    </a:cubicBezTo>
                    <a:cubicBezTo>
                      <a:pt x="228" y="2009"/>
                      <a:pt x="172" y="2306"/>
                      <a:pt x="116" y="2581"/>
                    </a:cubicBezTo>
                    <a:cubicBezTo>
                      <a:pt x="85" y="2717"/>
                      <a:pt x="53" y="2853"/>
                      <a:pt x="29" y="2986"/>
                    </a:cubicBezTo>
                    <a:cubicBezTo>
                      <a:pt x="1" y="3122"/>
                      <a:pt x="18" y="3276"/>
                      <a:pt x="39" y="3422"/>
                    </a:cubicBezTo>
                    <a:cubicBezTo>
                      <a:pt x="59" y="3590"/>
                      <a:pt x="188" y="3668"/>
                      <a:pt x="326" y="3668"/>
                    </a:cubicBezTo>
                    <a:cubicBezTo>
                      <a:pt x="428" y="3668"/>
                      <a:pt x="535" y="3625"/>
                      <a:pt x="605" y="3544"/>
                    </a:cubicBezTo>
                    <a:cubicBezTo>
                      <a:pt x="706" y="3436"/>
                      <a:pt x="786" y="3307"/>
                      <a:pt x="845" y="3171"/>
                    </a:cubicBezTo>
                    <a:cubicBezTo>
                      <a:pt x="905" y="3038"/>
                      <a:pt x="954" y="2909"/>
                      <a:pt x="1002" y="2784"/>
                    </a:cubicBezTo>
                    <a:cubicBezTo>
                      <a:pt x="1100" y="2543"/>
                      <a:pt x="1208" y="2302"/>
                      <a:pt x="1282" y="2058"/>
                    </a:cubicBezTo>
                    <a:cubicBezTo>
                      <a:pt x="1358" y="1813"/>
                      <a:pt x="1439" y="1562"/>
                      <a:pt x="1515" y="1318"/>
                    </a:cubicBezTo>
                    <a:cubicBezTo>
                      <a:pt x="1557" y="1182"/>
                      <a:pt x="1603" y="1049"/>
                      <a:pt x="1641" y="917"/>
                    </a:cubicBezTo>
                    <a:cubicBezTo>
                      <a:pt x="1693" y="735"/>
                      <a:pt x="1707" y="550"/>
                      <a:pt x="1679" y="365"/>
                    </a:cubicBezTo>
                    <a:cubicBezTo>
                      <a:pt x="1659" y="191"/>
                      <a:pt x="1498" y="44"/>
                      <a:pt x="1330" y="9"/>
                    </a:cubicBezTo>
                    <a:cubicBezTo>
                      <a:pt x="1302" y="3"/>
                      <a:pt x="1274" y="0"/>
                      <a:pt x="1246"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0" name="Google Shape;3993;p11">
                <a:extLst>
                  <a:ext uri="{FF2B5EF4-FFF2-40B4-BE49-F238E27FC236}">
                    <a16:creationId xmlns:a16="http://schemas.microsoft.com/office/drawing/2014/main" id="{A47281C6-631F-B360-95C7-7E5C6F436A3B}"/>
                  </a:ext>
                </a:extLst>
              </p:cNvPr>
              <p:cNvSpPr/>
              <p:nvPr/>
            </p:nvSpPr>
            <p:spPr>
              <a:xfrm>
                <a:off x="1484275" y="754175"/>
                <a:ext cx="181000" cy="671325"/>
              </a:xfrm>
              <a:custGeom>
                <a:avLst/>
                <a:gdLst/>
                <a:ahLst/>
                <a:cxnLst/>
                <a:rect l="l" t="t" r="r" b="b"/>
                <a:pathLst>
                  <a:path w="7240" h="26853" extrusionOk="0">
                    <a:moveTo>
                      <a:pt x="7059" y="1"/>
                    </a:moveTo>
                    <a:cubicBezTo>
                      <a:pt x="7028" y="1"/>
                      <a:pt x="6996" y="14"/>
                      <a:pt x="6967" y="46"/>
                    </a:cubicBezTo>
                    <a:cubicBezTo>
                      <a:pt x="3913" y="3228"/>
                      <a:pt x="2032" y="7277"/>
                      <a:pt x="1030" y="11548"/>
                    </a:cubicBezTo>
                    <a:cubicBezTo>
                      <a:pt x="462" y="13960"/>
                      <a:pt x="196" y="16448"/>
                      <a:pt x="99" y="18919"/>
                    </a:cubicBezTo>
                    <a:cubicBezTo>
                      <a:pt x="1" y="21498"/>
                      <a:pt x="8" y="24136"/>
                      <a:pt x="402" y="26694"/>
                    </a:cubicBezTo>
                    <a:cubicBezTo>
                      <a:pt x="416" y="26804"/>
                      <a:pt x="499" y="26852"/>
                      <a:pt x="588" y="26852"/>
                    </a:cubicBezTo>
                    <a:cubicBezTo>
                      <a:pt x="704" y="26852"/>
                      <a:pt x="830" y="26772"/>
                      <a:pt x="832" y="26638"/>
                    </a:cubicBezTo>
                    <a:cubicBezTo>
                      <a:pt x="846" y="24174"/>
                      <a:pt x="650" y="21728"/>
                      <a:pt x="727" y="19268"/>
                    </a:cubicBezTo>
                    <a:cubicBezTo>
                      <a:pt x="807" y="16807"/>
                      <a:pt x="1076" y="14302"/>
                      <a:pt x="1613" y="11866"/>
                    </a:cubicBezTo>
                    <a:cubicBezTo>
                      <a:pt x="2552" y="7636"/>
                      <a:pt x="4353" y="3563"/>
                      <a:pt x="7155" y="238"/>
                    </a:cubicBezTo>
                    <a:cubicBezTo>
                      <a:pt x="7240" y="134"/>
                      <a:pt x="7158" y="1"/>
                      <a:pt x="7059" y="1"/>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1" name="Google Shape;3994;p11">
                <a:extLst>
                  <a:ext uri="{FF2B5EF4-FFF2-40B4-BE49-F238E27FC236}">
                    <a16:creationId xmlns:a16="http://schemas.microsoft.com/office/drawing/2014/main" id="{EEB6B3AE-0C86-C9B0-F3EF-1250344BC3B1}"/>
                  </a:ext>
                </a:extLst>
              </p:cNvPr>
              <p:cNvSpPr/>
              <p:nvPr/>
            </p:nvSpPr>
            <p:spPr>
              <a:xfrm>
                <a:off x="2277950" y="689700"/>
                <a:ext cx="80100" cy="528075"/>
              </a:xfrm>
              <a:custGeom>
                <a:avLst/>
                <a:gdLst/>
                <a:ahLst/>
                <a:cxnLst/>
                <a:rect l="l" t="t" r="r" b="b"/>
                <a:pathLst>
                  <a:path w="3204" h="21123" extrusionOk="0">
                    <a:moveTo>
                      <a:pt x="664" y="1"/>
                    </a:moveTo>
                    <a:cubicBezTo>
                      <a:pt x="603" y="1"/>
                      <a:pt x="540" y="42"/>
                      <a:pt x="535" y="122"/>
                    </a:cubicBezTo>
                    <a:cubicBezTo>
                      <a:pt x="217" y="3916"/>
                      <a:pt x="1" y="7776"/>
                      <a:pt x="179" y="11580"/>
                    </a:cubicBezTo>
                    <a:cubicBezTo>
                      <a:pt x="332" y="14804"/>
                      <a:pt x="814" y="18371"/>
                      <a:pt x="2789" y="21034"/>
                    </a:cubicBezTo>
                    <a:cubicBezTo>
                      <a:pt x="2835" y="21096"/>
                      <a:pt x="2897" y="21123"/>
                      <a:pt x="2956" y="21123"/>
                    </a:cubicBezTo>
                    <a:cubicBezTo>
                      <a:pt x="3085" y="21123"/>
                      <a:pt x="3203" y="20995"/>
                      <a:pt x="3124" y="20835"/>
                    </a:cubicBezTo>
                    <a:cubicBezTo>
                      <a:pt x="1589" y="17687"/>
                      <a:pt x="940" y="14476"/>
                      <a:pt x="849" y="10976"/>
                    </a:cubicBezTo>
                    <a:cubicBezTo>
                      <a:pt x="751" y="7357"/>
                      <a:pt x="929" y="3745"/>
                      <a:pt x="790" y="122"/>
                    </a:cubicBezTo>
                    <a:cubicBezTo>
                      <a:pt x="786" y="41"/>
                      <a:pt x="726" y="1"/>
                      <a:pt x="664" y="1"/>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2" name="Google Shape;3995;p11">
                <a:extLst>
                  <a:ext uri="{FF2B5EF4-FFF2-40B4-BE49-F238E27FC236}">
                    <a16:creationId xmlns:a16="http://schemas.microsoft.com/office/drawing/2014/main" id="{ACF0A042-3BE0-A425-C423-AFBF8186DDD2}"/>
                  </a:ext>
                </a:extLst>
              </p:cNvPr>
              <p:cNvSpPr/>
              <p:nvPr/>
            </p:nvSpPr>
            <p:spPr>
              <a:xfrm>
                <a:off x="2507125" y="867375"/>
                <a:ext cx="129425" cy="199175"/>
              </a:xfrm>
              <a:custGeom>
                <a:avLst/>
                <a:gdLst/>
                <a:ahLst/>
                <a:cxnLst/>
                <a:rect l="l" t="t" r="r" b="b"/>
                <a:pathLst>
                  <a:path w="5177" h="7967" extrusionOk="0">
                    <a:moveTo>
                      <a:pt x="280" y="1"/>
                    </a:moveTo>
                    <a:cubicBezTo>
                      <a:pt x="137" y="1"/>
                      <a:pt x="0" y="111"/>
                      <a:pt x="61" y="288"/>
                    </a:cubicBezTo>
                    <a:cubicBezTo>
                      <a:pt x="553" y="1709"/>
                      <a:pt x="1181" y="3080"/>
                      <a:pt x="1935" y="4385"/>
                    </a:cubicBezTo>
                    <a:cubicBezTo>
                      <a:pt x="2319" y="5031"/>
                      <a:pt x="2745" y="5652"/>
                      <a:pt x="3205" y="6249"/>
                    </a:cubicBezTo>
                    <a:cubicBezTo>
                      <a:pt x="3662" y="6846"/>
                      <a:pt x="4144" y="7446"/>
                      <a:pt x="4737" y="7917"/>
                    </a:cubicBezTo>
                    <a:cubicBezTo>
                      <a:pt x="4780" y="7951"/>
                      <a:pt x="4831" y="7967"/>
                      <a:pt x="4881" y="7967"/>
                    </a:cubicBezTo>
                    <a:cubicBezTo>
                      <a:pt x="5033" y="7967"/>
                      <a:pt x="5177" y="7825"/>
                      <a:pt x="5069" y="7662"/>
                    </a:cubicBezTo>
                    <a:cubicBezTo>
                      <a:pt x="4671" y="7059"/>
                      <a:pt x="4193" y="6504"/>
                      <a:pt x="3764" y="5924"/>
                    </a:cubicBezTo>
                    <a:cubicBezTo>
                      <a:pt x="3334" y="5345"/>
                      <a:pt x="2926" y="4724"/>
                      <a:pt x="2535" y="4110"/>
                    </a:cubicBezTo>
                    <a:cubicBezTo>
                      <a:pt x="1736" y="2864"/>
                      <a:pt x="1059" y="1541"/>
                      <a:pt x="518" y="163"/>
                    </a:cubicBezTo>
                    <a:cubicBezTo>
                      <a:pt x="475" y="50"/>
                      <a:pt x="376" y="1"/>
                      <a:pt x="280" y="1"/>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3" name="Google Shape;3996;p11">
                <a:extLst>
                  <a:ext uri="{FF2B5EF4-FFF2-40B4-BE49-F238E27FC236}">
                    <a16:creationId xmlns:a16="http://schemas.microsoft.com/office/drawing/2014/main" id="{8789D659-C7AF-CFBE-7EA7-273363B3E608}"/>
                  </a:ext>
                </a:extLst>
              </p:cNvPr>
              <p:cNvSpPr/>
              <p:nvPr/>
            </p:nvSpPr>
            <p:spPr>
              <a:xfrm>
                <a:off x="2540525" y="694875"/>
                <a:ext cx="178875" cy="382600"/>
              </a:xfrm>
              <a:custGeom>
                <a:avLst/>
                <a:gdLst/>
                <a:ahLst/>
                <a:cxnLst/>
                <a:rect l="l" t="t" r="r" b="b"/>
                <a:pathLst>
                  <a:path w="7155" h="15304" extrusionOk="0">
                    <a:moveTo>
                      <a:pt x="207" y="0"/>
                    </a:moveTo>
                    <a:cubicBezTo>
                      <a:pt x="105" y="0"/>
                      <a:pt x="1" y="86"/>
                      <a:pt x="30" y="223"/>
                    </a:cubicBezTo>
                    <a:cubicBezTo>
                      <a:pt x="1185" y="5586"/>
                      <a:pt x="3715" y="10640"/>
                      <a:pt x="6731" y="15208"/>
                    </a:cubicBezTo>
                    <a:cubicBezTo>
                      <a:pt x="6775" y="15275"/>
                      <a:pt x="6836" y="15303"/>
                      <a:pt x="6895" y="15303"/>
                    </a:cubicBezTo>
                    <a:cubicBezTo>
                      <a:pt x="7028" y="15303"/>
                      <a:pt x="7154" y="15163"/>
                      <a:pt x="7080" y="15002"/>
                    </a:cubicBezTo>
                    <a:cubicBezTo>
                      <a:pt x="4815" y="10046"/>
                      <a:pt x="2005" y="5356"/>
                      <a:pt x="369" y="125"/>
                    </a:cubicBezTo>
                    <a:cubicBezTo>
                      <a:pt x="342" y="38"/>
                      <a:pt x="275" y="0"/>
                      <a:pt x="207" y="0"/>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4" name="Google Shape;3997;p11">
                <a:extLst>
                  <a:ext uri="{FF2B5EF4-FFF2-40B4-BE49-F238E27FC236}">
                    <a16:creationId xmlns:a16="http://schemas.microsoft.com/office/drawing/2014/main" id="{D318B983-6D92-70EC-F571-90428D9A7CC0}"/>
                  </a:ext>
                </a:extLst>
              </p:cNvPr>
              <p:cNvSpPr/>
              <p:nvPr/>
            </p:nvSpPr>
            <p:spPr>
              <a:xfrm>
                <a:off x="2718525" y="726625"/>
                <a:ext cx="147900" cy="237400"/>
              </a:xfrm>
              <a:custGeom>
                <a:avLst/>
                <a:gdLst/>
                <a:ahLst/>
                <a:cxnLst/>
                <a:rect l="l" t="t" r="r" b="b"/>
                <a:pathLst>
                  <a:path w="5916" h="9496" extrusionOk="0">
                    <a:moveTo>
                      <a:pt x="360" y="1"/>
                    </a:moveTo>
                    <a:cubicBezTo>
                      <a:pt x="190" y="1"/>
                      <a:pt x="1" y="158"/>
                      <a:pt x="61" y="355"/>
                    </a:cubicBezTo>
                    <a:cubicBezTo>
                      <a:pt x="1108" y="3716"/>
                      <a:pt x="2860" y="6997"/>
                      <a:pt x="5442" y="9436"/>
                    </a:cubicBezTo>
                    <a:cubicBezTo>
                      <a:pt x="5487" y="9477"/>
                      <a:pt x="5540" y="9495"/>
                      <a:pt x="5593" y="9495"/>
                    </a:cubicBezTo>
                    <a:cubicBezTo>
                      <a:pt x="5756" y="9495"/>
                      <a:pt x="5915" y="9329"/>
                      <a:pt x="5805" y="9160"/>
                    </a:cubicBezTo>
                    <a:cubicBezTo>
                      <a:pt x="4817" y="7716"/>
                      <a:pt x="3851" y="6285"/>
                      <a:pt x="2950" y="4788"/>
                    </a:cubicBezTo>
                    <a:cubicBezTo>
                      <a:pt x="2053" y="3294"/>
                      <a:pt x="1258" y="1744"/>
                      <a:pt x="574" y="143"/>
                    </a:cubicBezTo>
                    <a:cubicBezTo>
                      <a:pt x="532" y="43"/>
                      <a:pt x="449" y="1"/>
                      <a:pt x="360" y="1"/>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5" name="Google Shape;3998;p11">
                <a:extLst>
                  <a:ext uri="{FF2B5EF4-FFF2-40B4-BE49-F238E27FC236}">
                    <a16:creationId xmlns:a16="http://schemas.microsoft.com/office/drawing/2014/main" id="{EC9277F6-10D2-0A2C-F572-9C6704886C95}"/>
                  </a:ext>
                </a:extLst>
              </p:cNvPr>
              <p:cNvSpPr/>
              <p:nvPr/>
            </p:nvSpPr>
            <p:spPr>
              <a:xfrm>
                <a:off x="2745375" y="580275"/>
                <a:ext cx="304200" cy="440275"/>
              </a:xfrm>
              <a:custGeom>
                <a:avLst/>
                <a:gdLst/>
                <a:ahLst/>
                <a:cxnLst/>
                <a:rect l="l" t="t" r="r" b="b"/>
                <a:pathLst>
                  <a:path w="12168" h="17611" extrusionOk="0">
                    <a:moveTo>
                      <a:pt x="258" y="0"/>
                    </a:moveTo>
                    <a:cubicBezTo>
                      <a:pt x="120" y="0"/>
                      <a:pt x="1" y="199"/>
                      <a:pt x="128" y="308"/>
                    </a:cubicBezTo>
                    <a:cubicBezTo>
                      <a:pt x="2770" y="2531"/>
                      <a:pt x="5502" y="4814"/>
                      <a:pt x="7568" y="7605"/>
                    </a:cubicBezTo>
                    <a:cubicBezTo>
                      <a:pt x="8573" y="8956"/>
                      <a:pt x="9411" y="10457"/>
                      <a:pt x="9938" y="12051"/>
                    </a:cubicBezTo>
                    <a:cubicBezTo>
                      <a:pt x="10496" y="13744"/>
                      <a:pt x="10569" y="15492"/>
                      <a:pt x="10597" y="17262"/>
                    </a:cubicBezTo>
                    <a:cubicBezTo>
                      <a:pt x="10601" y="17482"/>
                      <a:pt x="10788" y="17610"/>
                      <a:pt x="10969" y="17610"/>
                    </a:cubicBezTo>
                    <a:cubicBezTo>
                      <a:pt x="11111" y="17610"/>
                      <a:pt x="11251" y="17531"/>
                      <a:pt x="11295" y="17356"/>
                    </a:cubicBezTo>
                    <a:cubicBezTo>
                      <a:pt x="12168" y="13967"/>
                      <a:pt x="10489" y="10090"/>
                      <a:pt x="8552" y="7361"/>
                    </a:cubicBezTo>
                    <a:cubicBezTo>
                      <a:pt x="6382" y="4315"/>
                      <a:pt x="3422" y="2085"/>
                      <a:pt x="344" y="29"/>
                    </a:cubicBezTo>
                    <a:cubicBezTo>
                      <a:pt x="316" y="9"/>
                      <a:pt x="286" y="0"/>
                      <a:pt x="258" y="0"/>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6" name="Google Shape;3999;p11">
                <a:extLst>
                  <a:ext uri="{FF2B5EF4-FFF2-40B4-BE49-F238E27FC236}">
                    <a16:creationId xmlns:a16="http://schemas.microsoft.com/office/drawing/2014/main" id="{60B24C4E-FD7E-8269-BF46-87B160C15095}"/>
                  </a:ext>
                </a:extLst>
              </p:cNvPr>
              <p:cNvSpPr/>
              <p:nvPr/>
            </p:nvSpPr>
            <p:spPr>
              <a:xfrm>
                <a:off x="1883600" y="756825"/>
                <a:ext cx="136475" cy="516500"/>
              </a:xfrm>
              <a:custGeom>
                <a:avLst/>
                <a:gdLst/>
                <a:ahLst/>
                <a:cxnLst/>
                <a:rect l="l" t="t" r="r" b="b"/>
                <a:pathLst>
                  <a:path w="5459" h="20660" extrusionOk="0">
                    <a:moveTo>
                      <a:pt x="5217" y="1"/>
                    </a:moveTo>
                    <a:cubicBezTo>
                      <a:pt x="5162" y="1"/>
                      <a:pt x="5108" y="29"/>
                      <a:pt x="5072" y="97"/>
                    </a:cubicBezTo>
                    <a:cubicBezTo>
                      <a:pt x="1540" y="6413"/>
                      <a:pt x="1" y="13344"/>
                      <a:pt x="224" y="20558"/>
                    </a:cubicBezTo>
                    <a:cubicBezTo>
                      <a:pt x="224" y="20626"/>
                      <a:pt x="274" y="20660"/>
                      <a:pt x="324" y="20660"/>
                    </a:cubicBezTo>
                    <a:cubicBezTo>
                      <a:pt x="373" y="20660"/>
                      <a:pt x="423" y="20626"/>
                      <a:pt x="423" y="20558"/>
                    </a:cubicBezTo>
                    <a:cubicBezTo>
                      <a:pt x="709" y="13623"/>
                      <a:pt x="2527" y="6595"/>
                      <a:pt x="5389" y="282"/>
                    </a:cubicBezTo>
                    <a:cubicBezTo>
                      <a:pt x="5459" y="136"/>
                      <a:pt x="5337" y="1"/>
                      <a:pt x="5217" y="1"/>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7" name="Google Shape;4000;p11">
                <a:extLst>
                  <a:ext uri="{FF2B5EF4-FFF2-40B4-BE49-F238E27FC236}">
                    <a16:creationId xmlns:a16="http://schemas.microsoft.com/office/drawing/2014/main" id="{2EE0BD0C-0EB9-56AC-1769-F7E02C9899D5}"/>
                  </a:ext>
                </a:extLst>
              </p:cNvPr>
              <p:cNvSpPr/>
              <p:nvPr/>
            </p:nvSpPr>
            <p:spPr>
              <a:xfrm>
                <a:off x="1575725" y="1003725"/>
                <a:ext cx="63575" cy="376450"/>
              </a:xfrm>
              <a:custGeom>
                <a:avLst/>
                <a:gdLst/>
                <a:ahLst/>
                <a:cxnLst/>
                <a:rect l="l" t="t" r="r" b="b"/>
                <a:pathLst>
                  <a:path w="2543" h="15058" extrusionOk="0">
                    <a:moveTo>
                      <a:pt x="2345" y="1"/>
                    </a:moveTo>
                    <a:cubicBezTo>
                      <a:pt x="2297" y="1"/>
                      <a:pt x="2250" y="24"/>
                      <a:pt x="2227" y="79"/>
                    </a:cubicBezTo>
                    <a:cubicBezTo>
                      <a:pt x="203" y="4710"/>
                      <a:pt x="0" y="9872"/>
                      <a:pt x="220" y="14852"/>
                    </a:cubicBezTo>
                    <a:cubicBezTo>
                      <a:pt x="227" y="14989"/>
                      <a:pt x="329" y="15057"/>
                      <a:pt x="430" y="15057"/>
                    </a:cubicBezTo>
                    <a:cubicBezTo>
                      <a:pt x="533" y="15057"/>
                      <a:pt x="635" y="14988"/>
                      <a:pt x="642" y="14852"/>
                    </a:cubicBezTo>
                    <a:cubicBezTo>
                      <a:pt x="897" y="9921"/>
                      <a:pt x="813" y="4913"/>
                      <a:pt x="2506" y="195"/>
                    </a:cubicBezTo>
                    <a:cubicBezTo>
                      <a:pt x="2543" y="89"/>
                      <a:pt x="2440" y="1"/>
                      <a:pt x="2345" y="1"/>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8" name="Google Shape;4001;p11">
                <a:extLst>
                  <a:ext uri="{FF2B5EF4-FFF2-40B4-BE49-F238E27FC236}">
                    <a16:creationId xmlns:a16="http://schemas.microsoft.com/office/drawing/2014/main" id="{79E181B7-A553-A598-E206-C182AE71C881}"/>
                  </a:ext>
                </a:extLst>
              </p:cNvPr>
              <p:cNvSpPr/>
              <p:nvPr/>
            </p:nvSpPr>
            <p:spPr>
              <a:xfrm>
                <a:off x="964475" y="936650"/>
                <a:ext cx="240125" cy="1679800"/>
              </a:xfrm>
              <a:custGeom>
                <a:avLst/>
                <a:gdLst/>
                <a:ahLst/>
                <a:cxnLst/>
                <a:rect l="l" t="t" r="r" b="b"/>
                <a:pathLst>
                  <a:path w="9605" h="67192" extrusionOk="0">
                    <a:moveTo>
                      <a:pt x="3254" y="0"/>
                    </a:moveTo>
                    <a:cubicBezTo>
                      <a:pt x="3186" y="0"/>
                      <a:pt x="3118" y="36"/>
                      <a:pt x="3089" y="117"/>
                    </a:cubicBezTo>
                    <a:cubicBezTo>
                      <a:pt x="1" y="8793"/>
                      <a:pt x="168" y="18072"/>
                      <a:pt x="2960" y="26800"/>
                    </a:cubicBezTo>
                    <a:cubicBezTo>
                      <a:pt x="4307" y="31023"/>
                      <a:pt x="6035" y="35124"/>
                      <a:pt x="7120" y="39430"/>
                    </a:cubicBezTo>
                    <a:cubicBezTo>
                      <a:pt x="8247" y="43883"/>
                      <a:pt x="8443" y="48326"/>
                      <a:pt x="7329" y="52807"/>
                    </a:cubicBezTo>
                    <a:cubicBezTo>
                      <a:pt x="6094" y="57769"/>
                      <a:pt x="3735" y="62362"/>
                      <a:pt x="1379" y="66874"/>
                    </a:cubicBezTo>
                    <a:cubicBezTo>
                      <a:pt x="1292" y="67040"/>
                      <a:pt x="1432" y="67191"/>
                      <a:pt x="1573" y="67191"/>
                    </a:cubicBezTo>
                    <a:cubicBezTo>
                      <a:pt x="1637" y="67191"/>
                      <a:pt x="1701" y="67161"/>
                      <a:pt x="1746" y="67087"/>
                    </a:cubicBezTo>
                    <a:cubicBezTo>
                      <a:pt x="4101" y="63252"/>
                      <a:pt x="6331" y="59350"/>
                      <a:pt x="7786" y="55075"/>
                    </a:cubicBezTo>
                    <a:cubicBezTo>
                      <a:pt x="9207" y="50915"/>
                      <a:pt x="9605" y="46518"/>
                      <a:pt x="8819" y="42187"/>
                    </a:cubicBezTo>
                    <a:cubicBezTo>
                      <a:pt x="8031" y="37828"/>
                      <a:pt x="6317" y="33728"/>
                      <a:pt x="4820" y="29582"/>
                    </a:cubicBezTo>
                    <a:cubicBezTo>
                      <a:pt x="3246" y="25213"/>
                      <a:pt x="2000" y="20812"/>
                      <a:pt x="1651" y="16167"/>
                    </a:cubicBezTo>
                    <a:cubicBezTo>
                      <a:pt x="1243" y="10814"/>
                      <a:pt x="1875" y="5341"/>
                      <a:pt x="3417" y="208"/>
                    </a:cubicBezTo>
                    <a:cubicBezTo>
                      <a:pt x="3453" y="80"/>
                      <a:pt x="3354" y="0"/>
                      <a:pt x="3254" y="0"/>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9" name="Google Shape;4002;p11">
                <a:extLst>
                  <a:ext uri="{FF2B5EF4-FFF2-40B4-BE49-F238E27FC236}">
                    <a16:creationId xmlns:a16="http://schemas.microsoft.com/office/drawing/2014/main" id="{47F1C638-C725-E042-C6A5-A33006DA8898}"/>
                  </a:ext>
                </a:extLst>
              </p:cNvPr>
              <p:cNvSpPr/>
              <p:nvPr/>
            </p:nvSpPr>
            <p:spPr>
              <a:xfrm>
                <a:off x="1177450" y="2166875"/>
                <a:ext cx="254075" cy="767125"/>
              </a:xfrm>
              <a:custGeom>
                <a:avLst/>
                <a:gdLst/>
                <a:ahLst/>
                <a:cxnLst/>
                <a:rect l="l" t="t" r="r" b="b"/>
                <a:pathLst>
                  <a:path w="10163" h="30685" extrusionOk="0">
                    <a:moveTo>
                      <a:pt x="9285" y="1"/>
                    </a:moveTo>
                    <a:cubicBezTo>
                      <a:pt x="9221" y="1"/>
                      <a:pt x="9154" y="42"/>
                      <a:pt x="9158" y="115"/>
                    </a:cubicBezTo>
                    <a:cubicBezTo>
                      <a:pt x="9590" y="5667"/>
                      <a:pt x="6823" y="10839"/>
                      <a:pt x="4415" y="15655"/>
                    </a:cubicBezTo>
                    <a:cubicBezTo>
                      <a:pt x="2122" y="20237"/>
                      <a:pt x="0" y="25269"/>
                      <a:pt x="601" y="30504"/>
                    </a:cubicBezTo>
                    <a:cubicBezTo>
                      <a:pt x="613" y="30623"/>
                      <a:pt x="712" y="30685"/>
                      <a:pt x="804" y="30685"/>
                    </a:cubicBezTo>
                    <a:cubicBezTo>
                      <a:pt x="894" y="30685"/>
                      <a:pt x="977" y="30626"/>
                      <a:pt x="970" y="30504"/>
                    </a:cubicBezTo>
                    <a:cubicBezTo>
                      <a:pt x="747" y="24837"/>
                      <a:pt x="3591" y="19801"/>
                      <a:pt x="5985" y="14870"/>
                    </a:cubicBezTo>
                    <a:cubicBezTo>
                      <a:pt x="8233" y="10249"/>
                      <a:pt x="10163" y="5315"/>
                      <a:pt x="9395" y="83"/>
                    </a:cubicBezTo>
                    <a:cubicBezTo>
                      <a:pt x="9384" y="26"/>
                      <a:pt x="9336" y="1"/>
                      <a:pt x="9285" y="1"/>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0" name="Google Shape;4003;p11">
                <a:extLst>
                  <a:ext uri="{FF2B5EF4-FFF2-40B4-BE49-F238E27FC236}">
                    <a16:creationId xmlns:a16="http://schemas.microsoft.com/office/drawing/2014/main" id="{CE24634B-6BDE-6BFF-7DCA-A193C6C9399D}"/>
                  </a:ext>
                </a:extLst>
              </p:cNvPr>
              <p:cNvSpPr/>
              <p:nvPr/>
            </p:nvSpPr>
            <p:spPr>
              <a:xfrm>
                <a:off x="1364550" y="2010450"/>
                <a:ext cx="202200" cy="898700"/>
              </a:xfrm>
              <a:custGeom>
                <a:avLst/>
                <a:gdLst/>
                <a:ahLst/>
                <a:cxnLst/>
                <a:rect l="l" t="t" r="r" b="b"/>
                <a:pathLst>
                  <a:path w="8088" h="35948" extrusionOk="0">
                    <a:moveTo>
                      <a:pt x="3197" y="1"/>
                    </a:moveTo>
                    <a:cubicBezTo>
                      <a:pt x="3093" y="1"/>
                      <a:pt x="2985" y="126"/>
                      <a:pt x="3056" y="233"/>
                    </a:cubicBezTo>
                    <a:cubicBezTo>
                      <a:pt x="6312" y="5101"/>
                      <a:pt x="7156" y="11240"/>
                      <a:pt x="6367" y="16960"/>
                    </a:cubicBezTo>
                    <a:cubicBezTo>
                      <a:pt x="5477" y="23413"/>
                      <a:pt x="2689" y="29345"/>
                      <a:pt x="152" y="35271"/>
                    </a:cubicBezTo>
                    <a:cubicBezTo>
                      <a:pt x="1" y="35623"/>
                      <a:pt x="296" y="35948"/>
                      <a:pt x="577" y="35948"/>
                    </a:cubicBezTo>
                    <a:cubicBezTo>
                      <a:pt x="705" y="35948"/>
                      <a:pt x="831" y="35880"/>
                      <a:pt x="909" y="35718"/>
                    </a:cubicBezTo>
                    <a:cubicBezTo>
                      <a:pt x="3851" y="29701"/>
                      <a:pt x="6674" y="23378"/>
                      <a:pt x="7428" y="16660"/>
                    </a:cubicBezTo>
                    <a:cubicBezTo>
                      <a:pt x="8088" y="10825"/>
                      <a:pt x="7076" y="4690"/>
                      <a:pt x="3293" y="48"/>
                    </a:cubicBezTo>
                    <a:cubicBezTo>
                      <a:pt x="3266" y="15"/>
                      <a:pt x="3231" y="1"/>
                      <a:pt x="3197" y="1"/>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1" name="Google Shape;4004;p11">
                <a:extLst>
                  <a:ext uri="{FF2B5EF4-FFF2-40B4-BE49-F238E27FC236}">
                    <a16:creationId xmlns:a16="http://schemas.microsoft.com/office/drawing/2014/main" id="{6C8A731C-85EE-A957-4325-D75EB90BD86D}"/>
                  </a:ext>
                </a:extLst>
              </p:cNvPr>
              <p:cNvSpPr/>
              <p:nvPr/>
            </p:nvSpPr>
            <p:spPr>
              <a:xfrm>
                <a:off x="1588325" y="1984200"/>
                <a:ext cx="173875" cy="443650"/>
              </a:xfrm>
              <a:custGeom>
                <a:avLst/>
                <a:gdLst/>
                <a:ahLst/>
                <a:cxnLst/>
                <a:rect l="l" t="t" r="r" b="b"/>
                <a:pathLst>
                  <a:path w="6955" h="17746" extrusionOk="0">
                    <a:moveTo>
                      <a:pt x="190" y="0"/>
                    </a:moveTo>
                    <a:cubicBezTo>
                      <a:pt x="94" y="0"/>
                      <a:pt x="1" y="93"/>
                      <a:pt x="69" y="198"/>
                    </a:cubicBezTo>
                    <a:cubicBezTo>
                      <a:pt x="1834" y="2728"/>
                      <a:pt x="3384" y="5234"/>
                      <a:pt x="4372" y="8182"/>
                    </a:cubicBezTo>
                    <a:cubicBezTo>
                      <a:pt x="4888" y="9728"/>
                      <a:pt x="5286" y="11313"/>
                      <a:pt x="5617" y="12911"/>
                    </a:cubicBezTo>
                    <a:cubicBezTo>
                      <a:pt x="5949" y="14506"/>
                      <a:pt x="6176" y="16132"/>
                      <a:pt x="6752" y="17685"/>
                    </a:cubicBezTo>
                    <a:cubicBezTo>
                      <a:pt x="6766" y="17726"/>
                      <a:pt x="6803" y="17746"/>
                      <a:pt x="6839" y="17746"/>
                    </a:cubicBezTo>
                    <a:cubicBezTo>
                      <a:pt x="6880" y="17746"/>
                      <a:pt x="6919" y="17719"/>
                      <a:pt x="6919" y="17664"/>
                    </a:cubicBezTo>
                    <a:cubicBezTo>
                      <a:pt x="6954" y="15982"/>
                      <a:pt x="6616" y="14377"/>
                      <a:pt x="6267" y="12730"/>
                    </a:cubicBezTo>
                    <a:cubicBezTo>
                      <a:pt x="5911" y="11037"/>
                      <a:pt x="5488" y="9359"/>
                      <a:pt x="4919" y="7722"/>
                    </a:cubicBezTo>
                    <a:cubicBezTo>
                      <a:pt x="3953" y="4940"/>
                      <a:pt x="2592" y="1953"/>
                      <a:pt x="282" y="34"/>
                    </a:cubicBezTo>
                    <a:cubicBezTo>
                      <a:pt x="255" y="10"/>
                      <a:pt x="222" y="0"/>
                      <a:pt x="190" y="0"/>
                    </a:cubicBezTo>
                    <a:close/>
                  </a:path>
                </a:pathLst>
              </a:custGeom>
              <a:solidFill>
                <a:srgbClr val="4F33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2" name="Google Shape;4005;p11">
                <a:extLst>
                  <a:ext uri="{FF2B5EF4-FFF2-40B4-BE49-F238E27FC236}">
                    <a16:creationId xmlns:a16="http://schemas.microsoft.com/office/drawing/2014/main" id="{C1DB669D-7278-E608-7A24-402131766E4B}"/>
                  </a:ext>
                </a:extLst>
              </p:cNvPr>
              <p:cNvSpPr/>
              <p:nvPr/>
            </p:nvSpPr>
            <p:spPr>
              <a:xfrm>
                <a:off x="1160775" y="743600"/>
                <a:ext cx="166275" cy="1154850"/>
              </a:xfrm>
              <a:custGeom>
                <a:avLst/>
                <a:gdLst/>
                <a:ahLst/>
                <a:cxnLst/>
                <a:rect l="l" t="t" r="r" b="b"/>
                <a:pathLst>
                  <a:path w="6651" h="46194" extrusionOk="0">
                    <a:moveTo>
                      <a:pt x="6481" y="0"/>
                    </a:moveTo>
                    <a:cubicBezTo>
                      <a:pt x="6453" y="0"/>
                      <a:pt x="6426" y="11"/>
                      <a:pt x="6405" y="36"/>
                    </a:cubicBezTo>
                    <a:cubicBezTo>
                      <a:pt x="2604" y="4433"/>
                      <a:pt x="995" y="9898"/>
                      <a:pt x="521" y="15604"/>
                    </a:cubicBezTo>
                    <a:cubicBezTo>
                      <a:pt x="1" y="21872"/>
                      <a:pt x="556" y="28328"/>
                      <a:pt x="1603" y="34515"/>
                    </a:cubicBezTo>
                    <a:cubicBezTo>
                      <a:pt x="1931" y="36442"/>
                      <a:pt x="2314" y="38358"/>
                      <a:pt x="2751" y="40260"/>
                    </a:cubicBezTo>
                    <a:cubicBezTo>
                      <a:pt x="3187" y="42172"/>
                      <a:pt x="3574" y="44196"/>
                      <a:pt x="4377" y="45993"/>
                    </a:cubicBezTo>
                    <a:cubicBezTo>
                      <a:pt x="4441" y="46136"/>
                      <a:pt x="4544" y="46194"/>
                      <a:pt x="4653" y="46194"/>
                    </a:cubicBezTo>
                    <a:cubicBezTo>
                      <a:pt x="4872" y="46194"/>
                      <a:pt x="5110" y="45957"/>
                      <a:pt x="5075" y="45700"/>
                    </a:cubicBezTo>
                    <a:cubicBezTo>
                      <a:pt x="4852" y="44060"/>
                      <a:pt x="4321" y="42437"/>
                      <a:pt x="3941" y="40829"/>
                    </a:cubicBezTo>
                    <a:cubicBezTo>
                      <a:pt x="3560" y="39216"/>
                      <a:pt x="3211" y="37572"/>
                      <a:pt x="2908" y="35936"/>
                    </a:cubicBezTo>
                    <a:cubicBezTo>
                      <a:pt x="2273" y="32582"/>
                      <a:pt x="1728" y="29200"/>
                      <a:pt x="1411" y="25805"/>
                    </a:cubicBezTo>
                    <a:cubicBezTo>
                      <a:pt x="870" y="20106"/>
                      <a:pt x="1016" y="14327"/>
                      <a:pt x="2587" y="8792"/>
                    </a:cubicBezTo>
                    <a:cubicBezTo>
                      <a:pt x="3449" y="5742"/>
                      <a:pt x="4761" y="2772"/>
                      <a:pt x="6593" y="179"/>
                    </a:cubicBezTo>
                    <a:cubicBezTo>
                      <a:pt x="6651" y="98"/>
                      <a:pt x="6564" y="0"/>
                      <a:pt x="6481" y="0"/>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3" name="Google Shape;4006;p11">
                <a:extLst>
                  <a:ext uri="{FF2B5EF4-FFF2-40B4-BE49-F238E27FC236}">
                    <a16:creationId xmlns:a16="http://schemas.microsoft.com/office/drawing/2014/main" id="{4A025F28-EE51-1122-A008-D3169E84D9AC}"/>
                  </a:ext>
                </a:extLst>
              </p:cNvPr>
              <p:cNvSpPr/>
              <p:nvPr/>
            </p:nvSpPr>
            <p:spPr>
              <a:xfrm>
                <a:off x="1032000" y="2005750"/>
                <a:ext cx="277125" cy="1093900"/>
              </a:xfrm>
              <a:custGeom>
                <a:avLst/>
                <a:gdLst/>
                <a:ahLst/>
                <a:cxnLst/>
                <a:rect l="l" t="t" r="r" b="b"/>
                <a:pathLst>
                  <a:path w="11085" h="43756" extrusionOk="0">
                    <a:moveTo>
                      <a:pt x="10330" y="0"/>
                    </a:moveTo>
                    <a:cubicBezTo>
                      <a:pt x="10246" y="0"/>
                      <a:pt x="10164" y="49"/>
                      <a:pt x="10135" y="152"/>
                    </a:cubicBezTo>
                    <a:cubicBezTo>
                      <a:pt x="9727" y="1639"/>
                      <a:pt x="9880" y="3335"/>
                      <a:pt x="9734" y="4871"/>
                    </a:cubicBezTo>
                    <a:cubicBezTo>
                      <a:pt x="9559" y="6657"/>
                      <a:pt x="9319" y="8423"/>
                      <a:pt x="8956" y="10182"/>
                    </a:cubicBezTo>
                    <a:cubicBezTo>
                      <a:pt x="8275" y="13515"/>
                      <a:pt x="7242" y="16771"/>
                      <a:pt x="5972" y="19929"/>
                    </a:cubicBezTo>
                    <a:cubicBezTo>
                      <a:pt x="3752" y="25436"/>
                      <a:pt x="1" y="31037"/>
                      <a:pt x="1247" y="37235"/>
                    </a:cubicBezTo>
                    <a:cubicBezTo>
                      <a:pt x="1770" y="39853"/>
                      <a:pt x="3152" y="42418"/>
                      <a:pt x="5571" y="43716"/>
                    </a:cubicBezTo>
                    <a:cubicBezTo>
                      <a:pt x="5622" y="43744"/>
                      <a:pt x="5672" y="43756"/>
                      <a:pt x="5718" y="43756"/>
                    </a:cubicBezTo>
                    <a:cubicBezTo>
                      <a:pt x="5978" y="43756"/>
                      <a:pt x="6140" y="43381"/>
                      <a:pt x="5871" y="43206"/>
                    </a:cubicBezTo>
                    <a:cubicBezTo>
                      <a:pt x="789" y="39978"/>
                      <a:pt x="1453" y="33383"/>
                      <a:pt x="3316" y="28497"/>
                    </a:cubicBezTo>
                    <a:cubicBezTo>
                      <a:pt x="4454" y="25516"/>
                      <a:pt x="5954" y="22697"/>
                      <a:pt x="7127" y="19730"/>
                    </a:cubicBezTo>
                    <a:cubicBezTo>
                      <a:pt x="8303" y="16764"/>
                      <a:pt x="9249" y="13728"/>
                      <a:pt x="9901" y="10611"/>
                    </a:cubicBezTo>
                    <a:cubicBezTo>
                      <a:pt x="10271" y="8880"/>
                      <a:pt x="10537" y="7132"/>
                      <a:pt x="10697" y="5370"/>
                    </a:cubicBezTo>
                    <a:cubicBezTo>
                      <a:pt x="10837" y="3733"/>
                      <a:pt x="11084" y="1730"/>
                      <a:pt x="10543" y="152"/>
                    </a:cubicBezTo>
                    <a:cubicBezTo>
                      <a:pt x="10509" y="54"/>
                      <a:pt x="10419" y="0"/>
                      <a:pt x="10330" y="0"/>
                    </a:cubicBezTo>
                    <a:close/>
                  </a:path>
                </a:pathLst>
              </a:custGeom>
              <a:solidFill>
                <a:srgbClr val="F1C23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94" name="Google Shape;4007;p11">
              <a:extLst>
                <a:ext uri="{FF2B5EF4-FFF2-40B4-BE49-F238E27FC236}">
                  <a16:creationId xmlns:a16="http://schemas.microsoft.com/office/drawing/2014/main" id="{270A9B20-A37F-4AA5-DBB5-0337A3C595E8}"/>
                </a:ext>
              </a:extLst>
            </p:cNvPr>
            <p:cNvGrpSpPr/>
            <p:nvPr/>
          </p:nvGrpSpPr>
          <p:grpSpPr>
            <a:xfrm flipH="1">
              <a:off x="6844673" y="1915172"/>
              <a:ext cx="453252" cy="335924"/>
              <a:chOff x="2546475" y="2655375"/>
              <a:chExt cx="427475" cy="316850"/>
            </a:xfrm>
          </p:grpSpPr>
          <p:sp>
            <p:nvSpPr>
              <p:cNvPr id="195" name="Google Shape;4008;p11">
                <a:extLst>
                  <a:ext uri="{FF2B5EF4-FFF2-40B4-BE49-F238E27FC236}">
                    <a16:creationId xmlns:a16="http://schemas.microsoft.com/office/drawing/2014/main" id="{DF810BC4-1892-3DC4-53AE-8FA59E56D5BC}"/>
                  </a:ext>
                </a:extLst>
              </p:cNvPr>
              <p:cNvSpPr/>
              <p:nvPr/>
            </p:nvSpPr>
            <p:spPr>
              <a:xfrm>
                <a:off x="2907875" y="2655375"/>
                <a:ext cx="66075" cy="85700"/>
              </a:xfrm>
              <a:custGeom>
                <a:avLst/>
                <a:gdLst/>
                <a:ahLst/>
                <a:cxnLst/>
                <a:rect l="l" t="t" r="r" b="b"/>
                <a:pathLst>
                  <a:path w="2643" h="3428" extrusionOk="0">
                    <a:moveTo>
                      <a:pt x="1258" y="0"/>
                    </a:moveTo>
                    <a:cubicBezTo>
                      <a:pt x="1233" y="0"/>
                      <a:pt x="1209" y="1"/>
                      <a:pt x="1184" y="3"/>
                    </a:cubicBezTo>
                    <a:cubicBezTo>
                      <a:pt x="498" y="58"/>
                      <a:pt x="0" y="870"/>
                      <a:pt x="79" y="1813"/>
                    </a:cubicBezTo>
                    <a:cubicBezTo>
                      <a:pt x="152" y="2723"/>
                      <a:pt x="729" y="3427"/>
                      <a:pt x="1384" y="3427"/>
                    </a:cubicBezTo>
                    <a:cubicBezTo>
                      <a:pt x="1409" y="3427"/>
                      <a:pt x="1434" y="3426"/>
                      <a:pt x="1460" y="3424"/>
                    </a:cubicBezTo>
                    <a:cubicBezTo>
                      <a:pt x="2146" y="3368"/>
                      <a:pt x="2642" y="2557"/>
                      <a:pt x="2564" y="1614"/>
                    </a:cubicBezTo>
                    <a:cubicBezTo>
                      <a:pt x="2491" y="701"/>
                      <a:pt x="1914" y="0"/>
                      <a:pt x="1258"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6" name="Google Shape;4009;p11">
                <a:extLst>
                  <a:ext uri="{FF2B5EF4-FFF2-40B4-BE49-F238E27FC236}">
                    <a16:creationId xmlns:a16="http://schemas.microsoft.com/office/drawing/2014/main" id="{BDF77852-AC35-EED1-10D5-69CE27DF5621}"/>
                  </a:ext>
                </a:extLst>
              </p:cNvPr>
              <p:cNvSpPr/>
              <p:nvPr/>
            </p:nvSpPr>
            <p:spPr>
              <a:xfrm>
                <a:off x="2546475" y="2745125"/>
                <a:ext cx="66025" cy="85700"/>
              </a:xfrm>
              <a:custGeom>
                <a:avLst/>
                <a:gdLst/>
                <a:ahLst/>
                <a:cxnLst/>
                <a:rect l="l" t="t" r="r" b="b"/>
                <a:pathLst>
                  <a:path w="2641" h="3428" extrusionOk="0">
                    <a:moveTo>
                      <a:pt x="1256" y="1"/>
                    </a:moveTo>
                    <a:cubicBezTo>
                      <a:pt x="1232" y="1"/>
                      <a:pt x="1207" y="2"/>
                      <a:pt x="1182" y="4"/>
                    </a:cubicBezTo>
                    <a:cubicBezTo>
                      <a:pt x="495" y="57"/>
                      <a:pt x="0" y="869"/>
                      <a:pt x="77" y="1814"/>
                    </a:cubicBezTo>
                    <a:cubicBezTo>
                      <a:pt x="150" y="2724"/>
                      <a:pt x="727" y="3428"/>
                      <a:pt x="1382" y="3428"/>
                    </a:cubicBezTo>
                    <a:cubicBezTo>
                      <a:pt x="1407" y="3428"/>
                      <a:pt x="1433" y="3427"/>
                      <a:pt x="1458" y="3425"/>
                    </a:cubicBezTo>
                    <a:cubicBezTo>
                      <a:pt x="2146" y="3367"/>
                      <a:pt x="2640" y="2558"/>
                      <a:pt x="2564" y="1613"/>
                    </a:cubicBezTo>
                    <a:cubicBezTo>
                      <a:pt x="2490" y="700"/>
                      <a:pt x="1916" y="1"/>
                      <a:pt x="1256" y="1"/>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7" name="Google Shape;4010;p11">
                <a:extLst>
                  <a:ext uri="{FF2B5EF4-FFF2-40B4-BE49-F238E27FC236}">
                    <a16:creationId xmlns:a16="http://schemas.microsoft.com/office/drawing/2014/main" id="{0B3F6EBA-0DEB-65F2-5B6D-9C0ABA200D0E}"/>
                  </a:ext>
                </a:extLst>
              </p:cNvPr>
              <p:cNvSpPr/>
              <p:nvPr/>
            </p:nvSpPr>
            <p:spPr>
              <a:xfrm>
                <a:off x="2738775" y="2745400"/>
                <a:ext cx="79250" cy="54125"/>
              </a:xfrm>
              <a:custGeom>
                <a:avLst/>
                <a:gdLst/>
                <a:ahLst/>
                <a:cxnLst/>
                <a:rect l="l" t="t" r="r" b="b"/>
                <a:pathLst>
                  <a:path w="3170" h="2165" extrusionOk="0">
                    <a:moveTo>
                      <a:pt x="1849" y="1"/>
                    </a:moveTo>
                    <a:cubicBezTo>
                      <a:pt x="1674" y="1"/>
                      <a:pt x="1490" y="25"/>
                      <a:pt x="1305" y="77"/>
                    </a:cubicBezTo>
                    <a:cubicBezTo>
                      <a:pt x="515" y="296"/>
                      <a:pt x="0" y="925"/>
                      <a:pt x="156" y="1480"/>
                    </a:cubicBezTo>
                    <a:cubicBezTo>
                      <a:pt x="274" y="1903"/>
                      <a:pt x="750" y="2164"/>
                      <a:pt x="1321" y="2164"/>
                    </a:cubicBezTo>
                    <a:cubicBezTo>
                      <a:pt x="1496" y="2164"/>
                      <a:pt x="1680" y="2140"/>
                      <a:pt x="1865" y="2087"/>
                    </a:cubicBezTo>
                    <a:cubicBezTo>
                      <a:pt x="2655" y="1867"/>
                      <a:pt x="3170" y="1239"/>
                      <a:pt x="3015" y="683"/>
                    </a:cubicBezTo>
                    <a:cubicBezTo>
                      <a:pt x="2896" y="259"/>
                      <a:pt x="2419" y="1"/>
                      <a:pt x="1849" y="1"/>
                    </a:cubicBezTo>
                    <a:close/>
                  </a:path>
                </a:pathLst>
              </a:custGeom>
              <a:solidFill>
                <a:srgbClr val="F7D39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8" name="Google Shape;4011;p11">
                <a:extLst>
                  <a:ext uri="{FF2B5EF4-FFF2-40B4-BE49-F238E27FC236}">
                    <a16:creationId xmlns:a16="http://schemas.microsoft.com/office/drawing/2014/main" id="{7DBDF29E-D31D-5276-EA1E-4EE58B583D68}"/>
                  </a:ext>
                </a:extLst>
              </p:cNvPr>
              <p:cNvSpPr/>
              <p:nvPr/>
            </p:nvSpPr>
            <p:spPr>
              <a:xfrm>
                <a:off x="2712550" y="2830800"/>
                <a:ext cx="196800" cy="132125"/>
              </a:xfrm>
              <a:custGeom>
                <a:avLst/>
                <a:gdLst/>
                <a:ahLst/>
                <a:cxnLst/>
                <a:rect l="l" t="t" r="r" b="b"/>
                <a:pathLst>
                  <a:path w="7872" h="5285" extrusionOk="0">
                    <a:moveTo>
                      <a:pt x="7203" y="0"/>
                    </a:moveTo>
                    <a:cubicBezTo>
                      <a:pt x="6240" y="0"/>
                      <a:pt x="258" y="1757"/>
                      <a:pt x="124" y="2197"/>
                    </a:cubicBezTo>
                    <a:cubicBezTo>
                      <a:pt x="0" y="2609"/>
                      <a:pt x="1508" y="5285"/>
                      <a:pt x="4015" y="5285"/>
                    </a:cubicBezTo>
                    <a:cubicBezTo>
                      <a:pt x="4312" y="5285"/>
                      <a:pt x="4624" y="5247"/>
                      <a:pt x="4949" y="5163"/>
                    </a:cubicBezTo>
                    <a:cubicBezTo>
                      <a:pt x="7574" y="4488"/>
                      <a:pt x="7871" y="293"/>
                      <a:pt x="7313" y="16"/>
                    </a:cubicBezTo>
                    <a:cubicBezTo>
                      <a:pt x="7292" y="6"/>
                      <a:pt x="7255" y="0"/>
                      <a:pt x="72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9" name="Google Shape;4012;p11">
                <a:extLst>
                  <a:ext uri="{FF2B5EF4-FFF2-40B4-BE49-F238E27FC236}">
                    <a16:creationId xmlns:a16="http://schemas.microsoft.com/office/drawing/2014/main" id="{D81D7F30-91EB-5C4F-C9DD-2B40F9B165AE}"/>
                  </a:ext>
                </a:extLst>
              </p:cNvPr>
              <p:cNvSpPr/>
              <p:nvPr/>
            </p:nvSpPr>
            <p:spPr>
              <a:xfrm>
                <a:off x="2707075" y="2825100"/>
                <a:ext cx="202825" cy="147125"/>
              </a:xfrm>
              <a:custGeom>
                <a:avLst/>
                <a:gdLst/>
                <a:ahLst/>
                <a:cxnLst/>
                <a:rect l="l" t="t" r="r" b="b"/>
                <a:pathLst>
                  <a:path w="8113" h="5885" extrusionOk="0">
                    <a:moveTo>
                      <a:pt x="7429" y="448"/>
                    </a:moveTo>
                    <a:lnTo>
                      <a:pt x="7428" y="450"/>
                    </a:lnTo>
                    <a:cubicBezTo>
                      <a:pt x="7427" y="450"/>
                      <a:pt x="7426" y="450"/>
                      <a:pt x="7424" y="449"/>
                    </a:cubicBezTo>
                    <a:lnTo>
                      <a:pt x="7424" y="449"/>
                    </a:lnTo>
                    <a:cubicBezTo>
                      <a:pt x="7426" y="449"/>
                      <a:pt x="7428" y="448"/>
                      <a:pt x="7429" y="448"/>
                    </a:cubicBezTo>
                    <a:close/>
                    <a:moveTo>
                      <a:pt x="7410" y="453"/>
                    </a:moveTo>
                    <a:cubicBezTo>
                      <a:pt x="7402" y="469"/>
                      <a:pt x="7428" y="522"/>
                      <a:pt x="7434" y="584"/>
                    </a:cubicBezTo>
                    <a:cubicBezTo>
                      <a:pt x="7439" y="664"/>
                      <a:pt x="7445" y="751"/>
                      <a:pt x="7445" y="846"/>
                    </a:cubicBezTo>
                    <a:cubicBezTo>
                      <a:pt x="7441" y="1032"/>
                      <a:pt x="7430" y="1226"/>
                      <a:pt x="7415" y="1421"/>
                    </a:cubicBezTo>
                    <a:cubicBezTo>
                      <a:pt x="7399" y="1614"/>
                      <a:pt x="7388" y="1815"/>
                      <a:pt x="7353" y="2008"/>
                    </a:cubicBezTo>
                    <a:cubicBezTo>
                      <a:pt x="7319" y="2202"/>
                      <a:pt x="7255" y="2392"/>
                      <a:pt x="7196" y="2580"/>
                    </a:cubicBezTo>
                    <a:cubicBezTo>
                      <a:pt x="7060" y="2948"/>
                      <a:pt x="6934" y="3320"/>
                      <a:pt x="6749" y="3660"/>
                    </a:cubicBezTo>
                    <a:cubicBezTo>
                      <a:pt x="6583" y="4003"/>
                      <a:pt x="6337" y="4300"/>
                      <a:pt x="6032" y="4528"/>
                    </a:cubicBezTo>
                    <a:cubicBezTo>
                      <a:pt x="5737" y="4754"/>
                      <a:pt x="5441" y="4915"/>
                      <a:pt x="5076" y="5037"/>
                    </a:cubicBezTo>
                    <a:cubicBezTo>
                      <a:pt x="4711" y="5161"/>
                      <a:pt x="4341" y="5125"/>
                      <a:pt x="3952" y="5143"/>
                    </a:cubicBezTo>
                    <a:cubicBezTo>
                      <a:pt x="3936" y="5144"/>
                      <a:pt x="3919" y="5144"/>
                      <a:pt x="3903" y="5144"/>
                    </a:cubicBezTo>
                    <a:cubicBezTo>
                      <a:pt x="3536" y="5144"/>
                      <a:pt x="3207" y="4956"/>
                      <a:pt x="2865" y="4844"/>
                    </a:cubicBezTo>
                    <a:cubicBezTo>
                      <a:pt x="2518" y="4689"/>
                      <a:pt x="2193" y="4461"/>
                      <a:pt x="1909" y="4200"/>
                    </a:cubicBezTo>
                    <a:cubicBezTo>
                      <a:pt x="1624" y="3941"/>
                      <a:pt x="1325" y="3674"/>
                      <a:pt x="1122" y="3339"/>
                    </a:cubicBezTo>
                    <a:cubicBezTo>
                      <a:pt x="1028" y="3167"/>
                      <a:pt x="933" y="3001"/>
                      <a:pt x="840" y="2839"/>
                    </a:cubicBezTo>
                    <a:cubicBezTo>
                      <a:pt x="787" y="2758"/>
                      <a:pt x="758" y="2682"/>
                      <a:pt x="716" y="2603"/>
                    </a:cubicBezTo>
                    <a:lnTo>
                      <a:pt x="703" y="2564"/>
                    </a:lnTo>
                    <a:lnTo>
                      <a:pt x="703" y="2564"/>
                    </a:lnTo>
                    <a:cubicBezTo>
                      <a:pt x="725" y="2553"/>
                      <a:pt x="747" y="2543"/>
                      <a:pt x="770" y="2534"/>
                    </a:cubicBezTo>
                    <a:cubicBezTo>
                      <a:pt x="851" y="2492"/>
                      <a:pt x="945" y="2461"/>
                      <a:pt x="1035" y="2419"/>
                    </a:cubicBezTo>
                    <a:cubicBezTo>
                      <a:pt x="1223" y="2352"/>
                      <a:pt x="1400" y="2242"/>
                      <a:pt x="1582" y="2145"/>
                    </a:cubicBezTo>
                    <a:cubicBezTo>
                      <a:pt x="1958" y="1970"/>
                      <a:pt x="2378" y="1915"/>
                      <a:pt x="2759" y="1744"/>
                    </a:cubicBezTo>
                    <a:cubicBezTo>
                      <a:pt x="2952" y="1664"/>
                      <a:pt x="3151" y="1596"/>
                      <a:pt x="3352" y="1543"/>
                    </a:cubicBezTo>
                    <a:cubicBezTo>
                      <a:pt x="3556" y="1501"/>
                      <a:pt x="3757" y="1445"/>
                      <a:pt x="3954" y="1375"/>
                    </a:cubicBezTo>
                    <a:cubicBezTo>
                      <a:pt x="4337" y="1198"/>
                      <a:pt x="4748" y="1120"/>
                      <a:pt x="5151" y="1020"/>
                    </a:cubicBezTo>
                    <a:cubicBezTo>
                      <a:pt x="5350" y="956"/>
                      <a:pt x="5542" y="866"/>
                      <a:pt x="5748" y="828"/>
                    </a:cubicBezTo>
                    <a:cubicBezTo>
                      <a:pt x="5952" y="788"/>
                      <a:pt x="6153" y="733"/>
                      <a:pt x="6350" y="660"/>
                    </a:cubicBezTo>
                    <a:cubicBezTo>
                      <a:pt x="6545" y="587"/>
                      <a:pt x="6755" y="578"/>
                      <a:pt x="6956" y="545"/>
                    </a:cubicBezTo>
                    <a:cubicBezTo>
                      <a:pt x="7056" y="531"/>
                      <a:pt x="7175" y="514"/>
                      <a:pt x="7249" y="487"/>
                    </a:cubicBezTo>
                    <a:cubicBezTo>
                      <a:pt x="7294" y="471"/>
                      <a:pt x="7366" y="463"/>
                      <a:pt x="7410" y="453"/>
                    </a:cubicBezTo>
                    <a:close/>
                    <a:moveTo>
                      <a:pt x="7331" y="0"/>
                    </a:moveTo>
                    <a:cubicBezTo>
                      <a:pt x="7297" y="0"/>
                      <a:pt x="7265" y="3"/>
                      <a:pt x="7230" y="3"/>
                    </a:cubicBezTo>
                    <a:cubicBezTo>
                      <a:pt x="7217" y="3"/>
                      <a:pt x="7205" y="2"/>
                      <a:pt x="7191" y="1"/>
                    </a:cubicBezTo>
                    <a:cubicBezTo>
                      <a:pt x="7081" y="9"/>
                      <a:pt x="6970" y="22"/>
                      <a:pt x="6863" y="43"/>
                    </a:cubicBezTo>
                    <a:cubicBezTo>
                      <a:pt x="6653" y="84"/>
                      <a:pt x="6454" y="171"/>
                      <a:pt x="6240" y="184"/>
                    </a:cubicBezTo>
                    <a:cubicBezTo>
                      <a:pt x="6025" y="199"/>
                      <a:pt x="5815" y="244"/>
                      <a:pt x="5616" y="313"/>
                    </a:cubicBezTo>
                    <a:cubicBezTo>
                      <a:pt x="5419" y="385"/>
                      <a:pt x="5204" y="396"/>
                      <a:pt x="4998" y="441"/>
                    </a:cubicBezTo>
                    <a:cubicBezTo>
                      <a:pt x="4591" y="560"/>
                      <a:pt x="4197" y="709"/>
                      <a:pt x="3777" y="773"/>
                    </a:cubicBezTo>
                    <a:cubicBezTo>
                      <a:pt x="3571" y="821"/>
                      <a:pt x="3370" y="886"/>
                      <a:pt x="3175" y="968"/>
                    </a:cubicBezTo>
                    <a:cubicBezTo>
                      <a:pt x="2974" y="1038"/>
                      <a:pt x="2772" y="1098"/>
                      <a:pt x="2566" y="1147"/>
                    </a:cubicBezTo>
                    <a:cubicBezTo>
                      <a:pt x="2152" y="1233"/>
                      <a:pt x="1777" y="1450"/>
                      <a:pt x="1367" y="1567"/>
                    </a:cubicBezTo>
                    <a:cubicBezTo>
                      <a:pt x="1159" y="1618"/>
                      <a:pt x="944" y="1660"/>
                      <a:pt x="747" y="1760"/>
                    </a:cubicBezTo>
                    <a:cubicBezTo>
                      <a:pt x="641" y="1806"/>
                      <a:pt x="540" y="1859"/>
                      <a:pt x="442" y="1917"/>
                    </a:cubicBezTo>
                    <a:cubicBezTo>
                      <a:pt x="394" y="1945"/>
                      <a:pt x="340" y="1979"/>
                      <a:pt x="283" y="2018"/>
                    </a:cubicBezTo>
                    <a:cubicBezTo>
                      <a:pt x="248" y="2040"/>
                      <a:pt x="216" y="2065"/>
                      <a:pt x="185" y="2092"/>
                    </a:cubicBezTo>
                    <a:lnTo>
                      <a:pt x="135" y="2138"/>
                    </a:lnTo>
                    <a:cubicBezTo>
                      <a:pt x="101" y="2175"/>
                      <a:pt x="73" y="2215"/>
                      <a:pt x="50" y="2260"/>
                    </a:cubicBezTo>
                    <a:cubicBezTo>
                      <a:pt x="30" y="2293"/>
                      <a:pt x="17" y="2330"/>
                      <a:pt x="13" y="2370"/>
                    </a:cubicBezTo>
                    <a:lnTo>
                      <a:pt x="8" y="2456"/>
                    </a:lnTo>
                    <a:cubicBezTo>
                      <a:pt x="2" y="2508"/>
                      <a:pt x="0" y="2592"/>
                      <a:pt x="9" y="2616"/>
                    </a:cubicBezTo>
                    <a:lnTo>
                      <a:pt x="55" y="2822"/>
                    </a:lnTo>
                    <a:cubicBezTo>
                      <a:pt x="95" y="2937"/>
                      <a:pt x="128" y="3063"/>
                      <a:pt x="177" y="3165"/>
                    </a:cubicBezTo>
                    <a:cubicBezTo>
                      <a:pt x="270" y="3373"/>
                      <a:pt x="393" y="3569"/>
                      <a:pt x="542" y="3742"/>
                    </a:cubicBezTo>
                    <a:cubicBezTo>
                      <a:pt x="812" y="4099"/>
                      <a:pt x="1088" y="4453"/>
                      <a:pt x="1431" y="4745"/>
                    </a:cubicBezTo>
                    <a:cubicBezTo>
                      <a:pt x="1600" y="4893"/>
                      <a:pt x="1798" y="5003"/>
                      <a:pt x="1980" y="5138"/>
                    </a:cubicBezTo>
                    <a:cubicBezTo>
                      <a:pt x="2162" y="5273"/>
                      <a:pt x="2363" y="5382"/>
                      <a:pt x="2564" y="5490"/>
                    </a:cubicBezTo>
                    <a:cubicBezTo>
                      <a:pt x="2973" y="5705"/>
                      <a:pt x="3440" y="5767"/>
                      <a:pt x="3890" y="5840"/>
                    </a:cubicBezTo>
                    <a:cubicBezTo>
                      <a:pt x="4012" y="5871"/>
                      <a:pt x="4138" y="5884"/>
                      <a:pt x="4263" y="5884"/>
                    </a:cubicBezTo>
                    <a:cubicBezTo>
                      <a:pt x="4370" y="5884"/>
                      <a:pt x="4477" y="5874"/>
                      <a:pt x="4582" y="5857"/>
                    </a:cubicBezTo>
                    <a:cubicBezTo>
                      <a:pt x="4808" y="5818"/>
                      <a:pt x="5029" y="5763"/>
                      <a:pt x="5259" y="5745"/>
                    </a:cubicBezTo>
                    <a:cubicBezTo>
                      <a:pt x="5737" y="5676"/>
                      <a:pt x="6175" y="5417"/>
                      <a:pt x="6514" y="5092"/>
                    </a:cubicBezTo>
                    <a:cubicBezTo>
                      <a:pt x="7171" y="4428"/>
                      <a:pt x="7680" y="3651"/>
                      <a:pt x="7884" y="2777"/>
                    </a:cubicBezTo>
                    <a:cubicBezTo>
                      <a:pt x="7976" y="2342"/>
                      <a:pt x="8059" y="1910"/>
                      <a:pt x="8101" y="1463"/>
                    </a:cubicBezTo>
                    <a:cubicBezTo>
                      <a:pt x="8112" y="1235"/>
                      <a:pt x="8098" y="1007"/>
                      <a:pt x="8056" y="782"/>
                    </a:cubicBezTo>
                    <a:cubicBezTo>
                      <a:pt x="8036" y="660"/>
                      <a:pt x="8001" y="542"/>
                      <a:pt x="7955" y="428"/>
                    </a:cubicBezTo>
                    <a:cubicBezTo>
                      <a:pt x="7897" y="312"/>
                      <a:pt x="7862" y="164"/>
                      <a:pt x="7636" y="38"/>
                    </a:cubicBezTo>
                    <a:lnTo>
                      <a:pt x="7622" y="64"/>
                    </a:lnTo>
                    <a:cubicBezTo>
                      <a:pt x="7478" y="9"/>
                      <a:pt x="7399" y="0"/>
                      <a:pt x="7331" y="0"/>
                    </a:cubicBezTo>
                    <a:close/>
                  </a:path>
                </a:pathLst>
              </a:custGeom>
              <a:solidFill>
                <a:srgbClr val="6D5B3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sp>
        <p:nvSpPr>
          <p:cNvPr id="274" name="Google Shape;4013;p11">
            <a:extLst>
              <a:ext uri="{FF2B5EF4-FFF2-40B4-BE49-F238E27FC236}">
                <a16:creationId xmlns:a16="http://schemas.microsoft.com/office/drawing/2014/main" id="{EBA1B7DA-53D3-CC2D-8385-88A6BAB81DB6}"/>
              </a:ext>
            </a:extLst>
          </p:cNvPr>
          <p:cNvSpPr txBox="1"/>
          <p:nvPr/>
        </p:nvSpPr>
        <p:spPr>
          <a:xfrm>
            <a:off x="2094990" y="2129305"/>
            <a:ext cx="5270553" cy="1508051"/>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Khi viết danh từ chỉ tên riêng người, hay địa lí Việt Nam, cần phải chú ý điều gì?</a:t>
            </a:r>
          </a:p>
        </p:txBody>
      </p:sp>
      <p:pic>
        <p:nvPicPr>
          <p:cNvPr id="275" name="Google Shape;4014;p11">
            <a:extLst>
              <a:ext uri="{FF2B5EF4-FFF2-40B4-BE49-F238E27FC236}">
                <a16:creationId xmlns:a16="http://schemas.microsoft.com/office/drawing/2014/main" id="{E187D933-E856-F86B-8E28-00A71929D216}"/>
              </a:ext>
            </a:extLst>
          </p:cNvPr>
          <p:cNvPicPr preferRelativeResize="0"/>
          <p:nvPr/>
        </p:nvPicPr>
        <p:blipFill rotWithShape="1">
          <a:blip r:embed="rId4">
            <a:alphaModFix/>
          </a:blip>
          <a:srcRect/>
          <a:stretch/>
        </p:blipFill>
        <p:spPr>
          <a:xfrm>
            <a:off x="668689" y="2422336"/>
            <a:ext cx="1192318" cy="952364"/>
          </a:xfrm>
          <a:prstGeom prst="rect">
            <a:avLst/>
          </a:prstGeom>
          <a:noFill/>
          <a:ln>
            <a:noFill/>
          </a:ln>
        </p:spPr>
      </p:pic>
      <p:sp>
        <p:nvSpPr>
          <p:cNvPr id="276" name="Google Shape;4015;p11">
            <a:extLst>
              <a:ext uri="{FF2B5EF4-FFF2-40B4-BE49-F238E27FC236}">
                <a16:creationId xmlns:a16="http://schemas.microsoft.com/office/drawing/2014/main" id="{1870D14F-052C-93AB-E6FD-9EB5152BB4CB}"/>
              </a:ext>
            </a:extLst>
          </p:cNvPr>
          <p:cNvSpPr/>
          <p:nvPr/>
        </p:nvSpPr>
        <p:spPr>
          <a:xfrm>
            <a:off x="2038109" y="3649340"/>
            <a:ext cx="5327435" cy="1510600"/>
          </a:xfrm>
          <a:prstGeom prst="rect">
            <a:avLst/>
          </a:prstGeom>
          <a:solidFill>
            <a:srgbClr val="FDF5DC"/>
          </a:solidFill>
          <a:ln w="28575" cap="flat" cmpd="sng">
            <a:solidFill>
              <a:schemeClr val="accent4">
                <a:lumMod val="60000"/>
                <a:lumOff val="40000"/>
              </a:schemeClr>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25000"/>
              </a:lnSpc>
              <a:spcBef>
                <a:spcPts val="0"/>
              </a:spcBef>
              <a:spcAft>
                <a:spcPts val="0"/>
              </a:spcAft>
              <a:buClr>
                <a:srgbClr val="000000"/>
              </a:buClr>
              <a:buSzTx/>
              <a:buFont typeface="Arial"/>
              <a:buNone/>
              <a:tabLst/>
              <a:defRPr/>
            </a:pPr>
            <a:r>
              <a:rPr lang="vi-VN" sz="2400" kern="0" dirty="0">
                <a:solidFill>
                  <a:srgbClr val="000000"/>
                </a:solidFill>
                <a:latin typeface="UTM Avo" panose="02040603050506020204" pitchFamily="18" charset="0"/>
                <a:cs typeface="Arial"/>
                <a:sym typeface="Arial"/>
              </a:rPr>
              <a:t>Cần viết hoa chữ cái đầu của mỗi tiếng tạo thành tên riêng đó.</a:t>
            </a:r>
            <a:endParaRPr sz="24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98375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 calcmode="lin" valueType="num">
                                      <p:cBhvr additive="base">
                                        <p:cTn id="10" dur="500"/>
                                        <p:tgtEl>
                                          <p:spTgt spid="27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4-Góc sáng tạo-Ai chăm, ai ngoan_</Template>
  <TotalTime>75</TotalTime>
  <Words>590</Words>
  <Application>Microsoft Office PowerPoint</Application>
  <PresentationFormat>Widescreen</PresentationFormat>
  <Paragraphs>61</Paragraphs>
  <Slides>14</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McLaren</vt:lpstr>
      <vt:lpstr>UTM Avo</vt:lpstr>
      <vt:lpstr>Calibri Light</vt:lpstr>
      <vt:lpstr>Calibri</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OnePercent</cp:lastModifiedBy>
  <cp:revision>9</cp:revision>
  <dcterms:created xsi:type="dcterms:W3CDTF">2023-11-12T15:33:52Z</dcterms:created>
  <dcterms:modified xsi:type="dcterms:W3CDTF">2023-12-08T05:01:45Z</dcterms:modified>
</cp:coreProperties>
</file>