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29"/>
  </p:notesMasterIdLst>
  <p:sldIdLst>
    <p:sldId id="256" r:id="rId5"/>
    <p:sldId id="313" r:id="rId6"/>
    <p:sldId id="312" r:id="rId7"/>
    <p:sldId id="387" r:id="rId8"/>
    <p:sldId id="402" r:id="rId9"/>
    <p:sldId id="389" r:id="rId10"/>
    <p:sldId id="401" r:id="rId11"/>
    <p:sldId id="272" r:id="rId12"/>
    <p:sldId id="409" r:id="rId13"/>
    <p:sldId id="257" r:id="rId14"/>
    <p:sldId id="258" r:id="rId15"/>
    <p:sldId id="260" r:id="rId16"/>
    <p:sldId id="261" r:id="rId17"/>
    <p:sldId id="406" r:id="rId18"/>
    <p:sldId id="407" r:id="rId19"/>
    <p:sldId id="410" r:id="rId20"/>
    <p:sldId id="411" r:id="rId21"/>
    <p:sldId id="412" r:id="rId22"/>
    <p:sldId id="395" r:id="rId23"/>
    <p:sldId id="403" r:id="rId24"/>
    <p:sldId id="263" r:id="rId25"/>
    <p:sldId id="270" r:id="rId26"/>
    <p:sldId id="279" r:id="rId27"/>
    <p:sldId id="336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Patrick Hand" panose="00000500000000000000" pitchFamily="2" charset="0"/>
      <p:regular r:id="rId36"/>
    </p:embeddedFont>
    <p:embeddedFont>
      <p:font typeface="UTM Avo" panose="02040603050506020204" pitchFamily="18" charset="0"/>
      <p:regular r:id="rId37"/>
      <p:bold r:id="rId38"/>
      <p:italic r:id="rId39"/>
      <p:boldItalic r:id="rId40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474747"/>
    <a:srgbClr val="5F1F3E"/>
    <a:srgbClr val="333289"/>
    <a:srgbClr val="FFD944"/>
    <a:srgbClr val="310A0D"/>
    <a:srgbClr val="FFFAF7"/>
    <a:srgbClr val="123C12"/>
    <a:srgbClr val="FFCCCC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0.fntdata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79C56-6DAA-494A-B0B7-71F262502AD6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2B2F3-1DE3-42E0-A402-B4826F0D7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39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25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176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1986B4-AC75-45C1-9D7B-3F0728E6A5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679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63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722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táo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124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10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410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92B2F3-1DE3-42E0-A402-B4826F0D7F2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719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97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66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3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7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9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0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4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1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2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48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94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433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931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369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62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8333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83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61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172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629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644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795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7881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243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7709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916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816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728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065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380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680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471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5958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31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13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1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9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20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7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9B35F583-0148-4553-964E-C48E0D09F0A7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E5E96640-AC40-4FB1-869D-32BD2614E6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B8E471B-AE77-BA89-2C2C-3C1B3FFC444A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6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5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" Target="slide9.xm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slide" Target="slide10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9.xm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slide" Target="slide10.xml"/><Relationship Id="rId5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" Target="slide9.xm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slide" Target="slide10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" Target="slide9.xml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slide" Target="slide10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1/1/385/29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1/1/385/29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1/1/385/29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openxmlformats.org/officeDocument/2006/relationships/hyperlink" Target="https://www.facebook.com/groups/hoc10donghanhcunggiaovientieuho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1/1/385/29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slide" Target="slide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image" Target="../media/image16.png"/><Relationship Id="rId7" Type="http://schemas.openxmlformats.org/officeDocument/2006/relationships/slide" Target="slide10.xml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slide" Target="slide12.xml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slide" Target="slide14.xml"/><Relationship Id="rId4" Type="http://schemas.openxmlformats.org/officeDocument/2006/relationships/slide" Target="slide11.xm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3A7158-F256-0F37-DC68-7D8AA6BFCB04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VIỆT 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4A85AF-B5D2-9AE2-F443-FFA2E121B5BA}"/>
              </a:ext>
            </a:extLst>
          </p:cNvPr>
          <p:cNvSpPr/>
          <p:nvPr/>
        </p:nvSpPr>
        <p:spPr>
          <a:xfrm>
            <a:off x="10994961" y="73064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E2DA8A9E-0953-ED8C-7BAC-84F79CDCD854}"/>
              </a:ext>
            </a:extLst>
          </p:cNvPr>
          <p:cNvSpPr txBox="1">
            <a:spLocks/>
          </p:cNvSpPr>
          <p:nvPr/>
        </p:nvSpPr>
        <p:spPr>
          <a:xfrm>
            <a:off x="0" y="2245207"/>
            <a:ext cx="12192000" cy="2367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Tuần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 4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vi-VN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Bài đọc 4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: </a:t>
            </a:r>
            <a:r>
              <a:rPr kumimoji="0" lang="vi-VN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Bài văn tả cảnh</a:t>
            </a:r>
            <a:endParaRPr kumimoji="0" lang="vi-VN" sz="5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34610" y="794763"/>
            <a:ext cx="7522779" cy="142677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UTM Avo" panose="02040603050506020204" pitchFamily="18" charset="0"/>
              </a:rPr>
              <a:t>Câu 1: </a:t>
            </a: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</a:rPr>
              <a:t>Vì sao mấy hôm trước Bé đi học sớm?</a:t>
            </a:r>
          </a:p>
        </p:txBody>
      </p:sp>
      <p:sp>
        <p:nvSpPr>
          <p:cNvPr id="7" name="Speech Bubble: Rectangle with Corners Rounded 6"/>
          <p:cNvSpPr/>
          <p:nvPr/>
        </p:nvSpPr>
        <p:spPr>
          <a:xfrm>
            <a:off x="2753709" y="2923188"/>
            <a:ext cx="6327228" cy="1426780"/>
          </a:xfrm>
          <a:prstGeom prst="wedgeRoundRectCallout">
            <a:avLst>
              <a:gd name="adj1" fmla="val -7608"/>
              <a:gd name="adj2" fmla="val 69672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Bé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phải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ra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đầu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làng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quan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sát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chuẩn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bị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bài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văn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tả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cảnh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4" name="Picture 2" descr="Kết quả hình ảnh cho tree apple cartoon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87683" y="3224852"/>
            <a:ext cx="2683600" cy="296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886255f75f86d6f948235e2659cdd1c2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81600" y="4495800"/>
            <a:ext cx="1900084" cy="18407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963E238-B613-7718-5F13-DA1906F19C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49300" cy="835526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CB15D3-7D09-0A8A-6635-55BEF5153E1A}"/>
              </a:ext>
            </a:extLst>
          </p:cNvPr>
          <p:cNvSpPr/>
          <p:nvPr/>
        </p:nvSpPr>
        <p:spPr>
          <a:xfrm>
            <a:off x="2171043" y="784253"/>
            <a:ext cx="7849914" cy="142677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UTM Avo" panose="02040603050506020204" pitchFamily="18" charset="0"/>
              </a:rPr>
              <a:t>Câu 2: </a:t>
            </a: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</a:rPr>
              <a:t>Bài tập làm văn của Bé viết về nội dung gì?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51916226-4B8C-7D2E-7FFC-4E611224DC29}"/>
              </a:ext>
            </a:extLst>
          </p:cNvPr>
          <p:cNvSpPr/>
          <p:nvPr/>
        </p:nvSpPr>
        <p:spPr>
          <a:xfrm>
            <a:off x="1145220" y="2362200"/>
            <a:ext cx="8450726" cy="1987768"/>
          </a:xfrm>
          <a:prstGeom prst="wedgeRoundRectCallout">
            <a:avLst>
              <a:gd name="adj1" fmla="val -1307"/>
              <a:gd name="adj2" fmla="val 73373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Bài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văn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Bé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tả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cảnh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đi</a:t>
            </a:r>
            <a:endParaRPr lang="en-US" sz="2400" dirty="0">
              <a:solidFill>
                <a:prstClr val="black"/>
              </a:solidFill>
              <a:latin typeface="UTM Avo" panose="02040603050506020204" pitchFamily="18" charset="0"/>
            </a:endParaRPr>
          </a:p>
          <a:p>
            <a:pPr algn="r"/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đồng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buổi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sáng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Chủ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 charset="0"/>
              </a:rPr>
              <a:t>nhật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0" name="Picture 2" descr="Kết quả hình ảnh cho tree apple cartoon">
            <a:hlinkClick r:id="rId3" action="ppaction://hlinksldjump"/>
            <a:extLst>
              <a:ext uri="{FF2B5EF4-FFF2-40B4-BE49-F238E27FC236}">
                <a16:creationId xmlns:a16="http://schemas.microsoft.com/office/drawing/2014/main" id="{6993E1DD-749B-F8AF-E55D-2C0E0C660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87683" y="3224852"/>
            <a:ext cx="2683600" cy="296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886255f75f86d6f948235e2659cdd1c2.png">
            <a:hlinkClick r:id="rId6" action="ppaction://hlinksldjump"/>
            <a:extLst>
              <a:ext uri="{FF2B5EF4-FFF2-40B4-BE49-F238E27FC236}">
                <a16:creationId xmlns:a16="http://schemas.microsoft.com/office/drawing/2014/main" id="{216D3B19-D5D5-7426-8F66-F30E59A94AA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81600" y="4495800"/>
            <a:ext cx="1900084" cy="1840706"/>
          </a:xfrm>
          <a:prstGeom prst="rect">
            <a:avLst/>
          </a:prstGeom>
        </p:spPr>
      </p:pic>
      <p:pic>
        <p:nvPicPr>
          <p:cNvPr id="12" name="Google Shape;1221;p12">
            <a:extLst>
              <a:ext uri="{FF2B5EF4-FFF2-40B4-BE49-F238E27FC236}">
                <a16:creationId xmlns:a16="http://schemas.microsoft.com/office/drawing/2014/main" id="{81B8F264-E482-0342-4A45-EA473BB5CC5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45953" t="28603" r="5060" b="49581"/>
          <a:stretch/>
        </p:blipFill>
        <p:spPr>
          <a:xfrm>
            <a:off x="1299509" y="2445922"/>
            <a:ext cx="2593089" cy="1802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8B1A08-B522-5FB9-46DD-8CC19B1D38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49300" cy="835526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FE45F3-4990-130D-BEF0-D8A3ADBEB460}"/>
              </a:ext>
            </a:extLst>
          </p:cNvPr>
          <p:cNvSpPr/>
          <p:nvPr/>
        </p:nvSpPr>
        <p:spPr>
          <a:xfrm>
            <a:off x="2334610" y="794763"/>
            <a:ext cx="7522779" cy="142677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UTM Avo" panose="02040603050506020204" pitchFamily="18" charset="0"/>
              </a:rPr>
              <a:t>Câu 3: </a:t>
            </a: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</a:rPr>
              <a:t>Bé đã làm những việc gì để viết bài tập làm văn đó thật hay?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2F509B46-9092-837A-47FF-81A043F12E11}"/>
              </a:ext>
            </a:extLst>
          </p:cNvPr>
          <p:cNvSpPr/>
          <p:nvPr/>
        </p:nvSpPr>
        <p:spPr>
          <a:xfrm>
            <a:off x="2753709" y="2923188"/>
            <a:ext cx="6327228" cy="1426780"/>
          </a:xfrm>
          <a:prstGeom prst="wedgeRoundRectCallout">
            <a:avLst>
              <a:gd name="adj1" fmla="val -7608"/>
              <a:gd name="adj2" fmla="val 69672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prstClr val="black"/>
                </a:solidFill>
                <a:latin typeface="UTM Avo" panose="02040603050506020204" pitchFamily="18" charset="0"/>
              </a:rPr>
              <a:t>Bé ra đầu làng để quan sát, viết rồi sửa, viết đi viết lại nhiều lần.</a:t>
            </a:r>
            <a:endParaRPr lang="en-US" sz="2400" dirty="0" err="1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2" descr="Kết quả hình ảnh cho tree apple cartoon">
            <a:hlinkClick r:id="rId3" action="ppaction://hlinksldjump"/>
            <a:extLst>
              <a:ext uri="{FF2B5EF4-FFF2-40B4-BE49-F238E27FC236}">
                <a16:creationId xmlns:a16="http://schemas.microsoft.com/office/drawing/2014/main" id="{1EB88ED1-BDEE-2E05-0B9E-004E0B0FC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87683" y="3224852"/>
            <a:ext cx="2683600" cy="296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886255f75f86d6f948235e2659cdd1c2.png">
            <a:hlinkClick r:id="rId6" action="ppaction://hlinksldjump"/>
            <a:extLst>
              <a:ext uri="{FF2B5EF4-FFF2-40B4-BE49-F238E27FC236}">
                <a16:creationId xmlns:a16="http://schemas.microsoft.com/office/drawing/2014/main" id="{4903FBD7-6C3C-9991-1676-194BD0C774A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81600" y="4495800"/>
            <a:ext cx="1900084" cy="18407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6CAEF6-1E45-638B-FC6E-1035E8F010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49300" cy="835526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ABCBF4-A536-477F-96AB-8FAC3B118938}"/>
              </a:ext>
            </a:extLst>
          </p:cNvPr>
          <p:cNvSpPr/>
          <p:nvPr/>
        </p:nvSpPr>
        <p:spPr>
          <a:xfrm>
            <a:off x="2334610" y="794763"/>
            <a:ext cx="7522779" cy="1426779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prstClr val="black"/>
                </a:solidFill>
                <a:latin typeface="UTM Avo" panose="02040603050506020204" pitchFamily="18" charset="0"/>
              </a:rPr>
              <a:t>Câu 4: </a:t>
            </a:r>
            <a:r>
              <a:rPr lang="vi-VN" sz="2400" dirty="0">
                <a:solidFill>
                  <a:prstClr val="black"/>
                </a:solidFill>
                <a:latin typeface="UTM Avo" panose="02040603050506020204" pitchFamily="18" charset="0"/>
              </a:rPr>
              <a:t>Ông đã khen bé như thế nào?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E8C73529-FF63-E3AA-1309-F50F5312AE81}"/>
              </a:ext>
            </a:extLst>
          </p:cNvPr>
          <p:cNvSpPr/>
          <p:nvPr/>
        </p:nvSpPr>
        <p:spPr>
          <a:xfrm>
            <a:off x="2079057" y="2781701"/>
            <a:ext cx="7001880" cy="1568267"/>
          </a:xfrm>
          <a:prstGeom prst="wedgeRoundRectCallout">
            <a:avLst>
              <a:gd name="adj1" fmla="val -7608"/>
              <a:gd name="adj2" fmla="val 69672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>
                <a:solidFill>
                  <a:prstClr val="black"/>
                </a:solidFill>
                <a:latin typeface="UTM Avo" panose="02040603050506020204" pitchFamily="18" charset="0"/>
              </a:rPr>
              <a:t>Ông khen Bé: “Cháu giỏi quá! Viết như hệt!” – tức là Bé tả cảnh đi làm đồng buổi sáng rất thực, quan sát rất đúng.</a:t>
            </a:r>
            <a:endParaRPr lang="vi-VN" sz="2400" dirty="0" err="1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2" descr="Kết quả hình ảnh cho tree apple cartoon">
            <a:hlinkClick r:id="rId3" action="ppaction://hlinksldjump"/>
            <a:extLst>
              <a:ext uri="{FF2B5EF4-FFF2-40B4-BE49-F238E27FC236}">
                <a16:creationId xmlns:a16="http://schemas.microsoft.com/office/drawing/2014/main" id="{2A8E5C1A-19F5-8614-FB16-29F7C3E25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87683" y="3224852"/>
            <a:ext cx="2683600" cy="296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886255f75f86d6f948235e2659cdd1c2.png">
            <a:hlinkClick r:id="rId6" action="ppaction://hlinksldjump"/>
            <a:extLst>
              <a:ext uri="{FF2B5EF4-FFF2-40B4-BE49-F238E27FC236}">
                <a16:creationId xmlns:a16="http://schemas.microsoft.com/office/drawing/2014/main" id="{1895CB82-82D9-ACF3-264E-B74429AE9F4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81600" y="4495800"/>
            <a:ext cx="1900084" cy="18407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8D2B69-E45D-CB2A-692D-9F7C9831FA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49300" cy="835526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:a16="http://schemas.microsoft.com/office/drawing/2014/main" id="{5C07A26B-FCA2-226D-08DB-797ECA11337C}"/>
              </a:ext>
            </a:extLst>
          </p:cNvPr>
          <p:cNvSpPr txBox="1"/>
          <p:nvPr/>
        </p:nvSpPr>
        <p:spPr>
          <a:xfrm>
            <a:off x="401372" y="1992383"/>
            <a:ext cx="6864778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39"/>
            <a:r>
              <a:rPr lang="en-US" sz="3200" b="1" spc="69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THẢO LUẬN NHÓM ĐÔI</a:t>
            </a:r>
          </a:p>
          <a:p>
            <a:pPr algn="ctr" defTabSz="609539"/>
            <a:r>
              <a:rPr lang="en-US" sz="3200" spc="69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 </a:t>
            </a:r>
            <a:r>
              <a:rPr lang="en-US" sz="3200" spc="69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hãy</a:t>
            </a:r>
            <a:r>
              <a:rPr lang="en-US" sz="3200" spc="69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spc="69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sz="3200" spc="69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spc="69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sz="3200" spc="69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spc="69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những</a:t>
            </a:r>
            <a:r>
              <a:rPr lang="en-US" sz="3200" spc="69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spc="69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sz="3200" spc="69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spc="69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sz="3200" spc="69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spc="69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sau</a:t>
            </a:r>
            <a:endParaRPr lang="en-US" sz="3200" spc="69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7AEA01-C316-3989-E0FD-C34FBA1120C0}"/>
              </a:ext>
            </a:extLst>
          </p:cNvPr>
          <p:cNvSpPr txBox="1"/>
          <p:nvPr/>
        </p:nvSpPr>
        <p:spPr>
          <a:xfrm>
            <a:off x="6464300" y="3324876"/>
            <a:ext cx="5029200" cy="1478277"/>
          </a:xfrm>
          <a:prstGeom prst="wedgeRoundRectCallout">
            <a:avLst>
              <a:gd name="adj1" fmla="val -63169"/>
              <a:gd name="adj2" fmla="val 3297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 defTabSz="609539">
              <a:defRPr sz="3200" b="1" spc="69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25000"/>
              </a:lnSpc>
            </a:pPr>
            <a:r>
              <a:rPr lang="vi-VN" sz="2400" dirty="0">
                <a:solidFill>
                  <a:schemeClr val="bg1"/>
                </a:solidFill>
              </a:rPr>
              <a:t>Tìm một số hình ảnh trong bài tập làm văn để hiểu vì sao ông khen Bé như vậy?</a:t>
            </a:r>
          </a:p>
        </p:txBody>
      </p:sp>
      <p:grpSp>
        <p:nvGrpSpPr>
          <p:cNvPr id="3" name="Google Shape;1202;p10">
            <a:extLst>
              <a:ext uri="{FF2B5EF4-FFF2-40B4-BE49-F238E27FC236}">
                <a16:creationId xmlns:a16="http://schemas.microsoft.com/office/drawing/2014/main" id="{4C872789-3B43-9BD8-8570-8CC5F32D1AE3}"/>
              </a:ext>
            </a:extLst>
          </p:cNvPr>
          <p:cNvGrpSpPr/>
          <p:nvPr/>
        </p:nvGrpSpPr>
        <p:grpSpPr>
          <a:xfrm>
            <a:off x="1385662" y="3324876"/>
            <a:ext cx="4604434" cy="3433903"/>
            <a:chOff x="7336308" y="2052076"/>
            <a:chExt cx="3764584" cy="2807558"/>
          </a:xfrm>
        </p:grpSpPr>
        <p:pic>
          <p:nvPicPr>
            <p:cNvPr id="4" name="Google Shape;1203;p10">
              <a:extLst>
                <a:ext uri="{FF2B5EF4-FFF2-40B4-BE49-F238E27FC236}">
                  <a16:creationId xmlns:a16="http://schemas.microsoft.com/office/drawing/2014/main" id="{22AC65D9-6CFA-3CF5-F56F-B5B424B2902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336308" y="2052076"/>
              <a:ext cx="1763031" cy="26495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1204;p10">
              <a:extLst>
                <a:ext uri="{FF2B5EF4-FFF2-40B4-BE49-F238E27FC236}">
                  <a16:creationId xmlns:a16="http://schemas.microsoft.com/office/drawing/2014/main" id="{D6C68909-1B02-A6AA-BFC1-EC555470BC90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242920" y="2210120"/>
              <a:ext cx="1857972" cy="264951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41919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43;p15">
            <a:extLst>
              <a:ext uri="{FF2B5EF4-FFF2-40B4-BE49-F238E27FC236}">
                <a16:creationId xmlns:a16="http://schemas.microsoft.com/office/drawing/2014/main" id="{4C85C993-9BEB-AD23-623D-1841EB907542}"/>
              </a:ext>
            </a:extLst>
          </p:cNvPr>
          <p:cNvSpPr txBox="1"/>
          <p:nvPr/>
        </p:nvSpPr>
        <p:spPr>
          <a:xfrm>
            <a:off x="3620768" y="1859115"/>
            <a:ext cx="4965055" cy="7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Quang </a:t>
            </a:r>
            <a:r>
              <a:rPr lang="en-US" sz="28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cảnh</a:t>
            </a: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buổi</a:t>
            </a: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sáng</a:t>
            </a:r>
            <a:endParaRPr lang="en-US" sz="2800" b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5" name="Google Shape;1244;p15" descr="Vẽ Con Heo Đơn Giản ❤️ Cách Vẽ &amp; 55+ Hình Vẽ Con Lợn Đẹp">
            <a:extLst>
              <a:ext uri="{FF2B5EF4-FFF2-40B4-BE49-F238E27FC236}">
                <a16:creationId xmlns:a16="http://schemas.microsoft.com/office/drawing/2014/main" id="{04A7BDE6-099E-CF8C-CC79-2D87086A8B8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8780" y="2926619"/>
            <a:ext cx="2391833" cy="229276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245;p15">
            <a:extLst>
              <a:ext uri="{FF2B5EF4-FFF2-40B4-BE49-F238E27FC236}">
                <a16:creationId xmlns:a16="http://schemas.microsoft.com/office/drawing/2014/main" id="{33BF4917-E85B-9D72-4996-B85B1F1C82FB}"/>
              </a:ext>
            </a:extLst>
          </p:cNvPr>
          <p:cNvSpPr txBox="1"/>
          <p:nvPr/>
        </p:nvSpPr>
        <p:spPr>
          <a:xfrm>
            <a:off x="4537252" y="5115761"/>
            <a:ext cx="2471065" cy="10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>
            <a:defPPr>
              <a:defRPr lang="en-US"/>
            </a:defPPr>
            <a:lvl1pPr algn="ctr">
              <a:lnSpc>
                <a:spcPct val="125000"/>
              </a:lnSpc>
              <a:buClr>
                <a:srgbClr val="000000"/>
              </a:buClr>
              <a:buFont typeface="Arial"/>
              <a:buNone/>
              <a:defRPr sz="2400" kern="0">
                <a:solidFill>
                  <a:srgbClr val="000000"/>
                </a:solidFill>
                <a:latin typeface="UTM Avo" panose="02040603050506020204" pitchFamily="18" charset="0"/>
                <a:cs typeface="Arial"/>
              </a:defRPr>
            </a:lvl1pPr>
          </a:lstStyle>
          <a:p>
            <a:r>
              <a:rPr lang="vi-VN" i="1" dirty="0">
                <a:sym typeface="Arial"/>
              </a:rPr>
              <a:t>Con lợn ủn ỉn đòi ăn</a:t>
            </a:r>
            <a:endParaRPr i="1" dirty="0">
              <a:sym typeface="Arial"/>
            </a:endParaRPr>
          </a:p>
        </p:txBody>
      </p:sp>
      <p:pic>
        <p:nvPicPr>
          <p:cNvPr id="7" name="Google Shape;1246;p15" descr="Khói lam chiều: Một biểu trưng yên bình của làng quê Việt">
            <a:extLst>
              <a:ext uri="{FF2B5EF4-FFF2-40B4-BE49-F238E27FC236}">
                <a16:creationId xmlns:a16="http://schemas.microsoft.com/office/drawing/2014/main" id="{6CB89FE5-1CEE-5230-3AB8-E979E77C5CC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86044" y="2796929"/>
            <a:ext cx="3061405" cy="20388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247;p15">
            <a:extLst>
              <a:ext uri="{FF2B5EF4-FFF2-40B4-BE49-F238E27FC236}">
                <a16:creationId xmlns:a16="http://schemas.microsoft.com/office/drawing/2014/main" id="{A8F96829-36B3-FD77-622A-1D4C4DA69518}"/>
              </a:ext>
            </a:extLst>
          </p:cNvPr>
          <p:cNvSpPr txBox="1"/>
          <p:nvPr/>
        </p:nvSpPr>
        <p:spPr>
          <a:xfrm>
            <a:off x="8275362" y="5115761"/>
            <a:ext cx="3331434" cy="10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lnSpc>
                <a:spcPct val="125000"/>
              </a:lnSpc>
              <a:buClr>
                <a:srgbClr val="000000"/>
              </a:buClr>
              <a:buFont typeface="Arial"/>
              <a:buNone/>
            </a:pPr>
            <a:r>
              <a:rPr lang="vi-VN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Trên mái nhà, khói bếp lan nhẹ nhàng</a:t>
            </a:r>
            <a:endParaRPr sz="2400" i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0" name="Google Shape;1249;p15">
            <a:extLst>
              <a:ext uri="{FF2B5EF4-FFF2-40B4-BE49-F238E27FC236}">
                <a16:creationId xmlns:a16="http://schemas.microsoft.com/office/drawing/2014/main" id="{9C1BD6B2-7CF5-6F91-D78C-C94A038C0F0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9082" y="2695757"/>
            <a:ext cx="2754489" cy="275448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250;p15">
            <a:extLst>
              <a:ext uri="{FF2B5EF4-FFF2-40B4-BE49-F238E27FC236}">
                <a16:creationId xmlns:a16="http://schemas.microsoft.com/office/drawing/2014/main" id="{5DE1AD5D-B62B-6543-91E5-F341BEAD49B9}"/>
              </a:ext>
            </a:extLst>
          </p:cNvPr>
          <p:cNvSpPr txBox="1"/>
          <p:nvPr/>
        </p:nvSpPr>
        <p:spPr>
          <a:xfrm>
            <a:off x="1067169" y="5346593"/>
            <a:ext cx="2426402" cy="5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lnSpc>
                <a:spcPct val="125000"/>
              </a:lnSpc>
              <a:buClr>
                <a:srgbClr val="000000"/>
              </a:buClr>
              <a:buFont typeface="Arial"/>
              <a:buNone/>
            </a:pP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Gà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te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te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gáy</a:t>
            </a:r>
            <a:endParaRPr lang="en-US" sz="2400" i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2" name="Google Shape;1243;p15">
            <a:extLst>
              <a:ext uri="{FF2B5EF4-FFF2-40B4-BE49-F238E27FC236}">
                <a16:creationId xmlns:a16="http://schemas.microsoft.com/office/drawing/2014/main" id="{5951008E-2D34-61EB-D6F3-B04EF0004D0D}"/>
              </a:ext>
            </a:extLst>
          </p:cNvPr>
          <p:cNvSpPr txBox="1"/>
          <p:nvPr/>
        </p:nvSpPr>
        <p:spPr>
          <a:xfrm>
            <a:off x="5195879" y="1296699"/>
            <a:ext cx="1814832" cy="7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b="1" u="sng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Trả</a:t>
            </a:r>
            <a:r>
              <a:rPr lang="en-US" sz="2800" b="1" u="sng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u="sng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lời</a:t>
            </a:r>
            <a:endParaRPr lang="en-US" sz="2800" b="1" u="sng" kern="0" dirty="0">
              <a:solidFill>
                <a:srgbClr val="C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301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43;p15">
            <a:extLst>
              <a:ext uri="{FF2B5EF4-FFF2-40B4-BE49-F238E27FC236}">
                <a16:creationId xmlns:a16="http://schemas.microsoft.com/office/drawing/2014/main" id="{4C85C993-9BEB-AD23-623D-1841EB907542}"/>
              </a:ext>
            </a:extLst>
          </p:cNvPr>
          <p:cNvSpPr txBox="1"/>
          <p:nvPr/>
        </p:nvSpPr>
        <p:spPr>
          <a:xfrm>
            <a:off x="3620767" y="1839641"/>
            <a:ext cx="4965055" cy="7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Quang </a:t>
            </a:r>
            <a:r>
              <a:rPr lang="en-US" sz="28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cảnh</a:t>
            </a: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đầu</a:t>
            </a:r>
            <a:r>
              <a:rPr lang="en-US" sz="28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làng</a:t>
            </a:r>
            <a:endParaRPr lang="en-US" sz="2800" b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2" name="Google Shape;1243;p15">
            <a:extLst>
              <a:ext uri="{FF2B5EF4-FFF2-40B4-BE49-F238E27FC236}">
                <a16:creationId xmlns:a16="http://schemas.microsoft.com/office/drawing/2014/main" id="{5951008E-2D34-61EB-D6F3-B04EF0004D0D}"/>
              </a:ext>
            </a:extLst>
          </p:cNvPr>
          <p:cNvSpPr txBox="1"/>
          <p:nvPr/>
        </p:nvSpPr>
        <p:spPr>
          <a:xfrm>
            <a:off x="5195879" y="1296699"/>
            <a:ext cx="1814832" cy="7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b="1" u="sng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Trả</a:t>
            </a:r>
            <a:r>
              <a:rPr lang="en-US" sz="2800" b="1" u="sng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u="sng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lời</a:t>
            </a:r>
            <a:endParaRPr lang="en-US" sz="2800" b="1" u="sng" kern="0" dirty="0">
              <a:solidFill>
                <a:srgbClr val="C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22" name="Google Shape;1257;p16">
            <a:extLst>
              <a:ext uri="{FF2B5EF4-FFF2-40B4-BE49-F238E27FC236}">
                <a16:creationId xmlns:a16="http://schemas.microsoft.com/office/drawing/2014/main" id="{EA39875A-AC6A-F9AF-7E3E-27331B562490}"/>
              </a:ext>
            </a:extLst>
          </p:cNvPr>
          <p:cNvSpPr txBox="1"/>
          <p:nvPr/>
        </p:nvSpPr>
        <p:spPr>
          <a:xfrm>
            <a:off x="0" y="5155236"/>
            <a:ext cx="3470202" cy="10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lnSpc>
                <a:spcPct val="125000"/>
              </a:lnSpc>
              <a:buClr>
                <a:srgbClr val="000000"/>
              </a:buClr>
              <a:buFont typeface="Arial"/>
              <a:buNone/>
            </a:pPr>
            <a:r>
              <a:rPr lang="vi-VN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Các cụ phụ lão trồng vải thiều dưới bãi</a:t>
            </a:r>
          </a:p>
        </p:txBody>
      </p:sp>
      <p:sp>
        <p:nvSpPr>
          <p:cNvPr id="25" name="Google Shape;1260;p16">
            <a:extLst>
              <a:ext uri="{FF2B5EF4-FFF2-40B4-BE49-F238E27FC236}">
                <a16:creationId xmlns:a16="http://schemas.microsoft.com/office/drawing/2014/main" id="{8ACF6674-5768-3366-450A-0FE25E9A1678}"/>
              </a:ext>
            </a:extLst>
          </p:cNvPr>
          <p:cNvSpPr txBox="1"/>
          <p:nvPr/>
        </p:nvSpPr>
        <p:spPr>
          <a:xfrm>
            <a:off x="3634253" y="5121415"/>
            <a:ext cx="4146756" cy="10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lnSpc>
                <a:spcPct val="125000"/>
              </a:lnSpc>
              <a:buClr>
                <a:srgbClr val="000000"/>
              </a:buClr>
              <a:buFont typeface="Arial"/>
              <a:buNone/>
            </a:pPr>
            <a:r>
              <a:rPr lang="vi-VN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Các anh chị vác cuốc, vác vồ lũ lượt đi</a:t>
            </a:r>
          </a:p>
        </p:txBody>
      </p:sp>
      <p:pic>
        <p:nvPicPr>
          <p:cNvPr id="23" name="Google Shape;1258;p16">
            <a:extLst>
              <a:ext uri="{FF2B5EF4-FFF2-40B4-BE49-F238E27FC236}">
                <a16:creationId xmlns:a16="http://schemas.microsoft.com/office/drawing/2014/main" id="{9EF97321-491A-856C-46A1-C3801FC3820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1411" y="2772653"/>
            <a:ext cx="3441443" cy="242925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263;p16">
            <a:extLst>
              <a:ext uri="{FF2B5EF4-FFF2-40B4-BE49-F238E27FC236}">
                <a16:creationId xmlns:a16="http://schemas.microsoft.com/office/drawing/2014/main" id="{8165783A-E475-AD25-7D2E-74D377301B5E}"/>
              </a:ext>
            </a:extLst>
          </p:cNvPr>
          <p:cNvSpPr txBox="1"/>
          <p:nvPr/>
        </p:nvSpPr>
        <p:spPr>
          <a:xfrm>
            <a:off x="7658357" y="5126354"/>
            <a:ext cx="4562005" cy="10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lnSpc>
                <a:spcPct val="125000"/>
              </a:lnSpc>
              <a:buClr>
                <a:srgbClr val="000000"/>
              </a:buClr>
              <a:buFont typeface="Arial"/>
              <a:buNone/>
            </a:pP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Chủ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nhật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các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học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sinh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lớp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4B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cũng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ra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đồng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…</a:t>
            </a:r>
          </a:p>
        </p:txBody>
      </p:sp>
      <p:pic>
        <p:nvPicPr>
          <p:cNvPr id="26" name="Google Shape;1261;p16" descr="Tổng hợp với hơn 60 về hình cái cuốc - coedo.com.vn">
            <a:extLst>
              <a:ext uri="{FF2B5EF4-FFF2-40B4-BE49-F238E27FC236}">
                <a16:creationId xmlns:a16="http://schemas.microsoft.com/office/drawing/2014/main" id="{0BB18D97-7A1C-7728-D735-8D0AF536D57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47577" y="2755809"/>
            <a:ext cx="2348290" cy="2348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264;p16" descr="Theo mẹ ra đồng | Báo Nghệ An điện tử">
            <a:extLst>
              <a:ext uri="{FF2B5EF4-FFF2-40B4-BE49-F238E27FC236}">
                <a16:creationId xmlns:a16="http://schemas.microsoft.com/office/drawing/2014/main" id="{BDD7F707-1E4F-074C-9F50-E5CDB1852BE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171785" y="2772653"/>
            <a:ext cx="3689542" cy="20766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88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243;p15">
            <a:extLst>
              <a:ext uri="{FF2B5EF4-FFF2-40B4-BE49-F238E27FC236}">
                <a16:creationId xmlns:a16="http://schemas.microsoft.com/office/drawing/2014/main" id="{4C85C993-9BEB-AD23-623D-1841EB907542}"/>
              </a:ext>
            </a:extLst>
          </p:cNvPr>
          <p:cNvSpPr txBox="1"/>
          <p:nvPr/>
        </p:nvSpPr>
        <p:spPr>
          <a:xfrm>
            <a:off x="3613472" y="1973606"/>
            <a:ext cx="4965055" cy="7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8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Quang cảnh con đường</a:t>
            </a:r>
          </a:p>
        </p:txBody>
      </p:sp>
      <p:sp>
        <p:nvSpPr>
          <p:cNvPr id="12" name="Google Shape;1243;p15">
            <a:extLst>
              <a:ext uri="{FF2B5EF4-FFF2-40B4-BE49-F238E27FC236}">
                <a16:creationId xmlns:a16="http://schemas.microsoft.com/office/drawing/2014/main" id="{5951008E-2D34-61EB-D6F3-B04EF0004D0D}"/>
              </a:ext>
            </a:extLst>
          </p:cNvPr>
          <p:cNvSpPr txBox="1"/>
          <p:nvPr/>
        </p:nvSpPr>
        <p:spPr>
          <a:xfrm>
            <a:off x="5195879" y="1296699"/>
            <a:ext cx="1814832" cy="7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800" b="1" u="sng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Trả</a:t>
            </a:r>
            <a:r>
              <a:rPr lang="en-US" sz="2800" b="1" u="sng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800" b="1" u="sng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lời</a:t>
            </a:r>
            <a:endParaRPr lang="en-US" sz="2800" b="1" u="sng" kern="0" dirty="0">
              <a:solidFill>
                <a:srgbClr val="C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22" name="Google Shape;1257;p16">
            <a:extLst>
              <a:ext uri="{FF2B5EF4-FFF2-40B4-BE49-F238E27FC236}">
                <a16:creationId xmlns:a16="http://schemas.microsoft.com/office/drawing/2014/main" id="{EA39875A-AC6A-F9AF-7E3E-27331B562490}"/>
              </a:ext>
            </a:extLst>
          </p:cNvPr>
          <p:cNvSpPr txBox="1"/>
          <p:nvPr/>
        </p:nvSpPr>
        <p:spPr>
          <a:xfrm>
            <a:off x="333171" y="4955401"/>
            <a:ext cx="3470202" cy="10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lnSpc>
                <a:spcPct val="125000"/>
              </a:lnSpc>
              <a:buClr>
                <a:srgbClr val="000000"/>
              </a:buClr>
              <a:buFont typeface="Arial"/>
              <a:buNone/>
            </a:pPr>
            <a:r>
              <a:rPr lang="vi-VN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Con đường bạch đàn thẳng tắp</a:t>
            </a:r>
          </a:p>
        </p:txBody>
      </p:sp>
      <p:sp>
        <p:nvSpPr>
          <p:cNvPr id="25" name="Google Shape;1260;p16">
            <a:extLst>
              <a:ext uri="{FF2B5EF4-FFF2-40B4-BE49-F238E27FC236}">
                <a16:creationId xmlns:a16="http://schemas.microsoft.com/office/drawing/2014/main" id="{8ACF6674-5768-3366-450A-0FE25E9A1678}"/>
              </a:ext>
            </a:extLst>
          </p:cNvPr>
          <p:cNvSpPr txBox="1"/>
          <p:nvPr/>
        </p:nvSpPr>
        <p:spPr>
          <a:xfrm>
            <a:off x="4250882" y="4955401"/>
            <a:ext cx="3704826" cy="10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lnSpc>
                <a:spcPct val="125000"/>
              </a:lnSpc>
              <a:buClr>
                <a:srgbClr val="000000"/>
              </a:buClr>
              <a:buFont typeface="Arial"/>
              <a:buNone/>
            </a:pPr>
            <a:r>
              <a:rPr lang="vi-VN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Từng đoàn người đã kéo xuống đồng</a:t>
            </a:r>
          </a:p>
        </p:txBody>
      </p:sp>
      <p:sp>
        <p:nvSpPr>
          <p:cNvPr id="28" name="Google Shape;1263;p16">
            <a:extLst>
              <a:ext uri="{FF2B5EF4-FFF2-40B4-BE49-F238E27FC236}">
                <a16:creationId xmlns:a16="http://schemas.microsoft.com/office/drawing/2014/main" id="{8165783A-E475-AD25-7D2E-74D377301B5E}"/>
              </a:ext>
            </a:extLst>
          </p:cNvPr>
          <p:cNvSpPr txBox="1"/>
          <p:nvPr/>
        </p:nvSpPr>
        <p:spPr>
          <a:xfrm>
            <a:off x="8355954" y="4884394"/>
            <a:ext cx="3330105" cy="150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lnSpc>
                <a:spcPct val="125000"/>
              </a:lnSpc>
              <a:buClr>
                <a:srgbClr val="000000"/>
              </a:buClr>
              <a:buFont typeface="Arial"/>
              <a:buNone/>
            </a:pPr>
            <a:r>
              <a:rPr lang="vi-VN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Tiếng nói chuyện, cười đùa ồn ã, át cả cái rét buốt</a:t>
            </a:r>
          </a:p>
        </p:txBody>
      </p:sp>
      <p:cxnSp>
        <p:nvCxnSpPr>
          <p:cNvPr id="13" name="Google Shape;1273;p17">
            <a:extLst>
              <a:ext uri="{FF2B5EF4-FFF2-40B4-BE49-F238E27FC236}">
                <a16:creationId xmlns:a16="http://schemas.microsoft.com/office/drawing/2014/main" id="{081C2821-F39B-E2B6-FD3A-F49E6104AFA7}"/>
              </a:ext>
            </a:extLst>
          </p:cNvPr>
          <p:cNvCxnSpPr>
            <a:cxnSpLocks/>
            <a:stCxn id="2" idx="2"/>
            <a:endCxn id="22" idx="0"/>
          </p:cNvCxnSpPr>
          <p:nvPr/>
        </p:nvCxnSpPr>
        <p:spPr>
          <a:xfrm flipH="1">
            <a:off x="2068272" y="2742993"/>
            <a:ext cx="4027728" cy="2212408"/>
          </a:xfrm>
          <a:prstGeom prst="straightConnector1">
            <a:avLst/>
          </a:prstGeom>
          <a:noFill/>
          <a:ln w="38100" cap="flat" cmpd="sng">
            <a:solidFill>
              <a:srgbClr val="FEAC58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14" name="Google Shape;1274;p17">
            <a:extLst>
              <a:ext uri="{FF2B5EF4-FFF2-40B4-BE49-F238E27FC236}">
                <a16:creationId xmlns:a16="http://schemas.microsoft.com/office/drawing/2014/main" id="{CBCC812B-0380-232F-BEDE-956385B54A71}"/>
              </a:ext>
            </a:extLst>
          </p:cNvPr>
          <p:cNvCxnSpPr>
            <a:cxnSpLocks/>
            <a:stCxn id="2" idx="2"/>
            <a:endCxn id="25" idx="0"/>
          </p:cNvCxnSpPr>
          <p:nvPr/>
        </p:nvCxnSpPr>
        <p:spPr>
          <a:xfrm>
            <a:off x="6096000" y="2742993"/>
            <a:ext cx="7295" cy="2212408"/>
          </a:xfrm>
          <a:prstGeom prst="straightConnector1">
            <a:avLst/>
          </a:prstGeom>
          <a:noFill/>
          <a:ln w="38100" cap="flat" cmpd="sng">
            <a:solidFill>
              <a:srgbClr val="FEAC58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15" name="Google Shape;1275;p17">
            <a:extLst>
              <a:ext uri="{FF2B5EF4-FFF2-40B4-BE49-F238E27FC236}">
                <a16:creationId xmlns:a16="http://schemas.microsoft.com/office/drawing/2014/main" id="{FA230937-D243-9C25-9A12-96730E4D9EE9}"/>
              </a:ext>
            </a:extLst>
          </p:cNvPr>
          <p:cNvCxnSpPr>
            <a:cxnSpLocks/>
            <a:stCxn id="2" idx="2"/>
            <a:endCxn id="28" idx="0"/>
          </p:cNvCxnSpPr>
          <p:nvPr/>
        </p:nvCxnSpPr>
        <p:spPr>
          <a:xfrm>
            <a:off x="6096000" y="2742993"/>
            <a:ext cx="3925007" cy="2141401"/>
          </a:xfrm>
          <a:prstGeom prst="straightConnector1">
            <a:avLst/>
          </a:prstGeom>
          <a:noFill/>
          <a:ln w="38100" cap="flat" cmpd="sng">
            <a:solidFill>
              <a:srgbClr val="FEAC58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010630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5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280;p18">
            <a:extLst>
              <a:ext uri="{FF2B5EF4-FFF2-40B4-BE49-F238E27FC236}">
                <a16:creationId xmlns:a16="http://schemas.microsoft.com/office/drawing/2014/main" id="{9711C4EB-E856-D866-5521-C1AF2CC31BD1}"/>
              </a:ext>
            </a:extLst>
          </p:cNvPr>
          <p:cNvGrpSpPr/>
          <p:nvPr/>
        </p:nvGrpSpPr>
        <p:grpSpPr>
          <a:xfrm>
            <a:off x="1811668" y="2258350"/>
            <a:ext cx="9203664" cy="4206445"/>
            <a:chOff x="1129025" y="609299"/>
            <a:chExt cx="6902748" cy="3837844"/>
          </a:xfrm>
        </p:grpSpPr>
        <p:sp>
          <p:nvSpPr>
            <p:cNvPr id="17" name="Google Shape;1281;p18">
              <a:extLst>
                <a:ext uri="{FF2B5EF4-FFF2-40B4-BE49-F238E27FC236}">
                  <a16:creationId xmlns:a16="http://schemas.microsoft.com/office/drawing/2014/main" id="{769C2864-4D33-52F9-A60B-B3AEE700CE3F}"/>
                </a:ext>
              </a:extLst>
            </p:cNvPr>
            <p:cNvSpPr/>
            <p:nvPr/>
          </p:nvSpPr>
          <p:spPr>
            <a:xfrm>
              <a:off x="1129025" y="609299"/>
              <a:ext cx="6761251" cy="3741422"/>
            </a:xfrm>
            <a:custGeom>
              <a:avLst/>
              <a:gdLst/>
              <a:ahLst/>
              <a:cxnLst/>
              <a:rect l="l" t="t" r="r" b="b"/>
              <a:pathLst>
                <a:path w="8089" h="13947" extrusionOk="0">
                  <a:moveTo>
                    <a:pt x="4578" y="1"/>
                  </a:moveTo>
                  <a:cubicBezTo>
                    <a:pt x="4543" y="1"/>
                    <a:pt x="4507" y="3"/>
                    <a:pt x="4470" y="9"/>
                  </a:cubicBezTo>
                  <a:cubicBezTo>
                    <a:pt x="4280" y="27"/>
                    <a:pt x="4090" y="49"/>
                    <a:pt x="3904" y="68"/>
                  </a:cubicBezTo>
                  <a:cubicBezTo>
                    <a:pt x="3660" y="104"/>
                    <a:pt x="3434" y="122"/>
                    <a:pt x="3185" y="140"/>
                  </a:cubicBezTo>
                  <a:cubicBezTo>
                    <a:pt x="2868" y="181"/>
                    <a:pt x="2547" y="235"/>
                    <a:pt x="2226" y="235"/>
                  </a:cubicBezTo>
                  <a:cubicBezTo>
                    <a:pt x="2199" y="232"/>
                    <a:pt x="2173" y="230"/>
                    <a:pt x="2148" y="230"/>
                  </a:cubicBezTo>
                  <a:cubicBezTo>
                    <a:pt x="2035" y="230"/>
                    <a:pt x="1939" y="260"/>
                    <a:pt x="1828" y="294"/>
                  </a:cubicBezTo>
                  <a:cubicBezTo>
                    <a:pt x="1660" y="348"/>
                    <a:pt x="1489" y="425"/>
                    <a:pt x="1321" y="461"/>
                  </a:cubicBezTo>
                  <a:cubicBezTo>
                    <a:pt x="1190" y="502"/>
                    <a:pt x="1059" y="556"/>
                    <a:pt x="964" y="651"/>
                  </a:cubicBezTo>
                  <a:cubicBezTo>
                    <a:pt x="851" y="764"/>
                    <a:pt x="738" y="859"/>
                    <a:pt x="643" y="932"/>
                  </a:cubicBezTo>
                  <a:cubicBezTo>
                    <a:pt x="606" y="954"/>
                    <a:pt x="606" y="972"/>
                    <a:pt x="584" y="1008"/>
                  </a:cubicBezTo>
                  <a:cubicBezTo>
                    <a:pt x="511" y="1235"/>
                    <a:pt x="435" y="1479"/>
                    <a:pt x="380" y="1723"/>
                  </a:cubicBezTo>
                  <a:cubicBezTo>
                    <a:pt x="245" y="2329"/>
                    <a:pt x="190" y="2967"/>
                    <a:pt x="154" y="3592"/>
                  </a:cubicBezTo>
                  <a:cubicBezTo>
                    <a:pt x="113" y="4026"/>
                    <a:pt x="113" y="4460"/>
                    <a:pt x="77" y="4890"/>
                  </a:cubicBezTo>
                  <a:cubicBezTo>
                    <a:pt x="59" y="5193"/>
                    <a:pt x="77" y="5514"/>
                    <a:pt x="59" y="5835"/>
                  </a:cubicBezTo>
                  <a:cubicBezTo>
                    <a:pt x="41" y="6247"/>
                    <a:pt x="41" y="6681"/>
                    <a:pt x="18" y="7116"/>
                  </a:cubicBezTo>
                  <a:cubicBezTo>
                    <a:pt x="0" y="8079"/>
                    <a:pt x="0" y="9020"/>
                    <a:pt x="59" y="9979"/>
                  </a:cubicBezTo>
                  <a:lnTo>
                    <a:pt x="59" y="10056"/>
                  </a:lnTo>
                  <a:cubicBezTo>
                    <a:pt x="95" y="10341"/>
                    <a:pt x="95" y="10622"/>
                    <a:pt x="77" y="10884"/>
                  </a:cubicBezTo>
                  <a:cubicBezTo>
                    <a:pt x="41" y="11205"/>
                    <a:pt x="18" y="11544"/>
                    <a:pt x="18" y="11866"/>
                  </a:cubicBezTo>
                  <a:lnTo>
                    <a:pt x="18" y="12187"/>
                  </a:lnTo>
                  <a:cubicBezTo>
                    <a:pt x="0" y="12395"/>
                    <a:pt x="77" y="12580"/>
                    <a:pt x="131" y="12770"/>
                  </a:cubicBezTo>
                  <a:cubicBezTo>
                    <a:pt x="131" y="12829"/>
                    <a:pt x="172" y="12901"/>
                    <a:pt x="226" y="12942"/>
                  </a:cubicBezTo>
                  <a:cubicBezTo>
                    <a:pt x="340" y="13033"/>
                    <a:pt x="435" y="13168"/>
                    <a:pt x="530" y="13281"/>
                  </a:cubicBezTo>
                  <a:cubicBezTo>
                    <a:pt x="606" y="13354"/>
                    <a:pt x="697" y="13413"/>
                    <a:pt x="774" y="13485"/>
                  </a:cubicBezTo>
                  <a:cubicBezTo>
                    <a:pt x="923" y="13639"/>
                    <a:pt x="1095" y="13711"/>
                    <a:pt x="1303" y="13734"/>
                  </a:cubicBezTo>
                  <a:cubicBezTo>
                    <a:pt x="1511" y="13752"/>
                    <a:pt x="1697" y="13770"/>
                    <a:pt x="1905" y="13788"/>
                  </a:cubicBezTo>
                  <a:cubicBezTo>
                    <a:pt x="2149" y="13824"/>
                    <a:pt x="2393" y="13847"/>
                    <a:pt x="2660" y="13883"/>
                  </a:cubicBezTo>
                  <a:cubicBezTo>
                    <a:pt x="2846" y="13901"/>
                    <a:pt x="3036" y="13901"/>
                    <a:pt x="3226" y="13919"/>
                  </a:cubicBezTo>
                  <a:cubicBezTo>
                    <a:pt x="3372" y="13932"/>
                    <a:pt x="3515" y="13947"/>
                    <a:pt x="3660" y="13947"/>
                  </a:cubicBezTo>
                  <a:cubicBezTo>
                    <a:pt x="3721" y="13947"/>
                    <a:pt x="3783" y="13944"/>
                    <a:pt x="3845" y="13937"/>
                  </a:cubicBezTo>
                  <a:cubicBezTo>
                    <a:pt x="4044" y="13916"/>
                    <a:pt x="4243" y="13907"/>
                    <a:pt x="4442" y="13907"/>
                  </a:cubicBezTo>
                  <a:cubicBezTo>
                    <a:pt x="4582" y="13907"/>
                    <a:pt x="4723" y="13912"/>
                    <a:pt x="4863" y="13919"/>
                  </a:cubicBezTo>
                  <a:cubicBezTo>
                    <a:pt x="4938" y="13919"/>
                    <a:pt x="5001" y="13944"/>
                    <a:pt x="5070" y="13944"/>
                  </a:cubicBezTo>
                  <a:cubicBezTo>
                    <a:pt x="5090" y="13944"/>
                    <a:pt x="5110" y="13942"/>
                    <a:pt x="5130" y="13937"/>
                  </a:cubicBezTo>
                  <a:cubicBezTo>
                    <a:pt x="5316" y="13883"/>
                    <a:pt x="5506" y="13901"/>
                    <a:pt x="5696" y="13883"/>
                  </a:cubicBezTo>
                  <a:cubicBezTo>
                    <a:pt x="5899" y="13847"/>
                    <a:pt x="6107" y="13824"/>
                    <a:pt x="6297" y="13770"/>
                  </a:cubicBezTo>
                  <a:cubicBezTo>
                    <a:pt x="6429" y="13734"/>
                    <a:pt x="6560" y="13711"/>
                    <a:pt x="6673" y="13639"/>
                  </a:cubicBezTo>
                  <a:cubicBezTo>
                    <a:pt x="6750" y="13562"/>
                    <a:pt x="6863" y="13544"/>
                    <a:pt x="6940" y="13449"/>
                  </a:cubicBezTo>
                  <a:cubicBezTo>
                    <a:pt x="6940" y="13440"/>
                    <a:pt x="6944" y="13435"/>
                    <a:pt x="6953" y="13435"/>
                  </a:cubicBezTo>
                  <a:cubicBezTo>
                    <a:pt x="6962" y="13435"/>
                    <a:pt x="6976" y="13440"/>
                    <a:pt x="6994" y="13449"/>
                  </a:cubicBezTo>
                  <a:cubicBezTo>
                    <a:pt x="7000" y="13460"/>
                    <a:pt x="7005" y="13464"/>
                    <a:pt x="7011" y="13464"/>
                  </a:cubicBezTo>
                  <a:cubicBezTo>
                    <a:pt x="7024" y="13464"/>
                    <a:pt x="7037" y="13443"/>
                    <a:pt x="7053" y="13431"/>
                  </a:cubicBezTo>
                  <a:cubicBezTo>
                    <a:pt x="7125" y="13241"/>
                    <a:pt x="7279" y="13091"/>
                    <a:pt x="7410" y="12920"/>
                  </a:cubicBezTo>
                  <a:cubicBezTo>
                    <a:pt x="7578" y="12693"/>
                    <a:pt x="7673" y="12431"/>
                    <a:pt x="7709" y="12151"/>
                  </a:cubicBezTo>
                  <a:cubicBezTo>
                    <a:pt x="7750" y="11866"/>
                    <a:pt x="7750" y="11585"/>
                    <a:pt x="7750" y="11300"/>
                  </a:cubicBezTo>
                  <a:cubicBezTo>
                    <a:pt x="7750" y="10680"/>
                    <a:pt x="7786" y="10074"/>
                    <a:pt x="7845" y="9472"/>
                  </a:cubicBezTo>
                  <a:cubicBezTo>
                    <a:pt x="7881" y="9056"/>
                    <a:pt x="7899" y="8663"/>
                    <a:pt x="7935" y="8265"/>
                  </a:cubicBezTo>
                  <a:cubicBezTo>
                    <a:pt x="7994" y="7794"/>
                    <a:pt x="8048" y="7342"/>
                    <a:pt x="8071" y="6871"/>
                  </a:cubicBezTo>
                  <a:cubicBezTo>
                    <a:pt x="8089" y="6324"/>
                    <a:pt x="8089" y="5777"/>
                    <a:pt x="8071" y="5252"/>
                  </a:cubicBezTo>
                  <a:cubicBezTo>
                    <a:pt x="8048" y="4854"/>
                    <a:pt x="8012" y="4460"/>
                    <a:pt x="8012" y="4062"/>
                  </a:cubicBezTo>
                  <a:lnTo>
                    <a:pt x="8012" y="3026"/>
                  </a:lnTo>
                  <a:cubicBezTo>
                    <a:pt x="8012" y="2687"/>
                    <a:pt x="7935" y="2348"/>
                    <a:pt x="7899" y="2008"/>
                  </a:cubicBezTo>
                  <a:cubicBezTo>
                    <a:pt x="7881" y="1705"/>
                    <a:pt x="7863" y="1407"/>
                    <a:pt x="7845" y="1103"/>
                  </a:cubicBezTo>
                  <a:lnTo>
                    <a:pt x="7750" y="841"/>
                  </a:lnTo>
                  <a:lnTo>
                    <a:pt x="7731" y="818"/>
                  </a:lnTo>
                  <a:cubicBezTo>
                    <a:pt x="7731" y="687"/>
                    <a:pt x="7636" y="615"/>
                    <a:pt x="7596" y="502"/>
                  </a:cubicBezTo>
                  <a:cubicBezTo>
                    <a:pt x="7483" y="312"/>
                    <a:pt x="7315" y="235"/>
                    <a:pt x="7107" y="199"/>
                  </a:cubicBezTo>
                  <a:cubicBezTo>
                    <a:pt x="6994" y="181"/>
                    <a:pt x="6863" y="181"/>
                    <a:pt x="6750" y="140"/>
                  </a:cubicBezTo>
                  <a:cubicBezTo>
                    <a:pt x="6578" y="104"/>
                    <a:pt x="6410" y="86"/>
                    <a:pt x="6220" y="49"/>
                  </a:cubicBezTo>
                  <a:cubicBezTo>
                    <a:pt x="6171" y="36"/>
                    <a:pt x="6118" y="31"/>
                    <a:pt x="6065" y="31"/>
                  </a:cubicBezTo>
                  <a:cubicBezTo>
                    <a:pt x="5957" y="31"/>
                    <a:pt x="5843" y="49"/>
                    <a:pt x="5732" y="49"/>
                  </a:cubicBezTo>
                  <a:cubicBezTo>
                    <a:pt x="5411" y="27"/>
                    <a:pt x="5108" y="49"/>
                    <a:pt x="4791" y="9"/>
                  </a:cubicBezTo>
                  <a:cubicBezTo>
                    <a:pt x="4716" y="9"/>
                    <a:pt x="4648" y="1"/>
                    <a:pt x="4578" y="1"/>
                  </a:cubicBezTo>
                  <a:close/>
                </a:path>
              </a:pathLst>
            </a:custGeom>
            <a:solidFill>
              <a:srgbClr val="FBF2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  <p:sp>
          <p:nvSpPr>
            <p:cNvPr id="18" name="Google Shape;1282;p18">
              <a:extLst>
                <a:ext uri="{FF2B5EF4-FFF2-40B4-BE49-F238E27FC236}">
                  <a16:creationId xmlns:a16="http://schemas.microsoft.com/office/drawing/2014/main" id="{DA95B3D8-735F-D98F-590A-0E1F5968C36D}"/>
                </a:ext>
              </a:extLst>
            </p:cNvPr>
            <p:cNvSpPr/>
            <p:nvPr/>
          </p:nvSpPr>
          <p:spPr>
            <a:xfrm>
              <a:off x="1129025" y="786125"/>
              <a:ext cx="6902748" cy="3661018"/>
            </a:xfrm>
            <a:custGeom>
              <a:avLst/>
              <a:gdLst/>
              <a:ahLst/>
              <a:cxnLst/>
              <a:rect l="l" t="t" r="r" b="b"/>
              <a:pathLst>
                <a:path w="8089" h="13947" extrusionOk="0">
                  <a:moveTo>
                    <a:pt x="4578" y="1"/>
                  </a:moveTo>
                  <a:cubicBezTo>
                    <a:pt x="4543" y="1"/>
                    <a:pt x="4507" y="3"/>
                    <a:pt x="4470" y="9"/>
                  </a:cubicBezTo>
                  <a:cubicBezTo>
                    <a:pt x="4280" y="27"/>
                    <a:pt x="4090" y="49"/>
                    <a:pt x="3904" y="68"/>
                  </a:cubicBezTo>
                  <a:cubicBezTo>
                    <a:pt x="3660" y="104"/>
                    <a:pt x="3434" y="122"/>
                    <a:pt x="3185" y="140"/>
                  </a:cubicBezTo>
                  <a:cubicBezTo>
                    <a:pt x="2868" y="181"/>
                    <a:pt x="2547" y="235"/>
                    <a:pt x="2226" y="235"/>
                  </a:cubicBezTo>
                  <a:cubicBezTo>
                    <a:pt x="2199" y="232"/>
                    <a:pt x="2173" y="230"/>
                    <a:pt x="2148" y="230"/>
                  </a:cubicBezTo>
                  <a:cubicBezTo>
                    <a:pt x="2035" y="230"/>
                    <a:pt x="1939" y="260"/>
                    <a:pt x="1828" y="294"/>
                  </a:cubicBezTo>
                  <a:cubicBezTo>
                    <a:pt x="1660" y="348"/>
                    <a:pt x="1489" y="425"/>
                    <a:pt x="1321" y="461"/>
                  </a:cubicBezTo>
                  <a:cubicBezTo>
                    <a:pt x="1190" y="502"/>
                    <a:pt x="1059" y="556"/>
                    <a:pt x="964" y="651"/>
                  </a:cubicBezTo>
                  <a:cubicBezTo>
                    <a:pt x="851" y="764"/>
                    <a:pt x="738" y="859"/>
                    <a:pt x="643" y="932"/>
                  </a:cubicBezTo>
                  <a:cubicBezTo>
                    <a:pt x="606" y="954"/>
                    <a:pt x="606" y="972"/>
                    <a:pt x="584" y="1008"/>
                  </a:cubicBezTo>
                  <a:cubicBezTo>
                    <a:pt x="511" y="1235"/>
                    <a:pt x="435" y="1479"/>
                    <a:pt x="380" y="1723"/>
                  </a:cubicBezTo>
                  <a:cubicBezTo>
                    <a:pt x="245" y="2329"/>
                    <a:pt x="190" y="2967"/>
                    <a:pt x="154" y="3592"/>
                  </a:cubicBezTo>
                  <a:cubicBezTo>
                    <a:pt x="113" y="4026"/>
                    <a:pt x="113" y="4460"/>
                    <a:pt x="77" y="4890"/>
                  </a:cubicBezTo>
                  <a:cubicBezTo>
                    <a:pt x="59" y="5193"/>
                    <a:pt x="77" y="5514"/>
                    <a:pt x="59" y="5835"/>
                  </a:cubicBezTo>
                  <a:cubicBezTo>
                    <a:pt x="41" y="6247"/>
                    <a:pt x="41" y="6681"/>
                    <a:pt x="18" y="7116"/>
                  </a:cubicBezTo>
                  <a:cubicBezTo>
                    <a:pt x="0" y="8079"/>
                    <a:pt x="0" y="9020"/>
                    <a:pt x="59" y="9979"/>
                  </a:cubicBezTo>
                  <a:lnTo>
                    <a:pt x="59" y="10056"/>
                  </a:lnTo>
                  <a:cubicBezTo>
                    <a:pt x="95" y="10341"/>
                    <a:pt x="95" y="10622"/>
                    <a:pt x="77" y="10884"/>
                  </a:cubicBezTo>
                  <a:cubicBezTo>
                    <a:pt x="41" y="11205"/>
                    <a:pt x="18" y="11544"/>
                    <a:pt x="18" y="11866"/>
                  </a:cubicBezTo>
                  <a:lnTo>
                    <a:pt x="18" y="12187"/>
                  </a:lnTo>
                  <a:cubicBezTo>
                    <a:pt x="0" y="12395"/>
                    <a:pt x="77" y="12580"/>
                    <a:pt x="131" y="12770"/>
                  </a:cubicBezTo>
                  <a:cubicBezTo>
                    <a:pt x="131" y="12829"/>
                    <a:pt x="172" y="12901"/>
                    <a:pt x="226" y="12942"/>
                  </a:cubicBezTo>
                  <a:cubicBezTo>
                    <a:pt x="340" y="13033"/>
                    <a:pt x="435" y="13168"/>
                    <a:pt x="530" y="13281"/>
                  </a:cubicBezTo>
                  <a:cubicBezTo>
                    <a:pt x="606" y="13354"/>
                    <a:pt x="697" y="13413"/>
                    <a:pt x="774" y="13485"/>
                  </a:cubicBezTo>
                  <a:cubicBezTo>
                    <a:pt x="923" y="13639"/>
                    <a:pt x="1095" y="13711"/>
                    <a:pt x="1303" y="13734"/>
                  </a:cubicBezTo>
                  <a:cubicBezTo>
                    <a:pt x="1511" y="13752"/>
                    <a:pt x="1697" y="13770"/>
                    <a:pt x="1905" y="13788"/>
                  </a:cubicBezTo>
                  <a:cubicBezTo>
                    <a:pt x="2149" y="13824"/>
                    <a:pt x="2393" y="13847"/>
                    <a:pt x="2660" y="13883"/>
                  </a:cubicBezTo>
                  <a:cubicBezTo>
                    <a:pt x="2846" y="13901"/>
                    <a:pt x="3036" y="13901"/>
                    <a:pt x="3226" y="13919"/>
                  </a:cubicBezTo>
                  <a:cubicBezTo>
                    <a:pt x="3372" y="13932"/>
                    <a:pt x="3515" y="13947"/>
                    <a:pt x="3660" y="13947"/>
                  </a:cubicBezTo>
                  <a:cubicBezTo>
                    <a:pt x="3721" y="13947"/>
                    <a:pt x="3783" y="13944"/>
                    <a:pt x="3845" y="13937"/>
                  </a:cubicBezTo>
                  <a:cubicBezTo>
                    <a:pt x="4044" y="13916"/>
                    <a:pt x="4243" y="13907"/>
                    <a:pt x="4442" y="13907"/>
                  </a:cubicBezTo>
                  <a:cubicBezTo>
                    <a:pt x="4582" y="13907"/>
                    <a:pt x="4723" y="13912"/>
                    <a:pt x="4863" y="13919"/>
                  </a:cubicBezTo>
                  <a:cubicBezTo>
                    <a:pt x="4938" y="13919"/>
                    <a:pt x="5001" y="13944"/>
                    <a:pt x="5070" y="13944"/>
                  </a:cubicBezTo>
                  <a:cubicBezTo>
                    <a:pt x="5090" y="13944"/>
                    <a:pt x="5110" y="13942"/>
                    <a:pt x="5130" y="13937"/>
                  </a:cubicBezTo>
                  <a:cubicBezTo>
                    <a:pt x="5316" y="13883"/>
                    <a:pt x="5506" y="13901"/>
                    <a:pt x="5696" y="13883"/>
                  </a:cubicBezTo>
                  <a:cubicBezTo>
                    <a:pt x="5899" y="13847"/>
                    <a:pt x="6107" y="13824"/>
                    <a:pt x="6297" y="13770"/>
                  </a:cubicBezTo>
                  <a:cubicBezTo>
                    <a:pt x="6429" y="13734"/>
                    <a:pt x="6560" y="13711"/>
                    <a:pt x="6673" y="13639"/>
                  </a:cubicBezTo>
                  <a:cubicBezTo>
                    <a:pt x="6750" y="13562"/>
                    <a:pt x="6863" y="13544"/>
                    <a:pt x="6940" y="13449"/>
                  </a:cubicBezTo>
                  <a:cubicBezTo>
                    <a:pt x="6940" y="13440"/>
                    <a:pt x="6944" y="13435"/>
                    <a:pt x="6953" y="13435"/>
                  </a:cubicBezTo>
                  <a:cubicBezTo>
                    <a:pt x="6962" y="13435"/>
                    <a:pt x="6976" y="13440"/>
                    <a:pt x="6994" y="13449"/>
                  </a:cubicBezTo>
                  <a:cubicBezTo>
                    <a:pt x="7000" y="13460"/>
                    <a:pt x="7005" y="13464"/>
                    <a:pt x="7011" y="13464"/>
                  </a:cubicBezTo>
                  <a:cubicBezTo>
                    <a:pt x="7024" y="13464"/>
                    <a:pt x="7037" y="13443"/>
                    <a:pt x="7053" y="13431"/>
                  </a:cubicBezTo>
                  <a:cubicBezTo>
                    <a:pt x="7125" y="13241"/>
                    <a:pt x="7279" y="13091"/>
                    <a:pt x="7410" y="12920"/>
                  </a:cubicBezTo>
                  <a:cubicBezTo>
                    <a:pt x="7578" y="12693"/>
                    <a:pt x="7673" y="12431"/>
                    <a:pt x="7709" y="12151"/>
                  </a:cubicBezTo>
                  <a:cubicBezTo>
                    <a:pt x="7750" y="11866"/>
                    <a:pt x="7750" y="11585"/>
                    <a:pt x="7750" y="11300"/>
                  </a:cubicBezTo>
                  <a:cubicBezTo>
                    <a:pt x="7750" y="10680"/>
                    <a:pt x="7786" y="10074"/>
                    <a:pt x="7845" y="9472"/>
                  </a:cubicBezTo>
                  <a:cubicBezTo>
                    <a:pt x="7881" y="9056"/>
                    <a:pt x="7899" y="8663"/>
                    <a:pt x="7935" y="8265"/>
                  </a:cubicBezTo>
                  <a:cubicBezTo>
                    <a:pt x="7994" y="7794"/>
                    <a:pt x="8048" y="7342"/>
                    <a:pt x="8071" y="6871"/>
                  </a:cubicBezTo>
                  <a:cubicBezTo>
                    <a:pt x="8089" y="6324"/>
                    <a:pt x="8089" y="5777"/>
                    <a:pt x="8071" y="5252"/>
                  </a:cubicBezTo>
                  <a:cubicBezTo>
                    <a:pt x="8048" y="4854"/>
                    <a:pt x="8012" y="4460"/>
                    <a:pt x="8012" y="4062"/>
                  </a:cubicBezTo>
                  <a:lnTo>
                    <a:pt x="8012" y="3026"/>
                  </a:lnTo>
                  <a:cubicBezTo>
                    <a:pt x="8012" y="2687"/>
                    <a:pt x="7935" y="2348"/>
                    <a:pt x="7899" y="2008"/>
                  </a:cubicBezTo>
                  <a:cubicBezTo>
                    <a:pt x="7881" y="1705"/>
                    <a:pt x="7863" y="1407"/>
                    <a:pt x="7845" y="1103"/>
                  </a:cubicBezTo>
                  <a:lnTo>
                    <a:pt x="7750" y="841"/>
                  </a:lnTo>
                  <a:lnTo>
                    <a:pt x="7731" y="818"/>
                  </a:lnTo>
                  <a:cubicBezTo>
                    <a:pt x="7731" y="687"/>
                    <a:pt x="7636" y="615"/>
                    <a:pt x="7596" y="502"/>
                  </a:cubicBezTo>
                  <a:cubicBezTo>
                    <a:pt x="7483" y="312"/>
                    <a:pt x="7315" y="235"/>
                    <a:pt x="7107" y="199"/>
                  </a:cubicBezTo>
                  <a:cubicBezTo>
                    <a:pt x="6994" y="181"/>
                    <a:pt x="6863" y="181"/>
                    <a:pt x="6750" y="140"/>
                  </a:cubicBezTo>
                  <a:cubicBezTo>
                    <a:pt x="6578" y="104"/>
                    <a:pt x="6410" y="86"/>
                    <a:pt x="6220" y="49"/>
                  </a:cubicBezTo>
                  <a:cubicBezTo>
                    <a:pt x="6171" y="36"/>
                    <a:pt x="6118" y="31"/>
                    <a:pt x="6065" y="31"/>
                  </a:cubicBezTo>
                  <a:cubicBezTo>
                    <a:pt x="5957" y="31"/>
                    <a:pt x="5843" y="49"/>
                    <a:pt x="5732" y="49"/>
                  </a:cubicBezTo>
                  <a:cubicBezTo>
                    <a:pt x="5411" y="27"/>
                    <a:pt x="5108" y="49"/>
                    <a:pt x="4791" y="9"/>
                  </a:cubicBezTo>
                  <a:cubicBezTo>
                    <a:pt x="4716" y="9"/>
                    <a:pt x="4648" y="1"/>
                    <a:pt x="4578" y="1"/>
                  </a:cubicBezTo>
                  <a:close/>
                </a:path>
              </a:pathLst>
            </a:custGeom>
            <a:noFill/>
            <a:ln w="28575" cap="flat" cmpd="sng">
              <a:solidFill>
                <a:srgbClr val="0E53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9" name="Google Shape;1283;p18">
            <a:extLst>
              <a:ext uri="{FF2B5EF4-FFF2-40B4-BE49-F238E27FC236}">
                <a16:creationId xmlns:a16="http://schemas.microsoft.com/office/drawing/2014/main" id="{8ED3846D-A5EC-924A-0991-BF94908F7A54}"/>
              </a:ext>
            </a:extLst>
          </p:cNvPr>
          <p:cNvSpPr txBox="1">
            <a:spLocks/>
          </p:cNvSpPr>
          <p:nvPr/>
        </p:nvSpPr>
        <p:spPr>
          <a:xfrm>
            <a:off x="2210318" y="3140277"/>
            <a:ext cx="8217699" cy="26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Patrick Hand"/>
              <a:buNone/>
              <a:defRPr sz="4000" b="1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rick Hand"/>
              <a:buNone/>
              <a:defRPr sz="2800" b="0" i="0" u="none" strike="noStrike" cap="none">
                <a:solidFill>
                  <a:schemeClr val="dk1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lvl="0">
              <a:lnSpc>
                <a:spcPct val="125000"/>
              </a:lnSpc>
              <a:buClr>
                <a:srgbClr val="0E5366"/>
              </a:buClr>
            </a:pPr>
            <a:r>
              <a:rPr lang="en-US" sz="3200" kern="0">
                <a:solidFill>
                  <a:srgbClr val="0E5366"/>
                </a:solidFill>
                <a:latin typeface="UTM Avo" panose="02040603050506020204" pitchFamily="18" charset="0"/>
              </a:rPr>
              <a:t>Kể về một cô bé đạt điểm cao ở bài văn tả cảnh nhờ chăm chỉ, chịu khó quan sát để miêu tả đúng sự việc theo yêu cầu của bài tập làm văn.</a:t>
            </a:r>
          </a:p>
        </p:txBody>
      </p:sp>
      <p:sp>
        <p:nvSpPr>
          <p:cNvPr id="20" name="Google Shape;1284;p18">
            <a:extLst>
              <a:ext uri="{FF2B5EF4-FFF2-40B4-BE49-F238E27FC236}">
                <a16:creationId xmlns:a16="http://schemas.microsoft.com/office/drawing/2014/main" id="{2334D811-006A-554F-2368-B522F993D6C2}"/>
              </a:ext>
            </a:extLst>
          </p:cNvPr>
          <p:cNvSpPr txBox="1"/>
          <p:nvPr/>
        </p:nvSpPr>
        <p:spPr>
          <a:xfrm>
            <a:off x="3627273" y="1719965"/>
            <a:ext cx="538378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36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NỘI DUNG BÀI HỌC</a:t>
            </a:r>
          </a:p>
        </p:txBody>
      </p:sp>
    </p:spTree>
    <p:extLst>
      <p:ext uri="{BB962C8B-B14F-4D97-AF65-F5344CB8AC3E}">
        <p14:creationId xmlns:p14="http://schemas.microsoft.com/office/powerpoint/2010/main" val="343670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5A52FD3-F252-B0C5-8B2E-6CB917798658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100F5340-95A9-C95F-67D2-8BE49447F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1EEC307-8C94-8A0F-C273-F805F0CD17DC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6510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326947F-6260-AD8E-3BEE-4FF9417BBDF7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1EE5CC34-CC0B-D888-5239-A90989F2D7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33A4C80-124D-8453-E3E8-F04401DE7680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0407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294;p20">
            <a:extLst>
              <a:ext uri="{FF2B5EF4-FFF2-40B4-BE49-F238E27FC236}">
                <a16:creationId xmlns:a16="http://schemas.microsoft.com/office/drawing/2014/main" id="{49306969-9A15-5094-316E-5C92CF2C7727}"/>
              </a:ext>
            </a:extLst>
          </p:cNvPr>
          <p:cNvSpPr/>
          <p:nvPr/>
        </p:nvSpPr>
        <p:spPr>
          <a:xfrm>
            <a:off x="723900" y="2369255"/>
            <a:ext cx="3563057" cy="2754489"/>
          </a:xfrm>
          <a:custGeom>
            <a:avLst/>
            <a:gdLst/>
            <a:ahLst/>
            <a:cxnLst/>
            <a:rect l="l" t="t" r="r" b="b"/>
            <a:pathLst>
              <a:path w="2489200" h="2065867" fill="none" extrusionOk="0">
                <a:moveTo>
                  <a:pt x="0" y="0"/>
                </a:moveTo>
                <a:cubicBezTo>
                  <a:pt x="115773" y="11093"/>
                  <a:pt x="358817" y="-1619"/>
                  <a:pt x="572516" y="0"/>
                </a:cubicBezTo>
                <a:cubicBezTo>
                  <a:pt x="786215" y="1619"/>
                  <a:pt x="951836" y="-10394"/>
                  <a:pt x="1120140" y="0"/>
                </a:cubicBezTo>
                <a:cubicBezTo>
                  <a:pt x="1288444" y="10394"/>
                  <a:pt x="1545125" y="-11231"/>
                  <a:pt x="1692656" y="0"/>
                </a:cubicBezTo>
                <a:cubicBezTo>
                  <a:pt x="1840187" y="11231"/>
                  <a:pt x="2226984" y="-18828"/>
                  <a:pt x="2489200" y="0"/>
                </a:cubicBezTo>
                <a:cubicBezTo>
                  <a:pt x="2474141" y="293535"/>
                  <a:pt x="2477115" y="324845"/>
                  <a:pt x="2489200" y="647305"/>
                </a:cubicBezTo>
                <a:cubicBezTo>
                  <a:pt x="2501285" y="969765"/>
                  <a:pt x="2464326" y="1114968"/>
                  <a:pt x="2489200" y="1315269"/>
                </a:cubicBezTo>
                <a:cubicBezTo>
                  <a:pt x="2514074" y="1515570"/>
                  <a:pt x="2514675" y="1849733"/>
                  <a:pt x="2489200" y="2065867"/>
                </a:cubicBezTo>
                <a:cubicBezTo>
                  <a:pt x="2183439" y="2033991"/>
                  <a:pt x="2050504" y="2074867"/>
                  <a:pt x="1842008" y="2065867"/>
                </a:cubicBezTo>
                <a:cubicBezTo>
                  <a:pt x="1633512" y="2056867"/>
                  <a:pt x="1520718" y="2079881"/>
                  <a:pt x="1244600" y="2065867"/>
                </a:cubicBezTo>
                <a:cubicBezTo>
                  <a:pt x="968482" y="2051853"/>
                  <a:pt x="844357" y="2092167"/>
                  <a:pt x="672084" y="2065867"/>
                </a:cubicBezTo>
                <a:cubicBezTo>
                  <a:pt x="499811" y="2039567"/>
                  <a:pt x="194179" y="2061525"/>
                  <a:pt x="0" y="2065867"/>
                </a:cubicBezTo>
                <a:cubicBezTo>
                  <a:pt x="-19546" y="1783197"/>
                  <a:pt x="35597" y="1621309"/>
                  <a:pt x="0" y="1335927"/>
                </a:cubicBezTo>
                <a:cubicBezTo>
                  <a:pt x="-35597" y="1050545"/>
                  <a:pt x="-31827" y="939373"/>
                  <a:pt x="0" y="647305"/>
                </a:cubicBezTo>
                <a:cubicBezTo>
                  <a:pt x="31827" y="355237"/>
                  <a:pt x="8786" y="195749"/>
                  <a:pt x="0" y="0"/>
                </a:cubicBezTo>
                <a:close/>
              </a:path>
              <a:path w="2489200" h="2065867" extrusionOk="0">
                <a:moveTo>
                  <a:pt x="0" y="0"/>
                </a:moveTo>
                <a:cubicBezTo>
                  <a:pt x="122427" y="-20682"/>
                  <a:pt x="299290" y="-24440"/>
                  <a:pt x="547624" y="0"/>
                </a:cubicBezTo>
                <a:cubicBezTo>
                  <a:pt x="795958" y="24440"/>
                  <a:pt x="979093" y="-12522"/>
                  <a:pt x="1095248" y="0"/>
                </a:cubicBezTo>
                <a:cubicBezTo>
                  <a:pt x="1211403" y="12522"/>
                  <a:pt x="1416084" y="21463"/>
                  <a:pt x="1667764" y="0"/>
                </a:cubicBezTo>
                <a:cubicBezTo>
                  <a:pt x="1919444" y="-21463"/>
                  <a:pt x="2241810" y="17185"/>
                  <a:pt x="2489200" y="0"/>
                </a:cubicBezTo>
                <a:cubicBezTo>
                  <a:pt x="2500175" y="247453"/>
                  <a:pt x="2480855" y="361903"/>
                  <a:pt x="2489200" y="626646"/>
                </a:cubicBezTo>
                <a:cubicBezTo>
                  <a:pt x="2497545" y="891389"/>
                  <a:pt x="2523514" y="1024991"/>
                  <a:pt x="2489200" y="1335927"/>
                </a:cubicBezTo>
                <a:cubicBezTo>
                  <a:pt x="2454886" y="1646863"/>
                  <a:pt x="2460915" y="1784324"/>
                  <a:pt x="2489200" y="2065867"/>
                </a:cubicBezTo>
                <a:cubicBezTo>
                  <a:pt x="2352296" y="2071992"/>
                  <a:pt x="1965600" y="2043144"/>
                  <a:pt x="1817116" y="2065867"/>
                </a:cubicBezTo>
                <a:cubicBezTo>
                  <a:pt x="1668632" y="2088590"/>
                  <a:pt x="1340816" y="2089753"/>
                  <a:pt x="1169924" y="2065867"/>
                </a:cubicBezTo>
                <a:cubicBezTo>
                  <a:pt x="999032" y="2041981"/>
                  <a:pt x="779107" y="2046772"/>
                  <a:pt x="597408" y="2065867"/>
                </a:cubicBezTo>
                <a:cubicBezTo>
                  <a:pt x="415709" y="2084962"/>
                  <a:pt x="255016" y="2082412"/>
                  <a:pt x="0" y="2065867"/>
                </a:cubicBezTo>
                <a:cubicBezTo>
                  <a:pt x="-17097" y="1900444"/>
                  <a:pt x="-10332" y="1666517"/>
                  <a:pt x="0" y="1356586"/>
                </a:cubicBezTo>
                <a:cubicBezTo>
                  <a:pt x="10332" y="1046655"/>
                  <a:pt x="-30440" y="998578"/>
                  <a:pt x="0" y="729940"/>
                </a:cubicBezTo>
                <a:cubicBezTo>
                  <a:pt x="30440" y="461302"/>
                  <a:pt x="6643" y="319863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5400" cap="flat" cmpd="sng">
            <a:solidFill>
              <a:srgbClr val="FFAB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ctr">
              <a:lnSpc>
                <a:spcPct val="125000"/>
              </a:lnSpc>
              <a:buClr>
                <a:srgbClr val="000000"/>
              </a:buClr>
            </a:pPr>
            <a:r>
              <a:rPr lang="vi-VN" sz="2489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Em hãy lựa chọn</a:t>
            </a:r>
            <a:r>
              <a:rPr lang="en-US" sz="2489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89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một</a:t>
            </a:r>
            <a:r>
              <a:rPr lang="vi-VN" sz="2489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đoạn văn trong bài đọc </a:t>
            </a:r>
            <a:r>
              <a:rPr lang="vi-VN" sz="2489" b="1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Bài văn tả cảnh</a:t>
            </a:r>
            <a:r>
              <a:rPr lang="vi-VN" sz="2489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và đọc diễn cảm trước lớp.</a:t>
            </a:r>
          </a:p>
        </p:txBody>
      </p:sp>
      <p:cxnSp>
        <p:nvCxnSpPr>
          <p:cNvPr id="6" name="Google Shape;1295;p20">
            <a:extLst>
              <a:ext uri="{FF2B5EF4-FFF2-40B4-BE49-F238E27FC236}">
                <a16:creationId xmlns:a16="http://schemas.microsoft.com/office/drawing/2014/main" id="{96D91D04-E448-3591-38B3-59399C470094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4286957" y="2796827"/>
            <a:ext cx="1336319" cy="949672"/>
          </a:xfrm>
          <a:prstGeom prst="straightConnector1">
            <a:avLst/>
          </a:prstGeom>
          <a:noFill/>
          <a:ln w="38100" cap="flat" cmpd="sng">
            <a:solidFill>
              <a:srgbClr val="FE8488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cxnSp>
        <p:nvCxnSpPr>
          <p:cNvPr id="7" name="Google Shape;1296;p20">
            <a:extLst>
              <a:ext uri="{FF2B5EF4-FFF2-40B4-BE49-F238E27FC236}">
                <a16:creationId xmlns:a16="http://schemas.microsoft.com/office/drawing/2014/main" id="{B6259F37-0715-793A-9CE0-40767DAA6681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4286957" y="3746499"/>
            <a:ext cx="1336319" cy="1014587"/>
          </a:xfrm>
          <a:prstGeom prst="straightConnector1">
            <a:avLst/>
          </a:prstGeom>
          <a:noFill/>
          <a:ln w="38100" cap="flat" cmpd="sng">
            <a:solidFill>
              <a:srgbClr val="FE8488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sp>
        <p:nvSpPr>
          <p:cNvPr id="8" name="Google Shape;1297;p20">
            <a:extLst>
              <a:ext uri="{FF2B5EF4-FFF2-40B4-BE49-F238E27FC236}">
                <a16:creationId xmlns:a16="http://schemas.microsoft.com/office/drawing/2014/main" id="{98055F45-C88D-3B51-C39A-734ADBA0AECD}"/>
              </a:ext>
            </a:extLst>
          </p:cNvPr>
          <p:cNvSpPr/>
          <p:nvPr/>
        </p:nvSpPr>
        <p:spPr>
          <a:xfrm>
            <a:off x="5623276" y="1950159"/>
            <a:ext cx="5981700" cy="1693335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FFAB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just">
              <a:lnSpc>
                <a:spcPct val="125000"/>
              </a:lnSpc>
              <a:buClr>
                <a:srgbClr val="000000"/>
              </a:buClr>
            </a:pPr>
            <a:r>
              <a:rPr lang="vi-VN" sz="2489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Đoạn 1: </a:t>
            </a:r>
            <a:r>
              <a:rPr lang="vi-VN" sz="2489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Có thể đọc phân vai (thể hiện giọng của ông và Bé; phân biệt giọng người dẫn chuyện).</a:t>
            </a:r>
          </a:p>
        </p:txBody>
      </p:sp>
      <p:sp>
        <p:nvSpPr>
          <p:cNvPr id="9" name="Google Shape;1298;p20">
            <a:extLst>
              <a:ext uri="{FF2B5EF4-FFF2-40B4-BE49-F238E27FC236}">
                <a16:creationId xmlns:a16="http://schemas.microsoft.com/office/drawing/2014/main" id="{C525610E-9D41-4C72-44A5-D86F3C7FA1FF}"/>
              </a:ext>
            </a:extLst>
          </p:cNvPr>
          <p:cNvSpPr/>
          <p:nvPr/>
        </p:nvSpPr>
        <p:spPr>
          <a:xfrm>
            <a:off x="5623276" y="3914418"/>
            <a:ext cx="5981700" cy="1693335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FFABA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489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Đoạn 2: </a:t>
            </a:r>
            <a:r>
              <a:rPr lang="vi-VN" sz="2489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Đọc diễn cảm bài văn tả cảnh làm đồng buổi sáng của Bé.</a:t>
            </a:r>
            <a:endParaRPr sz="2489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541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BBA2B7C-C95F-3A1A-751C-C61501E8D3C4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530B25EC-BD7F-8F91-3E0A-DE8C3D531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4FDD9AB-126B-E9E9-3450-717918355BEB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0220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DE66593-FD5F-8E28-BFCB-3A2801B2C645}"/>
              </a:ext>
            </a:extLst>
          </p:cNvPr>
          <p:cNvSpPr/>
          <p:nvPr/>
        </p:nvSpPr>
        <p:spPr>
          <a:xfrm>
            <a:off x="698499" y="2806299"/>
            <a:ext cx="5259004" cy="179992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F6D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bg1"/>
                </a:solidFill>
                <a:latin typeface="UTM Avo" panose="02040603050506020204" pitchFamily="18" charset="0"/>
              </a:rPr>
              <a:t>Vận dụng bài học rút ra từ câu chuyện </a:t>
            </a:r>
            <a:r>
              <a:rPr lang="vi-VN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Bài văn tả cảnh 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 charset="0"/>
              </a:rPr>
              <a:t>vào cuộc sống hàng ngày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DAAE8D-5EAD-45B9-68F3-7B9E40F0B21A}"/>
              </a:ext>
            </a:extLst>
          </p:cNvPr>
          <p:cNvSpPr/>
          <p:nvPr/>
        </p:nvSpPr>
        <p:spPr>
          <a:xfrm>
            <a:off x="6234497" y="2806299"/>
            <a:ext cx="5259004" cy="1799924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rgbClr val="FFF6D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bg1"/>
                </a:solidFill>
                <a:latin typeface="UTM Avo" panose="02040603050506020204" pitchFamily="18" charset="0"/>
              </a:rPr>
              <a:t>Chuẩn bị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L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 charset="0"/>
              </a:rPr>
              <a:t>uyện từ và câu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: </a:t>
            </a:r>
          </a:p>
          <a:p>
            <a:pPr algn="ctr"/>
            <a:r>
              <a:rPr lang="vi-VN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Luyện tập về danh từ</a:t>
            </a:r>
          </a:p>
        </p:txBody>
      </p:sp>
      <p:grpSp>
        <p:nvGrpSpPr>
          <p:cNvPr id="136" name="Google Shape;703;p32">
            <a:extLst>
              <a:ext uri="{FF2B5EF4-FFF2-40B4-BE49-F238E27FC236}">
                <a16:creationId xmlns:a16="http://schemas.microsoft.com/office/drawing/2014/main" id="{40B73D69-2A32-7C0F-B691-212F53F49413}"/>
              </a:ext>
            </a:extLst>
          </p:cNvPr>
          <p:cNvGrpSpPr/>
          <p:nvPr/>
        </p:nvGrpSpPr>
        <p:grpSpPr>
          <a:xfrm>
            <a:off x="-295882" y="4433988"/>
            <a:ext cx="1710928" cy="2418744"/>
            <a:chOff x="-2044593" y="909364"/>
            <a:chExt cx="494516" cy="699099"/>
          </a:xfrm>
        </p:grpSpPr>
        <p:sp>
          <p:nvSpPr>
            <p:cNvPr id="137" name="Google Shape;704;p32">
              <a:extLst>
                <a:ext uri="{FF2B5EF4-FFF2-40B4-BE49-F238E27FC236}">
                  <a16:creationId xmlns:a16="http://schemas.microsoft.com/office/drawing/2014/main" id="{640271D8-2758-9AD2-3621-F3BDB699E0A0}"/>
                </a:ext>
              </a:extLst>
            </p:cNvPr>
            <p:cNvSpPr/>
            <p:nvPr/>
          </p:nvSpPr>
          <p:spPr>
            <a:xfrm flipH="1">
              <a:off x="-2044593" y="1152817"/>
              <a:ext cx="494516" cy="455646"/>
            </a:xfrm>
            <a:custGeom>
              <a:avLst/>
              <a:gdLst/>
              <a:ahLst/>
              <a:cxnLst/>
              <a:rect l="l" t="t" r="r" b="b"/>
              <a:pathLst>
                <a:path w="14974" h="13797" extrusionOk="0">
                  <a:moveTo>
                    <a:pt x="8230" y="1"/>
                  </a:moveTo>
                  <a:cubicBezTo>
                    <a:pt x="6711" y="1"/>
                    <a:pt x="5230" y="620"/>
                    <a:pt x="4526" y="1934"/>
                  </a:cubicBezTo>
                  <a:cubicBezTo>
                    <a:pt x="3559" y="3725"/>
                    <a:pt x="4156" y="6262"/>
                    <a:pt x="2663" y="7605"/>
                  </a:cubicBezTo>
                  <a:cubicBezTo>
                    <a:pt x="2114" y="8053"/>
                    <a:pt x="1416" y="8298"/>
                    <a:pt x="944" y="8823"/>
                  </a:cubicBezTo>
                  <a:cubicBezTo>
                    <a:pt x="1" y="9868"/>
                    <a:pt x="496" y="11635"/>
                    <a:pt x="1589" y="12506"/>
                  </a:cubicBezTo>
                  <a:cubicBezTo>
                    <a:pt x="2657" y="13378"/>
                    <a:pt x="4048" y="13797"/>
                    <a:pt x="5410" y="13797"/>
                  </a:cubicBezTo>
                  <a:cubicBezTo>
                    <a:pt x="5447" y="13797"/>
                    <a:pt x="5485" y="13797"/>
                    <a:pt x="5523" y="13796"/>
                  </a:cubicBezTo>
                  <a:cubicBezTo>
                    <a:pt x="8508" y="13796"/>
                    <a:pt x="12908" y="11581"/>
                    <a:pt x="13952" y="8548"/>
                  </a:cubicBezTo>
                  <a:cubicBezTo>
                    <a:pt x="14973" y="5516"/>
                    <a:pt x="13409" y="1832"/>
                    <a:pt x="10520" y="489"/>
                  </a:cubicBezTo>
                  <a:cubicBezTo>
                    <a:pt x="9815" y="167"/>
                    <a:pt x="9017" y="1"/>
                    <a:pt x="8230" y="1"/>
                  </a:cubicBezTo>
                  <a:close/>
                </a:path>
              </a:pathLst>
            </a:custGeom>
            <a:solidFill>
              <a:srgbClr val="B0B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705;p32">
              <a:extLst>
                <a:ext uri="{FF2B5EF4-FFF2-40B4-BE49-F238E27FC236}">
                  <a16:creationId xmlns:a16="http://schemas.microsoft.com/office/drawing/2014/main" id="{810A64F8-E8BC-3CB6-D813-23877F49F620}"/>
                </a:ext>
              </a:extLst>
            </p:cNvPr>
            <p:cNvSpPr/>
            <p:nvPr/>
          </p:nvSpPr>
          <p:spPr>
            <a:xfrm flipH="1">
              <a:off x="-1632979" y="1054239"/>
              <a:ext cx="49875" cy="37575"/>
            </a:xfrm>
            <a:custGeom>
              <a:avLst/>
              <a:gdLst/>
              <a:ahLst/>
              <a:cxnLst/>
              <a:rect l="l" t="t" r="r" b="b"/>
              <a:pathLst>
                <a:path w="1995" h="1503" extrusionOk="0">
                  <a:moveTo>
                    <a:pt x="1101" y="0"/>
                  </a:moveTo>
                  <a:cubicBezTo>
                    <a:pt x="889" y="0"/>
                    <a:pt x="671" y="112"/>
                    <a:pt x="424" y="277"/>
                  </a:cubicBezTo>
                  <a:cubicBezTo>
                    <a:pt x="251" y="378"/>
                    <a:pt x="102" y="528"/>
                    <a:pt x="54" y="725"/>
                  </a:cubicBezTo>
                  <a:cubicBezTo>
                    <a:pt x="0" y="952"/>
                    <a:pt x="102" y="1196"/>
                    <a:pt x="275" y="1346"/>
                  </a:cubicBezTo>
                  <a:cubicBezTo>
                    <a:pt x="441" y="1448"/>
                    <a:pt x="619" y="1503"/>
                    <a:pt x="803" y="1503"/>
                  </a:cubicBezTo>
                  <a:cubicBezTo>
                    <a:pt x="844" y="1503"/>
                    <a:pt x="885" y="1500"/>
                    <a:pt x="926" y="1495"/>
                  </a:cubicBezTo>
                  <a:cubicBezTo>
                    <a:pt x="1170" y="1471"/>
                    <a:pt x="1373" y="1375"/>
                    <a:pt x="1570" y="1274"/>
                  </a:cubicBezTo>
                  <a:cubicBezTo>
                    <a:pt x="1720" y="1196"/>
                    <a:pt x="1869" y="1101"/>
                    <a:pt x="1917" y="952"/>
                  </a:cubicBezTo>
                  <a:cubicBezTo>
                    <a:pt x="1994" y="701"/>
                    <a:pt x="1821" y="450"/>
                    <a:pt x="1618" y="253"/>
                  </a:cubicBezTo>
                  <a:cubicBezTo>
                    <a:pt x="1442" y="74"/>
                    <a:pt x="1273" y="0"/>
                    <a:pt x="1101" y="0"/>
                  </a:cubicBezTo>
                  <a:close/>
                </a:path>
              </a:pathLst>
            </a:custGeom>
            <a:solidFill>
              <a:srgbClr val="FE84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706;p32">
              <a:extLst>
                <a:ext uri="{FF2B5EF4-FFF2-40B4-BE49-F238E27FC236}">
                  <a16:creationId xmlns:a16="http://schemas.microsoft.com/office/drawing/2014/main" id="{6A5F7FCB-657C-5B50-6A85-0DD060FBC279}"/>
                </a:ext>
              </a:extLst>
            </p:cNvPr>
            <p:cNvSpPr/>
            <p:nvPr/>
          </p:nvSpPr>
          <p:spPr>
            <a:xfrm flipH="1">
              <a:off x="-1687604" y="1130664"/>
              <a:ext cx="54900" cy="43925"/>
            </a:xfrm>
            <a:custGeom>
              <a:avLst/>
              <a:gdLst/>
              <a:ahLst/>
              <a:cxnLst/>
              <a:rect l="l" t="t" r="r" b="b"/>
              <a:pathLst>
                <a:path w="2196" h="1757" extrusionOk="0">
                  <a:moveTo>
                    <a:pt x="1120" y="0"/>
                  </a:moveTo>
                  <a:cubicBezTo>
                    <a:pt x="570" y="0"/>
                    <a:pt x="1" y="313"/>
                    <a:pt x="34" y="903"/>
                  </a:cubicBezTo>
                  <a:cubicBezTo>
                    <a:pt x="58" y="1303"/>
                    <a:pt x="380" y="1650"/>
                    <a:pt x="780" y="1721"/>
                  </a:cubicBezTo>
                  <a:cubicBezTo>
                    <a:pt x="867" y="1745"/>
                    <a:pt x="956" y="1756"/>
                    <a:pt x="1045" y="1756"/>
                  </a:cubicBezTo>
                  <a:cubicBezTo>
                    <a:pt x="1340" y="1756"/>
                    <a:pt x="1638" y="1633"/>
                    <a:pt x="1849" y="1423"/>
                  </a:cubicBezTo>
                  <a:cubicBezTo>
                    <a:pt x="2046" y="1226"/>
                    <a:pt x="2195" y="951"/>
                    <a:pt x="2147" y="706"/>
                  </a:cubicBezTo>
                  <a:cubicBezTo>
                    <a:pt x="2100" y="480"/>
                    <a:pt x="1950" y="306"/>
                    <a:pt x="1777" y="181"/>
                  </a:cubicBezTo>
                  <a:cubicBezTo>
                    <a:pt x="1596" y="60"/>
                    <a:pt x="1360" y="0"/>
                    <a:pt x="1120" y="0"/>
                  </a:cubicBezTo>
                  <a:close/>
                </a:path>
              </a:pathLst>
            </a:custGeom>
            <a:solidFill>
              <a:srgbClr val="FE84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707;p32">
              <a:extLst>
                <a:ext uri="{FF2B5EF4-FFF2-40B4-BE49-F238E27FC236}">
                  <a16:creationId xmlns:a16="http://schemas.microsoft.com/office/drawing/2014/main" id="{DC521356-5818-A3E2-73FE-291C9AEC5643}"/>
                </a:ext>
              </a:extLst>
            </p:cNvPr>
            <p:cNvSpPr/>
            <p:nvPr/>
          </p:nvSpPr>
          <p:spPr>
            <a:xfrm flipH="1">
              <a:off x="-1759229" y="1183614"/>
              <a:ext cx="61050" cy="52400"/>
            </a:xfrm>
            <a:custGeom>
              <a:avLst/>
              <a:gdLst/>
              <a:ahLst/>
              <a:cxnLst/>
              <a:rect l="l" t="t" r="r" b="b"/>
              <a:pathLst>
                <a:path w="2442" h="2096" extrusionOk="0">
                  <a:moveTo>
                    <a:pt x="1313" y="0"/>
                  </a:moveTo>
                  <a:cubicBezTo>
                    <a:pt x="721" y="0"/>
                    <a:pt x="122" y="435"/>
                    <a:pt x="54" y="1072"/>
                  </a:cubicBezTo>
                  <a:cubicBezTo>
                    <a:pt x="0" y="1543"/>
                    <a:pt x="376" y="2045"/>
                    <a:pt x="824" y="2093"/>
                  </a:cubicBezTo>
                  <a:cubicBezTo>
                    <a:pt x="849" y="2095"/>
                    <a:pt x="874" y="2096"/>
                    <a:pt x="898" y="2096"/>
                  </a:cubicBezTo>
                  <a:cubicBezTo>
                    <a:pt x="1168" y="2096"/>
                    <a:pt x="1417" y="1981"/>
                    <a:pt x="1642" y="1872"/>
                  </a:cubicBezTo>
                  <a:cubicBezTo>
                    <a:pt x="1940" y="1693"/>
                    <a:pt x="2239" y="1472"/>
                    <a:pt x="2340" y="1149"/>
                  </a:cubicBezTo>
                  <a:cubicBezTo>
                    <a:pt x="2442" y="797"/>
                    <a:pt x="2263" y="427"/>
                    <a:pt x="1994" y="230"/>
                  </a:cubicBezTo>
                  <a:cubicBezTo>
                    <a:pt x="1792" y="72"/>
                    <a:pt x="1554" y="0"/>
                    <a:pt x="1313" y="0"/>
                  </a:cubicBezTo>
                  <a:close/>
                </a:path>
              </a:pathLst>
            </a:custGeom>
            <a:solidFill>
              <a:srgbClr val="FE84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708;p32">
              <a:extLst>
                <a:ext uri="{FF2B5EF4-FFF2-40B4-BE49-F238E27FC236}">
                  <a16:creationId xmlns:a16="http://schemas.microsoft.com/office/drawing/2014/main" id="{C5DB6E8F-371F-387D-E3F2-0FFA0C968F00}"/>
                </a:ext>
              </a:extLst>
            </p:cNvPr>
            <p:cNvSpPr/>
            <p:nvPr/>
          </p:nvSpPr>
          <p:spPr>
            <a:xfrm flipH="1">
              <a:off x="-1845054" y="1069539"/>
              <a:ext cx="67850" cy="50050"/>
            </a:xfrm>
            <a:custGeom>
              <a:avLst/>
              <a:gdLst/>
              <a:ahLst/>
              <a:cxnLst/>
              <a:rect l="l" t="t" r="r" b="b"/>
              <a:pathLst>
                <a:path w="2714" h="2002" extrusionOk="0">
                  <a:moveTo>
                    <a:pt x="1579" y="0"/>
                  </a:moveTo>
                  <a:cubicBezTo>
                    <a:pt x="885" y="0"/>
                    <a:pt x="1" y="530"/>
                    <a:pt x="176" y="1283"/>
                  </a:cubicBezTo>
                  <a:cubicBezTo>
                    <a:pt x="272" y="1659"/>
                    <a:pt x="624" y="1928"/>
                    <a:pt x="994" y="1981"/>
                  </a:cubicBezTo>
                  <a:cubicBezTo>
                    <a:pt x="1067" y="1995"/>
                    <a:pt x="1140" y="2002"/>
                    <a:pt x="1212" y="2002"/>
                  </a:cubicBezTo>
                  <a:cubicBezTo>
                    <a:pt x="1512" y="2002"/>
                    <a:pt x="1803" y="1889"/>
                    <a:pt x="2063" y="1731"/>
                  </a:cubicBezTo>
                  <a:cubicBezTo>
                    <a:pt x="2290" y="1581"/>
                    <a:pt x="2510" y="1384"/>
                    <a:pt x="2588" y="1110"/>
                  </a:cubicBezTo>
                  <a:cubicBezTo>
                    <a:pt x="2713" y="662"/>
                    <a:pt x="2337" y="166"/>
                    <a:pt x="1890" y="41"/>
                  </a:cubicBezTo>
                  <a:cubicBezTo>
                    <a:pt x="1794" y="13"/>
                    <a:pt x="1689" y="0"/>
                    <a:pt x="1579" y="0"/>
                  </a:cubicBezTo>
                  <a:close/>
                </a:path>
              </a:pathLst>
            </a:custGeom>
            <a:solidFill>
              <a:srgbClr val="FE84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709;p32">
              <a:extLst>
                <a:ext uri="{FF2B5EF4-FFF2-40B4-BE49-F238E27FC236}">
                  <a16:creationId xmlns:a16="http://schemas.microsoft.com/office/drawing/2014/main" id="{655DB665-3995-18FA-CCD1-88892D08A7B9}"/>
                </a:ext>
              </a:extLst>
            </p:cNvPr>
            <p:cNvSpPr/>
            <p:nvPr/>
          </p:nvSpPr>
          <p:spPr>
            <a:xfrm flipH="1">
              <a:off x="-1759829" y="1037464"/>
              <a:ext cx="62850" cy="56125"/>
            </a:xfrm>
            <a:custGeom>
              <a:avLst/>
              <a:gdLst/>
              <a:ahLst/>
              <a:cxnLst/>
              <a:rect l="l" t="t" r="r" b="b"/>
              <a:pathLst>
                <a:path w="2514" h="2245" extrusionOk="0">
                  <a:moveTo>
                    <a:pt x="1471" y="1"/>
                  </a:moveTo>
                  <a:cubicBezTo>
                    <a:pt x="990" y="1"/>
                    <a:pt x="538" y="380"/>
                    <a:pt x="251" y="727"/>
                  </a:cubicBezTo>
                  <a:cubicBezTo>
                    <a:pt x="102" y="924"/>
                    <a:pt x="0" y="1151"/>
                    <a:pt x="24" y="1372"/>
                  </a:cubicBezTo>
                  <a:cubicBezTo>
                    <a:pt x="48" y="1646"/>
                    <a:pt x="251" y="1897"/>
                    <a:pt x="472" y="2017"/>
                  </a:cubicBezTo>
                  <a:cubicBezTo>
                    <a:pt x="698" y="2167"/>
                    <a:pt x="959" y="2245"/>
                    <a:pt x="1217" y="2245"/>
                  </a:cubicBezTo>
                  <a:cubicBezTo>
                    <a:pt x="1387" y="2245"/>
                    <a:pt x="1557" y="2211"/>
                    <a:pt x="1714" y="2142"/>
                  </a:cubicBezTo>
                  <a:cubicBezTo>
                    <a:pt x="2114" y="1993"/>
                    <a:pt x="2412" y="1599"/>
                    <a:pt x="2460" y="1175"/>
                  </a:cubicBezTo>
                  <a:cubicBezTo>
                    <a:pt x="2514" y="751"/>
                    <a:pt x="2263" y="303"/>
                    <a:pt x="1893" y="106"/>
                  </a:cubicBezTo>
                  <a:cubicBezTo>
                    <a:pt x="1752" y="32"/>
                    <a:pt x="1610" y="1"/>
                    <a:pt x="1471" y="1"/>
                  </a:cubicBezTo>
                  <a:close/>
                </a:path>
              </a:pathLst>
            </a:custGeom>
            <a:solidFill>
              <a:srgbClr val="FE84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710;p32">
              <a:extLst>
                <a:ext uri="{FF2B5EF4-FFF2-40B4-BE49-F238E27FC236}">
                  <a16:creationId xmlns:a16="http://schemas.microsoft.com/office/drawing/2014/main" id="{9F5687F7-F3CF-EF46-0942-D479FD59F90B}"/>
                </a:ext>
              </a:extLst>
            </p:cNvPr>
            <p:cNvSpPr/>
            <p:nvPr/>
          </p:nvSpPr>
          <p:spPr>
            <a:xfrm flipH="1">
              <a:off x="-1886104" y="1158164"/>
              <a:ext cx="61575" cy="58450"/>
            </a:xfrm>
            <a:custGeom>
              <a:avLst/>
              <a:gdLst/>
              <a:ahLst/>
              <a:cxnLst/>
              <a:rect l="l" t="t" r="r" b="b"/>
              <a:pathLst>
                <a:path w="2463" h="2338" extrusionOk="0">
                  <a:moveTo>
                    <a:pt x="1398" y="1"/>
                  </a:moveTo>
                  <a:cubicBezTo>
                    <a:pt x="693" y="1"/>
                    <a:pt x="0" y="806"/>
                    <a:pt x="20" y="1469"/>
                  </a:cubicBezTo>
                  <a:cubicBezTo>
                    <a:pt x="20" y="1845"/>
                    <a:pt x="271" y="2215"/>
                    <a:pt x="641" y="2317"/>
                  </a:cubicBezTo>
                  <a:cubicBezTo>
                    <a:pt x="701" y="2331"/>
                    <a:pt x="760" y="2337"/>
                    <a:pt x="820" y="2337"/>
                  </a:cubicBezTo>
                  <a:cubicBezTo>
                    <a:pt x="1058" y="2337"/>
                    <a:pt x="1293" y="2233"/>
                    <a:pt x="1513" y="2114"/>
                  </a:cubicBezTo>
                  <a:cubicBezTo>
                    <a:pt x="1835" y="1941"/>
                    <a:pt x="2164" y="1696"/>
                    <a:pt x="2283" y="1344"/>
                  </a:cubicBezTo>
                  <a:cubicBezTo>
                    <a:pt x="2462" y="872"/>
                    <a:pt x="2235" y="323"/>
                    <a:pt x="1811" y="102"/>
                  </a:cubicBezTo>
                  <a:cubicBezTo>
                    <a:pt x="1677" y="32"/>
                    <a:pt x="1537" y="1"/>
                    <a:pt x="1398" y="1"/>
                  </a:cubicBezTo>
                  <a:close/>
                </a:path>
              </a:pathLst>
            </a:custGeom>
            <a:solidFill>
              <a:srgbClr val="FE84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711;p32">
              <a:extLst>
                <a:ext uri="{FF2B5EF4-FFF2-40B4-BE49-F238E27FC236}">
                  <a16:creationId xmlns:a16="http://schemas.microsoft.com/office/drawing/2014/main" id="{4FE95A32-033F-3339-9685-A8712BBA89DA}"/>
                </a:ext>
              </a:extLst>
            </p:cNvPr>
            <p:cNvSpPr/>
            <p:nvPr/>
          </p:nvSpPr>
          <p:spPr>
            <a:xfrm flipH="1">
              <a:off x="-1683279" y="969489"/>
              <a:ext cx="36600" cy="31150"/>
            </a:xfrm>
            <a:custGeom>
              <a:avLst/>
              <a:gdLst/>
              <a:ahLst/>
              <a:cxnLst/>
              <a:rect l="l" t="t" r="r" b="b"/>
              <a:pathLst>
                <a:path w="1464" h="1246" extrusionOk="0">
                  <a:moveTo>
                    <a:pt x="597" y="0"/>
                  </a:moveTo>
                  <a:cubicBezTo>
                    <a:pt x="290" y="0"/>
                    <a:pt x="1" y="254"/>
                    <a:pt x="48" y="586"/>
                  </a:cubicBezTo>
                  <a:cubicBezTo>
                    <a:pt x="72" y="783"/>
                    <a:pt x="221" y="957"/>
                    <a:pt x="371" y="1058"/>
                  </a:cubicBezTo>
                  <a:cubicBezTo>
                    <a:pt x="508" y="1176"/>
                    <a:pt x="694" y="1246"/>
                    <a:pt x="887" y="1246"/>
                  </a:cubicBezTo>
                  <a:cubicBezTo>
                    <a:pt x="937" y="1246"/>
                    <a:pt x="988" y="1241"/>
                    <a:pt x="1039" y="1231"/>
                  </a:cubicBezTo>
                  <a:cubicBezTo>
                    <a:pt x="1266" y="1154"/>
                    <a:pt x="1463" y="957"/>
                    <a:pt x="1439" y="706"/>
                  </a:cubicBezTo>
                  <a:cubicBezTo>
                    <a:pt x="1439" y="509"/>
                    <a:pt x="1266" y="336"/>
                    <a:pt x="1093" y="210"/>
                  </a:cubicBezTo>
                  <a:cubicBezTo>
                    <a:pt x="991" y="109"/>
                    <a:pt x="866" y="37"/>
                    <a:pt x="717" y="13"/>
                  </a:cubicBezTo>
                  <a:cubicBezTo>
                    <a:pt x="677" y="4"/>
                    <a:pt x="637" y="0"/>
                    <a:pt x="597" y="0"/>
                  </a:cubicBezTo>
                  <a:close/>
                </a:path>
              </a:pathLst>
            </a:custGeom>
            <a:solidFill>
              <a:srgbClr val="FE84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712;p32">
              <a:extLst>
                <a:ext uri="{FF2B5EF4-FFF2-40B4-BE49-F238E27FC236}">
                  <a16:creationId xmlns:a16="http://schemas.microsoft.com/office/drawing/2014/main" id="{AA5BB9F2-A3EB-53D7-59EE-7FE1A238C331}"/>
                </a:ext>
              </a:extLst>
            </p:cNvPr>
            <p:cNvSpPr/>
            <p:nvPr/>
          </p:nvSpPr>
          <p:spPr>
            <a:xfrm flipH="1">
              <a:off x="-1775354" y="909364"/>
              <a:ext cx="74650" cy="54550"/>
            </a:xfrm>
            <a:custGeom>
              <a:avLst/>
              <a:gdLst/>
              <a:ahLst/>
              <a:cxnLst/>
              <a:rect l="l" t="t" r="r" b="b"/>
              <a:pathLst>
                <a:path w="2986" h="2182" extrusionOk="0">
                  <a:moveTo>
                    <a:pt x="1944" y="1"/>
                  </a:moveTo>
                  <a:cubicBezTo>
                    <a:pt x="1909" y="1"/>
                    <a:pt x="1874" y="3"/>
                    <a:pt x="1839" y="6"/>
                  </a:cubicBezTo>
                  <a:cubicBezTo>
                    <a:pt x="1021" y="102"/>
                    <a:pt x="1" y="1123"/>
                    <a:pt x="795" y="1893"/>
                  </a:cubicBezTo>
                  <a:cubicBezTo>
                    <a:pt x="978" y="2096"/>
                    <a:pt x="1255" y="2181"/>
                    <a:pt x="1541" y="2181"/>
                  </a:cubicBezTo>
                  <a:cubicBezTo>
                    <a:pt x="1609" y="2181"/>
                    <a:pt x="1676" y="2177"/>
                    <a:pt x="1744" y="2168"/>
                  </a:cubicBezTo>
                  <a:cubicBezTo>
                    <a:pt x="2066" y="2096"/>
                    <a:pt x="2388" y="1893"/>
                    <a:pt x="2609" y="1648"/>
                  </a:cubicBezTo>
                  <a:cubicBezTo>
                    <a:pt x="2812" y="1397"/>
                    <a:pt x="2985" y="1075"/>
                    <a:pt x="2938" y="753"/>
                  </a:cubicBezTo>
                  <a:cubicBezTo>
                    <a:pt x="2888" y="310"/>
                    <a:pt x="2392" y="1"/>
                    <a:pt x="1944" y="1"/>
                  </a:cubicBezTo>
                  <a:close/>
                </a:path>
              </a:pathLst>
            </a:custGeom>
            <a:solidFill>
              <a:srgbClr val="FE84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713;p32">
              <a:extLst>
                <a:ext uri="{FF2B5EF4-FFF2-40B4-BE49-F238E27FC236}">
                  <a16:creationId xmlns:a16="http://schemas.microsoft.com/office/drawing/2014/main" id="{BA9F4C75-AD28-0DE8-E769-5F471D4FF808}"/>
                </a:ext>
              </a:extLst>
            </p:cNvPr>
            <p:cNvSpPr/>
            <p:nvPr/>
          </p:nvSpPr>
          <p:spPr>
            <a:xfrm flipH="1">
              <a:off x="-1795204" y="1162489"/>
              <a:ext cx="27350" cy="22400"/>
            </a:xfrm>
            <a:custGeom>
              <a:avLst/>
              <a:gdLst/>
              <a:ahLst/>
              <a:cxnLst/>
              <a:rect l="l" t="t" r="r" b="b"/>
              <a:pathLst>
                <a:path w="1094" h="896" extrusionOk="0">
                  <a:moveTo>
                    <a:pt x="550" y="1"/>
                  </a:moveTo>
                  <a:cubicBezTo>
                    <a:pt x="473" y="1"/>
                    <a:pt x="401" y="1"/>
                    <a:pt x="299" y="54"/>
                  </a:cubicBezTo>
                  <a:cubicBezTo>
                    <a:pt x="102" y="150"/>
                    <a:pt x="1" y="478"/>
                    <a:pt x="126" y="675"/>
                  </a:cubicBezTo>
                  <a:cubicBezTo>
                    <a:pt x="198" y="800"/>
                    <a:pt x="347" y="872"/>
                    <a:pt x="496" y="896"/>
                  </a:cubicBezTo>
                  <a:cubicBezTo>
                    <a:pt x="646" y="896"/>
                    <a:pt x="795" y="824"/>
                    <a:pt x="896" y="723"/>
                  </a:cubicBezTo>
                  <a:cubicBezTo>
                    <a:pt x="1022" y="597"/>
                    <a:pt x="1093" y="448"/>
                    <a:pt x="1046" y="275"/>
                  </a:cubicBezTo>
                  <a:cubicBezTo>
                    <a:pt x="998" y="78"/>
                    <a:pt x="771" y="1"/>
                    <a:pt x="550" y="1"/>
                  </a:cubicBezTo>
                  <a:close/>
                </a:path>
              </a:pathLst>
            </a:custGeom>
            <a:solidFill>
              <a:srgbClr val="FE84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714;p32">
              <a:extLst>
                <a:ext uri="{FF2B5EF4-FFF2-40B4-BE49-F238E27FC236}">
                  <a16:creationId xmlns:a16="http://schemas.microsoft.com/office/drawing/2014/main" id="{4CF4D8A7-3713-8A14-27F1-23656FE11596}"/>
                </a:ext>
              </a:extLst>
            </p:cNvPr>
            <p:cNvSpPr/>
            <p:nvPr/>
          </p:nvSpPr>
          <p:spPr>
            <a:xfrm flipH="1">
              <a:off x="-1841329" y="972839"/>
              <a:ext cx="43025" cy="29425"/>
            </a:xfrm>
            <a:custGeom>
              <a:avLst/>
              <a:gdLst/>
              <a:ahLst/>
              <a:cxnLst/>
              <a:rect l="l" t="t" r="r" b="b"/>
              <a:pathLst>
                <a:path w="1721" h="1177" extrusionOk="0">
                  <a:moveTo>
                    <a:pt x="1025" y="0"/>
                  </a:moveTo>
                  <a:cubicBezTo>
                    <a:pt x="998" y="0"/>
                    <a:pt x="971" y="2"/>
                    <a:pt x="944" y="5"/>
                  </a:cubicBezTo>
                  <a:cubicBezTo>
                    <a:pt x="747" y="29"/>
                    <a:pt x="550" y="100"/>
                    <a:pt x="401" y="249"/>
                  </a:cubicBezTo>
                  <a:cubicBezTo>
                    <a:pt x="1" y="673"/>
                    <a:pt x="347" y="1097"/>
                    <a:pt x="849" y="1169"/>
                  </a:cubicBezTo>
                  <a:cubicBezTo>
                    <a:pt x="887" y="1174"/>
                    <a:pt x="926" y="1177"/>
                    <a:pt x="965" y="1177"/>
                  </a:cubicBezTo>
                  <a:cubicBezTo>
                    <a:pt x="1153" y="1177"/>
                    <a:pt x="1350" y="1115"/>
                    <a:pt x="1493" y="972"/>
                  </a:cubicBezTo>
                  <a:cubicBezTo>
                    <a:pt x="1643" y="823"/>
                    <a:pt x="1720" y="548"/>
                    <a:pt x="1619" y="327"/>
                  </a:cubicBezTo>
                  <a:cubicBezTo>
                    <a:pt x="1506" y="122"/>
                    <a:pt x="1271" y="0"/>
                    <a:pt x="1025" y="0"/>
                  </a:cubicBezTo>
                  <a:close/>
                </a:path>
              </a:pathLst>
            </a:custGeom>
            <a:solidFill>
              <a:srgbClr val="FE84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" name="Google Shape;715;p32">
            <a:extLst>
              <a:ext uri="{FF2B5EF4-FFF2-40B4-BE49-F238E27FC236}">
                <a16:creationId xmlns:a16="http://schemas.microsoft.com/office/drawing/2014/main" id="{EDBA1A64-EC9B-569A-65CA-47E2BC2E6468}"/>
              </a:ext>
            </a:extLst>
          </p:cNvPr>
          <p:cNvGrpSpPr/>
          <p:nvPr/>
        </p:nvGrpSpPr>
        <p:grpSpPr>
          <a:xfrm>
            <a:off x="425715" y="5256611"/>
            <a:ext cx="1131150" cy="1465104"/>
            <a:chOff x="4291295" y="3242473"/>
            <a:chExt cx="234350" cy="303550"/>
          </a:xfrm>
        </p:grpSpPr>
        <p:sp>
          <p:nvSpPr>
            <p:cNvPr id="149" name="Google Shape;716;p32">
              <a:extLst>
                <a:ext uri="{FF2B5EF4-FFF2-40B4-BE49-F238E27FC236}">
                  <a16:creationId xmlns:a16="http://schemas.microsoft.com/office/drawing/2014/main" id="{3626B8A6-8288-5206-0E0F-7A61E5AA791F}"/>
                </a:ext>
              </a:extLst>
            </p:cNvPr>
            <p:cNvSpPr/>
            <p:nvPr/>
          </p:nvSpPr>
          <p:spPr>
            <a:xfrm flipH="1">
              <a:off x="4291295" y="3242473"/>
              <a:ext cx="234350" cy="298525"/>
            </a:xfrm>
            <a:custGeom>
              <a:avLst/>
              <a:gdLst/>
              <a:ahLst/>
              <a:cxnLst/>
              <a:rect l="l" t="t" r="r" b="b"/>
              <a:pathLst>
                <a:path w="9374" h="11941" extrusionOk="0">
                  <a:moveTo>
                    <a:pt x="1" y="0"/>
                  </a:moveTo>
                  <a:lnTo>
                    <a:pt x="1" y="0"/>
                  </a:lnTo>
                  <a:cubicBezTo>
                    <a:pt x="299" y="1248"/>
                    <a:pt x="795" y="2562"/>
                    <a:pt x="1195" y="3809"/>
                  </a:cubicBezTo>
                  <a:cubicBezTo>
                    <a:pt x="1911" y="6221"/>
                    <a:pt x="3953" y="7117"/>
                    <a:pt x="5744" y="8609"/>
                  </a:cubicBezTo>
                  <a:cubicBezTo>
                    <a:pt x="6568" y="9254"/>
                    <a:pt x="7338" y="9851"/>
                    <a:pt x="8084" y="10573"/>
                  </a:cubicBezTo>
                  <a:cubicBezTo>
                    <a:pt x="8486" y="10953"/>
                    <a:pt x="8786" y="11473"/>
                    <a:pt x="9219" y="11792"/>
                  </a:cubicBezTo>
                  <a:lnTo>
                    <a:pt x="9219" y="11792"/>
                  </a:lnTo>
                  <a:cubicBezTo>
                    <a:pt x="9125" y="11628"/>
                    <a:pt x="9004" y="11372"/>
                    <a:pt x="8956" y="11218"/>
                  </a:cubicBezTo>
                  <a:cubicBezTo>
                    <a:pt x="8257" y="9254"/>
                    <a:pt x="8179" y="7218"/>
                    <a:pt x="7338" y="5248"/>
                  </a:cubicBezTo>
                  <a:cubicBezTo>
                    <a:pt x="5971" y="2066"/>
                    <a:pt x="2807" y="1368"/>
                    <a:pt x="1" y="0"/>
                  </a:cubicBezTo>
                  <a:close/>
                  <a:moveTo>
                    <a:pt x="9219" y="11792"/>
                  </a:moveTo>
                  <a:cubicBezTo>
                    <a:pt x="9264" y="11869"/>
                    <a:pt x="9303" y="11925"/>
                    <a:pt x="9326" y="11940"/>
                  </a:cubicBezTo>
                  <a:lnTo>
                    <a:pt x="9373" y="11893"/>
                  </a:lnTo>
                  <a:cubicBezTo>
                    <a:pt x="9320" y="11862"/>
                    <a:pt x="9269" y="11828"/>
                    <a:pt x="9219" y="11792"/>
                  </a:cubicBezTo>
                  <a:close/>
                </a:path>
              </a:pathLst>
            </a:custGeom>
            <a:solidFill>
              <a:srgbClr val="FFB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717;p32">
              <a:extLst>
                <a:ext uri="{FF2B5EF4-FFF2-40B4-BE49-F238E27FC236}">
                  <a16:creationId xmlns:a16="http://schemas.microsoft.com/office/drawing/2014/main" id="{754A834D-2FEA-1BD3-1057-CC7EA7E7471D}"/>
                </a:ext>
              </a:extLst>
            </p:cNvPr>
            <p:cNvSpPr/>
            <p:nvPr/>
          </p:nvSpPr>
          <p:spPr>
            <a:xfrm flipH="1">
              <a:off x="4292245" y="3280273"/>
              <a:ext cx="204300" cy="265750"/>
            </a:xfrm>
            <a:custGeom>
              <a:avLst/>
              <a:gdLst/>
              <a:ahLst/>
              <a:cxnLst/>
              <a:rect l="l" t="t" r="r" b="b"/>
              <a:pathLst>
                <a:path w="8172" h="10630" extrusionOk="0">
                  <a:moveTo>
                    <a:pt x="152" y="1"/>
                  </a:moveTo>
                  <a:cubicBezTo>
                    <a:pt x="70" y="1"/>
                    <a:pt x="1" y="106"/>
                    <a:pt x="78" y="184"/>
                  </a:cubicBezTo>
                  <a:cubicBezTo>
                    <a:pt x="1523" y="1772"/>
                    <a:pt x="3111" y="3240"/>
                    <a:pt x="4580" y="4834"/>
                  </a:cubicBezTo>
                  <a:cubicBezTo>
                    <a:pt x="6048" y="6452"/>
                    <a:pt x="6968" y="8637"/>
                    <a:pt x="7941" y="10578"/>
                  </a:cubicBezTo>
                  <a:cubicBezTo>
                    <a:pt x="7962" y="10614"/>
                    <a:pt x="7991" y="10629"/>
                    <a:pt x="8022" y="10629"/>
                  </a:cubicBezTo>
                  <a:cubicBezTo>
                    <a:pt x="8095" y="10629"/>
                    <a:pt x="8172" y="10541"/>
                    <a:pt x="8138" y="10452"/>
                  </a:cubicBezTo>
                  <a:cubicBezTo>
                    <a:pt x="7195" y="8590"/>
                    <a:pt x="6269" y="6524"/>
                    <a:pt x="4926" y="4906"/>
                  </a:cubicBezTo>
                  <a:cubicBezTo>
                    <a:pt x="3463" y="3169"/>
                    <a:pt x="1744" y="1700"/>
                    <a:pt x="228" y="35"/>
                  </a:cubicBezTo>
                  <a:cubicBezTo>
                    <a:pt x="204" y="11"/>
                    <a:pt x="177" y="1"/>
                    <a:pt x="152" y="1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718;p32">
              <a:extLst>
                <a:ext uri="{FF2B5EF4-FFF2-40B4-BE49-F238E27FC236}">
                  <a16:creationId xmlns:a16="http://schemas.microsoft.com/office/drawing/2014/main" id="{9BB3A685-DBEC-09FC-8DFF-9FF214785711}"/>
                </a:ext>
              </a:extLst>
            </p:cNvPr>
            <p:cNvSpPr/>
            <p:nvPr/>
          </p:nvSpPr>
          <p:spPr>
            <a:xfrm flipH="1">
              <a:off x="4427995" y="3297573"/>
              <a:ext cx="63175" cy="51225"/>
            </a:xfrm>
            <a:custGeom>
              <a:avLst/>
              <a:gdLst/>
              <a:ahLst/>
              <a:cxnLst/>
              <a:rect l="l" t="t" r="r" b="b"/>
              <a:pathLst>
                <a:path w="2527" h="2049" extrusionOk="0">
                  <a:moveTo>
                    <a:pt x="2413" y="1"/>
                  </a:moveTo>
                  <a:cubicBezTo>
                    <a:pt x="2356" y="1"/>
                    <a:pt x="2299" y="38"/>
                    <a:pt x="2299" y="113"/>
                  </a:cubicBezTo>
                  <a:lnTo>
                    <a:pt x="2299" y="1775"/>
                  </a:lnTo>
                  <a:lnTo>
                    <a:pt x="2299" y="1775"/>
                  </a:lnTo>
                  <a:cubicBezTo>
                    <a:pt x="1623" y="1446"/>
                    <a:pt x="925" y="1219"/>
                    <a:pt x="186" y="1080"/>
                  </a:cubicBezTo>
                  <a:cubicBezTo>
                    <a:pt x="171" y="1075"/>
                    <a:pt x="158" y="1073"/>
                    <a:pt x="145" y="1073"/>
                  </a:cubicBezTo>
                  <a:cubicBezTo>
                    <a:pt x="29" y="1073"/>
                    <a:pt x="1" y="1256"/>
                    <a:pt x="114" y="1283"/>
                  </a:cubicBezTo>
                  <a:cubicBezTo>
                    <a:pt x="908" y="1456"/>
                    <a:pt x="1631" y="1677"/>
                    <a:pt x="2353" y="2029"/>
                  </a:cubicBezTo>
                  <a:cubicBezTo>
                    <a:pt x="2373" y="2042"/>
                    <a:pt x="2395" y="2048"/>
                    <a:pt x="2416" y="2048"/>
                  </a:cubicBezTo>
                  <a:cubicBezTo>
                    <a:pt x="2473" y="2048"/>
                    <a:pt x="2526" y="2008"/>
                    <a:pt x="2526" y="1952"/>
                  </a:cubicBezTo>
                  <a:lnTo>
                    <a:pt x="2526" y="113"/>
                  </a:lnTo>
                  <a:cubicBezTo>
                    <a:pt x="2526" y="38"/>
                    <a:pt x="2469" y="1"/>
                    <a:pt x="2413" y="1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719;p32">
              <a:extLst>
                <a:ext uri="{FF2B5EF4-FFF2-40B4-BE49-F238E27FC236}">
                  <a16:creationId xmlns:a16="http://schemas.microsoft.com/office/drawing/2014/main" id="{3BE7AC45-C3D3-F709-1E02-15A3909BA0EE}"/>
                </a:ext>
              </a:extLst>
            </p:cNvPr>
            <p:cNvSpPr/>
            <p:nvPr/>
          </p:nvSpPr>
          <p:spPr>
            <a:xfrm flipH="1">
              <a:off x="4378320" y="3341573"/>
              <a:ext cx="84625" cy="57200"/>
            </a:xfrm>
            <a:custGeom>
              <a:avLst/>
              <a:gdLst/>
              <a:ahLst/>
              <a:cxnLst/>
              <a:rect l="l" t="t" r="r" b="b"/>
              <a:pathLst>
                <a:path w="3385" h="2288" extrusionOk="0">
                  <a:moveTo>
                    <a:pt x="3286" y="0"/>
                  </a:moveTo>
                  <a:cubicBezTo>
                    <a:pt x="3237" y="0"/>
                    <a:pt x="3188" y="30"/>
                    <a:pt x="3188" y="90"/>
                  </a:cubicBezTo>
                  <a:cubicBezTo>
                    <a:pt x="3166" y="728"/>
                    <a:pt x="3080" y="1366"/>
                    <a:pt x="3047" y="1999"/>
                  </a:cubicBezTo>
                  <a:lnTo>
                    <a:pt x="3047" y="1999"/>
                  </a:lnTo>
                  <a:cubicBezTo>
                    <a:pt x="2144" y="1555"/>
                    <a:pt x="1132" y="1332"/>
                    <a:pt x="125" y="1236"/>
                  </a:cubicBezTo>
                  <a:cubicBezTo>
                    <a:pt x="119" y="1235"/>
                    <a:pt x="113" y="1234"/>
                    <a:pt x="107" y="1234"/>
                  </a:cubicBezTo>
                  <a:cubicBezTo>
                    <a:pt x="0" y="1234"/>
                    <a:pt x="6" y="1433"/>
                    <a:pt x="125" y="1433"/>
                  </a:cubicBezTo>
                  <a:cubicBezTo>
                    <a:pt x="1146" y="1535"/>
                    <a:pt x="2191" y="1785"/>
                    <a:pt x="3110" y="2281"/>
                  </a:cubicBezTo>
                  <a:cubicBezTo>
                    <a:pt x="3120" y="2285"/>
                    <a:pt x="3131" y="2287"/>
                    <a:pt x="3142" y="2287"/>
                  </a:cubicBezTo>
                  <a:cubicBezTo>
                    <a:pt x="3195" y="2287"/>
                    <a:pt x="3260" y="2243"/>
                    <a:pt x="3260" y="2179"/>
                  </a:cubicBezTo>
                  <a:cubicBezTo>
                    <a:pt x="3284" y="1487"/>
                    <a:pt x="3385" y="788"/>
                    <a:pt x="3385" y="90"/>
                  </a:cubicBezTo>
                  <a:cubicBezTo>
                    <a:pt x="3385" y="30"/>
                    <a:pt x="3336" y="0"/>
                    <a:pt x="3286" y="0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720;p32">
              <a:extLst>
                <a:ext uri="{FF2B5EF4-FFF2-40B4-BE49-F238E27FC236}">
                  <a16:creationId xmlns:a16="http://schemas.microsoft.com/office/drawing/2014/main" id="{F381E17E-76ED-4F0C-9980-F32A22213091}"/>
                </a:ext>
              </a:extLst>
            </p:cNvPr>
            <p:cNvSpPr/>
            <p:nvPr/>
          </p:nvSpPr>
          <p:spPr>
            <a:xfrm flipH="1">
              <a:off x="4343770" y="3390273"/>
              <a:ext cx="62300" cy="52075"/>
            </a:xfrm>
            <a:custGeom>
              <a:avLst/>
              <a:gdLst/>
              <a:ahLst/>
              <a:cxnLst/>
              <a:rect l="l" t="t" r="r" b="b"/>
              <a:pathLst>
                <a:path w="2492" h="2083" extrusionOk="0">
                  <a:moveTo>
                    <a:pt x="2363" y="1"/>
                  </a:moveTo>
                  <a:cubicBezTo>
                    <a:pt x="2325" y="1"/>
                    <a:pt x="2289" y="24"/>
                    <a:pt x="2280" y="82"/>
                  </a:cubicBezTo>
                  <a:cubicBezTo>
                    <a:pt x="2164" y="665"/>
                    <a:pt x="2176" y="1263"/>
                    <a:pt x="2178" y="1842"/>
                  </a:cubicBezTo>
                  <a:lnTo>
                    <a:pt x="2178" y="1842"/>
                  </a:lnTo>
                  <a:cubicBezTo>
                    <a:pt x="1501" y="1672"/>
                    <a:pt x="849" y="1442"/>
                    <a:pt x="191" y="1228"/>
                  </a:cubicBezTo>
                  <a:cubicBezTo>
                    <a:pt x="182" y="1227"/>
                    <a:pt x="174" y="1226"/>
                    <a:pt x="166" y="1226"/>
                  </a:cubicBezTo>
                  <a:cubicBezTo>
                    <a:pt x="37" y="1226"/>
                    <a:pt x="0" y="1405"/>
                    <a:pt x="113" y="1455"/>
                  </a:cubicBezTo>
                  <a:cubicBezTo>
                    <a:pt x="835" y="1652"/>
                    <a:pt x="1534" y="1903"/>
                    <a:pt x="2256" y="2076"/>
                  </a:cubicBezTo>
                  <a:cubicBezTo>
                    <a:pt x="2269" y="2080"/>
                    <a:pt x="2282" y="2082"/>
                    <a:pt x="2294" y="2082"/>
                  </a:cubicBezTo>
                  <a:cubicBezTo>
                    <a:pt x="2353" y="2082"/>
                    <a:pt x="2405" y="2039"/>
                    <a:pt x="2405" y="1975"/>
                  </a:cubicBezTo>
                  <a:cubicBezTo>
                    <a:pt x="2382" y="1354"/>
                    <a:pt x="2352" y="757"/>
                    <a:pt x="2477" y="136"/>
                  </a:cubicBezTo>
                  <a:cubicBezTo>
                    <a:pt x="2492" y="59"/>
                    <a:pt x="2424" y="1"/>
                    <a:pt x="2363" y="1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721;p32">
              <a:extLst>
                <a:ext uri="{FF2B5EF4-FFF2-40B4-BE49-F238E27FC236}">
                  <a16:creationId xmlns:a16="http://schemas.microsoft.com/office/drawing/2014/main" id="{3BD98EB0-1BC9-176E-074F-AC10874ABFDB}"/>
                </a:ext>
              </a:extLst>
            </p:cNvPr>
            <p:cNvSpPr/>
            <p:nvPr/>
          </p:nvSpPr>
          <p:spPr>
            <a:xfrm flipH="1">
              <a:off x="4397570" y="3338898"/>
              <a:ext cx="8675" cy="6875"/>
            </a:xfrm>
            <a:custGeom>
              <a:avLst/>
              <a:gdLst/>
              <a:ahLst/>
              <a:cxnLst/>
              <a:rect l="l" t="t" r="r" b="b"/>
              <a:pathLst>
                <a:path w="347" h="275" extrusionOk="0">
                  <a:moveTo>
                    <a:pt x="174" y="0"/>
                  </a:moveTo>
                  <a:cubicBezTo>
                    <a:pt x="1" y="0"/>
                    <a:pt x="1" y="275"/>
                    <a:pt x="174" y="275"/>
                  </a:cubicBezTo>
                  <a:cubicBezTo>
                    <a:pt x="347" y="275"/>
                    <a:pt x="347" y="0"/>
                    <a:pt x="174" y="0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722;p32">
              <a:extLst>
                <a:ext uri="{FF2B5EF4-FFF2-40B4-BE49-F238E27FC236}">
                  <a16:creationId xmlns:a16="http://schemas.microsoft.com/office/drawing/2014/main" id="{52F6725E-ED96-0B7D-B071-4710F9F98F35}"/>
                </a:ext>
              </a:extLst>
            </p:cNvPr>
            <p:cNvSpPr/>
            <p:nvPr/>
          </p:nvSpPr>
          <p:spPr>
            <a:xfrm flipH="1">
              <a:off x="4393820" y="3320823"/>
              <a:ext cx="8100" cy="6300"/>
            </a:xfrm>
            <a:custGeom>
              <a:avLst/>
              <a:gdLst/>
              <a:ahLst/>
              <a:cxnLst/>
              <a:rect l="l" t="t" r="r" b="b"/>
              <a:pathLst>
                <a:path w="324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23" y="251"/>
                    <a:pt x="323" y="1"/>
                    <a:pt x="174" y="1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723;p32">
              <a:extLst>
                <a:ext uri="{FF2B5EF4-FFF2-40B4-BE49-F238E27FC236}">
                  <a16:creationId xmlns:a16="http://schemas.microsoft.com/office/drawing/2014/main" id="{9102EFA0-FBD4-BFEE-4F06-E3353855B758}"/>
                </a:ext>
              </a:extLst>
            </p:cNvPr>
            <p:cNvSpPr/>
            <p:nvPr/>
          </p:nvSpPr>
          <p:spPr>
            <a:xfrm flipH="1">
              <a:off x="4490245" y="3308448"/>
              <a:ext cx="8075" cy="6875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73" y="0"/>
                  </a:moveTo>
                  <a:cubicBezTo>
                    <a:pt x="0" y="0"/>
                    <a:pt x="0" y="275"/>
                    <a:pt x="173" y="275"/>
                  </a:cubicBezTo>
                  <a:cubicBezTo>
                    <a:pt x="323" y="275"/>
                    <a:pt x="323" y="0"/>
                    <a:pt x="173" y="0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724;p32">
              <a:extLst>
                <a:ext uri="{FF2B5EF4-FFF2-40B4-BE49-F238E27FC236}">
                  <a16:creationId xmlns:a16="http://schemas.microsoft.com/office/drawing/2014/main" id="{0F7FCEB8-DF97-B516-A2C4-EBD683CAC8A3}"/>
                </a:ext>
              </a:extLst>
            </p:cNvPr>
            <p:cNvSpPr/>
            <p:nvPr/>
          </p:nvSpPr>
          <p:spPr>
            <a:xfrm flipH="1">
              <a:off x="4454120" y="3354998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1"/>
                    <a:pt x="179" y="251"/>
                  </a:cubicBezTo>
                  <a:cubicBezTo>
                    <a:pt x="352" y="251"/>
                    <a:pt x="352" y="1"/>
                    <a:pt x="179" y="1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725;p32">
              <a:extLst>
                <a:ext uri="{FF2B5EF4-FFF2-40B4-BE49-F238E27FC236}">
                  <a16:creationId xmlns:a16="http://schemas.microsoft.com/office/drawing/2014/main" id="{B94F6496-F426-E910-0CFD-DC4F56306294}"/>
                </a:ext>
              </a:extLst>
            </p:cNvPr>
            <p:cNvSpPr/>
            <p:nvPr/>
          </p:nvSpPr>
          <p:spPr>
            <a:xfrm flipH="1">
              <a:off x="4439795" y="3360073"/>
              <a:ext cx="8825" cy="6900"/>
            </a:xfrm>
            <a:custGeom>
              <a:avLst/>
              <a:gdLst/>
              <a:ahLst/>
              <a:cxnLst/>
              <a:rect l="l" t="t" r="r" b="b"/>
              <a:pathLst>
                <a:path w="353" h="276" extrusionOk="0">
                  <a:moveTo>
                    <a:pt x="173" y="1"/>
                  </a:moveTo>
                  <a:cubicBezTo>
                    <a:pt x="0" y="1"/>
                    <a:pt x="0" y="275"/>
                    <a:pt x="173" y="275"/>
                  </a:cubicBezTo>
                  <a:cubicBezTo>
                    <a:pt x="352" y="275"/>
                    <a:pt x="352" y="1"/>
                    <a:pt x="173" y="1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726;p32">
              <a:extLst>
                <a:ext uri="{FF2B5EF4-FFF2-40B4-BE49-F238E27FC236}">
                  <a16:creationId xmlns:a16="http://schemas.microsoft.com/office/drawing/2014/main" id="{8C756BDB-923F-8A68-778B-48E9AB372896}"/>
                </a:ext>
              </a:extLst>
            </p:cNvPr>
            <p:cNvSpPr/>
            <p:nvPr/>
          </p:nvSpPr>
          <p:spPr>
            <a:xfrm flipH="1">
              <a:off x="4327270" y="3432773"/>
              <a:ext cx="8825" cy="6875"/>
            </a:xfrm>
            <a:custGeom>
              <a:avLst/>
              <a:gdLst/>
              <a:ahLst/>
              <a:cxnLst/>
              <a:rect l="l" t="t" r="r" b="b"/>
              <a:pathLst>
                <a:path w="353" h="275" extrusionOk="0">
                  <a:moveTo>
                    <a:pt x="180" y="0"/>
                  </a:moveTo>
                  <a:cubicBezTo>
                    <a:pt x="0" y="0"/>
                    <a:pt x="0" y="275"/>
                    <a:pt x="180" y="275"/>
                  </a:cubicBezTo>
                  <a:cubicBezTo>
                    <a:pt x="353" y="275"/>
                    <a:pt x="353" y="0"/>
                    <a:pt x="180" y="0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727;p32">
              <a:extLst>
                <a:ext uri="{FF2B5EF4-FFF2-40B4-BE49-F238E27FC236}">
                  <a16:creationId xmlns:a16="http://schemas.microsoft.com/office/drawing/2014/main" id="{0DBEA44E-7AB4-4677-42E6-22CF0F927D66}"/>
                </a:ext>
              </a:extLst>
            </p:cNvPr>
            <p:cNvSpPr/>
            <p:nvPr/>
          </p:nvSpPr>
          <p:spPr>
            <a:xfrm flipH="1">
              <a:off x="4356520" y="3450223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1"/>
                    <a:pt x="173" y="251"/>
                  </a:cubicBezTo>
                  <a:cubicBezTo>
                    <a:pt x="347" y="251"/>
                    <a:pt x="347" y="1"/>
                    <a:pt x="173" y="1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1" name="Google Shape;728;p32">
            <a:extLst>
              <a:ext uri="{FF2B5EF4-FFF2-40B4-BE49-F238E27FC236}">
                <a16:creationId xmlns:a16="http://schemas.microsoft.com/office/drawing/2014/main" id="{0A0A0C4F-29A9-ECD7-FAB6-D3E364EE8797}"/>
              </a:ext>
            </a:extLst>
          </p:cNvPr>
          <p:cNvGrpSpPr/>
          <p:nvPr/>
        </p:nvGrpSpPr>
        <p:grpSpPr>
          <a:xfrm>
            <a:off x="9985252" y="5226117"/>
            <a:ext cx="2418199" cy="1604863"/>
            <a:chOff x="7864278" y="4137775"/>
            <a:chExt cx="1813649" cy="1203647"/>
          </a:xfrm>
        </p:grpSpPr>
        <p:sp>
          <p:nvSpPr>
            <p:cNvPr id="162" name="Google Shape;729;p32">
              <a:extLst>
                <a:ext uri="{FF2B5EF4-FFF2-40B4-BE49-F238E27FC236}">
                  <a16:creationId xmlns:a16="http://schemas.microsoft.com/office/drawing/2014/main" id="{CC5D8577-DB80-F4B7-4D96-053796946BA2}"/>
                </a:ext>
              </a:extLst>
            </p:cNvPr>
            <p:cNvSpPr/>
            <p:nvPr/>
          </p:nvSpPr>
          <p:spPr>
            <a:xfrm flipH="1">
              <a:off x="8167653" y="4137775"/>
              <a:ext cx="1510274" cy="1203647"/>
            </a:xfrm>
            <a:custGeom>
              <a:avLst/>
              <a:gdLst/>
              <a:ahLst/>
              <a:cxnLst/>
              <a:rect l="l" t="t" r="r" b="b"/>
              <a:pathLst>
                <a:path w="12949" h="10320" extrusionOk="0">
                  <a:moveTo>
                    <a:pt x="5030" y="0"/>
                  </a:moveTo>
                  <a:cubicBezTo>
                    <a:pt x="4569" y="0"/>
                    <a:pt x="4094" y="82"/>
                    <a:pt x="3620" y="273"/>
                  </a:cubicBezTo>
                  <a:cubicBezTo>
                    <a:pt x="1" y="1761"/>
                    <a:pt x="2204" y="7343"/>
                    <a:pt x="3466" y="8434"/>
                  </a:cubicBezTo>
                  <a:cubicBezTo>
                    <a:pt x="4280" y="9135"/>
                    <a:pt x="5185" y="9755"/>
                    <a:pt x="6294" y="10094"/>
                  </a:cubicBezTo>
                  <a:cubicBezTo>
                    <a:pt x="6796" y="10237"/>
                    <a:pt x="7348" y="10319"/>
                    <a:pt x="7918" y="10319"/>
                  </a:cubicBezTo>
                  <a:cubicBezTo>
                    <a:pt x="8631" y="10319"/>
                    <a:pt x="9373" y="10190"/>
                    <a:pt x="10084" y="9886"/>
                  </a:cubicBezTo>
                  <a:cubicBezTo>
                    <a:pt x="11383" y="9361"/>
                    <a:pt x="12536" y="8248"/>
                    <a:pt x="12763" y="7099"/>
                  </a:cubicBezTo>
                  <a:cubicBezTo>
                    <a:pt x="12948" y="6212"/>
                    <a:pt x="12573" y="5439"/>
                    <a:pt x="12043" y="4837"/>
                  </a:cubicBezTo>
                  <a:cubicBezTo>
                    <a:pt x="11496" y="4249"/>
                    <a:pt x="10799" y="3797"/>
                    <a:pt x="10179" y="3254"/>
                  </a:cubicBezTo>
                  <a:cubicBezTo>
                    <a:pt x="9275" y="2462"/>
                    <a:pt x="8578" y="1499"/>
                    <a:pt x="7560" y="820"/>
                  </a:cubicBezTo>
                  <a:cubicBezTo>
                    <a:pt x="6874" y="351"/>
                    <a:pt x="5983" y="0"/>
                    <a:pt x="5030" y="0"/>
                  </a:cubicBezTo>
                  <a:close/>
                </a:path>
              </a:pathLst>
            </a:custGeom>
            <a:solidFill>
              <a:srgbClr val="FFB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730;p32">
              <a:extLst>
                <a:ext uri="{FF2B5EF4-FFF2-40B4-BE49-F238E27FC236}">
                  <a16:creationId xmlns:a16="http://schemas.microsoft.com/office/drawing/2014/main" id="{2E87A94A-E55B-04A0-9E67-6CBF625CA1DE}"/>
                </a:ext>
              </a:extLst>
            </p:cNvPr>
            <p:cNvSpPr/>
            <p:nvPr/>
          </p:nvSpPr>
          <p:spPr>
            <a:xfrm flipH="1">
              <a:off x="8453161" y="4826725"/>
              <a:ext cx="180547" cy="48869"/>
            </a:xfrm>
            <a:custGeom>
              <a:avLst/>
              <a:gdLst/>
              <a:ahLst/>
              <a:cxnLst/>
              <a:rect l="l" t="t" r="r" b="b"/>
              <a:pathLst>
                <a:path w="1548" h="419" extrusionOk="0">
                  <a:moveTo>
                    <a:pt x="127" y="0"/>
                  </a:moveTo>
                  <a:cubicBezTo>
                    <a:pt x="46" y="0"/>
                    <a:pt x="1" y="85"/>
                    <a:pt x="1" y="152"/>
                  </a:cubicBezTo>
                  <a:cubicBezTo>
                    <a:pt x="1" y="247"/>
                    <a:pt x="55" y="305"/>
                    <a:pt x="150" y="305"/>
                  </a:cubicBezTo>
                  <a:cubicBezTo>
                    <a:pt x="566" y="342"/>
                    <a:pt x="982" y="378"/>
                    <a:pt x="1394" y="419"/>
                  </a:cubicBezTo>
                  <a:cubicBezTo>
                    <a:pt x="1471" y="419"/>
                    <a:pt x="1548" y="342"/>
                    <a:pt x="1548" y="265"/>
                  </a:cubicBezTo>
                  <a:cubicBezTo>
                    <a:pt x="1548" y="174"/>
                    <a:pt x="1471" y="115"/>
                    <a:pt x="1394" y="115"/>
                  </a:cubicBezTo>
                  <a:cubicBezTo>
                    <a:pt x="982" y="79"/>
                    <a:pt x="566" y="39"/>
                    <a:pt x="150" y="2"/>
                  </a:cubicBezTo>
                  <a:cubicBezTo>
                    <a:pt x="142" y="1"/>
                    <a:pt x="134" y="0"/>
                    <a:pt x="127" y="0"/>
                  </a:cubicBezTo>
                  <a:close/>
                </a:path>
              </a:pathLst>
            </a:custGeom>
            <a:solidFill>
              <a:srgbClr val="FEA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731;p32">
              <a:extLst>
                <a:ext uri="{FF2B5EF4-FFF2-40B4-BE49-F238E27FC236}">
                  <a16:creationId xmlns:a16="http://schemas.microsoft.com/office/drawing/2014/main" id="{C27A7C94-4921-4267-005B-461805A13296}"/>
                </a:ext>
              </a:extLst>
            </p:cNvPr>
            <p:cNvSpPr/>
            <p:nvPr/>
          </p:nvSpPr>
          <p:spPr>
            <a:xfrm flipH="1">
              <a:off x="8288474" y="4789519"/>
              <a:ext cx="149523" cy="46536"/>
            </a:xfrm>
            <a:custGeom>
              <a:avLst/>
              <a:gdLst/>
              <a:ahLst/>
              <a:cxnLst/>
              <a:rect l="l" t="t" r="r" b="b"/>
              <a:pathLst>
                <a:path w="1282" h="399" extrusionOk="0">
                  <a:moveTo>
                    <a:pt x="150" y="0"/>
                  </a:moveTo>
                  <a:cubicBezTo>
                    <a:pt x="73" y="0"/>
                    <a:pt x="1" y="77"/>
                    <a:pt x="1" y="154"/>
                  </a:cubicBezTo>
                  <a:cubicBezTo>
                    <a:pt x="1" y="244"/>
                    <a:pt x="73" y="303"/>
                    <a:pt x="150" y="303"/>
                  </a:cubicBezTo>
                  <a:cubicBezTo>
                    <a:pt x="471" y="339"/>
                    <a:pt x="811" y="358"/>
                    <a:pt x="1132" y="398"/>
                  </a:cubicBezTo>
                  <a:cubicBezTo>
                    <a:pt x="1204" y="398"/>
                    <a:pt x="1281" y="321"/>
                    <a:pt x="1281" y="244"/>
                  </a:cubicBezTo>
                  <a:cubicBezTo>
                    <a:pt x="1281" y="154"/>
                    <a:pt x="1204" y="95"/>
                    <a:pt x="1132" y="95"/>
                  </a:cubicBezTo>
                  <a:cubicBezTo>
                    <a:pt x="811" y="59"/>
                    <a:pt x="471" y="41"/>
                    <a:pt x="150" y="0"/>
                  </a:cubicBezTo>
                  <a:close/>
                </a:path>
              </a:pathLst>
            </a:custGeom>
            <a:solidFill>
              <a:srgbClr val="FEA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732;p32">
              <a:extLst>
                <a:ext uri="{FF2B5EF4-FFF2-40B4-BE49-F238E27FC236}">
                  <a16:creationId xmlns:a16="http://schemas.microsoft.com/office/drawing/2014/main" id="{36A6B1BE-BA58-53FE-ABD9-D2AB7030304C}"/>
                </a:ext>
              </a:extLst>
            </p:cNvPr>
            <p:cNvSpPr/>
            <p:nvPr/>
          </p:nvSpPr>
          <p:spPr>
            <a:xfrm flipH="1">
              <a:off x="8310634" y="4939275"/>
              <a:ext cx="136343" cy="43970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209" y="1"/>
                  </a:moveTo>
                  <a:cubicBezTo>
                    <a:pt x="132" y="1"/>
                    <a:pt x="37" y="37"/>
                    <a:pt x="19" y="114"/>
                  </a:cubicBezTo>
                  <a:cubicBezTo>
                    <a:pt x="1" y="186"/>
                    <a:pt x="37" y="281"/>
                    <a:pt x="132" y="300"/>
                  </a:cubicBezTo>
                  <a:cubicBezTo>
                    <a:pt x="323" y="351"/>
                    <a:pt x="521" y="376"/>
                    <a:pt x="722" y="376"/>
                  </a:cubicBezTo>
                  <a:cubicBezTo>
                    <a:pt x="820" y="376"/>
                    <a:pt x="919" y="370"/>
                    <a:pt x="1019" y="358"/>
                  </a:cubicBezTo>
                  <a:cubicBezTo>
                    <a:pt x="1096" y="358"/>
                    <a:pt x="1168" y="300"/>
                    <a:pt x="1168" y="205"/>
                  </a:cubicBezTo>
                  <a:cubicBezTo>
                    <a:pt x="1168" y="138"/>
                    <a:pt x="1107" y="53"/>
                    <a:pt x="1038" y="53"/>
                  </a:cubicBezTo>
                  <a:cubicBezTo>
                    <a:pt x="1032" y="53"/>
                    <a:pt x="1025" y="54"/>
                    <a:pt x="1019" y="55"/>
                  </a:cubicBezTo>
                  <a:cubicBezTo>
                    <a:pt x="944" y="64"/>
                    <a:pt x="874" y="69"/>
                    <a:pt x="806" y="69"/>
                  </a:cubicBezTo>
                  <a:cubicBezTo>
                    <a:pt x="737" y="69"/>
                    <a:pt x="670" y="64"/>
                    <a:pt x="603" y="55"/>
                  </a:cubicBezTo>
                  <a:lnTo>
                    <a:pt x="417" y="55"/>
                  </a:lnTo>
                  <a:cubicBezTo>
                    <a:pt x="340" y="37"/>
                    <a:pt x="286" y="19"/>
                    <a:pt x="209" y="1"/>
                  </a:cubicBezTo>
                  <a:close/>
                </a:path>
              </a:pathLst>
            </a:custGeom>
            <a:solidFill>
              <a:srgbClr val="FEA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733;p32">
              <a:extLst>
                <a:ext uri="{FF2B5EF4-FFF2-40B4-BE49-F238E27FC236}">
                  <a16:creationId xmlns:a16="http://schemas.microsoft.com/office/drawing/2014/main" id="{CF15B213-B7AB-EFA4-6B32-0FCFACE1DB83}"/>
                </a:ext>
              </a:extLst>
            </p:cNvPr>
            <p:cNvSpPr/>
            <p:nvPr/>
          </p:nvSpPr>
          <p:spPr>
            <a:xfrm flipH="1">
              <a:off x="8178722" y="4886557"/>
              <a:ext cx="136343" cy="43970"/>
            </a:xfrm>
            <a:custGeom>
              <a:avLst/>
              <a:gdLst/>
              <a:ahLst/>
              <a:cxnLst/>
              <a:rect l="l" t="t" r="r" b="b"/>
              <a:pathLst>
                <a:path w="1169" h="377" extrusionOk="0">
                  <a:moveTo>
                    <a:pt x="173" y="1"/>
                  </a:moveTo>
                  <a:cubicBezTo>
                    <a:pt x="78" y="1"/>
                    <a:pt x="1" y="73"/>
                    <a:pt x="19" y="168"/>
                  </a:cubicBezTo>
                  <a:cubicBezTo>
                    <a:pt x="19" y="245"/>
                    <a:pt x="78" y="299"/>
                    <a:pt x="173" y="317"/>
                  </a:cubicBezTo>
                  <a:cubicBezTo>
                    <a:pt x="453" y="340"/>
                    <a:pt x="738" y="358"/>
                    <a:pt x="1001" y="376"/>
                  </a:cubicBezTo>
                  <a:cubicBezTo>
                    <a:pt x="1096" y="376"/>
                    <a:pt x="1168" y="299"/>
                    <a:pt x="1168" y="227"/>
                  </a:cubicBezTo>
                  <a:cubicBezTo>
                    <a:pt x="1150" y="132"/>
                    <a:pt x="1096" y="73"/>
                    <a:pt x="1001" y="73"/>
                  </a:cubicBezTo>
                  <a:cubicBezTo>
                    <a:pt x="738" y="55"/>
                    <a:pt x="453" y="37"/>
                    <a:pt x="173" y="1"/>
                  </a:cubicBezTo>
                  <a:close/>
                </a:path>
              </a:pathLst>
            </a:custGeom>
            <a:solidFill>
              <a:srgbClr val="FEA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734;p32">
              <a:extLst>
                <a:ext uri="{FF2B5EF4-FFF2-40B4-BE49-F238E27FC236}">
                  <a16:creationId xmlns:a16="http://schemas.microsoft.com/office/drawing/2014/main" id="{8DE4D635-385C-FDA7-4B58-6F1137908C62}"/>
                </a:ext>
              </a:extLst>
            </p:cNvPr>
            <p:cNvSpPr/>
            <p:nvPr/>
          </p:nvSpPr>
          <p:spPr>
            <a:xfrm flipH="1">
              <a:off x="8196217" y="4707759"/>
              <a:ext cx="169467" cy="58316"/>
            </a:xfrm>
            <a:custGeom>
              <a:avLst/>
              <a:gdLst/>
              <a:ahLst/>
              <a:cxnLst/>
              <a:rect l="l" t="t" r="r" b="b"/>
              <a:pathLst>
                <a:path w="1453" h="500" extrusionOk="0">
                  <a:moveTo>
                    <a:pt x="163" y="0"/>
                  </a:moveTo>
                  <a:cubicBezTo>
                    <a:pt x="91" y="0"/>
                    <a:pt x="38" y="38"/>
                    <a:pt x="19" y="118"/>
                  </a:cubicBezTo>
                  <a:cubicBezTo>
                    <a:pt x="1" y="195"/>
                    <a:pt x="41" y="290"/>
                    <a:pt x="114" y="308"/>
                  </a:cubicBezTo>
                  <a:cubicBezTo>
                    <a:pt x="494" y="362"/>
                    <a:pt x="869" y="421"/>
                    <a:pt x="1245" y="493"/>
                  </a:cubicBezTo>
                  <a:cubicBezTo>
                    <a:pt x="1259" y="497"/>
                    <a:pt x="1273" y="499"/>
                    <a:pt x="1288" y="499"/>
                  </a:cubicBezTo>
                  <a:cubicBezTo>
                    <a:pt x="1353" y="499"/>
                    <a:pt x="1420" y="458"/>
                    <a:pt x="1435" y="380"/>
                  </a:cubicBezTo>
                  <a:cubicBezTo>
                    <a:pt x="1453" y="308"/>
                    <a:pt x="1417" y="213"/>
                    <a:pt x="1322" y="195"/>
                  </a:cubicBezTo>
                  <a:cubicBezTo>
                    <a:pt x="946" y="136"/>
                    <a:pt x="584" y="63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FEA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735;p32">
              <a:extLst>
                <a:ext uri="{FF2B5EF4-FFF2-40B4-BE49-F238E27FC236}">
                  <a16:creationId xmlns:a16="http://schemas.microsoft.com/office/drawing/2014/main" id="{4D48D81C-5B17-3B35-5E6C-BAA4A5864FD7}"/>
                </a:ext>
              </a:extLst>
            </p:cNvPr>
            <p:cNvSpPr/>
            <p:nvPr/>
          </p:nvSpPr>
          <p:spPr>
            <a:xfrm flipH="1">
              <a:off x="7947671" y="4806664"/>
              <a:ext cx="123047" cy="56333"/>
            </a:xfrm>
            <a:custGeom>
              <a:avLst/>
              <a:gdLst/>
              <a:ahLst/>
              <a:cxnLst/>
              <a:rect l="l" t="t" r="r" b="b"/>
              <a:pathLst>
                <a:path w="1055" h="483" extrusionOk="0">
                  <a:moveTo>
                    <a:pt x="156" y="1"/>
                  </a:moveTo>
                  <a:cubicBezTo>
                    <a:pt x="88" y="1"/>
                    <a:pt x="33" y="42"/>
                    <a:pt x="18" y="120"/>
                  </a:cubicBezTo>
                  <a:cubicBezTo>
                    <a:pt x="0" y="192"/>
                    <a:pt x="37" y="287"/>
                    <a:pt x="113" y="306"/>
                  </a:cubicBezTo>
                  <a:lnTo>
                    <a:pt x="846" y="477"/>
                  </a:lnTo>
                  <a:cubicBezTo>
                    <a:pt x="859" y="481"/>
                    <a:pt x="873" y="482"/>
                    <a:pt x="887" y="482"/>
                  </a:cubicBezTo>
                  <a:cubicBezTo>
                    <a:pt x="953" y="482"/>
                    <a:pt x="1021" y="446"/>
                    <a:pt x="1036" y="382"/>
                  </a:cubicBezTo>
                  <a:cubicBezTo>
                    <a:pt x="1054" y="287"/>
                    <a:pt x="1018" y="211"/>
                    <a:pt x="923" y="192"/>
                  </a:cubicBezTo>
                  <a:cubicBezTo>
                    <a:pt x="679" y="120"/>
                    <a:pt x="430" y="61"/>
                    <a:pt x="204" y="7"/>
                  </a:cubicBezTo>
                  <a:cubicBezTo>
                    <a:pt x="188" y="3"/>
                    <a:pt x="172" y="1"/>
                    <a:pt x="156" y="1"/>
                  </a:cubicBezTo>
                  <a:close/>
                </a:path>
              </a:pathLst>
            </a:custGeom>
            <a:solidFill>
              <a:srgbClr val="FEA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736;p32">
              <a:extLst>
                <a:ext uri="{FF2B5EF4-FFF2-40B4-BE49-F238E27FC236}">
                  <a16:creationId xmlns:a16="http://schemas.microsoft.com/office/drawing/2014/main" id="{6334F63B-BA93-9B3F-34B2-161ACF1FDCD6}"/>
                </a:ext>
              </a:extLst>
            </p:cNvPr>
            <p:cNvSpPr/>
            <p:nvPr/>
          </p:nvSpPr>
          <p:spPr>
            <a:xfrm flipH="1">
              <a:off x="8055323" y="5022318"/>
              <a:ext cx="114650" cy="43854"/>
            </a:xfrm>
            <a:custGeom>
              <a:avLst/>
              <a:gdLst/>
              <a:ahLst/>
              <a:cxnLst/>
              <a:rect l="l" t="t" r="r" b="b"/>
              <a:pathLst>
                <a:path w="983" h="376" extrusionOk="0">
                  <a:moveTo>
                    <a:pt x="178" y="0"/>
                  </a:moveTo>
                  <a:cubicBezTo>
                    <a:pt x="109" y="0"/>
                    <a:pt x="35" y="50"/>
                    <a:pt x="19" y="117"/>
                  </a:cubicBezTo>
                  <a:cubicBezTo>
                    <a:pt x="1" y="194"/>
                    <a:pt x="37" y="266"/>
                    <a:pt x="132" y="307"/>
                  </a:cubicBezTo>
                  <a:cubicBezTo>
                    <a:pt x="295" y="346"/>
                    <a:pt x="458" y="376"/>
                    <a:pt x="628" y="376"/>
                  </a:cubicBezTo>
                  <a:cubicBezTo>
                    <a:pt x="694" y="376"/>
                    <a:pt x="761" y="371"/>
                    <a:pt x="829" y="361"/>
                  </a:cubicBezTo>
                  <a:cubicBezTo>
                    <a:pt x="869" y="361"/>
                    <a:pt x="906" y="361"/>
                    <a:pt x="942" y="325"/>
                  </a:cubicBezTo>
                  <a:cubicBezTo>
                    <a:pt x="964" y="307"/>
                    <a:pt x="983" y="248"/>
                    <a:pt x="983" y="212"/>
                  </a:cubicBezTo>
                  <a:cubicBezTo>
                    <a:pt x="983" y="135"/>
                    <a:pt x="906" y="58"/>
                    <a:pt x="829" y="58"/>
                  </a:cubicBezTo>
                  <a:cubicBezTo>
                    <a:pt x="772" y="69"/>
                    <a:pt x="716" y="75"/>
                    <a:pt x="662" y="75"/>
                  </a:cubicBezTo>
                  <a:cubicBezTo>
                    <a:pt x="608" y="75"/>
                    <a:pt x="557" y="69"/>
                    <a:pt x="512" y="58"/>
                  </a:cubicBezTo>
                  <a:lnTo>
                    <a:pt x="453" y="58"/>
                  </a:lnTo>
                  <a:cubicBezTo>
                    <a:pt x="417" y="58"/>
                    <a:pt x="399" y="58"/>
                    <a:pt x="376" y="40"/>
                  </a:cubicBezTo>
                  <a:cubicBezTo>
                    <a:pt x="322" y="40"/>
                    <a:pt x="263" y="22"/>
                    <a:pt x="209" y="4"/>
                  </a:cubicBezTo>
                  <a:cubicBezTo>
                    <a:pt x="199" y="1"/>
                    <a:pt x="189" y="0"/>
                    <a:pt x="178" y="0"/>
                  </a:cubicBezTo>
                  <a:close/>
                </a:path>
              </a:pathLst>
            </a:custGeom>
            <a:solidFill>
              <a:srgbClr val="FEA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737;p32">
              <a:extLst>
                <a:ext uri="{FF2B5EF4-FFF2-40B4-BE49-F238E27FC236}">
                  <a16:creationId xmlns:a16="http://schemas.microsoft.com/office/drawing/2014/main" id="{FD06FF8E-D96D-9D48-C73C-8A96E3F06DCE}"/>
                </a:ext>
              </a:extLst>
            </p:cNvPr>
            <p:cNvSpPr/>
            <p:nvPr/>
          </p:nvSpPr>
          <p:spPr>
            <a:xfrm flipH="1">
              <a:off x="7864278" y="4916649"/>
              <a:ext cx="107768" cy="49685"/>
            </a:xfrm>
            <a:custGeom>
              <a:avLst/>
              <a:gdLst/>
              <a:ahLst/>
              <a:cxnLst/>
              <a:rect l="l" t="t" r="r" b="b"/>
              <a:pathLst>
                <a:path w="924" h="426" extrusionOk="0">
                  <a:moveTo>
                    <a:pt x="169" y="0"/>
                  </a:moveTo>
                  <a:cubicBezTo>
                    <a:pt x="102" y="0"/>
                    <a:pt x="34" y="39"/>
                    <a:pt x="18" y="118"/>
                  </a:cubicBezTo>
                  <a:cubicBezTo>
                    <a:pt x="0" y="195"/>
                    <a:pt x="37" y="285"/>
                    <a:pt x="113" y="308"/>
                  </a:cubicBezTo>
                  <a:cubicBezTo>
                    <a:pt x="322" y="344"/>
                    <a:pt x="512" y="380"/>
                    <a:pt x="715" y="421"/>
                  </a:cubicBezTo>
                  <a:cubicBezTo>
                    <a:pt x="727" y="424"/>
                    <a:pt x="740" y="425"/>
                    <a:pt x="753" y="425"/>
                  </a:cubicBezTo>
                  <a:cubicBezTo>
                    <a:pt x="820" y="425"/>
                    <a:pt x="890" y="387"/>
                    <a:pt x="905" y="326"/>
                  </a:cubicBezTo>
                  <a:cubicBezTo>
                    <a:pt x="923" y="249"/>
                    <a:pt x="887" y="154"/>
                    <a:pt x="792" y="136"/>
                  </a:cubicBezTo>
                  <a:cubicBezTo>
                    <a:pt x="602" y="100"/>
                    <a:pt x="398" y="41"/>
                    <a:pt x="208" y="5"/>
                  </a:cubicBezTo>
                  <a:cubicBezTo>
                    <a:pt x="196" y="2"/>
                    <a:pt x="182" y="0"/>
                    <a:pt x="169" y="0"/>
                  </a:cubicBezTo>
                  <a:close/>
                </a:path>
              </a:pathLst>
            </a:custGeom>
            <a:solidFill>
              <a:srgbClr val="FEA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738;p32">
              <a:extLst>
                <a:ext uri="{FF2B5EF4-FFF2-40B4-BE49-F238E27FC236}">
                  <a16:creationId xmlns:a16="http://schemas.microsoft.com/office/drawing/2014/main" id="{C1212E17-2156-4B5D-05BB-1836C3DAA78D}"/>
                </a:ext>
              </a:extLst>
            </p:cNvPr>
            <p:cNvSpPr/>
            <p:nvPr/>
          </p:nvSpPr>
          <p:spPr>
            <a:xfrm flipH="1">
              <a:off x="8385046" y="5118656"/>
              <a:ext cx="129929" cy="49219"/>
            </a:xfrm>
            <a:custGeom>
              <a:avLst/>
              <a:gdLst/>
              <a:ahLst/>
              <a:cxnLst/>
              <a:rect l="l" t="t" r="r" b="b"/>
              <a:pathLst>
                <a:path w="1114" h="422" extrusionOk="0">
                  <a:moveTo>
                    <a:pt x="162" y="1"/>
                  </a:moveTo>
                  <a:cubicBezTo>
                    <a:pt x="89" y="1"/>
                    <a:pt x="33" y="37"/>
                    <a:pt x="18" y="101"/>
                  </a:cubicBezTo>
                  <a:cubicBezTo>
                    <a:pt x="0" y="177"/>
                    <a:pt x="37" y="291"/>
                    <a:pt x="113" y="291"/>
                  </a:cubicBezTo>
                  <a:cubicBezTo>
                    <a:pt x="376" y="345"/>
                    <a:pt x="643" y="386"/>
                    <a:pt x="905" y="422"/>
                  </a:cubicBezTo>
                  <a:cubicBezTo>
                    <a:pt x="982" y="422"/>
                    <a:pt x="1072" y="404"/>
                    <a:pt x="1095" y="309"/>
                  </a:cubicBezTo>
                  <a:cubicBezTo>
                    <a:pt x="1113" y="232"/>
                    <a:pt x="1072" y="137"/>
                    <a:pt x="982" y="119"/>
                  </a:cubicBezTo>
                  <a:cubicBezTo>
                    <a:pt x="715" y="82"/>
                    <a:pt x="453" y="46"/>
                    <a:pt x="208" y="6"/>
                  </a:cubicBezTo>
                  <a:cubicBezTo>
                    <a:pt x="192" y="2"/>
                    <a:pt x="177" y="1"/>
                    <a:pt x="162" y="1"/>
                  </a:cubicBezTo>
                  <a:close/>
                </a:path>
              </a:pathLst>
            </a:custGeom>
            <a:solidFill>
              <a:srgbClr val="FEA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739;p32">
              <a:extLst>
                <a:ext uri="{FF2B5EF4-FFF2-40B4-BE49-F238E27FC236}">
                  <a16:creationId xmlns:a16="http://schemas.microsoft.com/office/drawing/2014/main" id="{11CB4B20-0ABF-2658-042C-0D1230960C8D}"/>
                </a:ext>
              </a:extLst>
            </p:cNvPr>
            <p:cNvSpPr/>
            <p:nvPr/>
          </p:nvSpPr>
          <p:spPr>
            <a:xfrm flipH="1">
              <a:off x="8600935" y="5007389"/>
              <a:ext cx="140426" cy="50735"/>
            </a:xfrm>
            <a:custGeom>
              <a:avLst/>
              <a:gdLst/>
              <a:ahLst/>
              <a:cxnLst/>
              <a:rect l="l" t="t" r="r" b="b"/>
              <a:pathLst>
                <a:path w="1204" h="435" extrusionOk="0">
                  <a:moveTo>
                    <a:pt x="209" y="1"/>
                  </a:moveTo>
                  <a:cubicBezTo>
                    <a:pt x="132" y="1"/>
                    <a:pt x="37" y="19"/>
                    <a:pt x="19" y="114"/>
                  </a:cubicBezTo>
                  <a:cubicBezTo>
                    <a:pt x="1" y="186"/>
                    <a:pt x="37" y="281"/>
                    <a:pt x="132" y="299"/>
                  </a:cubicBezTo>
                  <a:cubicBezTo>
                    <a:pt x="412" y="340"/>
                    <a:pt x="697" y="376"/>
                    <a:pt x="1000" y="435"/>
                  </a:cubicBezTo>
                  <a:cubicBezTo>
                    <a:pt x="1073" y="435"/>
                    <a:pt x="1168" y="412"/>
                    <a:pt x="1186" y="322"/>
                  </a:cubicBezTo>
                  <a:cubicBezTo>
                    <a:pt x="1204" y="245"/>
                    <a:pt x="1168" y="150"/>
                    <a:pt x="1073" y="132"/>
                  </a:cubicBezTo>
                  <a:cubicBezTo>
                    <a:pt x="792" y="96"/>
                    <a:pt x="489" y="55"/>
                    <a:pt x="209" y="1"/>
                  </a:cubicBezTo>
                  <a:close/>
                </a:path>
              </a:pathLst>
            </a:custGeom>
            <a:solidFill>
              <a:srgbClr val="FEA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740;p32">
              <a:extLst>
                <a:ext uri="{FF2B5EF4-FFF2-40B4-BE49-F238E27FC236}">
                  <a16:creationId xmlns:a16="http://schemas.microsoft.com/office/drawing/2014/main" id="{9CCCD5EE-4BBE-A6A8-5251-CDFC38E103C0}"/>
                </a:ext>
              </a:extLst>
            </p:cNvPr>
            <p:cNvSpPr/>
            <p:nvPr/>
          </p:nvSpPr>
          <p:spPr>
            <a:xfrm flipH="1">
              <a:off x="8192018" y="5099179"/>
              <a:ext cx="138326" cy="60299"/>
            </a:xfrm>
            <a:custGeom>
              <a:avLst/>
              <a:gdLst/>
              <a:ahLst/>
              <a:cxnLst/>
              <a:rect l="l" t="t" r="r" b="b"/>
              <a:pathLst>
                <a:path w="1186" h="517" extrusionOk="0">
                  <a:moveTo>
                    <a:pt x="168" y="1"/>
                  </a:moveTo>
                  <a:cubicBezTo>
                    <a:pt x="102" y="1"/>
                    <a:pt x="34" y="36"/>
                    <a:pt x="19" y="100"/>
                  </a:cubicBezTo>
                  <a:cubicBezTo>
                    <a:pt x="1" y="191"/>
                    <a:pt x="55" y="268"/>
                    <a:pt x="132" y="286"/>
                  </a:cubicBezTo>
                  <a:cubicBezTo>
                    <a:pt x="417" y="363"/>
                    <a:pt x="697" y="439"/>
                    <a:pt x="982" y="512"/>
                  </a:cubicBezTo>
                  <a:cubicBezTo>
                    <a:pt x="994" y="515"/>
                    <a:pt x="1007" y="516"/>
                    <a:pt x="1020" y="516"/>
                  </a:cubicBezTo>
                  <a:cubicBezTo>
                    <a:pt x="1084" y="516"/>
                    <a:pt x="1153" y="478"/>
                    <a:pt x="1168" y="399"/>
                  </a:cubicBezTo>
                  <a:cubicBezTo>
                    <a:pt x="1186" y="326"/>
                    <a:pt x="1132" y="249"/>
                    <a:pt x="1055" y="213"/>
                  </a:cubicBezTo>
                  <a:cubicBezTo>
                    <a:pt x="774" y="136"/>
                    <a:pt x="489" y="78"/>
                    <a:pt x="209" y="5"/>
                  </a:cubicBezTo>
                  <a:cubicBezTo>
                    <a:pt x="196" y="2"/>
                    <a:pt x="182" y="1"/>
                    <a:pt x="168" y="1"/>
                  </a:cubicBezTo>
                  <a:close/>
                </a:path>
              </a:pathLst>
            </a:custGeom>
            <a:solidFill>
              <a:srgbClr val="FEA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741;p32">
              <a:extLst>
                <a:ext uri="{FF2B5EF4-FFF2-40B4-BE49-F238E27FC236}">
                  <a16:creationId xmlns:a16="http://schemas.microsoft.com/office/drawing/2014/main" id="{896F0801-5FF5-CF8E-253A-F52B37EA8FC1}"/>
                </a:ext>
              </a:extLst>
            </p:cNvPr>
            <p:cNvSpPr/>
            <p:nvPr/>
          </p:nvSpPr>
          <p:spPr>
            <a:xfrm flipH="1">
              <a:off x="7915013" y="5117723"/>
              <a:ext cx="111967" cy="48053"/>
            </a:xfrm>
            <a:custGeom>
              <a:avLst/>
              <a:gdLst/>
              <a:ahLst/>
              <a:cxnLst/>
              <a:rect l="l" t="t" r="r" b="b"/>
              <a:pathLst>
                <a:path w="960" h="412" extrusionOk="0">
                  <a:moveTo>
                    <a:pt x="151" y="0"/>
                  </a:moveTo>
                  <a:cubicBezTo>
                    <a:pt x="132" y="0"/>
                    <a:pt x="114" y="5"/>
                    <a:pt x="96" y="14"/>
                  </a:cubicBezTo>
                  <a:cubicBezTo>
                    <a:pt x="55" y="32"/>
                    <a:pt x="19" y="72"/>
                    <a:pt x="19" y="109"/>
                  </a:cubicBezTo>
                  <a:cubicBezTo>
                    <a:pt x="1" y="185"/>
                    <a:pt x="37" y="280"/>
                    <a:pt x="114" y="299"/>
                  </a:cubicBezTo>
                  <a:cubicBezTo>
                    <a:pt x="340" y="335"/>
                    <a:pt x="548" y="371"/>
                    <a:pt x="756" y="412"/>
                  </a:cubicBezTo>
                  <a:cubicBezTo>
                    <a:pt x="793" y="412"/>
                    <a:pt x="829" y="412"/>
                    <a:pt x="869" y="394"/>
                  </a:cubicBezTo>
                  <a:cubicBezTo>
                    <a:pt x="906" y="371"/>
                    <a:pt x="924" y="335"/>
                    <a:pt x="942" y="299"/>
                  </a:cubicBezTo>
                  <a:cubicBezTo>
                    <a:pt x="960" y="222"/>
                    <a:pt x="924" y="127"/>
                    <a:pt x="829" y="109"/>
                  </a:cubicBezTo>
                  <a:cubicBezTo>
                    <a:pt x="621" y="72"/>
                    <a:pt x="417" y="32"/>
                    <a:pt x="209" y="14"/>
                  </a:cubicBezTo>
                  <a:cubicBezTo>
                    <a:pt x="189" y="5"/>
                    <a:pt x="169" y="0"/>
                    <a:pt x="151" y="0"/>
                  </a:cubicBezTo>
                  <a:close/>
                </a:path>
              </a:pathLst>
            </a:custGeom>
            <a:solidFill>
              <a:srgbClr val="FEA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742;p32">
              <a:extLst>
                <a:ext uri="{FF2B5EF4-FFF2-40B4-BE49-F238E27FC236}">
                  <a16:creationId xmlns:a16="http://schemas.microsoft.com/office/drawing/2014/main" id="{910CD3FC-F8A4-3FBA-A2C9-75B9FCC4B729}"/>
                </a:ext>
              </a:extLst>
            </p:cNvPr>
            <p:cNvSpPr/>
            <p:nvPr/>
          </p:nvSpPr>
          <p:spPr>
            <a:xfrm flipH="1">
              <a:off x="8516959" y="4666005"/>
              <a:ext cx="147307" cy="60532"/>
            </a:xfrm>
            <a:custGeom>
              <a:avLst/>
              <a:gdLst/>
              <a:ahLst/>
              <a:cxnLst/>
              <a:rect l="l" t="t" r="r" b="b"/>
              <a:pathLst>
                <a:path w="1263" h="519" extrusionOk="0">
                  <a:moveTo>
                    <a:pt x="159" y="1"/>
                  </a:moveTo>
                  <a:cubicBezTo>
                    <a:pt x="89" y="1"/>
                    <a:pt x="33" y="36"/>
                    <a:pt x="18" y="100"/>
                  </a:cubicBezTo>
                  <a:cubicBezTo>
                    <a:pt x="0" y="195"/>
                    <a:pt x="36" y="268"/>
                    <a:pt x="113" y="286"/>
                  </a:cubicBezTo>
                  <a:cubicBezTo>
                    <a:pt x="430" y="363"/>
                    <a:pt x="751" y="439"/>
                    <a:pt x="1054" y="512"/>
                  </a:cubicBezTo>
                  <a:cubicBezTo>
                    <a:pt x="1069" y="516"/>
                    <a:pt x="1083" y="518"/>
                    <a:pt x="1098" y="518"/>
                  </a:cubicBezTo>
                  <a:cubicBezTo>
                    <a:pt x="1163" y="518"/>
                    <a:pt x="1226" y="480"/>
                    <a:pt x="1244" y="421"/>
                  </a:cubicBezTo>
                  <a:cubicBezTo>
                    <a:pt x="1262" y="326"/>
                    <a:pt x="1222" y="249"/>
                    <a:pt x="1149" y="231"/>
                  </a:cubicBezTo>
                  <a:cubicBezTo>
                    <a:pt x="828" y="154"/>
                    <a:pt x="507" y="82"/>
                    <a:pt x="204" y="5"/>
                  </a:cubicBezTo>
                  <a:cubicBezTo>
                    <a:pt x="188" y="2"/>
                    <a:pt x="173" y="1"/>
                    <a:pt x="159" y="1"/>
                  </a:cubicBezTo>
                  <a:close/>
                </a:path>
              </a:pathLst>
            </a:custGeom>
            <a:solidFill>
              <a:srgbClr val="FEA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743;p32">
              <a:extLst>
                <a:ext uri="{FF2B5EF4-FFF2-40B4-BE49-F238E27FC236}">
                  <a16:creationId xmlns:a16="http://schemas.microsoft.com/office/drawing/2014/main" id="{D6B32245-A2F1-8645-57B7-B945ED7D68E7}"/>
                </a:ext>
              </a:extLst>
            </p:cNvPr>
            <p:cNvSpPr/>
            <p:nvPr/>
          </p:nvSpPr>
          <p:spPr>
            <a:xfrm flipH="1">
              <a:off x="8057423" y="5248585"/>
              <a:ext cx="108235" cy="53768"/>
            </a:xfrm>
            <a:custGeom>
              <a:avLst/>
              <a:gdLst/>
              <a:ahLst/>
              <a:cxnLst/>
              <a:rect l="l" t="t" r="r" b="b"/>
              <a:pathLst>
                <a:path w="928" h="461" extrusionOk="0">
                  <a:moveTo>
                    <a:pt x="179" y="1"/>
                  </a:moveTo>
                  <a:cubicBezTo>
                    <a:pt x="112" y="1"/>
                    <a:pt x="38" y="51"/>
                    <a:pt x="23" y="118"/>
                  </a:cubicBezTo>
                  <a:cubicBezTo>
                    <a:pt x="0" y="194"/>
                    <a:pt x="41" y="289"/>
                    <a:pt x="113" y="308"/>
                  </a:cubicBezTo>
                  <a:cubicBezTo>
                    <a:pt x="321" y="362"/>
                    <a:pt x="511" y="403"/>
                    <a:pt x="719" y="457"/>
                  </a:cubicBezTo>
                  <a:cubicBezTo>
                    <a:pt x="729" y="459"/>
                    <a:pt x="739" y="460"/>
                    <a:pt x="749" y="460"/>
                  </a:cubicBezTo>
                  <a:cubicBezTo>
                    <a:pt x="815" y="460"/>
                    <a:pt x="889" y="411"/>
                    <a:pt x="905" y="344"/>
                  </a:cubicBezTo>
                  <a:cubicBezTo>
                    <a:pt x="927" y="267"/>
                    <a:pt x="887" y="176"/>
                    <a:pt x="792" y="154"/>
                  </a:cubicBezTo>
                  <a:cubicBezTo>
                    <a:pt x="606" y="118"/>
                    <a:pt x="398" y="63"/>
                    <a:pt x="208" y="4"/>
                  </a:cubicBezTo>
                  <a:cubicBezTo>
                    <a:pt x="199" y="2"/>
                    <a:pt x="189" y="1"/>
                    <a:pt x="179" y="1"/>
                  </a:cubicBezTo>
                  <a:close/>
                </a:path>
              </a:pathLst>
            </a:custGeom>
            <a:solidFill>
              <a:srgbClr val="FEA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744;p32">
              <a:extLst>
                <a:ext uri="{FF2B5EF4-FFF2-40B4-BE49-F238E27FC236}">
                  <a16:creationId xmlns:a16="http://schemas.microsoft.com/office/drawing/2014/main" id="{CEEB3379-D411-5AD3-1F2B-E04E9DCCCF8C}"/>
                </a:ext>
              </a:extLst>
            </p:cNvPr>
            <p:cNvSpPr/>
            <p:nvPr/>
          </p:nvSpPr>
          <p:spPr>
            <a:xfrm flipH="1">
              <a:off x="8706371" y="4881309"/>
              <a:ext cx="140542" cy="56217"/>
            </a:xfrm>
            <a:custGeom>
              <a:avLst/>
              <a:gdLst/>
              <a:ahLst/>
              <a:cxnLst/>
              <a:rect l="l" t="t" r="r" b="b"/>
              <a:pathLst>
                <a:path w="1205" h="482" extrusionOk="0">
                  <a:moveTo>
                    <a:pt x="163" y="0"/>
                  </a:moveTo>
                  <a:cubicBezTo>
                    <a:pt x="90" y="0"/>
                    <a:pt x="34" y="39"/>
                    <a:pt x="19" y="118"/>
                  </a:cubicBezTo>
                  <a:cubicBezTo>
                    <a:pt x="1" y="195"/>
                    <a:pt x="37" y="290"/>
                    <a:pt x="114" y="308"/>
                  </a:cubicBezTo>
                  <a:cubicBezTo>
                    <a:pt x="413" y="362"/>
                    <a:pt x="698" y="421"/>
                    <a:pt x="1001" y="475"/>
                  </a:cubicBezTo>
                  <a:cubicBezTo>
                    <a:pt x="1014" y="480"/>
                    <a:pt x="1029" y="482"/>
                    <a:pt x="1043" y="482"/>
                  </a:cubicBezTo>
                  <a:cubicBezTo>
                    <a:pt x="1106" y="482"/>
                    <a:pt x="1171" y="444"/>
                    <a:pt x="1186" y="385"/>
                  </a:cubicBezTo>
                  <a:cubicBezTo>
                    <a:pt x="1204" y="308"/>
                    <a:pt x="1168" y="213"/>
                    <a:pt x="1073" y="195"/>
                  </a:cubicBezTo>
                  <a:cubicBezTo>
                    <a:pt x="793" y="136"/>
                    <a:pt x="489" y="64"/>
                    <a:pt x="209" y="5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FEA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745;p32">
              <a:extLst>
                <a:ext uri="{FF2B5EF4-FFF2-40B4-BE49-F238E27FC236}">
                  <a16:creationId xmlns:a16="http://schemas.microsoft.com/office/drawing/2014/main" id="{AA47843C-DA4D-AE0A-C4B2-5963AB159BD0}"/>
                </a:ext>
              </a:extLst>
            </p:cNvPr>
            <p:cNvSpPr/>
            <p:nvPr/>
          </p:nvSpPr>
          <p:spPr>
            <a:xfrm flipH="1">
              <a:off x="8352389" y="5277044"/>
              <a:ext cx="123047" cy="49685"/>
            </a:xfrm>
            <a:custGeom>
              <a:avLst/>
              <a:gdLst/>
              <a:ahLst/>
              <a:cxnLst/>
              <a:rect l="l" t="t" r="r" b="b"/>
              <a:pathLst>
                <a:path w="1055" h="426" extrusionOk="0">
                  <a:moveTo>
                    <a:pt x="169" y="0"/>
                  </a:moveTo>
                  <a:cubicBezTo>
                    <a:pt x="102" y="0"/>
                    <a:pt x="34" y="39"/>
                    <a:pt x="19" y="118"/>
                  </a:cubicBezTo>
                  <a:cubicBezTo>
                    <a:pt x="1" y="195"/>
                    <a:pt x="37" y="290"/>
                    <a:pt x="132" y="308"/>
                  </a:cubicBezTo>
                  <a:cubicBezTo>
                    <a:pt x="358" y="344"/>
                    <a:pt x="602" y="385"/>
                    <a:pt x="847" y="421"/>
                  </a:cubicBezTo>
                  <a:cubicBezTo>
                    <a:pt x="859" y="424"/>
                    <a:pt x="873" y="425"/>
                    <a:pt x="886" y="425"/>
                  </a:cubicBezTo>
                  <a:cubicBezTo>
                    <a:pt x="953" y="425"/>
                    <a:pt x="1021" y="387"/>
                    <a:pt x="1037" y="308"/>
                  </a:cubicBezTo>
                  <a:cubicBezTo>
                    <a:pt x="1055" y="231"/>
                    <a:pt x="1018" y="136"/>
                    <a:pt x="923" y="118"/>
                  </a:cubicBezTo>
                  <a:cubicBezTo>
                    <a:pt x="679" y="82"/>
                    <a:pt x="453" y="45"/>
                    <a:pt x="209" y="5"/>
                  </a:cubicBezTo>
                  <a:cubicBezTo>
                    <a:pt x="196" y="2"/>
                    <a:pt x="183" y="0"/>
                    <a:pt x="169" y="0"/>
                  </a:cubicBezTo>
                  <a:close/>
                </a:path>
              </a:pathLst>
            </a:custGeom>
            <a:solidFill>
              <a:srgbClr val="FEA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746;p32">
              <a:extLst>
                <a:ext uri="{FF2B5EF4-FFF2-40B4-BE49-F238E27FC236}">
                  <a16:creationId xmlns:a16="http://schemas.microsoft.com/office/drawing/2014/main" id="{E5A15352-457A-F447-5ED6-6486CFE4D8F6}"/>
                </a:ext>
              </a:extLst>
            </p:cNvPr>
            <p:cNvSpPr/>
            <p:nvPr/>
          </p:nvSpPr>
          <p:spPr>
            <a:xfrm flipH="1">
              <a:off x="8605134" y="5141400"/>
              <a:ext cx="138326" cy="48869"/>
            </a:xfrm>
            <a:custGeom>
              <a:avLst/>
              <a:gdLst/>
              <a:ahLst/>
              <a:cxnLst/>
              <a:rect l="l" t="t" r="r" b="b"/>
              <a:pathLst>
                <a:path w="1186" h="419" extrusionOk="0">
                  <a:moveTo>
                    <a:pt x="150" y="1"/>
                  </a:moveTo>
                  <a:cubicBezTo>
                    <a:pt x="73" y="1"/>
                    <a:pt x="1" y="77"/>
                    <a:pt x="1" y="150"/>
                  </a:cubicBezTo>
                  <a:cubicBezTo>
                    <a:pt x="1" y="245"/>
                    <a:pt x="55" y="304"/>
                    <a:pt x="150" y="304"/>
                  </a:cubicBezTo>
                  <a:cubicBezTo>
                    <a:pt x="453" y="340"/>
                    <a:pt x="733" y="376"/>
                    <a:pt x="1037" y="417"/>
                  </a:cubicBezTo>
                  <a:cubicBezTo>
                    <a:pt x="1043" y="418"/>
                    <a:pt x="1049" y="419"/>
                    <a:pt x="1055" y="419"/>
                  </a:cubicBezTo>
                  <a:cubicBezTo>
                    <a:pt x="1121" y="419"/>
                    <a:pt x="1186" y="333"/>
                    <a:pt x="1186" y="263"/>
                  </a:cubicBezTo>
                  <a:cubicBezTo>
                    <a:pt x="1168" y="168"/>
                    <a:pt x="1109" y="132"/>
                    <a:pt x="1037" y="114"/>
                  </a:cubicBezTo>
                  <a:cubicBezTo>
                    <a:pt x="733" y="77"/>
                    <a:pt x="453" y="37"/>
                    <a:pt x="150" y="1"/>
                  </a:cubicBezTo>
                  <a:close/>
                </a:path>
              </a:pathLst>
            </a:custGeom>
            <a:solidFill>
              <a:srgbClr val="FEAC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" name="Google Shape;747;p32">
            <a:extLst>
              <a:ext uri="{FF2B5EF4-FFF2-40B4-BE49-F238E27FC236}">
                <a16:creationId xmlns:a16="http://schemas.microsoft.com/office/drawing/2014/main" id="{1288EDBB-57D2-4D48-DDD2-6D58B97851D7}"/>
              </a:ext>
            </a:extLst>
          </p:cNvPr>
          <p:cNvGrpSpPr/>
          <p:nvPr/>
        </p:nvGrpSpPr>
        <p:grpSpPr>
          <a:xfrm>
            <a:off x="10538912" y="4920385"/>
            <a:ext cx="1548569" cy="2009994"/>
            <a:chOff x="8050134" y="3089685"/>
            <a:chExt cx="290250" cy="376750"/>
          </a:xfrm>
        </p:grpSpPr>
        <p:sp>
          <p:nvSpPr>
            <p:cNvPr id="181" name="Google Shape;748;p32">
              <a:extLst>
                <a:ext uri="{FF2B5EF4-FFF2-40B4-BE49-F238E27FC236}">
                  <a16:creationId xmlns:a16="http://schemas.microsoft.com/office/drawing/2014/main" id="{3D178F3C-8DB4-DF5D-8693-4F235A361AA7}"/>
                </a:ext>
              </a:extLst>
            </p:cNvPr>
            <p:cNvSpPr/>
            <p:nvPr/>
          </p:nvSpPr>
          <p:spPr>
            <a:xfrm flipH="1">
              <a:off x="8050134" y="3089685"/>
              <a:ext cx="285400" cy="363175"/>
            </a:xfrm>
            <a:custGeom>
              <a:avLst/>
              <a:gdLst/>
              <a:ahLst/>
              <a:cxnLst/>
              <a:rect l="l" t="t" r="r" b="b"/>
              <a:pathLst>
                <a:path w="11416" h="14527" extrusionOk="0">
                  <a:moveTo>
                    <a:pt x="9521" y="0"/>
                  </a:moveTo>
                  <a:cubicBezTo>
                    <a:pt x="8299" y="0"/>
                    <a:pt x="6841" y="2471"/>
                    <a:pt x="6269" y="3309"/>
                  </a:cubicBezTo>
                  <a:cubicBezTo>
                    <a:pt x="5954" y="2090"/>
                    <a:pt x="5624" y="1624"/>
                    <a:pt x="5303" y="1624"/>
                  </a:cubicBezTo>
                  <a:cubicBezTo>
                    <a:pt x="4503" y="1624"/>
                    <a:pt x="3760" y="4519"/>
                    <a:pt x="3457" y="5870"/>
                  </a:cubicBezTo>
                  <a:cubicBezTo>
                    <a:pt x="3105" y="5446"/>
                    <a:pt x="2806" y="3458"/>
                    <a:pt x="2209" y="3458"/>
                  </a:cubicBezTo>
                  <a:cubicBezTo>
                    <a:pt x="1517" y="3458"/>
                    <a:pt x="1093" y="4825"/>
                    <a:pt x="920" y="5249"/>
                  </a:cubicBezTo>
                  <a:cubicBezTo>
                    <a:pt x="598" y="6515"/>
                    <a:pt x="496" y="7959"/>
                    <a:pt x="418" y="9255"/>
                  </a:cubicBezTo>
                  <a:cubicBezTo>
                    <a:pt x="245" y="10944"/>
                    <a:pt x="323" y="12837"/>
                    <a:pt x="1" y="14526"/>
                  </a:cubicBezTo>
                  <a:lnTo>
                    <a:pt x="245" y="14526"/>
                  </a:lnTo>
                  <a:cubicBezTo>
                    <a:pt x="1642" y="13010"/>
                    <a:pt x="3583" y="11368"/>
                    <a:pt x="5099" y="10276"/>
                  </a:cubicBezTo>
                  <a:cubicBezTo>
                    <a:pt x="5618" y="9923"/>
                    <a:pt x="7761" y="8831"/>
                    <a:pt x="7761" y="8234"/>
                  </a:cubicBezTo>
                  <a:cubicBezTo>
                    <a:pt x="7805" y="7510"/>
                    <a:pt x="7228" y="7390"/>
                    <a:pt x="6633" y="7390"/>
                  </a:cubicBezTo>
                  <a:cubicBezTo>
                    <a:pt x="6336" y="7390"/>
                    <a:pt x="6035" y="7420"/>
                    <a:pt x="5804" y="7420"/>
                  </a:cubicBezTo>
                  <a:cubicBezTo>
                    <a:pt x="5735" y="7420"/>
                    <a:pt x="5673" y="7417"/>
                    <a:pt x="5618" y="7410"/>
                  </a:cubicBezTo>
                  <a:cubicBezTo>
                    <a:pt x="6961" y="6813"/>
                    <a:pt x="8006" y="6515"/>
                    <a:pt x="9105" y="5918"/>
                  </a:cubicBezTo>
                  <a:cubicBezTo>
                    <a:pt x="9797" y="5571"/>
                    <a:pt x="10896" y="4974"/>
                    <a:pt x="9875" y="4228"/>
                  </a:cubicBezTo>
                  <a:cubicBezTo>
                    <a:pt x="9702" y="4128"/>
                    <a:pt x="9486" y="4092"/>
                    <a:pt x="9253" y="4092"/>
                  </a:cubicBezTo>
                  <a:cubicBezTo>
                    <a:pt x="8683" y="4092"/>
                    <a:pt x="8006" y="4306"/>
                    <a:pt x="7582" y="4306"/>
                  </a:cubicBezTo>
                  <a:cubicBezTo>
                    <a:pt x="7833" y="3356"/>
                    <a:pt x="11415" y="968"/>
                    <a:pt x="9970" y="127"/>
                  </a:cubicBezTo>
                  <a:cubicBezTo>
                    <a:pt x="9826" y="40"/>
                    <a:pt x="9675" y="0"/>
                    <a:pt x="9521" y="0"/>
                  </a:cubicBezTo>
                  <a:close/>
                </a:path>
              </a:pathLst>
            </a:custGeom>
            <a:solidFill>
              <a:srgbClr val="0E53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749;p32">
              <a:extLst>
                <a:ext uri="{FF2B5EF4-FFF2-40B4-BE49-F238E27FC236}">
                  <a16:creationId xmlns:a16="http://schemas.microsoft.com/office/drawing/2014/main" id="{105A4F33-3346-350E-37F2-7BD28A538843}"/>
                </a:ext>
              </a:extLst>
            </p:cNvPr>
            <p:cNvSpPr/>
            <p:nvPr/>
          </p:nvSpPr>
          <p:spPr>
            <a:xfrm flipH="1">
              <a:off x="8102209" y="3114385"/>
              <a:ext cx="238175" cy="352050"/>
            </a:xfrm>
            <a:custGeom>
              <a:avLst/>
              <a:gdLst/>
              <a:ahLst/>
              <a:cxnLst/>
              <a:rect l="l" t="t" r="r" b="b"/>
              <a:pathLst>
                <a:path w="9527" h="14082" extrusionOk="0">
                  <a:moveTo>
                    <a:pt x="9382" y="0"/>
                  </a:moveTo>
                  <a:cubicBezTo>
                    <a:pt x="9361" y="0"/>
                    <a:pt x="9339" y="10"/>
                    <a:pt x="9323" y="34"/>
                  </a:cubicBezTo>
                  <a:cubicBezTo>
                    <a:pt x="7532" y="2243"/>
                    <a:pt x="5717" y="4458"/>
                    <a:pt x="3974" y="6721"/>
                  </a:cubicBezTo>
                  <a:cubicBezTo>
                    <a:pt x="3126" y="7819"/>
                    <a:pt x="2356" y="8959"/>
                    <a:pt x="1759" y="10207"/>
                  </a:cubicBezTo>
                  <a:cubicBezTo>
                    <a:pt x="1186" y="11425"/>
                    <a:pt x="344" y="12643"/>
                    <a:pt x="15" y="13938"/>
                  </a:cubicBezTo>
                  <a:cubicBezTo>
                    <a:pt x="1" y="14029"/>
                    <a:pt x="70" y="14082"/>
                    <a:pt x="137" y="14082"/>
                  </a:cubicBezTo>
                  <a:cubicBezTo>
                    <a:pt x="181" y="14082"/>
                    <a:pt x="223" y="14059"/>
                    <a:pt x="242" y="14010"/>
                  </a:cubicBezTo>
                  <a:cubicBezTo>
                    <a:pt x="541" y="12720"/>
                    <a:pt x="1389" y="11496"/>
                    <a:pt x="1932" y="10332"/>
                  </a:cubicBezTo>
                  <a:cubicBezTo>
                    <a:pt x="2481" y="9162"/>
                    <a:pt x="3203" y="8094"/>
                    <a:pt x="3997" y="7073"/>
                  </a:cubicBezTo>
                  <a:cubicBezTo>
                    <a:pt x="5764" y="4733"/>
                    <a:pt x="7627" y="2470"/>
                    <a:pt x="9472" y="183"/>
                  </a:cubicBezTo>
                  <a:cubicBezTo>
                    <a:pt x="9527" y="106"/>
                    <a:pt x="9452" y="0"/>
                    <a:pt x="9382" y="0"/>
                  </a:cubicBezTo>
                  <a:close/>
                </a:path>
              </a:pathLst>
            </a:custGeom>
            <a:solidFill>
              <a:srgbClr val="FE84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750;p32">
              <a:extLst>
                <a:ext uri="{FF2B5EF4-FFF2-40B4-BE49-F238E27FC236}">
                  <a16:creationId xmlns:a16="http://schemas.microsoft.com/office/drawing/2014/main" id="{CD7DC11E-3FD9-C0C4-C6C0-A4FDC152156D}"/>
                </a:ext>
              </a:extLst>
            </p:cNvPr>
            <p:cNvSpPr/>
            <p:nvPr/>
          </p:nvSpPr>
          <p:spPr>
            <a:xfrm flipH="1">
              <a:off x="8135359" y="3183310"/>
              <a:ext cx="75250" cy="63725"/>
            </a:xfrm>
            <a:custGeom>
              <a:avLst/>
              <a:gdLst/>
              <a:ahLst/>
              <a:cxnLst/>
              <a:rect l="l" t="t" r="r" b="b"/>
              <a:pathLst>
                <a:path w="3010" h="2549" extrusionOk="0">
                  <a:moveTo>
                    <a:pt x="138" y="1"/>
                  </a:moveTo>
                  <a:cubicBezTo>
                    <a:pt x="81" y="1"/>
                    <a:pt x="24" y="38"/>
                    <a:pt x="24" y="113"/>
                  </a:cubicBezTo>
                  <a:cubicBezTo>
                    <a:pt x="0" y="883"/>
                    <a:pt x="24" y="1653"/>
                    <a:pt x="24" y="2423"/>
                  </a:cubicBezTo>
                  <a:cubicBezTo>
                    <a:pt x="24" y="2471"/>
                    <a:pt x="78" y="2549"/>
                    <a:pt x="126" y="2549"/>
                  </a:cubicBezTo>
                  <a:cubicBezTo>
                    <a:pt x="1045" y="2423"/>
                    <a:pt x="1964" y="2298"/>
                    <a:pt x="2860" y="2173"/>
                  </a:cubicBezTo>
                  <a:cubicBezTo>
                    <a:pt x="3009" y="2149"/>
                    <a:pt x="2938" y="1952"/>
                    <a:pt x="2812" y="1952"/>
                  </a:cubicBezTo>
                  <a:cubicBezTo>
                    <a:pt x="1988" y="2077"/>
                    <a:pt x="1170" y="2202"/>
                    <a:pt x="347" y="2298"/>
                  </a:cubicBezTo>
                  <a:cubicBezTo>
                    <a:pt x="344" y="2298"/>
                    <a:pt x="342" y="2298"/>
                    <a:pt x="340" y="2298"/>
                  </a:cubicBezTo>
                  <a:cubicBezTo>
                    <a:pt x="175" y="2298"/>
                    <a:pt x="227" y="1401"/>
                    <a:pt x="227" y="1277"/>
                  </a:cubicBezTo>
                  <a:cubicBezTo>
                    <a:pt x="227" y="883"/>
                    <a:pt x="227" y="483"/>
                    <a:pt x="251" y="113"/>
                  </a:cubicBezTo>
                  <a:cubicBezTo>
                    <a:pt x="251" y="38"/>
                    <a:pt x="194" y="1"/>
                    <a:pt x="138" y="1"/>
                  </a:cubicBezTo>
                  <a:close/>
                </a:path>
              </a:pathLst>
            </a:custGeom>
            <a:solidFill>
              <a:srgbClr val="FE84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751;p32">
              <a:extLst>
                <a:ext uri="{FF2B5EF4-FFF2-40B4-BE49-F238E27FC236}">
                  <a16:creationId xmlns:a16="http://schemas.microsoft.com/office/drawing/2014/main" id="{5E43EC62-09FB-A9BB-3795-7814A1D78DC4}"/>
                </a:ext>
              </a:extLst>
            </p:cNvPr>
            <p:cNvSpPr/>
            <p:nvPr/>
          </p:nvSpPr>
          <p:spPr>
            <a:xfrm flipH="1">
              <a:off x="8200759" y="3231635"/>
              <a:ext cx="87600" cy="113775"/>
            </a:xfrm>
            <a:custGeom>
              <a:avLst/>
              <a:gdLst/>
              <a:ahLst/>
              <a:cxnLst/>
              <a:rect l="l" t="t" r="r" b="b"/>
              <a:pathLst>
                <a:path w="3504" h="4551" extrusionOk="0">
                  <a:moveTo>
                    <a:pt x="152" y="1"/>
                  </a:moveTo>
                  <a:cubicBezTo>
                    <a:pt x="103" y="1"/>
                    <a:pt x="54" y="31"/>
                    <a:pt x="54" y="90"/>
                  </a:cubicBezTo>
                  <a:cubicBezTo>
                    <a:pt x="0" y="1559"/>
                    <a:pt x="275" y="3004"/>
                    <a:pt x="299" y="4448"/>
                  </a:cubicBezTo>
                  <a:cubicBezTo>
                    <a:pt x="299" y="4507"/>
                    <a:pt x="351" y="4550"/>
                    <a:pt x="396" y="4550"/>
                  </a:cubicBezTo>
                  <a:cubicBezTo>
                    <a:pt x="406" y="4550"/>
                    <a:pt x="415" y="4548"/>
                    <a:pt x="424" y="4544"/>
                  </a:cubicBezTo>
                  <a:cubicBezTo>
                    <a:pt x="1421" y="4269"/>
                    <a:pt x="2412" y="4120"/>
                    <a:pt x="3385" y="3821"/>
                  </a:cubicBezTo>
                  <a:cubicBezTo>
                    <a:pt x="3503" y="3776"/>
                    <a:pt x="3462" y="3599"/>
                    <a:pt x="3357" y="3599"/>
                  </a:cubicBezTo>
                  <a:cubicBezTo>
                    <a:pt x="3351" y="3599"/>
                    <a:pt x="3344" y="3599"/>
                    <a:pt x="3337" y="3601"/>
                  </a:cubicBezTo>
                  <a:cubicBezTo>
                    <a:pt x="2836" y="3750"/>
                    <a:pt x="2364" y="3875"/>
                    <a:pt x="1869" y="4001"/>
                  </a:cubicBezTo>
                  <a:cubicBezTo>
                    <a:pt x="1566" y="4056"/>
                    <a:pt x="1166" y="4235"/>
                    <a:pt x="877" y="4235"/>
                  </a:cubicBezTo>
                  <a:cubicBezTo>
                    <a:pt x="665" y="4235"/>
                    <a:pt x="512" y="4138"/>
                    <a:pt x="502" y="3821"/>
                  </a:cubicBezTo>
                  <a:cubicBezTo>
                    <a:pt x="448" y="2580"/>
                    <a:pt x="227" y="1362"/>
                    <a:pt x="251" y="90"/>
                  </a:cubicBezTo>
                  <a:cubicBezTo>
                    <a:pt x="251" y="31"/>
                    <a:pt x="202" y="1"/>
                    <a:pt x="152" y="1"/>
                  </a:cubicBezTo>
                  <a:close/>
                </a:path>
              </a:pathLst>
            </a:custGeom>
            <a:solidFill>
              <a:srgbClr val="FE84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752;p32">
              <a:extLst>
                <a:ext uri="{FF2B5EF4-FFF2-40B4-BE49-F238E27FC236}">
                  <a16:creationId xmlns:a16="http://schemas.microsoft.com/office/drawing/2014/main" id="{FAC8F088-8587-4AE1-FDB4-08E2C873C904}"/>
                </a:ext>
              </a:extLst>
            </p:cNvPr>
            <p:cNvSpPr/>
            <p:nvPr/>
          </p:nvSpPr>
          <p:spPr>
            <a:xfrm flipH="1">
              <a:off x="8207459" y="31592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rgbClr val="FE84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753;p32">
              <a:extLst>
                <a:ext uri="{FF2B5EF4-FFF2-40B4-BE49-F238E27FC236}">
                  <a16:creationId xmlns:a16="http://schemas.microsoft.com/office/drawing/2014/main" id="{BF9FE3B2-6CA0-7A24-AD6C-A3F269729853}"/>
                </a:ext>
              </a:extLst>
            </p:cNvPr>
            <p:cNvSpPr/>
            <p:nvPr/>
          </p:nvSpPr>
          <p:spPr>
            <a:xfrm flipH="1">
              <a:off x="8197459" y="3150610"/>
              <a:ext cx="8225" cy="6275"/>
            </a:xfrm>
            <a:custGeom>
              <a:avLst/>
              <a:gdLst/>
              <a:ahLst/>
              <a:cxnLst/>
              <a:rect l="l" t="t" r="r" b="b"/>
              <a:pathLst>
                <a:path w="329" h="251" extrusionOk="0">
                  <a:moveTo>
                    <a:pt x="179" y="0"/>
                  </a:moveTo>
                  <a:cubicBezTo>
                    <a:pt x="0" y="0"/>
                    <a:pt x="0" y="251"/>
                    <a:pt x="179" y="251"/>
                  </a:cubicBezTo>
                  <a:cubicBezTo>
                    <a:pt x="329" y="251"/>
                    <a:pt x="329" y="0"/>
                    <a:pt x="179" y="0"/>
                  </a:cubicBezTo>
                  <a:close/>
                </a:path>
              </a:pathLst>
            </a:custGeom>
            <a:solidFill>
              <a:srgbClr val="FE84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754;p32">
              <a:extLst>
                <a:ext uri="{FF2B5EF4-FFF2-40B4-BE49-F238E27FC236}">
                  <a16:creationId xmlns:a16="http://schemas.microsoft.com/office/drawing/2014/main" id="{43813DE6-DAC2-2504-C2C5-981B894D0FE8}"/>
                </a:ext>
              </a:extLst>
            </p:cNvPr>
            <p:cNvSpPr/>
            <p:nvPr/>
          </p:nvSpPr>
          <p:spPr>
            <a:xfrm flipH="1">
              <a:off x="8195059" y="3162985"/>
              <a:ext cx="8700" cy="6300"/>
            </a:xfrm>
            <a:custGeom>
              <a:avLst/>
              <a:gdLst/>
              <a:ahLst/>
              <a:cxnLst/>
              <a:rect l="l" t="t" r="r" b="b"/>
              <a:pathLst>
                <a:path w="348" h="252" extrusionOk="0">
                  <a:moveTo>
                    <a:pt x="174" y="1"/>
                  </a:moveTo>
                  <a:cubicBezTo>
                    <a:pt x="1" y="1"/>
                    <a:pt x="1" y="251"/>
                    <a:pt x="174" y="251"/>
                  </a:cubicBezTo>
                  <a:cubicBezTo>
                    <a:pt x="347" y="251"/>
                    <a:pt x="347" y="1"/>
                    <a:pt x="174" y="1"/>
                  </a:cubicBezTo>
                  <a:close/>
                </a:path>
              </a:pathLst>
            </a:custGeom>
            <a:solidFill>
              <a:srgbClr val="FE84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755;p32">
              <a:extLst>
                <a:ext uri="{FF2B5EF4-FFF2-40B4-BE49-F238E27FC236}">
                  <a16:creationId xmlns:a16="http://schemas.microsoft.com/office/drawing/2014/main" id="{81F2C064-EF98-6967-BC39-831AF7AF5AE3}"/>
                </a:ext>
              </a:extLst>
            </p:cNvPr>
            <p:cNvSpPr/>
            <p:nvPr/>
          </p:nvSpPr>
          <p:spPr>
            <a:xfrm flipH="1">
              <a:off x="8120434" y="3215960"/>
              <a:ext cx="8700" cy="6750"/>
            </a:xfrm>
            <a:custGeom>
              <a:avLst/>
              <a:gdLst/>
              <a:ahLst/>
              <a:cxnLst/>
              <a:rect l="l" t="t" r="r" b="b"/>
              <a:pathLst>
                <a:path w="348" h="270" extrusionOk="0">
                  <a:moveTo>
                    <a:pt x="174" y="1"/>
                  </a:moveTo>
                  <a:cubicBezTo>
                    <a:pt x="1" y="1"/>
                    <a:pt x="1" y="270"/>
                    <a:pt x="174" y="270"/>
                  </a:cubicBezTo>
                  <a:cubicBezTo>
                    <a:pt x="347" y="270"/>
                    <a:pt x="347" y="1"/>
                    <a:pt x="174" y="1"/>
                  </a:cubicBezTo>
                  <a:close/>
                </a:path>
              </a:pathLst>
            </a:custGeom>
            <a:solidFill>
              <a:srgbClr val="FE84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756;p32">
              <a:extLst>
                <a:ext uri="{FF2B5EF4-FFF2-40B4-BE49-F238E27FC236}">
                  <a16:creationId xmlns:a16="http://schemas.microsoft.com/office/drawing/2014/main" id="{BBC015FF-091B-D12D-19D7-B6350703E00D}"/>
                </a:ext>
              </a:extLst>
            </p:cNvPr>
            <p:cNvSpPr/>
            <p:nvPr/>
          </p:nvSpPr>
          <p:spPr>
            <a:xfrm flipH="1">
              <a:off x="8111634" y="3204785"/>
              <a:ext cx="8225" cy="6125"/>
            </a:xfrm>
            <a:custGeom>
              <a:avLst/>
              <a:gdLst/>
              <a:ahLst/>
              <a:cxnLst/>
              <a:rect l="l" t="t" r="r" b="b"/>
              <a:pathLst>
                <a:path w="329" h="245" extrusionOk="0">
                  <a:moveTo>
                    <a:pt x="179" y="0"/>
                  </a:moveTo>
                  <a:cubicBezTo>
                    <a:pt x="0" y="0"/>
                    <a:pt x="0" y="245"/>
                    <a:pt x="179" y="245"/>
                  </a:cubicBezTo>
                  <a:cubicBezTo>
                    <a:pt x="328" y="245"/>
                    <a:pt x="328" y="0"/>
                    <a:pt x="179" y="0"/>
                  </a:cubicBezTo>
                  <a:close/>
                </a:path>
              </a:pathLst>
            </a:custGeom>
            <a:solidFill>
              <a:srgbClr val="FE84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757;p32">
              <a:extLst>
                <a:ext uri="{FF2B5EF4-FFF2-40B4-BE49-F238E27FC236}">
                  <a16:creationId xmlns:a16="http://schemas.microsoft.com/office/drawing/2014/main" id="{6B92B4F3-178F-4010-321D-7577E12582B8}"/>
                </a:ext>
              </a:extLst>
            </p:cNvPr>
            <p:cNvSpPr/>
            <p:nvPr/>
          </p:nvSpPr>
          <p:spPr>
            <a:xfrm flipH="1">
              <a:off x="8107309" y="32183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23" y="251"/>
                    <a:pt x="323" y="0"/>
                    <a:pt x="173" y="0"/>
                  </a:cubicBezTo>
                  <a:close/>
                </a:path>
              </a:pathLst>
            </a:custGeom>
            <a:solidFill>
              <a:srgbClr val="FE84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758;p32">
              <a:extLst>
                <a:ext uri="{FF2B5EF4-FFF2-40B4-BE49-F238E27FC236}">
                  <a16:creationId xmlns:a16="http://schemas.microsoft.com/office/drawing/2014/main" id="{77BEAD6D-56BE-41F7-FD02-DB9133ABBBD4}"/>
                </a:ext>
              </a:extLst>
            </p:cNvPr>
            <p:cNvSpPr/>
            <p:nvPr/>
          </p:nvSpPr>
          <p:spPr>
            <a:xfrm flipH="1">
              <a:off x="8249684" y="3268810"/>
              <a:ext cx="8825" cy="6125"/>
            </a:xfrm>
            <a:custGeom>
              <a:avLst/>
              <a:gdLst/>
              <a:ahLst/>
              <a:cxnLst/>
              <a:rect l="l" t="t" r="r" b="b"/>
              <a:pathLst>
                <a:path w="35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52" y="245"/>
                    <a:pt x="352" y="0"/>
                    <a:pt x="173" y="0"/>
                  </a:cubicBezTo>
                  <a:close/>
                </a:path>
              </a:pathLst>
            </a:custGeom>
            <a:solidFill>
              <a:srgbClr val="FE84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759;p32">
              <a:extLst>
                <a:ext uri="{FF2B5EF4-FFF2-40B4-BE49-F238E27FC236}">
                  <a16:creationId xmlns:a16="http://schemas.microsoft.com/office/drawing/2014/main" id="{68473A0B-DEE1-01AD-A6A0-84E2D2F7E68C}"/>
                </a:ext>
              </a:extLst>
            </p:cNvPr>
            <p:cNvSpPr/>
            <p:nvPr/>
          </p:nvSpPr>
          <p:spPr>
            <a:xfrm flipH="1">
              <a:off x="8242984" y="3257610"/>
              <a:ext cx="8075" cy="6150"/>
            </a:xfrm>
            <a:custGeom>
              <a:avLst/>
              <a:gdLst/>
              <a:ahLst/>
              <a:cxnLst/>
              <a:rect l="l" t="t" r="r" b="b"/>
              <a:pathLst>
                <a:path w="323" h="246" extrusionOk="0">
                  <a:moveTo>
                    <a:pt x="174" y="0"/>
                  </a:moveTo>
                  <a:cubicBezTo>
                    <a:pt x="1" y="0"/>
                    <a:pt x="1" y="245"/>
                    <a:pt x="174" y="245"/>
                  </a:cubicBezTo>
                  <a:cubicBezTo>
                    <a:pt x="323" y="245"/>
                    <a:pt x="323" y="0"/>
                    <a:pt x="174" y="0"/>
                  </a:cubicBezTo>
                  <a:close/>
                </a:path>
              </a:pathLst>
            </a:custGeom>
            <a:solidFill>
              <a:srgbClr val="FE84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760;p32">
              <a:extLst>
                <a:ext uri="{FF2B5EF4-FFF2-40B4-BE49-F238E27FC236}">
                  <a16:creationId xmlns:a16="http://schemas.microsoft.com/office/drawing/2014/main" id="{95487617-FBFD-3132-11F9-91DECCD94231}"/>
                </a:ext>
              </a:extLst>
            </p:cNvPr>
            <p:cNvSpPr/>
            <p:nvPr/>
          </p:nvSpPr>
          <p:spPr>
            <a:xfrm flipH="1">
              <a:off x="8190734" y="32923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0"/>
                  </a:moveTo>
                  <a:cubicBezTo>
                    <a:pt x="0" y="0"/>
                    <a:pt x="0" y="251"/>
                    <a:pt x="173" y="251"/>
                  </a:cubicBezTo>
                  <a:cubicBezTo>
                    <a:pt x="346" y="251"/>
                    <a:pt x="346" y="0"/>
                    <a:pt x="173" y="0"/>
                  </a:cubicBezTo>
                  <a:close/>
                </a:path>
              </a:pathLst>
            </a:custGeom>
            <a:solidFill>
              <a:srgbClr val="FE84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761;p32">
              <a:extLst>
                <a:ext uri="{FF2B5EF4-FFF2-40B4-BE49-F238E27FC236}">
                  <a16:creationId xmlns:a16="http://schemas.microsoft.com/office/drawing/2014/main" id="{A85288E3-1C72-33B7-1153-9CA6CA8E4387}"/>
                </a:ext>
              </a:extLst>
            </p:cNvPr>
            <p:cNvSpPr/>
            <p:nvPr/>
          </p:nvSpPr>
          <p:spPr>
            <a:xfrm flipH="1">
              <a:off x="8185659" y="3304760"/>
              <a:ext cx="8825" cy="6300"/>
            </a:xfrm>
            <a:custGeom>
              <a:avLst/>
              <a:gdLst/>
              <a:ahLst/>
              <a:cxnLst/>
              <a:rect l="l" t="t" r="r" b="b"/>
              <a:pathLst>
                <a:path w="353" h="252" extrusionOk="0">
                  <a:moveTo>
                    <a:pt x="179" y="1"/>
                  </a:moveTo>
                  <a:cubicBezTo>
                    <a:pt x="0" y="1"/>
                    <a:pt x="0" y="252"/>
                    <a:pt x="179" y="252"/>
                  </a:cubicBezTo>
                  <a:cubicBezTo>
                    <a:pt x="352" y="252"/>
                    <a:pt x="352" y="1"/>
                    <a:pt x="179" y="1"/>
                  </a:cubicBezTo>
                  <a:close/>
                </a:path>
              </a:pathLst>
            </a:custGeom>
            <a:solidFill>
              <a:srgbClr val="FE84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762;p32">
              <a:extLst>
                <a:ext uri="{FF2B5EF4-FFF2-40B4-BE49-F238E27FC236}">
                  <a16:creationId xmlns:a16="http://schemas.microsoft.com/office/drawing/2014/main" id="{62F7AF46-E927-CD3F-AFBB-1776CB6EB210}"/>
                </a:ext>
              </a:extLst>
            </p:cNvPr>
            <p:cNvSpPr/>
            <p:nvPr/>
          </p:nvSpPr>
          <p:spPr>
            <a:xfrm flipH="1">
              <a:off x="8177609" y="3294335"/>
              <a:ext cx="8075" cy="6125"/>
            </a:xfrm>
            <a:custGeom>
              <a:avLst/>
              <a:gdLst/>
              <a:ahLst/>
              <a:cxnLst/>
              <a:rect l="l" t="t" r="r" b="b"/>
              <a:pathLst>
                <a:path w="323" h="245" extrusionOk="0">
                  <a:moveTo>
                    <a:pt x="173" y="0"/>
                  </a:moveTo>
                  <a:cubicBezTo>
                    <a:pt x="0" y="0"/>
                    <a:pt x="0" y="245"/>
                    <a:pt x="173" y="245"/>
                  </a:cubicBezTo>
                  <a:cubicBezTo>
                    <a:pt x="323" y="245"/>
                    <a:pt x="323" y="0"/>
                    <a:pt x="173" y="0"/>
                  </a:cubicBezTo>
                  <a:close/>
                </a:path>
              </a:pathLst>
            </a:custGeom>
            <a:solidFill>
              <a:srgbClr val="FE84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763;p32">
              <a:extLst>
                <a:ext uri="{FF2B5EF4-FFF2-40B4-BE49-F238E27FC236}">
                  <a16:creationId xmlns:a16="http://schemas.microsoft.com/office/drawing/2014/main" id="{89F09F06-AE17-6C18-4739-EB083B9C2D9A}"/>
                </a:ext>
              </a:extLst>
            </p:cNvPr>
            <p:cNvSpPr/>
            <p:nvPr/>
          </p:nvSpPr>
          <p:spPr>
            <a:xfrm flipH="1">
              <a:off x="8303259" y="3318510"/>
              <a:ext cx="8100" cy="6275"/>
            </a:xfrm>
            <a:custGeom>
              <a:avLst/>
              <a:gdLst/>
              <a:ahLst/>
              <a:cxnLst/>
              <a:rect l="l" t="t" r="r" b="b"/>
              <a:pathLst>
                <a:path w="324" h="251" extrusionOk="0">
                  <a:moveTo>
                    <a:pt x="150" y="0"/>
                  </a:moveTo>
                  <a:cubicBezTo>
                    <a:pt x="1" y="0"/>
                    <a:pt x="1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rgbClr val="FE84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764;p32">
              <a:extLst>
                <a:ext uri="{FF2B5EF4-FFF2-40B4-BE49-F238E27FC236}">
                  <a16:creationId xmlns:a16="http://schemas.microsoft.com/office/drawing/2014/main" id="{D1D7CD9F-3955-E5ED-75C8-854CEE11DBB9}"/>
                </a:ext>
              </a:extLst>
            </p:cNvPr>
            <p:cNvSpPr/>
            <p:nvPr/>
          </p:nvSpPr>
          <p:spPr>
            <a:xfrm flipH="1">
              <a:off x="8300134" y="3330285"/>
              <a:ext cx="8675" cy="6300"/>
            </a:xfrm>
            <a:custGeom>
              <a:avLst/>
              <a:gdLst/>
              <a:ahLst/>
              <a:cxnLst/>
              <a:rect l="l" t="t" r="r" b="b"/>
              <a:pathLst>
                <a:path w="347" h="252" extrusionOk="0">
                  <a:moveTo>
                    <a:pt x="173" y="1"/>
                  </a:moveTo>
                  <a:cubicBezTo>
                    <a:pt x="0" y="1"/>
                    <a:pt x="0" y="252"/>
                    <a:pt x="173" y="252"/>
                  </a:cubicBezTo>
                  <a:cubicBezTo>
                    <a:pt x="346" y="252"/>
                    <a:pt x="346" y="1"/>
                    <a:pt x="173" y="1"/>
                  </a:cubicBezTo>
                  <a:close/>
                </a:path>
              </a:pathLst>
            </a:custGeom>
            <a:solidFill>
              <a:srgbClr val="FE84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765;p32">
              <a:extLst>
                <a:ext uri="{FF2B5EF4-FFF2-40B4-BE49-F238E27FC236}">
                  <a16:creationId xmlns:a16="http://schemas.microsoft.com/office/drawing/2014/main" id="{2C703403-1880-6DAD-1D6F-1DCEE2AB7D8D}"/>
                </a:ext>
              </a:extLst>
            </p:cNvPr>
            <p:cNvSpPr/>
            <p:nvPr/>
          </p:nvSpPr>
          <p:spPr>
            <a:xfrm flipH="1">
              <a:off x="8093734" y="3099560"/>
              <a:ext cx="8075" cy="6300"/>
            </a:xfrm>
            <a:custGeom>
              <a:avLst/>
              <a:gdLst/>
              <a:ahLst/>
              <a:cxnLst/>
              <a:rect l="l" t="t" r="r" b="b"/>
              <a:pathLst>
                <a:path w="323" h="252" extrusionOk="0">
                  <a:moveTo>
                    <a:pt x="150" y="0"/>
                  </a:moveTo>
                  <a:cubicBezTo>
                    <a:pt x="0" y="0"/>
                    <a:pt x="0" y="251"/>
                    <a:pt x="150" y="251"/>
                  </a:cubicBezTo>
                  <a:cubicBezTo>
                    <a:pt x="323" y="251"/>
                    <a:pt x="323" y="0"/>
                    <a:pt x="150" y="0"/>
                  </a:cubicBezTo>
                  <a:close/>
                </a:path>
              </a:pathLst>
            </a:custGeom>
            <a:solidFill>
              <a:srgbClr val="FE84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766;p32">
              <a:extLst>
                <a:ext uri="{FF2B5EF4-FFF2-40B4-BE49-F238E27FC236}">
                  <a16:creationId xmlns:a16="http://schemas.microsoft.com/office/drawing/2014/main" id="{538AAF4E-5E84-357B-BF67-0262A0D4833D}"/>
                </a:ext>
              </a:extLst>
            </p:cNvPr>
            <p:cNvSpPr/>
            <p:nvPr/>
          </p:nvSpPr>
          <p:spPr>
            <a:xfrm flipH="1">
              <a:off x="8084909" y="3107010"/>
              <a:ext cx="8100" cy="6900"/>
            </a:xfrm>
            <a:custGeom>
              <a:avLst/>
              <a:gdLst/>
              <a:ahLst/>
              <a:cxnLst/>
              <a:rect l="l" t="t" r="r" b="b"/>
              <a:pathLst>
                <a:path w="324" h="276" extrusionOk="0">
                  <a:moveTo>
                    <a:pt x="150" y="1"/>
                  </a:moveTo>
                  <a:cubicBezTo>
                    <a:pt x="1" y="1"/>
                    <a:pt x="1" y="275"/>
                    <a:pt x="150" y="275"/>
                  </a:cubicBezTo>
                  <a:cubicBezTo>
                    <a:pt x="323" y="275"/>
                    <a:pt x="323" y="1"/>
                    <a:pt x="150" y="1"/>
                  </a:cubicBezTo>
                  <a:close/>
                </a:path>
              </a:pathLst>
            </a:custGeom>
            <a:solidFill>
              <a:srgbClr val="FE84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549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139;p2">
            <a:extLst>
              <a:ext uri="{FF2B5EF4-FFF2-40B4-BE49-F238E27FC236}">
                <a16:creationId xmlns:a16="http://schemas.microsoft.com/office/drawing/2014/main" id="{D2A82AC2-E9BC-D0CB-79D7-07CAB4EC701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1296" y="2789413"/>
            <a:ext cx="2518952" cy="407927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140;p2">
            <a:extLst>
              <a:ext uri="{FF2B5EF4-FFF2-40B4-BE49-F238E27FC236}">
                <a16:creationId xmlns:a16="http://schemas.microsoft.com/office/drawing/2014/main" id="{C4EA5C36-67C5-30D8-6751-C367E3CB31B9}"/>
              </a:ext>
            </a:extLst>
          </p:cNvPr>
          <p:cNvSpPr/>
          <p:nvPr/>
        </p:nvSpPr>
        <p:spPr>
          <a:xfrm>
            <a:off x="3969797" y="1931957"/>
            <a:ext cx="5559555" cy="1885245"/>
          </a:xfrm>
          <a:prstGeom prst="wedgeRoundRectCallout">
            <a:avLst>
              <a:gd name="adj1" fmla="val -69189"/>
              <a:gd name="adj2" fmla="val 39965"/>
              <a:gd name="adj3" fmla="val 16667"/>
            </a:avLst>
          </a:prstGeom>
          <a:solidFill>
            <a:srgbClr val="FFF5DE"/>
          </a:solidFill>
          <a:ln w="25400" cap="flat" cmpd="sng">
            <a:solidFill>
              <a:srgbClr val="BA974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457189" indent="-457189" algn="just">
              <a:lnSpc>
                <a:spcPct val="125000"/>
              </a:lnSpc>
              <a:buClr>
                <a:srgbClr val="000000"/>
              </a:buClr>
              <a:buSzPts val="2000"/>
              <a:buFont typeface="Arial"/>
              <a:buChar char="-"/>
            </a:pP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Em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hãy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diễn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cảm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Cô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giáo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i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lang="en-US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 </a:t>
            </a:r>
          </a:p>
          <a:p>
            <a:pPr marL="457189" indent="-457189" algn="just">
              <a:lnSpc>
                <a:spcPct val="125000"/>
              </a:lnSpc>
              <a:buClr>
                <a:srgbClr val="000000"/>
              </a:buClr>
              <a:buSzPts val="2000"/>
              <a:buFont typeface="Arial"/>
              <a:buChar char="-"/>
            </a:pP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Hãy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nhắc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lại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nội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dung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bài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đọc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</a:p>
        </p:txBody>
      </p:sp>
      <p:grpSp>
        <p:nvGrpSpPr>
          <p:cNvPr id="9" name="Google Shape;1141;p2">
            <a:extLst>
              <a:ext uri="{FF2B5EF4-FFF2-40B4-BE49-F238E27FC236}">
                <a16:creationId xmlns:a16="http://schemas.microsoft.com/office/drawing/2014/main" id="{9AD503AA-5722-7FE5-2A34-3C76D6CD1C8C}"/>
              </a:ext>
            </a:extLst>
          </p:cNvPr>
          <p:cNvGrpSpPr/>
          <p:nvPr/>
        </p:nvGrpSpPr>
        <p:grpSpPr>
          <a:xfrm>
            <a:off x="5404729" y="3817202"/>
            <a:ext cx="6434668" cy="2568223"/>
            <a:chOff x="3437466" y="2722034"/>
            <a:chExt cx="4826001" cy="1926167"/>
          </a:xfrm>
        </p:grpSpPr>
        <p:sp>
          <p:nvSpPr>
            <p:cNvPr id="10" name="Google Shape;1142;p2">
              <a:extLst>
                <a:ext uri="{FF2B5EF4-FFF2-40B4-BE49-F238E27FC236}">
                  <a16:creationId xmlns:a16="http://schemas.microsoft.com/office/drawing/2014/main" id="{0B0CEEDB-6795-B2EF-9059-4BB55C6D526E}"/>
                </a:ext>
              </a:extLst>
            </p:cNvPr>
            <p:cNvSpPr/>
            <p:nvPr/>
          </p:nvSpPr>
          <p:spPr>
            <a:xfrm>
              <a:off x="3437466" y="3234267"/>
              <a:ext cx="4302560" cy="1413934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5400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Ca ngợi sự ham học hỏi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 </a:t>
              </a: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của con người trong hoàn cảnh khó khăn và sự tốt bụng của cô bé Giên.</a:t>
              </a:r>
            </a:p>
          </p:txBody>
        </p:sp>
        <p:pic>
          <p:nvPicPr>
            <p:cNvPr id="11" name="Google Shape;1143;p2">
              <a:extLst>
                <a:ext uri="{FF2B5EF4-FFF2-40B4-BE49-F238E27FC236}">
                  <a16:creationId xmlns:a16="http://schemas.microsoft.com/office/drawing/2014/main" id="{6D0E77B0-50F0-885F-18F3-147893AE38E8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351351" y="2722034"/>
              <a:ext cx="912116" cy="91211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1583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AB09F72-94B0-F88C-E28A-9A5622642185}"/>
              </a:ext>
            </a:extLst>
          </p:cNvPr>
          <p:cNvGrpSpPr/>
          <p:nvPr/>
        </p:nvGrpSpPr>
        <p:grpSpPr>
          <a:xfrm>
            <a:off x="10866032" y="746200"/>
            <a:ext cx="1216041" cy="1432566"/>
            <a:chOff x="930253" y="1555705"/>
            <a:chExt cx="1279160" cy="1432566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2CA67F9D-4E27-97A3-47BA-49E95E391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2FA2610-BEAC-0623-6714-27369B9499DF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4991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167;p6">
            <a:extLst>
              <a:ext uri="{FF2B5EF4-FFF2-40B4-BE49-F238E27FC236}">
                <a16:creationId xmlns:a16="http://schemas.microsoft.com/office/drawing/2014/main" id="{D4AF0858-9AE0-E045-32A9-8913A0539B3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4734" t="20063" r="10280" b="12727"/>
          <a:stretch/>
        </p:blipFill>
        <p:spPr>
          <a:xfrm>
            <a:off x="1200507" y="1754416"/>
            <a:ext cx="2533991" cy="227127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68;p6">
            <a:extLst>
              <a:ext uri="{FF2B5EF4-FFF2-40B4-BE49-F238E27FC236}">
                <a16:creationId xmlns:a16="http://schemas.microsoft.com/office/drawing/2014/main" id="{92B0A96F-1283-8905-EF95-E53F8F694A23}"/>
              </a:ext>
            </a:extLst>
          </p:cNvPr>
          <p:cNvSpPr/>
          <p:nvPr/>
        </p:nvSpPr>
        <p:spPr>
          <a:xfrm>
            <a:off x="5136448" y="2086401"/>
            <a:ext cx="6064952" cy="1607301"/>
          </a:xfrm>
          <a:prstGeom prst="rect">
            <a:avLst/>
          </a:prstGeom>
          <a:solidFill>
            <a:srgbClr val="FFF5DE"/>
          </a:solidFill>
          <a:ln w="25400" cap="flat" cmpd="sng">
            <a:solidFill>
              <a:srgbClr val="BA974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lnSpc>
                <a:spcPct val="125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Em hãy luyện đọc thành tiếng từng đoạn câu chuyện Bài văn tả cảnh.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7" name="Google Shape;1169;p6">
            <a:extLst>
              <a:ext uri="{FF2B5EF4-FFF2-40B4-BE49-F238E27FC236}">
                <a16:creationId xmlns:a16="http://schemas.microsoft.com/office/drawing/2014/main" id="{70696CB4-228B-B5C6-0ED8-D565460389A0}"/>
              </a:ext>
            </a:extLst>
          </p:cNvPr>
          <p:cNvSpPr/>
          <p:nvPr/>
        </p:nvSpPr>
        <p:spPr>
          <a:xfrm>
            <a:off x="4601635" y="1759023"/>
            <a:ext cx="3567289" cy="654756"/>
          </a:xfrm>
          <a:prstGeom prst="homePlate">
            <a:avLst>
              <a:gd name="adj" fmla="val 50000"/>
            </a:avLst>
          </a:prstGeom>
          <a:solidFill>
            <a:srgbClr val="FFFFFF"/>
          </a:solidFill>
          <a:ln w="25400" cap="flat" cmpd="sng">
            <a:solidFill>
              <a:srgbClr val="BA974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ctr">
              <a:buClr>
                <a:srgbClr val="000000"/>
              </a:buClr>
            </a:pPr>
            <a:r>
              <a:rPr lang="en-US" sz="2489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Đọc</a:t>
            </a:r>
            <a:r>
              <a:rPr lang="en-US" sz="2489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89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theo</a:t>
            </a:r>
            <a:r>
              <a:rPr lang="en-US" sz="2489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89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nhóm</a:t>
            </a:r>
            <a:r>
              <a:rPr lang="en-US" sz="2489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89" b="1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đôi</a:t>
            </a:r>
            <a:endParaRPr lang="en-US" sz="2489" b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cxnSp>
        <p:nvCxnSpPr>
          <p:cNvPr id="11" name="Google Shape;1170;p6">
            <a:extLst>
              <a:ext uri="{FF2B5EF4-FFF2-40B4-BE49-F238E27FC236}">
                <a16:creationId xmlns:a16="http://schemas.microsoft.com/office/drawing/2014/main" id="{8B061F33-0CE8-8082-5AF9-40E64F179320}"/>
              </a:ext>
            </a:extLst>
          </p:cNvPr>
          <p:cNvCxnSpPr>
            <a:cxnSpLocks/>
            <a:stCxn id="6" idx="2"/>
            <a:endCxn id="15" idx="0"/>
          </p:cNvCxnSpPr>
          <p:nvPr/>
        </p:nvCxnSpPr>
        <p:spPr>
          <a:xfrm flipH="1">
            <a:off x="2395021" y="3693702"/>
            <a:ext cx="5773903" cy="1038107"/>
          </a:xfrm>
          <a:prstGeom prst="straightConnector1">
            <a:avLst/>
          </a:prstGeom>
          <a:noFill/>
          <a:ln w="25400" cap="flat" cmpd="sng">
            <a:solidFill>
              <a:srgbClr val="FF7575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3" name="Google Shape;1172;p6">
            <a:extLst>
              <a:ext uri="{FF2B5EF4-FFF2-40B4-BE49-F238E27FC236}">
                <a16:creationId xmlns:a16="http://schemas.microsoft.com/office/drawing/2014/main" id="{80009B1A-94A0-4AE4-4668-DFA65B70A4E7}"/>
              </a:ext>
            </a:extLst>
          </p:cNvPr>
          <p:cNvCxnSpPr>
            <a:cxnSpLocks/>
            <a:stCxn id="6" idx="2"/>
            <a:endCxn id="16" idx="0"/>
          </p:cNvCxnSpPr>
          <p:nvPr/>
        </p:nvCxnSpPr>
        <p:spPr>
          <a:xfrm flipH="1">
            <a:off x="6434650" y="3693702"/>
            <a:ext cx="1734274" cy="1038107"/>
          </a:xfrm>
          <a:prstGeom prst="straightConnector1">
            <a:avLst/>
          </a:prstGeom>
          <a:noFill/>
          <a:ln w="25400" cap="flat" cmpd="sng">
            <a:solidFill>
              <a:srgbClr val="FF7575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4" name="Google Shape;1173;p6">
            <a:extLst>
              <a:ext uri="{FF2B5EF4-FFF2-40B4-BE49-F238E27FC236}">
                <a16:creationId xmlns:a16="http://schemas.microsoft.com/office/drawing/2014/main" id="{9A12D4E9-B702-4A31-C919-4D51B96F8C8E}"/>
              </a:ext>
            </a:extLst>
          </p:cNvPr>
          <p:cNvCxnSpPr>
            <a:cxnSpLocks/>
            <a:stCxn id="6" idx="2"/>
            <a:endCxn id="17" idx="0"/>
          </p:cNvCxnSpPr>
          <p:nvPr/>
        </p:nvCxnSpPr>
        <p:spPr>
          <a:xfrm>
            <a:off x="8168924" y="3693702"/>
            <a:ext cx="1773413" cy="1038107"/>
          </a:xfrm>
          <a:prstGeom prst="straightConnector1">
            <a:avLst/>
          </a:prstGeom>
          <a:noFill/>
          <a:ln w="25400" cap="flat" cmpd="sng">
            <a:solidFill>
              <a:srgbClr val="FF7575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15" name="Google Shape;1171;p6">
            <a:extLst>
              <a:ext uri="{FF2B5EF4-FFF2-40B4-BE49-F238E27FC236}">
                <a16:creationId xmlns:a16="http://schemas.microsoft.com/office/drawing/2014/main" id="{7630A90B-C871-317B-3A45-066540D97CC9}"/>
              </a:ext>
            </a:extLst>
          </p:cNvPr>
          <p:cNvSpPr txBox="1"/>
          <p:nvPr/>
        </p:nvSpPr>
        <p:spPr>
          <a:xfrm>
            <a:off x="364432" y="4731809"/>
            <a:ext cx="4061177" cy="1508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lnSpc>
                <a:spcPct val="125000"/>
              </a:lnSpc>
              <a:buClr>
                <a:srgbClr val="000000"/>
              </a:buClr>
              <a:buFont typeface="Arial"/>
              <a:buNone/>
            </a:pPr>
            <a:r>
              <a:rPr lang="vi-VN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Đoạn 1: 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Từ đầu đến “Rồi cháu viết, cháu lại viết lại, cháu chữa, cháu…”.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6" name="Google Shape;1174;p6">
            <a:extLst>
              <a:ext uri="{FF2B5EF4-FFF2-40B4-BE49-F238E27FC236}">
                <a16:creationId xmlns:a16="http://schemas.microsoft.com/office/drawing/2014/main" id="{76709BBB-1AC1-8892-A2E1-A91543E65584}"/>
              </a:ext>
            </a:extLst>
          </p:cNvPr>
          <p:cNvSpPr txBox="1"/>
          <p:nvPr/>
        </p:nvSpPr>
        <p:spPr>
          <a:xfrm>
            <a:off x="4918412" y="4731809"/>
            <a:ext cx="3032475" cy="1046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lnSpc>
                <a:spcPct val="125000"/>
              </a:lnSpc>
              <a:buClr>
                <a:srgbClr val="000000"/>
              </a:buClr>
            </a:pPr>
            <a:r>
              <a:rPr lang="vi-VN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Đoạn 2: 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Tiếp theo đến “bắt đầu”.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17" name="Google Shape;1175;p6">
            <a:extLst>
              <a:ext uri="{FF2B5EF4-FFF2-40B4-BE49-F238E27FC236}">
                <a16:creationId xmlns:a16="http://schemas.microsoft.com/office/drawing/2014/main" id="{FE2584D3-1A4A-08EC-1ADF-63F4524A17E8}"/>
              </a:ext>
            </a:extLst>
          </p:cNvPr>
          <p:cNvSpPr txBox="1"/>
          <p:nvPr/>
        </p:nvSpPr>
        <p:spPr>
          <a:xfrm>
            <a:off x="8168924" y="4731809"/>
            <a:ext cx="3546825" cy="5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>
              <a:lnSpc>
                <a:spcPct val="125000"/>
              </a:lnSpc>
              <a:buClr>
                <a:srgbClr val="000000"/>
              </a:buClr>
              <a:buFont typeface="Arial"/>
              <a:buNone/>
            </a:pPr>
            <a:r>
              <a:rPr lang="vi-VN" sz="2400" b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Đoạn 3: 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Phần còn lại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747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80;p7">
            <a:extLst>
              <a:ext uri="{FF2B5EF4-FFF2-40B4-BE49-F238E27FC236}">
                <a16:creationId xmlns:a16="http://schemas.microsoft.com/office/drawing/2014/main" id="{6F765C35-1AF1-9C18-7F2E-E619DD607FEF}"/>
              </a:ext>
            </a:extLst>
          </p:cNvPr>
          <p:cNvSpPr/>
          <p:nvPr/>
        </p:nvSpPr>
        <p:spPr>
          <a:xfrm>
            <a:off x="5487212" y="1787883"/>
            <a:ext cx="5140789" cy="1221174"/>
          </a:xfrm>
          <a:prstGeom prst="rect">
            <a:avLst/>
          </a:prstGeom>
          <a:solidFill>
            <a:srgbClr val="FFF5DE"/>
          </a:solidFill>
          <a:ln w="25400" cap="flat" cmpd="sng">
            <a:solidFill>
              <a:srgbClr val="BA974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lnSpc>
                <a:spcPct val="125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Em hãy đọc câu chuyện </a:t>
            </a:r>
            <a:r>
              <a:rPr lang="vi-VN" sz="2400" i="1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Bài văn tả cảnh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trước lớp.</a:t>
            </a:r>
          </a:p>
        </p:txBody>
      </p:sp>
      <p:pic>
        <p:nvPicPr>
          <p:cNvPr id="6" name="Google Shape;1181;p7" descr="Young boy cartoon reading book Royalty Free Vector Image">
            <a:extLst>
              <a:ext uri="{FF2B5EF4-FFF2-40B4-BE49-F238E27FC236}">
                <a16:creationId xmlns:a16="http://schemas.microsoft.com/office/drawing/2014/main" id="{D45E80BB-8C43-1C70-695C-953F6F2AE9F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7325"/>
          <a:stretch/>
        </p:blipFill>
        <p:spPr>
          <a:xfrm>
            <a:off x="1079822" y="1813890"/>
            <a:ext cx="2971964" cy="424944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182;p7">
            <a:extLst>
              <a:ext uri="{FF2B5EF4-FFF2-40B4-BE49-F238E27FC236}">
                <a16:creationId xmlns:a16="http://schemas.microsoft.com/office/drawing/2014/main" id="{6926C79D-D283-8B0D-501D-BAE82BCC7B48}"/>
              </a:ext>
            </a:extLst>
          </p:cNvPr>
          <p:cNvSpPr/>
          <p:nvPr/>
        </p:nvSpPr>
        <p:spPr>
          <a:xfrm>
            <a:off x="7779440" y="3246647"/>
            <a:ext cx="556335" cy="69837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FFFFFF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" name="Google Shape;1183;p7">
            <a:extLst>
              <a:ext uri="{FF2B5EF4-FFF2-40B4-BE49-F238E27FC236}">
                <a16:creationId xmlns:a16="http://schemas.microsoft.com/office/drawing/2014/main" id="{DA1B37CD-5B18-CDEF-808F-A582D269B70C}"/>
              </a:ext>
            </a:extLst>
          </p:cNvPr>
          <p:cNvSpPr/>
          <p:nvPr/>
        </p:nvSpPr>
        <p:spPr>
          <a:xfrm>
            <a:off x="5216754" y="4182614"/>
            <a:ext cx="5681709" cy="216892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5400" cap="flat" cmpd="sng">
            <a:solidFill>
              <a:srgbClr val="BA974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Giọng đọc khoan thai, truyền cảm, giúp người nghe dễ theo dõi nội dung câu chuyện; phân biệt được lời thoại của các nhân vật.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503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94;p9">
            <a:extLst>
              <a:ext uri="{FF2B5EF4-FFF2-40B4-BE49-F238E27FC236}">
                <a16:creationId xmlns:a16="http://schemas.microsoft.com/office/drawing/2014/main" id="{628C1F57-F7C3-A5B7-87A9-0568E5632AF1}"/>
              </a:ext>
            </a:extLst>
          </p:cNvPr>
          <p:cNvSpPr/>
          <p:nvPr/>
        </p:nvSpPr>
        <p:spPr>
          <a:xfrm>
            <a:off x="2249577" y="1822905"/>
            <a:ext cx="7692843" cy="693548"/>
          </a:xfrm>
          <a:custGeom>
            <a:avLst/>
            <a:gdLst/>
            <a:ahLst/>
            <a:cxnLst/>
            <a:rect l="l" t="t" r="r" b="b"/>
            <a:pathLst>
              <a:path w="5769632" h="520161" extrusionOk="0">
                <a:moveTo>
                  <a:pt x="0" y="0"/>
                </a:moveTo>
                <a:cubicBezTo>
                  <a:pt x="269268" y="-3050"/>
                  <a:pt x="412858" y="16870"/>
                  <a:pt x="583374" y="0"/>
                </a:cubicBezTo>
                <a:cubicBezTo>
                  <a:pt x="753890" y="-16870"/>
                  <a:pt x="859776" y="10107"/>
                  <a:pt x="1109051" y="0"/>
                </a:cubicBezTo>
                <a:cubicBezTo>
                  <a:pt x="1358326" y="-10107"/>
                  <a:pt x="1534245" y="1474"/>
                  <a:pt x="1807818" y="0"/>
                </a:cubicBezTo>
                <a:cubicBezTo>
                  <a:pt x="2081391" y="-1474"/>
                  <a:pt x="2316751" y="-29719"/>
                  <a:pt x="2506585" y="0"/>
                </a:cubicBezTo>
                <a:cubicBezTo>
                  <a:pt x="2696419" y="29719"/>
                  <a:pt x="2808413" y="-22286"/>
                  <a:pt x="3089958" y="0"/>
                </a:cubicBezTo>
                <a:cubicBezTo>
                  <a:pt x="3371503" y="22286"/>
                  <a:pt x="3441044" y="12481"/>
                  <a:pt x="3731029" y="0"/>
                </a:cubicBezTo>
                <a:cubicBezTo>
                  <a:pt x="4021014" y="-12481"/>
                  <a:pt x="4219428" y="-37703"/>
                  <a:pt x="4487492" y="0"/>
                </a:cubicBezTo>
                <a:cubicBezTo>
                  <a:pt x="4755556" y="37703"/>
                  <a:pt x="4963093" y="-646"/>
                  <a:pt x="5186258" y="0"/>
                </a:cubicBezTo>
                <a:cubicBezTo>
                  <a:pt x="5409423" y="646"/>
                  <a:pt x="5593717" y="21653"/>
                  <a:pt x="5769632" y="0"/>
                </a:cubicBezTo>
                <a:cubicBezTo>
                  <a:pt x="5760315" y="140926"/>
                  <a:pt x="5776113" y="267022"/>
                  <a:pt x="5769632" y="520161"/>
                </a:cubicBezTo>
                <a:cubicBezTo>
                  <a:pt x="5606745" y="541126"/>
                  <a:pt x="5349490" y="499900"/>
                  <a:pt x="5243954" y="520161"/>
                </a:cubicBezTo>
                <a:cubicBezTo>
                  <a:pt x="5138418" y="540422"/>
                  <a:pt x="4893117" y="492747"/>
                  <a:pt x="4602884" y="520161"/>
                </a:cubicBezTo>
                <a:cubicBezTo>
                  <a:pt x="4312651" y="547576"/>
                  <a:pt x="4255359" y="522759"/>
                  <a:pt x="4134903" y="520161"/>
                </a:cubicBezTo>
                <a:cubicBezTo>
                  <a:pt x="4014447" y="517563"/>
                  <a:pt x="3728391" y="540501"/>
                  <a:pt x="3436136" y="520161"/>
                </a:cubicBezTo>
                <a:cubicBezTo>
                  <a:pt x="3143881" y="499821"/>
                  <a:pt x="2994932" y="519970"/>
                  <a:pt x="2737370" y="520161"/>
                </a:cubicBezTo>
                <a:cubicBezTo>
                  <a:pt x="2479808" y="520352"/>
                  <a:pt x="2408458" y="540759"/>
                  <a:pt x="2153996" y="520161"/>
                </a:cubicBezTo>
                <a:cubicBezTo>
                  <a:pt x="1899534" y="499563"/>
                  <a:pt x="1861590" y="539800"/>
                  <a:pt x="1628318" y="520161"/>
                </a:cubicBezTo>
                <a:cubicBezTo>
                  <a:pt x="1395046" y="500522"/>
                  <a:pt x="1133548" y="509099"/>
                  <a:pt x="987248" y="520161"/>
                </a:cubicBezTo>
                <a:cubicBezTo>
                  <a:pt x="840948" y="531224"/>
                  <a:pt x="396579" y="516348"/>
                  <a:pt x="0" y="520161"/>
                </a:cubicBezTo>
                <a:cubicBezTo>
                  <a:pt x="19972" y="353181"/>
                  <a:pt x="-3714" y="139494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8100" cap="flat" cmpd="sng">
            <a:solidFill>
              <a:schemeClr val="accent4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b="1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Em hãy đọc to, rõ nghĩa các từ khó sau</a:t>
            </a:r>
            <a:endParaRPr lang="en-US" sz="2400" b="1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graphicFrame>
        <p:nvGraphicFramePr>
          <p:cNvPr id="8" name="Google Shape;1195;p9">
            <a:extLst>
              <a:ext uri="{FF2B5EF4-FFF2-40B4-BE49-F238E27FC236}">
                <a16:creationId xmlns:a16="http://schemas.microsoft.com/office/drawing/2014/main" id="{8CD59019-C4CE-D467-0C2A-46993A5ECB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2373862"/>
              </p:ext>
            </p:extLst>
          </p:nvPr>
        </p:nvGraphicFramePr>
        <p:xfrm>
          <a:off x="2249576" y="2765640"/>
          <a:ext cx="7692843" cy="3701288"/>
        </p:xfrm>
        <a:graphic>
          <a:graphicData uri="http://schemas.openxmlformats.org/drawingml/2006/table">
            <a:tbl>
              <a:tblPr firstRow="1" bandRow="1">
                <a:gradFill>
                  <a:gsLst>
                    <a:gs pos="0">
                      <a:srgbClr val="FFF887"/>
                    </a:gs>
                    <a:gs pos="35000">
                      <a:srgbClr val="FFF9AA"/>
                    </a:gs>
                    <a:gs pos="100000">
                      <a:srgbClr val="FFFEDB"/>
                    </a:gs>
                  </a:gsLst>
                  <a:lin ang="16200000" scaled="0"/>
                </a:gradFill>
              </a:tblPr>
              <a:tblGrid>
                <a:gridCol w="7692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374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400" b="1" u="none" strike="noStrike" cap="none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Phụ lão: </a:t>
                      </a:r>
                      <a:r>
                        <a:rPr lang="vi-VN" sz="2400" b="0" u="none" strike="noStrike" cap="none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người già</a:t>
                      </a:r>
                      <a:r>
                        <a:rPr lang="en-US" sz="2400" b="0" u="none" strike="noStrike" cap="none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.</a:t>
                      </a:r>
                      <a:endParaRPr lang="vi-VN" sz="2400" b="0" u="none" strike="noStrike" cap="none" dirty="0">
                        <a:solidFill>
                          <a:srgbClr val="000000"/>
                        </a:solidFill>
                        <a:latin typeface="UTM Avo" panose="02040603050506020204" pitchFamily="18" charset="0"/>
                      </a:endParaRP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4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Vải</a:t>
                      </a:r>
                      <a:r>
                        <a:rPr lang="en-US" sz="2400" b="1" u="none" strike="noStrike" cap="none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b="1" u="none" strike="noStrike" cap="none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thiều</a:t>
                      </a:r>
                      <a:r>
                        <a:rPr lang="en-US" sz="2400" b="1" u="none" strike="noStrike" cap="none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: </a:t>
                      </a:r>
                      <a:r>
                        <a:rPr lang="en-US" sz="2400" b="0" u="none" strike="noStrike" cap="none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loại</a:t>
                      </a:r>
                      <a:r>
                        <a:rPr lang="en-US" sz="2400" b="0" u="none" strike="noStrike" cap="none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b="0" u="none" strike="noStrike" cap="none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vải</a:t>
                      </a:r>
                      <a:r>
                        <a:rPr lang="en-US" sz="2400" b="0" u="none" strike="noStrike" cap="none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b="0" u="none" strike="noStrike" cap="none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có</a:t>
                      </a:r>
                      <a:r>
                        <a:rPr lang="en-US" sz="2400" b="0" u="none" strike="noStrike" cap="none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b="0" u="none" strike="noStrike" cap="none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quả</a:t>
                      </a:r>
                      <a:r>
                        <a:rPr lang="en-US" sz="2400" b="0" u="none" strike="noStrike" cap="none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b="0" u="none" strike="noStrike" cap="none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ngon</a:t>
                      </a:r>
                      <a:r>
                        <a:rPr lang="en-US" sz="2400" b="0" u="none" strike="noStrike" cap="none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, </a:t>
                      </a:r>
                      <a:r>
                        <a:rPr lang="en-US" sz="2400" b="0" u="none" strike="noStrike" cap="none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hạt</a:t>
                      </a:r>
                      <a:r>
                        <a:rPr lang="en-US" sz="2400" b="0" u="none" strike="noStrike" cap="none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b="0" u="none" strike="noStrike" cap="none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nhỏ</a:t>
                      </a:r>
                      <a:r>
                        <a:rPr lang="en-US" sz="2400" b="0" u="none" strike="noStrike" cap="none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.</a:t>
                      </a: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14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Vồ</a:t>
                      </a:r>
                      <a:r>
                        <a:rPr lang="en-US" sz="2400" b="1" u="none" strike="noStrike" cap="none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: </a:t>
                      </a:r>
                      <a:r>
                        <a:rPr lang="en-US" sz="2400" b="0" u="none" strike="noStrike" cap="none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dụng</a:t>
                      </a:r>
                      <a:r>
                        <a:rPr lang="en-US" sz="2400" b="0" u="none" strike="noStrike" cap="none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b="0" u="none" strike="noStrike" cap="none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cụ</a:t>
                      </a:r>
                      <a:r>
                        <a:rPr lang="en-US" sz="2400" b="0" u="none" strike="noStrike" cap="none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b="0" u="none" strike="noStrike" cap="none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bằng</a:t>
                      </a:r>
                      <a:r>
                        <a:rPr lang="en-US" sz="2400" b="0" u="none" strike="noStrike" cap="none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b="0" u="none" strike="noStrike" cap="none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gỗ</a:t>
                      </a:r>
                      <a:r>
                        <a:rPr lang="en-US" sz="2400" b="0" u="none" strike="noStrike" cap="none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b="0" u="none" strike="noStrike" cap="none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chắc</a:t>
                      </a:r>
                      <a:r>
                        <a:rPr lang="en-US" sz="2400" b="0" u="none" strike="noStrike" cap="none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, </a:t>
                      </a:r>
                      <a:r>
                        <a:rPr lang="en-US" sz="2400" b="0" u="none" strike="noStrike" cap="none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nặng</a:t>
                      </a:r>
                      <a:r>
                        <a:rPr lang="en-US" sz="2400" b="0" u="none" strike="noStrike" cap="none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, </a:t>
                      </a:r>
                      <a:r>
                        <a:rPr lang="en-US" sz="2400" b="0" u="none" strike="noStrike" cap="none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có</a:t>
                      </a:r>
                      <a:r>
                        <a:rPr lang="en-US" sz="2400" b="0" u="none" strike="noStrike" cap="none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b="0" u="none" strike="noStrike" cap="none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cán</a:t>
                      </a:r>
                      <a:r>
                        <a:rPr lang="en-US" sz="2400" b="0" u="none" strike="noStrike" cap="none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b="0" u="none" strike="noStrike" cap="none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dùng</a:t>
                      </a:r>
                      <a:r>
                        <a:rPr lang="en-US" sz="2400" b="0" u="none" strike="noStrike" cap="none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b="0" u="none" strike="noStrike" cap="none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để</a:t>
                      </a:r>
                      <a:r>
                        <a:rPr lang="en-US" sz="2400" b="0" u="none" strike="noStrike" cap="none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b="0" u="none" strike="noStrike" cap="none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đập</a:t>
                      </a:r>
                      <a:r>
                        <a:rPr lang="en-US" sz="2400" b="0" u="none" strike="noStrike" cap="none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, </a:t>
                      </a:r>
                      <a:r>
                        <a:rPr lang="en-US" sz="2400" b="0" u="none" strike="noStrike" cap="none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nện</a:t>
                      </a:r>
                      <a:r>
                        <a:rPr lang="en-US" sz="2400" b="0" u="none" strike="noStrike" cap="none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.</a:t>
                      </a: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749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Bạch</a:t>
                      </a:r>
                      <a:r>
                        <a:rPr lang="en-US" sz="2400" b="1" u="none" strike="noStrike" cap="none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b="1" u="none" strike="noStrike" cap="none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đàn</a:t>
                      </a:r>
                      <a:r>
                        <a:rPr lang="en-US" sz="2400" b="1" u="none" strike="noStrike" cap="none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(</a:t>
                      </a:r>
                      <a:r>
                        <a:rPr lang="en-US" sz="2400" b="1" u="none" strike="noStrike" cap="none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khuynh</a:t>
                      </a:r>
                      <a:r>
                        <a:rPr lang="en-US" sz="2400" b="1" u="none" strike="noStrike" cap="none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b="1" u="none" strike="noStrike" cap="none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diệp</a:t>
                      </a:r>
                      <a:r>
                        <a:rPr lang="en-US" sz="2400" b="1" u="none" strike="noStrike" cap="none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): </a:t>
                      </a:r>
                      <a:r>
                        <a:rPr lang="en-US" sz="2400" b="0" u="none" strike="noStrike" cap="none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loại</a:t>
                      </a:r>
                      <a:r>
                        <a:rPr lang="en-US" sz="2400" b="0" u="none" strike="noStrike" cap="none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b="0" u="none" strike="noStrike" cap="none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cây</a:t>
                      </a:r>
                      <a:r>
                        <a:rPr lang="en-US" sz="2400" b="0" u="none" strike="noStrike" cap="none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to, </a:t>
                      </a:r>
                      <a:r>
                        <a:rPr lang="en-US" sz="2400" b="0" u="none" strike="noStrike" cap="none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thân</a:t>
                      </a:r>
                      <a:r>
                        <a:rPr lang="en-US" sz="2400" b="0" u="none" strike="noStrike" cap="none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b="0" u="none" strike="noStrike" cap="none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thẳng</a:t>
                      </a:r>
                      <a:r>
                        <a:rPr lang="en-US" sz="2400" b="0" u="none" strike="noStrike" cap="none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, </a:t>
                      </a:r>
                      <a:r>
                        <a:rPr lang="en-US" sz="2400" b="0" u="none" strike="noStrike" cap="none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lá</a:t>
                      </a:r>
                      <a:r>
                        <a:rPr lang="en-US" sz="2400" b="0" u="none" strike="noStrike" cap="none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b="0" u="none" strike="noStrike" cap="none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có</a:t>
                      </a:r>
                      <a:r>
                        <a:rPr lang="en-US" sz="2400" b="0" u="none" strike="noStrike" cap="none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b="0" u="none" strike="noStrike" cap="none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tinh</a:t>
                      </a:r>
                      <a:r>
                        <a:rPr lang="en-US" sz="2400" b="0" u="none" strike="noStrike" cap="none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b="0" u="none" strike="noStrike" cap="none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dầu</a:t>
                      </a:r>
                      <a:r>
                        <a:rPr lang="en-US" sz="2400" b="0" u="none" strike="noStrike" cap="none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b="0" u="none" strike="noStrike" cap="none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để</a:t>
                      </a:r>
                      <a:r>
                        <a:rPr lang="en-US" sz="2400" b="0" u="none" strike="noStrike" cap="none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b="0" u="none" strike="noStrike" cap="none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làm</a:t>
                      </a:r>
                      <a:r>
                        <a:rPr lang="en-US" sz="2400" b="0" u="none" strike="noStrike" cap="none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2400" b="0" u="none" strike="noStrike" cap="none" dirty="0" err="1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thuốc</a:t>
                      </a:r>
                      <a:r>
                        <a:rPr lang="en-US" sz="2400" b="0" u="none" strike="noStrike" cap="none" dirty="0">
                          <a:solidFill>
                            <a:srgbClr val="000000"/>
                          </a:solidFill>
                          <a:latin typeface="UTM Avo" panose="02040603050506020204" pitchFamily="18" charset="0"/>
                        </a:rPr>
                        <a:t>.</a:t>
                      </a: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67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069C619-ACD3-8718-734D-6D34E00BA2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3" b="16782"/>
          <a:stretch/>
        </p:blipFill>
        <p:spPr>
          <a:xfrm>
            <a:off x="1161404" y="317500"/>
            <a:ext cx="6547495" cy="24467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8726" y="969391"/>
            <a:ext cx="3692849" cy="1143000"/>
          </a:xfr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GIÚP KHỈ LẤY TÁO</a:t>
            </a:r>
          </a:p>
        </p:txBody>
      </p:sp>
      <p:pic>
        <p:nvPicPr>
          <p:cNvPr id="4" name="Picture 3" descr="038b4ff17003114c478d29a567a6daaf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13573" y="0"/>
            <a:ext cx="2993754" cy="4800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9BD7D8-7BC2-0AB3-86E4-A75BE7EE46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49300" cy="83552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32786705-9667-4059-AC70-4C6430E1AF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2025" y="4730312"/>
            <a:ext cx="2286198" cy="2127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9097BA-0734-A0A5-AC05-FF430B8E5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300" y="959460"/>
            <a:ext cx="5511800" cy="5511800"/>
          </a:xfrm>
          <a:prstGeom prst="rect">
            <a:avLst/>
          </a:prstGeom>
        </p:spPr>
      </p:pic>
      <p:pic>
        <p:nvPicPr>
          <p:cNvPr id="7" name="Picture 6" descr="40f9fda41d493f5ee4f319e5666124a8.p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7062952" y="1622730"/>
            <a:ext cx="1219200" cy="1219200"/>
          </a:xfrm>
          <a:prstGeom prst="rect">
            <a:avLst/>
          </a:prstGeom>
        </p:spPr>
      </p:pic>
      <p:pic>
        <p:nvPicPr>
          <p:cNvPr id="8" name="Picture 7" descr="40f9fda41d493f5ee4f319e5666124a8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8376305" y="1584630"/>
            <a:ext cx="1295400" cy="1295400"/>
          </a:xfrm>
          <a:prstGeom prst="rect">
            <a:avLst/>
          </a:prstGeom>
        </p:spPr>
      </p:pic>
      <p:pic>
        <p:nvPicPr>
          <p:cNvPr id="10" name="Picture 9" descr="40f9fda41d493f5ee4f319e5666124a8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453351" y="2693276"/>
            <a:ext cx="1219201" cy="1143000"/>
          </a:xfrm>
          <a:prstGeom prst="rect">
            <a:avLst/>
          </a:prstGeom>
        </p:spPr>
      </p:pic>
      <p:pic>
        <p:nvPicPr>
          <p:cNvPr id="11" name="Picture 10" descr="40f9fda41d493f5ee4f319e5666124a8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9096704" y="2523984"/>
            <a:ext cx="1295400" cy="1295400"/>
          </a:xfrm>
          <a:prstGeom prst="rect">
            <a:avLst/>
          </a:prstGeom>
        </p:spPr>
      </p:pic>
      <p:pic>
        <p:nvPicPr>
          <p:cNvPr id="13" name="Picture 12" descr="886255f75f86d6f948235e2659cdd1c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52800" y="4864894"/>
            <a:ext cx="2057400" cy="1993106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00FFE135-BEEC-B7E8-9562-9CAA75C221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7274" y="3545219"/>
            <a:ext cx="2054530" cy="1981372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43AF27E3-522F-3876-95A4-63CE72021E2D}"/>
              </a:ext>
            </a:extLst>
          </p:cNvPr>
          <p:cNvSpPr/>
          <p:nvPr/>
        </p:nvSpPr>
        <p:spPr>
          <a:xfrm>
            <a:off x="3688484" y="3815740"/>
            <a:ext cx="2537591" cy="1049154"/>
          </a:xfrm>
          <a:prstGeom prst="wedgeRoundRectCallout">
            <a:avLst>
              <a:gd name="adj1" fmla="val 8249"/>
              <a:gd name="adj2" fmla="val 10103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Hãy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giúp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tớ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hái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mấy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quả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táo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UTM Avo" panose="02040603050506020204" pitchFamily="18" charset="0"/>
              </a:rPr>
              <a:t>nhé</a:t>
            </a:r>
            <a:r>
              <a:rPr lang="en-US" dirty="0">
                <a:solidFill>
                  <a:schemeClr val="tx1"/>
                </a:solidFill>
                <a:latin typeface="UTM Avo" panose="02040603050506020204" pitchFamily="18" charset="0"/>
              </a:rPr>
              <a:t>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B9C6C9E-330C-8714-4EE2-E8D70ED75A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49300" cy="835526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0.18768 -3.33333E-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0.1722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768 -3.33333E-6 L 0.26268 -3.33333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22222E-6 L 1.11022E-16 0.3444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267 0 L 0.34601 0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33333E-6 L -0.00417 0.4833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2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 -3.33333E-6 L 0.396 -3.33333E-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00417 0.2944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spcFirstLastPara="1" wrap="square" lIns="121900" tIns="60933" rIns="121900" bIns="60933" anchor="t" anchorCtr="0">
        <a:spAutoFit/>
      </a:bodyPr>
      <a:lstStyle>
        <a:defPPr algn="ctr">
          <a:buClr>
            <a:srgbClr val="000000"/>
          </a:buClr>
          <a:buFont typeface="Arial"/>
          <a:buNone/>
          <a:defRPr sz="4800" b="1" kern="0" dirty="0">
            <a:solidFill>
              <a:srgbClr val="530E0E"/>
            </a:solidFill>
            <a:cs typeface="Arial"/>
            <a:sym typeface="Arial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Tuần 3-Bài đọc 2-Lên rẫy</Template>
  <TotalTime>73</TotalTime>
  <Words>817</Words>
  <Application>Microsoft Office PowerPoint</Application>
  <PresentationFormat>Widescreen</PresentationFormat>
  <Paragraphs>87</Paragraphs>
  <Slides>24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Calibri</vt:lpstr>
      <vt:lpstr>Patrick Hand</vt:lpstr>
      <vt:lpstr>UTM Avo</vt:lpstr>
      <vt:lpstr>Arial</vt:lpstr>
      <vt:lpstr>Calibri Light</vt:lpstr>
      <vt:lpstr>Office Theme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GIÚP KHỈ LẤY TÁO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2114120010-CAO THỊ PHƯƠNG VINH</dc:creator>
  <cp:lastModifiedBy>OnePercent</cp:lastModifiedBy>
  <cp:revision>7</cp:revision>
  <dcterms:created xsi:type="dcterms:W3CDTF">2023-11-11T18:38:58Z</dcterms:created>
  <dcterms:modified xsi:type="dcterms:W3CDTF">2023-11-17T08:30:03Z</dcterms:modified>
</cp:coreProperties>
</file>