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34"/>
  </p:notesMasterIdLst>
  <p:sldIdLst>
    <p:sldId id="268" r:id="rId4"/>
    <p:sldId id="269" r:id="rId5"/>
    <p:sldId id="257" r:id="rId6"/>
    <p:sldId id="267" r:id="rId7"/>
    <p:sldId id="260" r:id="rId8"/>
    <p:sldId id="261" r:id="rId9"/>
    <p:sldId id="262" r:id="rId10"/>
    <p:sldId id="264" r:id="rId11"/>
    <p:sldId id="293" r:id="rId12"/>
    <p:sldId id="270" r:id="rId13"/>
    <p:sldId id="273" r:id="rId14"/>
    <p:sldId id="277" r:id="rId15"/>
    <p:sldId id="278" r:id="rId16"/>
    <p:sldId id="283" r:id="rId17"/>
    <p:sldId id="287" r:id="rId18"/>
    <p:sldId id="274" r:id="rId19"/>
    <p:sldId id="276" r:id="rId20"/>
    <p:sldId id="275" r:id="rId21"/>
    <p:sldId id="279" r:id="rId22"/>
    <p:sldId id="280" r:id="rId23"/>
    <p:sldId id="281" r:id="rId24"/>
    <p:sldId id="282" r:id="rId25"/>
    <p:sldId id="271" r:id="rId26"/>
    <p:sldId id="284" r:id="rId27"/>
    <p:sldId id="285" r:id="rId28"/>
    <p:sldId id="286" r:id="rId29"/>
    <p:sldId id="289" r:id="rId30"/>
    <p:sldId id="292" r:id="rId31"/>
    <p:sldId id="290" r:id="rId32"/>
    <p:sldId id="291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4660"/>
  </p:normalViewPr>
  <p:slideViewPr>
    <p:cSldViewPr>
      <p:cViewPr varScale="1">
        <p:scale>
          <a:sx n="97" d="100"/>
          <a:sy n="97" d="100"/>
        </p:scale>
        <p:origin x="18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9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950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40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368875" y="126782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368875" y="184730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368875" y="242678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368875" y="300626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368875" y="358574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368875" y="4165227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6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86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05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720000" y="3315800"/>
            <a:ext cx="38316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8040276" y="4013001"/>
            <a:ext cx="936841" cy="590507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8040275" y="3038150"/>
            <a:ext cx="446700" cy="607725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7429414" y="3675051"/>
            <a:ext cx="483675" cy="433675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8424001" y="2471289"/>
            <a:ext cx="341975" cy="411025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3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720001" y="-346201"/>
            <a:ext cx="7747975" cy="5098877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990425" y="1538950"/>
            <a:ext cx="2913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990425" y="2922050"/>
            <a:ext cx="29139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76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6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7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113316" y="723615"/>
            <a:ext cx="9152250" cy="4788624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3810000" y="3206975"/>
            <a:ext cx="460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6117750" y="2014975"/>
            <a:ext cx="2298300" cy="10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3810026" y="3968575"/>
            <a:ext cx="46059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496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4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539464" y="461571"/>
            <a:ext cx="8065003" cy="4220338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2742893" y="2386525"/>
            <a:ext cx="36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3391575" y="991625"/>
            <a:ext cx="2360700" cy="11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2498693" y="3259375"/>
            <a:ext cx="4146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4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417468" y="353090"/>
            <a:ext cx="8063201" cy="443733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7200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7200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3403800" y="13466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85868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3403800" y="18041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60876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60876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7200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7200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3403800" y="3492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4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3403800" y="3949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60876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60876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2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3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720000" y="2592025"/>
            <a:ext cx="2689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720000" y="1983125"/>
            <a:ext cx="2689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17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46995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 u="sng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7200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7200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34038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34038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60876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60876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195770" y="121132"/>
            <a:ext cx="8036585" cy="4799990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153746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153746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555689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555689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153746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153746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555689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555689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8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720000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720000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3419269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3419271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720000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720000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3419269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3419271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6118545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6118549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6118545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6118549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3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4196263" y="13986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5219163" y="13986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4196263" y="262623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5219163" y="262623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4196263" y="38537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5219182" y="38537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1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5" y="54293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4415875" y="540000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4415875" y="22059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4415877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4415875" y="348240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428126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5" y="1013624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7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9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sz="1350">
                <a:solidFill>
                  <a:srgbClr val="F75C8F"/>
                </a:solidFill>
              </a:rPr>
              <a:t>Add a footer</a:t>
            </a:r>
            <a:endParaRPr lang="en-US" sz="1350" dirty="0">
              <a:solidFill>
                <a:srgbClr val="F75C8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C8593D-7C47-471E-A8DF-97AC4FFD13F5}" type="datetimeFigureOut">
              <a:rPr lang="en-US" sz="1350" smtClean="0">
                <a:solidFill>
                  <a:srgbClr val="F75C8F"/>
                </a:solidFill>
              </a:rPr>
              <a:pPr defTabSz="685800"/>
              <a:t>2/10/2025</a:t>
            </a:fld>
            <a:endParaRPr lang="en-US" sz="1350">
              <a:solidFill>
                <a:srgbClr val="F75C8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9D71E3-7D81-4C24-B9D8-6B108755C64C}" type="slidenum">
              <a:rPr lang="en-US" sz="1350" smtClean="0">
                <a:solidFill>
                  <a:srgbClr val="F75C8F"/>
                </a:solidFill>
              </a:rPr>
              <a:pPr defTabSz="685800"/>
              <a:t>‹#›</a:t>
            </a:fld>
            <a:endParaRPr lang="en-US" sz="1350">
              <a:solidFill>
                <a:srgbClr val="F75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70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5.png"/><Relationship Id="rId5" Type="http://schemas.openxmlformats.org/officeDocument/2006/relationships/image" Target="../media/image33.jfif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2.jfif"/><Relationship Id="rId9" Type="http://schemas.openxmlformats.org/officeDocument/2006/relationships/image" Target="../media/image35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7200" y="1826092"/>
            <a:ext cx="778264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ctr" defTabSz="6858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em.</a:t>
            </a:r>
          </a:p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1+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Làng em nằm lặng lẽ</a:t>
            </a:r>
          </a:p>
          <a:p>
            <a:r>
              <a:rPr lang="vi-VN" dirty="0"/>
              <a:t>Bên bờ dòng sông Diêm</a:t>
            </a:r>
          </a:p>
          <a:p>
            <a:r>
              <a:rPr lang="vi-VN" dirty="0"/>
              <a:t>Làng mềm như dáng lúa</a:t>
            </a:r>
          </a:p>
          <a:p>
            <a:r>
              <a:rPr lang="vi-VN" dirty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Trường 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Buổi sáng Mặt Trời mọc</a:t>
            </a:r>
          </a:p>
          <a:p>
            <a:r>
              <a:rPr lang="vi-VN" dirty="0"/>
              <a:t>Trên nóc ngôi nhà cao</a:t>
            </a:r>
          </a:p>
          <a:p>
            <a:r>
              <a:rPr lang="vi-VN" dirty="0"/>
              <a:t>Để những đêm trăng lặn</a:t>
            </a:r>
          </a:p>
          <a:p>
            <a:r>
              <a:rPr lang="vi-VN" dirty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Những con đường lầy lội</a:t>
            </a:r>
          </a:p>
          <a:p>
            <a:r>
              <a:rPr lang="vi-VN" dirty="0"/>
              <a:t>Giờ đã rộng thênh thang</a:t>
            </a:r>
          </a:p>
          <a:p>
            <a:r>
              <a:rPr lang="vi-VN" dirty="0"/>
              <a:t>Cần ăng ten đón gió</a:t>
            </a:r>
          </a:p>
          <a:p>
            <a:r>
              <a:rPr lang="vi-VN" dirty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4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1088010" y="209550"/>
            <a:ext cx="3276600" cy="14478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4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1504950"/>
            <a:ext cx="21210" cy="22098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của bạn nhỏ nằm bên bờ sông 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ình dáng ngôi làng mềm mại như dáng lúa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cong như hình lưỡi liềm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của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 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mình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" y="-1"/>
            <a:ext cx="9169720" cy="515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11008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effectLst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dirty="0">
              <a:effectLst>
                <a:reflection blurRad="6350" stA="55000" endA="50" endPos="85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1281471" y="2110085"/>
            <a:ext cx="1828800" cy="1757065"/>
          </a:xfrm>
          <a:prstGeom prst="star10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1" y="2372707"/>
            <a:ext cx="920110" cy="123182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62000" y="285750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4731364" y="712142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8782" y="-208085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35871" y="1259989"/>
            <a:ext cx="3907086" cy="2170238"/>
          </a:xfrm>
          <a:prstGeom prst="wedgeEllipseCallout">
            <a:avLst>
              <a:gd name="adj1" fmla="val -117919"/>
              <a:gd name="adj2" fmla="val 15167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hẹp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806" y="2295845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lặn, luỹ tre làng chìm trong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mọc, cả ngôi làng bừng sáng.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357246" y="2856416"/>
            <a:ext cx="1075586" cy="1981909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7514038" y="282672"/>
            <a:ext cx="1218111" cy="2103850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6897156" y="2939493"/>
            <a:ext cx="2451862" cy="1815764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931509" y="1409874"/>
            <a:ext cx="259758" cy="240884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5829536" y="905755"/>
            <a:ext cx="462199" cy="413025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488904" y="1346480"/>
            <a:ext cx="462193" cy="636645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8936173" y="4130414"/>
            <a:ext cx="662903" cy="473086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1758652" y="2488952"/>
            <a:ext cx="568649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004468"/>
              </a:buClr>
            </a:pPr>
            <a:r>
              <a:rPr lang="vi-VN" sz="5100" kern="0" dirty="0">
                <a:solidFill>
                  <a:srgbClr val="004468"/>
                </a:solidFill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1993" y="1494172"/>
            <a:ext cx="130393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vi-VN" sz="67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endParaRPr lang="en-US" sz="67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716757"/>
            <a:ext cx="5668636" cy="402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479959"/>
            <a:ext cx="450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  <a:p>
            <a:pPr algn="ctr" defTabSz="685800">
              <a:defRPr/>
            </a:pP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" y="-241689"/>
            <a:ext cx="686166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500" y="2571750"/>
            <a:ext cx="5216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40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Chúc các em học tốt</a:t>
            </a:r>
            <a:endParaRPr lang="en-US" sz="40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42021" y="3028950"/>
            <a:ext cx="1075586" cy="1981909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8050696" y="3140365"/>
            <a:ext cx="960251" cy="1981909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8352131" y="202208"/>
            <a:ext cx="305736" cy="295311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4463462" y="-167888"/>
            <a:ext cx="3351832" cy="1332918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" y="1000405"/>
            <a:ext cx="571550" cy="393226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3907675" y="568173"/>
            <a:ext cx="531638" cy="368332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8136778" y="1828800"/>
            <a:ext cx="531638" cy="368332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8" y="-86329"/>
            <a:ext cx="3022326" cy="1085005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2914651" y="1289976"/>
            <a:ext cx="531638" cy="368332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8677012" y="580932"/>
            <a:ext cx="531638" cy="368332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A3E1E8-2143-32B4-0B1C-CFDA24593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141"/>
            <a:ext cx="5257800" cy="24535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FFCBC-F8CB-0B27-EDDA-3ACBEFE2B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33650"/>
            <a:ext cx="4905120" cy="27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1157</Words>
  <Application>Microsoft Office PowerPoint</Application>
  <PresentationFormat>On-screen Show (16:9)</PresentationFormat>
  <Paragraphs>156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Bebas Neue</vt:lpstr>
      <vt:lpstr>Calibri</vt:lpstr>
      <vt:lpstr>Gorditas</vt:lpstr>
      <vt:lpstr>Kodchasan</vt:lpstr>
      <vt:lpstr>SVN-Gretoon</vt:lpstr>
      <vt:lpstr>Times New Roman</vt:lpstr>
      <vt:lpstr>UTM Avo</vt:lpstr>
      <vt:lpstr>Wingdings</vt:lpstr>
      <vt:lpstr>Office Theme</vt:lpstr>
      <vt:lpstr>Digital Stickers for School Days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84375292308</cp:lastModifiedBy>
  <cp:revision>65</cp:revision>
  <dcterms:created xsi:type="dcterms:W3CDTF">2021-11-06T02:50:09Z</dcterms:created>
  <dcterms:modified xsi:type="dcterms:W3CDTF">2025-02-10T09:03:52Z</dcterms:modified>
</cp:coreProperties>
</file>