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 id="2147483684" r:id="rId3"/>
  </p:sldMasterIdLst>
  <p:sldIdLst>
    <p:sldId id="256" r:id="rId4"/>
    <p:sldId id="259" r:id="rId5"/>
    <p:sldId id="273" r:id="rId6"/>
    <p:sldId id="281" r:id="rId7"/>
    <p:sldId id="282" r:id="rId8"/>
    <p:sldId id="260" r:id="rId9"/>
    <p:sldId id="271" r:id="rId10"/>
    <p:sldId id="283" r:id="rId11"/>
    <p:sldId id="284" r:id="rId12"/>
    <p:sldId id="285" r:id="rId13"/>
    <p:sldId id="286" r:id="rId14"/>
    <p:sldId id="287" r:id="rId15"/>
    <p:sldId id="288" r:id="rId16"/>
    <p:sldId id="289" r:id="rId17"/>
    <p:sldId id="264" r:id="rId18"/>
    <p:sldId id="290" r:id="rId19"/>
    <p:sldId id="292" r:id="rId20"/>
    <p:sldId id="293" r:id="rId21"/>
    <p:sldId id="294" r:id="rId22"/>
    <p:sldId id="295" r:id="rId23"/>
    <p:sldId id="296" r:id="rId24"/>
    <p:sldId id="297" r:id="rId25"/>
    <p:sldId id="298" r:id="rId26"/>
    <p:sldId id="257" r:id="rId27"/>
    <p:sldId id="274" r:id="rId28"/>
    <p:sldId id="299" r:id="rId29"/>
    <p:sldId id="300" r:id="rId30"/>
    <p:sldId id="267" r:id="rId31"/>
    <p:sldId id="301" r:id="rId32"/>
    <p:sldId id="302" r:id="rId33"/>
    <p:sldId id="303" r:id="rId34"/>
    <p:sldId id="263" r:id="rId35"/>
    <p:sldId id="270" r:id="rId36"/>
    <p:sldId id="280" r:id="rId37"/>
    <p:sldId id="279" r:id="rId38"/>
  </p:sldIdLst>
  <p:sldSz cx="12192000" cy="6858000"/>
  <p:notesSz cx="6858000" cy="9144000"/>
  <p:embeddedFontLst>
    <p:embeddedFont>
      <p:font typeface="UTM Avo" panose="02040603050506020204" pitchFamily="18" charset="0"/>
      <p:regular r:id="rId39"/>
      <p:bold r:id="rId40"/>
      <p:italic r:id="rId41"/>
      <p:boldItalic r:id="rId42"/>
    </p:embeddedFont>
  </p:embeddedFontLst>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F60"/>
    <a:srgbClr val="F68220"/>
    <a:srgbClr val="2E74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24"/>
    <p:restoredTop sz="94684"/>
  </p:normalViewPr>
  <p:slideViewPr>
    <p:cSldViewPr snapToGrid="0">
      <p:cViewPr varScale="1">
        <p:scale>
          <a:sx n="105" d="100"/>
          <a:sy n="105" d="100"/>
        </p:scale>
        <p:origin x="31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4.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2.fntdata"/><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B359-C368-FAAB-58D5-0D02FBB3D6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032F6F-935E-C66B-8985-FCC117989D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EBAB38-F9B1-12E8-4194-CD76A9D9AD36}"/>
              </a:ext>
            </a:extLst>
          </p:cNvPr>
          <p:cNvSpPr>
            <a:spLocks noGrp="1"/>
          </p:cNvSpPr>
          <p:nvPr>
            <p:ph type="dt" sz="half" idx="10"/>
          </p:nvPr>
        </p:nvSpPr>
        <p:spPr/>
        <p:txBody>
          <a:bodyPr/>
          <a:lstStyle/>
          <a:p>
            <a:fld id="{9B35F583-0148-4553-964E-C48E0D09F0A7}" type="datetimeFigureOut">
              <a:rPr lang="en-US" smtClean="0"/>
              <a:t>06-Jan-25</a:t>
            </a:fld>
            <a:endParaRPr lang="en-US"/>
          </a:p>
        </p:txBody>
      </p:sp>
      <p:sp>
        <p:nvSpPr>
          <p:cNvPr id="5" name="Footer Placeholder 4">
            <a:extLst>
              <a:ext uri="{FF2B5EF4-FFF2-40B4-BE49-F238E27FC236}">
                <a16:creationId xmlns:a16="http://schemas.microsoft.com/office/drawing/2014/main" id="{7510F5B9-0BBA-6237-AA41-7C8A68FB5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3F7DC-A0D2-2B59-3108-A6C6969B3DF2}"/>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3689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B10C0-86E6-71B8-02C1-6ADF112455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9FDAF7-A048-683D-CCCC-A63BA5B51F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BC5C8-39F6-6DD7-9FBA-7C02F011CA7E}"/>
              </a:ext>
            </a:extLst>
          </p:cNvPr>
          <p:cNvSpPr>
            <a:spLocks noGrp="1"/>
          </p:cNvSpPr>
          <p:nvPr>
            <p:ph type="dt" sz="half" idx="10"/>
          </p:nvPr>
        </p:nvSpPr>
        <p:spPr/>
        <p:txBody>
          <a:bodyPr/>
          <a:lstStyle/>
          <a:p>
            <a:fld id="{9B35F583-0148-4553-964E-C48E0D09F0A7}" type="datetimeFigureOut">
              <a:rPr lang="en-US" smtClean="0"/>
              <a:t>06-Jan-25</a:t>
            </a:fld>
            <a:endParaRPr lang="en-US"/>
          </a:p>
        </p:txBody>
      </p:sp>
      <p:sp>
        <p:nvSpPr>
          <p:cNvPr id="5" name="Footer Placeholder 4">
            <a:extLst>
              <a:ext uri="{FF2B5EF4-FFF2-40B4-BE49-F238E27FC236}">
                <a16:creationId xmlns:a16="http://schemas.microsoft.com/office/drawing/2014/main" id="{BEADA172-8CFC-0C43-AABF-1121A5E1C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E851D-8129-DE77-B672-9040F1A251D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47286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0A3BDA-1EAA-353D-F8DE-1FA3FAC253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114AA8-3789-CBC3-5C55-CAEDF3B88E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B3290-4B06-5823-1D14-C03BE4FA6A47}"/>
              </a:ext>
            </a:extLst>
          </p:cNvPr>
          <p:cNvSpPr>
            <a:spLocks noGrp="1"/>
          </p:cNvSpPr>
          <p:nvPr>
            <p:ph type="dt" sz="half" idx="10"/>
          </p:nvPr>
        </p:nvSpPr>
        <p:spPr/>
        <p:txBody>
          <a:bodyPr/>
          <a:lstStyle/>
          <a:p>
            <a:fld id="{9B35F583-0148-4553-964E-C48E0D09F0A7}" type="datetimeFigureOut">
              <a:rPr lang="en-US" smtClean="0"/>
              <a:t>06-Jan-25</a:t>
            </a:fld>
            <a:endParaRPr lang="en-US"/>
          </a:p>
        </p:txBody>
      </p:sp>
      <p:sp>
        <p:nvSpPr>
          <p:cNvPr id="5" name="Footer Placeholder 4">
            <a:extLst>
              <a:ext uri="{FF2B5EF4-FFF2-40B4-BE49-F238E27FC236}">
                <a16:creationId xmlns:a16="http://schemas.microsoft.com/office/drawing/2014/main" id="{647E6A11-9C61-AEB0-DA00-C59F4DD3A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C08BEB-E646-E98F-031B-DAA706C808D8}"/>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48243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06-Jan-25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93253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06-Jan-25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3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06-Jan-25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1234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06-Jan-25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19046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06-Jan-25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44984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06-Jan-25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9414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06-Jan-25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828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06-Jan-25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1880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D68C-4EF3-3E93-F0E4-7A1EAF30AE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CA9882-3F56-BADC-45F5-A1FA9E284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2AE65-1C31-E61D-C80A-17679EA4FBF9}"/>
              </a:ext>
            </a:extLst>
          </p:cNvPr>
          <p:cNvSpPr>
            <a:spLocks noGrp="1"/>
          </p:cNvSpPr>
          <p:nvPr>
            <p:ph type="dt" sz="half" idx="10"/>
          </p:nvPr>
        </p:nvSpPr>
        <p:spPr/>
        <p:txBody>
          <a:bodyPr/>
          <a:lstStyle/>
          <a:p>
            <a:fld id="{9B35F583-0148-4553-964E-C48E0D09F0A7}" type="datetimeFigureOut">
              <a:rPr lang="en-US" smtClean="0"/>
              <a:t>06-Jan-25</a:t>
            </a:fld>
            <a:endParaRPr lang="en-US"/>
          </a:p>
        </p:txBody>
      </p:sp>
      <p:sp>
        <p:nvSpPr>
          <p:cNvPr id="5" name="Footer Placeholder 4">
            <a:extLst>
              <a:ext uri="{FF2B5EF4-FFF2-40B4-BE49-F238E27FC236}">
                <a16:creationId xmlns:a16="http://schemas.microsoft.com/office/drawing/2014/main" id="{CB217C64-8BD3-3E2A-43D6-03E984216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A8E1E-00B5-FF84-1631-BE2FDBC6853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50294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06-Jan-25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912015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06-Jan-25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952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06-Jan-25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06454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06-Jan-25</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76035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06-Jan-25</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1131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06-Jan-25</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93208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06-Jan-25</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01013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06-Jan-25</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824932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06-Jan-25</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74975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06-Jan-25</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04652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DA0A-999E-F79D-3D7B-BC0F80AB91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93E550-A2B2-1FD4-FC5E-0155D7D380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7FD8D4-E3E9-3387-ECDD-20703B5339EC}"/>
              </a:ext>
            </a:extLst>
          </p:cNvPr>
          <p:cNvSpPr>
            <a:spLocks noGrp="1"/>
          </p:cNvSpPr>
          <p:nvPr>
            <p:ph type="dt" sz="half" idx="10"/>
          </p:nvPr>
        </p:nvSpPr>
        <p:spPr/>
        <p:txBody>
          <a:bodyPr/>
          <a:lstStyle/>
          <a:p>
            <a:fld id="{9B35F583-0148-4553-964E-C48E0D09F0A7}" type="datetimeFigureOut">
              <a:rPr lang="en-US" smtClean="0"/>
              <a:t>06-Jan-25</a:t>
            </a:fld>
            <a:endParaRPr lang="en-US"/>
          </a:p>
        </p:txBody>
      </p:sp>
      <p:sp>
        <p:nvSpPr>
          <p:cNvPr id="5" name="Footer Placeholder 4">
            <a:extLst>
              <a:ext uri="{FF2B5EF4-FFF2-40B4-BE49-F238E27FC236}">
                <a16:creationId xmlns:a16="http://schemas.microsoft.com/office/drawing/2014/main" id="{F5FE3999-2E2F-4649-76D3-B231DD652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73A913-02D6-7024-9DDD-B530DE88D33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5145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06-Jan-25</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0311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06-Jan-25</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79435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06-Jan-25</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56647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06-Jan-25</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78581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A10D7-43E2-27E6-B52B-80214C7A82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3B1AF0-1660-95CB-8909-C7079FB0B4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2CF109-C42D-ABD0-92C8-8E04F6898B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43B5F6-C21A-532C-A7A0-20FFA9B88BCF}"/>
              </a:ext>
            </a:extLst>
          </p:cNvPr>
          <p:cNvSpPr>
            <a:spLocks noGrp="1"/>
          </p:cNvSpPr>
          <p:nvPr>
            <p:ph type="dt" sz="half" idx="10"/>
          </p:nvPr>
        </p:nvSpPr>
        <p:spPr/>
        <p:txBody>
          <a:bodyPr/>
          <a:lstStyle/>
          <a:p>
            <a:fld id="{9B35F583-0148-4553-964E-C48E0D09F0A7}" type="datetimeFigureOut">
              <a:rPr lang="en-US" smtClean="0"/>
              <a:t>06-Jan-25</a:t>
            </a:fld>
            <a:endParaRPr lang="en-US"/>
          </a:p>
        </p:txBody>
      </p:sp>
      <p:sp>
        <p:nvSpPr>
          <p:cNvPr id="6" name="Footer Placeholder 5">
            <a:extLst>
              <a:ext uri="{FF2B5EF4-FFF2-40B4-BE49-F238E27FC236}">
                <a16:creationId xmlns:a16="http://schemas.microsoft.com/office/drawing/2014/main" id="{36C4B400-062F-F623-23E7-2F390EBF3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3765A9-6170-524F-1675-81BB3793209B}"/>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260706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7FFF5-B0CD-4F13-AC32-B2D3C699DE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D59DCE-D1E5-36F7-3C1C-28022F721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AE6A7-B025-35F2-355E-7BB5EAA869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54B650-45FF-38E4-C8D8-C877757FA3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899E66-9168-3AF3-51A1-AC9160720B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53256E-39DB-9C33-4E7F-391F27F04C47}"/>
              </a:ext>
            </a:extLst>
          </p:cNvPr>
          <p:cNvSpPr>
            <a:spLocks noGrp="1"/>
          </p:cNvSpPr>
          <p:nvPr>
            <p:ph type="dt" sz="half" idx="10"/>
          </p:nvPr>
        </p:nvSpPr>
        <p:spPr/>
        <p:txBody>
          <a:bodyPr/>
          <a:lstStyle/>
          <a:p>
            <a:fld id="{9B35F583-0148-4553-964E-C48E0D09F0A7}" type="datetimeFigureOut">
              <a:rPr lang="en-US" smtClean="0"/>
              <a:t>06-Jan-25</a:t>
            </a:fld>
            <a:endParaRPr lang="en-US"/>
          </a:p>
        </p:txBody>
      </p:sp>
      <p:sp>
        <p:nvSpPr>
          <p:cNvPr id="8" name="Footer Placeholder 7">
            <a:extLst>
              <a:ext uri="{FF2B5EF4-FFF2-40B4-BE49-F238E27FC236}">
                <a16:creationId xmlns:a16="http://schemas.microsoft.com/office/drawing/2014/main" id="{62B8C339-1E2E-D100-3748-06F1DA82AF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6C3A0B-C84F-EB4D-66BA-36B5DCDD7917}"/>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7761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26ED7-C03A-95E1-BC49-5FD53FCD9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8AF172-E041-99AC-255A-8B5AB21FC198}"/>
              </a:ext>
            </a:extLst>
          </p:cNvPr>
          <p:cNvSpPr>
            <a:spLocks noGrp="1"/>
          </p:cNvSpPr>
          <p:nvPr>
            <p:ph type="dt" sz="half" idx="10"/>
          </p:nvPr>
        </p:nvSpPr>
        <p:spPr/>
        <p:txBody>
          <a:bodyPr/>
          <a:lstStyle/>
          <a:p>
            <a:fld id="{9B35F583-0148-4553-964E-C48E0D09F0A7}" type="datetimeFigureOut">
              <a:rPr lang="en-US" smtClean="0"/>
              <a:t>06-Jan-25</a:t>
            </a:fld>
            <a:endParaRPr lang="en-US"/>
          </a:p>
        </p:txBody>
      </p:sp>
      <p:sp>
        <p:nvSpPr>
          <p:cNvPr id="4" name="Footer Placeholder 3">
            <a:extLst>
              <a:ext uri="{FF2B5EF4-FFF2-40B4-BE49-F238E27FC236}">
                <a16:creationId xmlns:a16="http://schemas.microsoft.com/office/drawing/2014/main" id="{2AC00131-E27D-75AB-A7EA-C5355539F7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567D31-2DC5-DB2A-29BF-E0835B1015D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23720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01730-6A3E-18EC-47DD-A614769CD06C}"/>
              </a:ext>
            </a:extLst>
          </p:cNvPr>
          <p:cNvSpPr>
            <a:spLocks noGrp="1"/>
          </p:cNvSpPr>
          <p:nvPr>
            <p:ph type="dt" sz="half" idx="10"/>
          </p:nvPr>
        </p:nvSpPr>
        <p:spPr/>
        <p:txBody>
          <a:bodyPr/>
          <a:lstStyle/>
          <a:p>
            <a:fld id="{9B35F583-0148-4553-964E-C48E0D09F0A7}" type="datetimeFigureOut">
              <a:rPr lang="en-US" smtClean="0"/>
              <a:t>06-Jan-25</a:t>
            </a:fld>
            <a:endParaRPr lang="en-US"/>
          </a:p>
        </p:txBody>
      </p:sp>
      <p:sp>
        <p:nvSpPr>
          <p:cNvPr id="3" name="Footer Placeholder 2">
            <a:extLst>
              <a:ext uri="{FF2B5EF4-FFF2-40B4-BE49-F238E27FC236}">
                <a16:creationId xmlns:a16="http://schemas.microsoft.com/office/drawing/2014/main" id="{F14E3FDD-3A6C-B024-AEC6-BED99AB03C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FCE5AC-7F66-41A2-B146-4000CBB93B8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46801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3546-C49D-9798-0C37-F80C193528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DCA46A-6FFF-8B45-A293-C794CFBD62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469AA1-2D1A-3054-CDD6-567969990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22BBB5-2CDF-8FC1-981F-4A0C5518ABC3}"/>
              </a:ext>
            </a:extLst>
          </p:cNvPr>
          <p:cNvSpPr>
            <a:spLocks noGrp="1"/>
          </p:cNvSpPr>
          <p:nvPr>
            <p:ph type="dt" sz="half" idx="10"/>
          </p:nvPr>
        </p:nvSpPr>
        <p:spPr/>
        <p:txBody>
          <a:bodyPr/>
          <a:lstStyle/>
          <a:p>
            <a:fld id="{9B35F583-0148-4553-964E-C48E0D09F0A7}" type="datetimeFigureOut">
              <a:rPr lang="en-US" smtClean="0"/>
              <a:t>06-Jan-25</a:t>
            </a:fld>
            <a:endParaRPr lang="en-US"/>
          </a:p>
        </p:txBody>
      </p:sp>
      <p:sp>
        <p:nvSpPr>
          <p:cNvPr id="6" name="Footer Placeholder 5">
            <a:extLst>
              <a:ext uri="{FF2B5EF4-FFF2-40B4-BE49-F238E27FC236}">
                <a16:creationId xmlns:a16="http://schemas.microsoft.com/office/drawing/2014/main" id="{D1DFD70F-5533-0BBF-9AEF-91CAC5B0F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28F2FB-2DEE-F0A1-465D-C673D1397229}"/>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2322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939B4-E217-B28D-30FF-2C0AB0D759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43FFDC-E88F-1F0C-ECF0-7AA21FFA71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BE10CB-D284-A341-F846-78EED0D97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D62789-07EF-DBB0-122A-BEA8179E60B0}"/>
              </a:ext>
            </a:extLst>
          </p:cNvPr>
          <p:cNvSpPr>
            <a:spLocks noGrp="1"/>
          </p:cNvSpPr>
          <p:nvPr>
            <p:ph type="dt" sz="half" idx="10"/>
          </p:nvPr>
        </p:nvSpPr>
        <p:spPr/>
        <p:txBody>
          <a:bodyPr/>
          <a:lstStyle/>
          <a:p>
            <a:fld id="{9B35F583-0148-4553-964E-C48E0D09F0A7}" type="datetimeFigureOut">
              <a:rPr lang="en-US" smtClean="0"/>
              <a:t>06-Jan-25</a:t>
            </a:fld>
            <a:endParaRPr lang="en-US"/>
          </a:p>
        </p:txBody>
      </p:sp>
      <p:sp>
        <p:nvSpPr>
          <p:cNvPr id="6" name="Footer Placeholder 5">
            <a:extLst>
              <a:ext uri="{FF2B5EF4-FFF2-40B4-BE49-F238E27FC236}">
                <a16:creationId xmlns:a16="http://schemas.microsoft.com/office/drawing/2014/main" id="{375C2917-4D78-E2C5-B240-2C83A2A02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E6FDF-BCDB-7F7A-F813-4FDA4DCAD79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77711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CE697A-28CD-EDD6-6415-D3C701EC59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0A0CBA-D392-B3C6-11C8-2B7A43CDA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FCAAC-A88B-1C44-0137-1A638B2A3B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35F583-0148-4553-964E-C48E0D09F0A7}" type="datetimeFigureOut">
              <a:rPr lang="en-US" smtClean="0"/>
              <a:t>06-Jan-25</a:t>
            </a:fld>
            <a:endParaRPr lang="en-US"/>
          </a:p>
        </p:txBody>
      </p:sp>
      <p:sp>
        <p:nvSpPr>
          <p:cNvPr id="5" name="Footer Placeholder 4">
            <a:extLst>
              <a:ext uri="{FF2B5EF4-FFF2-40B4-BE49-F238E27FC236}">
                <a16:creationId xmlns:a16="http://schemas.microsoft.com/office/drawing/2014/main" id="{C98EEFD4-4D1A-FAD6-8C8F-648DA608DE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BC7197-0211-521E-ABF8-E35EA0FC83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E96640-AC40-4FB1-869D-32BD2614E6D2}" type="slidenum">
              <a:rPr lang="en-US" smtClean="0"/>
              <a:t>‹#›</a:t>
            </a:fld>
            <a:endParaRPr lang="en-US"/>
          </a:p>
        </p:txBody>
      </p:sp>
    </p:spTree>
    <p:extLst>
      <p:ext uri="{BB962C8B-B14F-4D97-AF65-F5344CB8AC3E}">
        <p14:creationId xmlns:p14="http://schemas.microsoft.com/office/powerpoint/2010/main" val="101289674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06-Jan-25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41326095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CCB7BBCD-1B94-0ABF-54FA-C41F30EA8391}"/>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06-Jan-25</a:t>
            </a:fld>
            <a:endParaRPr lang="en-US"/>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7218100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18" Type="http://schemas.openxmlformats.org/officeDocument/2006/relationships/image" Target="../media/image29.svg"/><Relationship Id="rId3" Type="http://schemas.openxmlformats.org/officeDocument/2006/relationships/image" Target="../media/image14.png"/><Relationship Id="rId21"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svg"/><Relationship Id="rId17" Type="http://schemas.openxmlformats.org/officeDocument/2006/relationships/image" Target="../media/image28.png"/><Relationship Id="rId2" Type="http://schemas.openxmlformats.org/officeDocument/2006/relationships/image" Target="../media/image7.png"/><Relationship Id="rId16" Type="http://schemas.openxmlformats.org/officeDocument/2006/relationships/image" Target="../media/image27.svg"/><Relationship Id="rId20" Type="http://schemas.openxmlformats.org/officeDocument/2006/relationships/image" Target="../media/image31.sv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svg"/><Relationship Id="rId19" Type="http://schemas.openxmlformats.org/officeDocument/2006/relationships/image" Target="../media/image30.png"/><Relationship Id="rId4" Type="http://schemas.openxmlformats.org/officeDocument/2006/relationships/image" Target="../media/image15.svg"/><Relationship Id="rId9" Type="http://schemas.openxmlformats.org/officeDocument/2006/relationships/image" Target="../media/image20.png"/><Relationship Id="rId14" Type="http://schemas.openxmlformats.org/officeDocument/2006/relationships/image" Target="../media/image25.svg"/><Relationship Id="rId22" Type="http://schemas.openxmlformats.org/officeDocument/2006/relationships/image" Target="../media/image33.svg"/></Relationships>
</file>

<file path=ppt/slides/_rels/slide11.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3.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4.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3.png"/><Relationship Id="rId18" Type="http://schemas.openxmlformats.org/officeDocument/2006/relationships/image" Target="../media/image58.svg"/><Relationship Id="rId3" Type="http://schemas.openxmlformats.org/officeDocument/2006/relationships/image" Target="../media/image45.png"/><Relationship Id="rId21" Type="http://schemas.openxmlformats.org/officeDocument/2006/relationships/image" Target="../media/image61.png"/><Relationship Id="rId7" Type="http://schemas.openxmlformats.org/officeDocument/2006/relationships/image" Target="../media/image49.png"/><Relationship Id="rId12" Type="http://schemas.openxmlformats.org/officeDocument/2006/relationships/image" Target="../media/image52.svg"/><Relationship Id="rId17" Type="http://schemas.openxmlformats.org/officeDocument/2006/relationships/image" Target="../media/image57.png"/><Relationship Id="rId2" Type="http://schemas.openxmlformats.org/officeDocument/2006/relationships/image" Target="../media/image7.png"/><Relationship Id="rId16" Type="http://schemas.openxmlformats.org/officeDocument/2006/relationships/image" Target="../media/image56.svg"/><Relationship Id="rId20" Type="http://schemas.openxmlformats.org/officeDocument/2006/relationships/image" Target="../media/image60.svg"/><Relationship Id="rId1" Type="http://schemas.openxmlformats.org/officeDocument/2006/relationships/slideLayout" Target="../slideLayouts/slideLayout7.xml"/><Relationship Id="rId6" Type="http://schemas.openxmlformats.org/officeDocument/2006/relationships/image" Target="../media/image48.svg"/><Relationship Id="rId11" Type="http://schemas.openxmlformats.org/officeDocument/2006/relationships/image" Target="../media/image51.png"/><Relationship Id="rId5" Type="http://schemas.openxmlformats.org/officeDocument/2006/relationships/image" Target="../media/image47.png"/><Relationship Id="rId15" Type="http://schemas.openxmlformats.org/officeDocument/2006/relationships/image" Target="../media/image55.png"/><Relationship Id="rId10" Type="http://schemas.openxmlformats.org/officeDocument/2006/relationships/image" Target="../media/image23.svg"/><Relationship Id="rId19" Type="http://schemas.openxmlformats.org/officeDocument/2006/relationships/image" Target="../media/image59.png"/><Relationship Id="rId4" Type="http://schemas.openxmlformats.org/officeDocument/2006/relationships/image" Target="../media/image46.svg"/><Relationship Id="rId9" Type="http://schemas.openxmlformats.org/officeDocument/2006/relationships/image" Target="../media/image22.png"/><Relationship Id="rId14" Type="http://schemas.openxmlformats.org/officeDocument/2006/relationships/image" Target="../media/image54.svg"/></Relationships>
</file>

<file path=ppt/slides/_rels/slide18.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3.png"/><Relationship Id="rId18" Type="http://schemas.openxmlformats.org/officeDocument/2006/relationships/image" Target="../media/image58.svg"/><Relationship Id="rId3" Type="http://schemas.openxmlformats.org/officeDocument/2006/relationships/image" Target="../media/image45.png"/><Relationship Id="rId21" Type="http://schemas.openxmlformats.org/officeDocument/2006/relationships/image" Target="../media/image61.png"/><Relationship Id="rId7" Type="http://schemas.openxmlformats.org/officeDocument/2006/relationships/image" Target="../media/image49.png"/><Relationship Id="rId12" Type="http://schemas.openxmlformats.org/officeDocument/2006/relationships/image" Target="../media/image52.svg"/><Relationship Id="rId17" Type="http://schemas.openxmlformats.org/officeDocument/2006/relationships/image" Target="../media/image57.png"/><Relationship Id="rId2" Type="http://schemas.openxmlformats.org/officeDocument/2006/relationships/image" Target="../media/image7.png"/><Relationship Id="rId16" Type="http://schemas.openxmlformats.org/officeDocument/2006/relationships/image" Target="../media/image56.svg"/><Relationship Id="rId20" Type="http://schemas.openxmlformats.org/officeDocument/2006/relationships/image" Target="../media/image60.svg"/><Relationship Id="rId1" Type="http://schemas.openxmlformats.org/officeDocument/2006/relationships/slideLayout" Target="../slideLayouts/slideLayout7.xml"/><Relationship Id="rId6" Type="http://schemas.openxmlformats.org/officeDocument/2006/relationships/image" Target="../media/image48.svg"/><Relationship Id="rId11" Type="http://schemas.openxmlformats.org/officeDocument/2006/relationships/image" Target="../media/image51.png"/><Relationship Id="rId5" Type="http://schemas.openxmlformats.org/officeDocument/2006/relationships/image" Target="../media/image47.png"/><Relationship Id="rId15" Type="http://schemas.openxmlformats.org/officeDocument/2006/relationships/image" Target="../media/image55.png"/><Relationship Id="rId10" Type="http://schemas.openxmlformats.org/officeDocument/2006/relationships/image" Target="../media/image23.svg"/><Relationship Id="rId19" Type="http://schemas.openxmlformats.org/officeDocument/2006/relationships/image" Target="../media/image59.png"/><Relationship Id="rId4" Type="http://schemas.openxmlformats.org/officeDocument/2006/relationships/image" Target="../media/image46.svg"/><Relationship Id="rId9" Type="http://schemas.openxmlformats.org/officeDocument/2006/relationships/image" Target="../media/image22.png"/><Relationship Id="rId14" Type="http://schemas.openxmlformats.org/officeDocument/2006/relationships/image" Target="../media/image54.svg"/></Relationships>
</file>

<file path=ppt/slides/_rels/slide19.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70.png"/><Relationship Id="rId18" Type="http://schemas.openxmlformats.org/officeDocument/2006/relationships/image" Target="../media/image58.sv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69.svg"/><Relationship Id="rId17" Type="http://schemas.openxmlformats.org/officeDocument/2006/relationships/image" Target="../media/image57.png"/><Relationship Id="rId2" Type="http://schemas.openxmlformats.org/officeDocument/2006/relationships/image" Target="../media/image7.png"/><Relationship Id="rId16" Type="http://schemas.openxmlformats.org/officeDocument/2006/relationships/image" Target="../media/image73.svg"/><Relationship Id="rId20"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65.svg"/><Relationship Id="rId11" Type="http://schemas.openxmlformats.org/officeDocument/2006/relationships/image" Target="../media/image68.png"/><Relationship Id="rId5" Type="http://schemas.openxmlformats.org/officeDocument/2006/relationships/image" Target="../media/image64.png"/><Relationship Id="rId15" Type="http://schemas.openxmlformats.org/officeDocument/2006/relationships/image" Target="../media/image72.png"/><Relationship Id="rId10" Type="http://schemas.openxmlformats.org/officeDocument/2006/relationships/image" Target="../media/image54.svg"/><Relationship Id="rId19" Type="http://schemas.openxmlformats.org/officeDocument/2006/relationships/image" Target="../media/image22.png"/><Relationship Id="rId4" Type="http://schemas.openxmlformats.org/officeDocument/2006/relationships/image" Target="../media/image63.svg"/><Relationship Id="rId9" Type="http://schemas.openxmlformats.org/officeDocument/2006/relationships/image" Target="../media/image53.png"/><Relationship Id="rId14" Type="http://schemas.openxmlformats.org/officeDocument/2006/relationships/image" Target="../media/image71.svg"/></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ieng-viet-3-tap-2/1/135/20/"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70.png"/><Relationship Id="rId18" Type="http://schemas.openxmlformats.org/officeDocument/2006/relationships/image" Target="../media/image58.sv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69.svg"/><Relationship Id="rId17" Type="http://schemas.openxmlformats.org/officeDocument/2006/relationships/image" Target="../media/image57.png"/><Relationship Id="rId2" Type="http://schemas.openxmlformats.org/officeDocument/2006/relationships/image" Target="../media/image7.png"/><Relationship Id="rId16" Type="http://schemas.openxmlformats.org/officeDocument/2006/relationships/image" Target="../media/image73.svg"/><Relationship Id="rId20"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65.svg"/><Relationship Id="rId11" Type="http://schemas.openxmlformats.org/officeDocument/2006/relationships/image" Target="../media/image68.png"/><Relationship Id="rId5" Type="http://schemas.openxmlformats.org/officeDocument/2006/relationships/image" Target="../media/image64.png"/><Relationship Id="rId15" Type="http://schemas.openxmlformats.org/officeDocument/2006/relationships/image" Target="../media/image72.png"/><Relationship Id="rId10" Type="http://schemas.openxmlformats.org/officeDocument/2006/relationships/image" Target="../media/image54.svg"/><Relationship Id="rId19" Type="http://schemas.openxmlformats.org/officeDocument/2006/relationships/image" Target="../media/image22.png"/><Relationship Id="rId4" Type="http://schemas.openxmlformats.org/officeDocument/2006/relationships/image" Target="../media/image63.svg"/><Relationship Id="rId9" Type="http://schemas.openxmlformats.org/officeDocument/2006/relationships/image" Target="../media/image53.png"/><Relationship Id="rId14" Type="http://schemas.openxmlformats.org/officeDocument/2006/relationships/image" Target="../media/image71.svg"/></Relationships>
</file>

<file path=ppt/slides/_rels/slide21.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70.png"/><Relationship Id="rId18" Type="http://schemas.openxmlformats.org/officeDocument/2006/relationships/image" Target="../media/image23.svg"/><Relationship Id="rId3" Type="http://schemas.openxmlformats.org/officeDocument/2006/relationships/image" Target="../media/image57.png"/><Relationship Id="rId7" Type="http://schemas.openxmlformats.org/officeDocument/2006/relationships/image" Target="../media/image66.png"/><Relationship Id="rId12" Type="http://schemas.openxmlformats.org/officeDocument/2006/relationships/image" Target="../media/image69.svg"/><Relationship Id="rId17" Type="http://schemas.openxmlformats.org/officeDocument/2006/relationships/image" Target="../media/image22.png"/><Relationship Id="rId2" Type="http://schemas.openxmlformats.org/officeDocument/2006/relationships/image" Target="../media/image7.png"/><Relationship Id="rId16" Type="http://schemas.openxmlformats.org/officeDocument/2006/relationships/image" Target="../media/image46.svg"/><Relationship Id="rId1" Type="http://schemas.openxmlformats.org/officeDocument/2006/relationships/slideLayout" Target="../slideLayouts/slideLayout7.xml"/><Relationship Id="rId6" Type="http://schemas.openxmlformats.org/officeDocument/2006/relationships/image" Target="../media/image75.svg"/><Relationship Id="rId11" Type="http://schemas.openxmlformats.org/officeDocument/2006/relationships/image" Target="../media/image68.png"/><Relationship Id="rId5" Type="http://schemas.openxmlformats.org/officeDocument/2006/relationships/image" Target="../media/image74.png"/><Relationship Id="rId15" Type="http://schemas.openxmlformats.org/officeDocument/2006/relationships/image" Target="../media/image45.png"/><Relationship Id="rId10" Type="http://schemas.openxmlformats.org/officeDocument/2006/relationships/image" Target="../media/image54.svg"/><Relationship Id="rId19" Type="http://schemas.openxmlformats.org/officeDocument/2006/relationships/image" Target="../media/image76.png"/><Relationship Id="rId4" Type="http://schemas.openxmlformats.org/officeDocument/2006/relationships/image" Target="../media/image58.svg"/><Relationship Id="rId9" Type="http://schemas.openxmlformats.org/officeDocument/2006/relationships/image" Target="../media/image53.png"/><Relationship Id="rId14" Type="http://schemas.openxmlformats.org/officeDocument/2006/relationships/image" Target="../media/image71.svg"/></Relationships>
</file>

<file path=ppt/slides/_rels/slide22.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70.png"/><Relationship Id="rId18" Type="http://schemas.openxmlformats.org/officeDocument/2006/relationships/image" Target="../media/image23.svg"/><Relationship Id="rId3" Type="http://schemas.openxmlformats.org/officeDocument/2006/relationships/image" Target="../media/image57.png"/><Relationship Id="rId7" Type="http://schemas.openxmlformats.org/officeDocument/2006/relationships/image" Target="../media/image66.png"/><Relationship Id="rId12" Type="http://schemas.openxmlformats.org/officeDocument/2006/relationships/image" Target="../media/image69.svg"/><Relationship Id="rId17" Type="http://schemas.openxmlformats.org/officeDocument/2006/relationships/image" Target="../media/image22.png"/><Relationship Id="rId2" Type="http://schemas.openxmlformats.org/officeDocument/2006/relationships/image" Target="../media/image7.png"/><Relationship Id="rId16" Type="http://schemas.openxmlformats.org/officeDocument/2006/relationships/image" Target="../media/image46.svg"/><Relationship Id="rId1" Type="http://schemas.openxmlformats.org/officeDocument/2006/relationships/slideLayout" Target="../slideLayouts/slideLayout7.xml"/><Relationship Id="rId6" Type="http://schemas.openxmlformats.org/officeDocument/2006/relationships/image" Target="../media/image75.svg"/><Relationship Id="rId11" Type="http://schemas.openxmlformats.org/officeDocument/2006/relationships/image" Target="../media/image68.png"/><Relationship Id="rId5" Type="http://schemas.openxmlformats.org/officeDocument/2006/relationships/image" Target="../media/image74.png"/><Relationship Id="rId15" Type="http://schemas.openxmlformats.org/officeDocument/2006/relationships/image" Target="../media/image45.png"/><Relationship Id="rId10" Type="http://schemas.openxmlformats.org/officeDocument/2006/relationships/image" Target="../media/image54.svg"/><Relationship Id="rId19" Type="http://schemas.openxmlformats.org/officeDocument/2006/relationships/image" Target="../media/image76.png"/><Relationship Id="rId4" Type="http://schemas.openxmlformats.org/officeDocument/2006/relationships/image" Target="../media/image58.svg"/><Relationship Id="rId9" Type="http://schemas.openxmlformats.org/officeDocument/2006/relationships/image" Target="../media/image53.png"/><Relationship Id="rId14" Type="http://schemas.openxmlformats.org/officeDocument/2006/relationships/image" Target="../media/image71.svg"/></Relationships>
</file>

<file path=ppt/slides/_rels/slide23.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70.png"/><Relationship Id="rId18" Type="http://schemas.openxmlformats.org/officeDocument/2006/relationships/image" Target="../media/image23.svg"/><Relationship Id="rId3" Type="http://schemas.openxmlformats.org/officeDocument/2006/relationships/image" Target="../media/image57.png"/><Relationship Id="rId7" Type="http://schemas.openxmlformats.org/officeDocument/2006/relationships/image" Target="../media/image66.png"/><Relationship Id="rId12" Type="http://schemas.openxmlformats.org/officeDocument/2006/relationships/image" Target="../media/image69.svg"/><Relationship Id="rId17" Type="http://schemas.openxmlformats.org/officeDocument/2006/relationships/image" Target="../media/image22.png"/><Relationship Id="rId2" Type="http://schemas.openxmlformats.org/officeDocument/2006/relationships/image" Target="../media/image7.png"/><Relationship Id="rId16" Type="http://schemas.openxmlformats.org/officeDocument/2006/relationships/image" Target="../media/image46.svg"/><Relationship Id="rId1" Type="http://schemas.openxmlformats.org/officeDocument/2006/relationships/slideLayout" Target="../slideLayouts/slideLayout7.xml"/><Relationship Id="rId6" Type="http://schemas.openxmlformats.org/officeDocument/2006/relationships/image" Target="../media/image75.svg"/><Relationship Id="rId11" Type="http://schemas.openxmlformats.org/officeDocument/2006/relationships/image" Target="../media/image68.png"/><Relationship Id="rId5" Type="http://schemas.openxmlformats.org/officeDocument/2006/relationships/image" Target="../media/image74.png"/><Relationship Id="rId15" Type="http://schemas.openxmlformats.org/officeDocument/2006/relationships/image" Target="../media/image45.png"/><Relationship Id="rId10" Type="http://schemas.openxmlformats.org/officeDocument/2006/relationships/image" Target="../media/image54.svg"/><Relationship Id="rId19" Type="http://schemas.openxmlformats.org/officeDocument/2006/relationships/image" Target="../media/image76.png"/><Relationship Id="rId4" Type="http://schemas.openxmlformats.org/officeDocument/2006/relationships/image" Target="../media/image58.svg"/><Relationship Id="rId9" Type="http://schemas.openxmlformats.org/officeDocument/2006/relationships/image" Target="../media/image53.png"/><Relationship Id="rId14" Type="http://schemas.openxmlformats.org/officeDocument/2006/relationships/image" Target="../media/image71.svg"/></Relationships>
</file>

<file path=ppt/slides/_rels/slide24.xml.rels><?xml version="1.0" encoding="UTF-8" standalone="yes"?>
<Relationships xmlns="http://schemas.openxmlformats.org/package/2006/relationships"><Relationship Id="rId3" Type="http://schemas.openxmlformats.org/officeDocument/2006/relationships/hyperlink" Target="https://hoc10.vn/doc-sach/tieng-viet-3-tap-2/1/135/22/" TargetMode="External"/><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83.svg"/><Relationship Id="rId18" Type="http://schemas.openxmlformats.org/officeDocument/2006/relationships/image" Target="../media/image84.png"/><Relationship Id="rId26" Type="http://schemas.openxmlformats.org/officeDocument/2006/relationships/image" Target="../media/image59.png"/><Relationship Id="rId3" Type="http://schemas.openxmlformats.org/officeDocument/2006/relationships/image" Target="../media/image79.png"/><Relationship Id="rId21" Type="http://schemas.openxmlformats.org/officeDocument/2006/relationships/image" Target="../media/image56.svg"/><Relationship Id="rId7" Type="http://schemas.openxmlformats.org/officeDocument/2006/relationships/image" Target="../media/image81.svg"/><Relationship Id="rId12" Type="http://schemas.openxmlformats.org/officeDocument/2006/relationships/image" Target="../media/image82.png"/><Relationship Id="rId17" Type="http://schemas.openxmlformats.org/officeDocument/2006/relationships/image" Target="../media/image23.svg"/><Relationship Id="rId25" Type="http://schemas.openxmlformats.org/officeDocument/2006/relationships/image" Target="../media/image58.svg"/><Relationship Id="rId2" Type="http://schemas.openxmlformats.org/officeDocument/2006/relationships/image" Target="../media/image78.png"/><Relationship Id="rId16" Type="http://schemas.openxmlformats.org/officeDocument/2006/relationships/image" Target="../media/image22.png"/><Relationship Id="rId20"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54.svg"/><Relationship Id="rId24" Type="http://schemas.openxmlformats.org/officeDocument/2006/relationships/image" Target="../media/image57.png"/><Relationship Id="rId5" Type="http://schemas.openxmlformats.org/officeDocument/2006/relationships/image" Target="../media/image48.svg"/><Relationship Id="rId15" Type="http://schemas.openxmlformats.org/officeDocument/2006/relationships/image" Target="../media/image50.svg"/><Relationship Id="rId23" Type="http://schemas.openxmlformats.org/officeDocument/2006/relationships/image" Target="../media/image87.svg"/><Relationship Id="rId10" Type="http://schemas.openxmlformats.org/officeDocument/2006/relationships/image" Target="../media/image53.png"/><Relationship Id="rId19" Type="http://schemas.openxmlformats.org/officeDocument/2006/relationships/image" Target="../media/image85.svg"/><Relationship Id="rId4" Type="http://schemas.openxmlformats.org/officeDocument/2006/relationships/image" Target="../media/image47.png"/><Relationship Id="rId9" Type="http://schemas.openxmlformats.org/officeDocument/2006/relationships/image" Target="../media/image52.svg"/><Relationship Id="rId14" Type="http://schemas.openxmlformats.org/officeDocument/2006/relationships/image" Target="../media/image49.png"/><Relationship Id="rId22" Type="http://schemas.openxmlformats.org/officeDocument/2006/relationships/image" Target="../media/image86.png"/><Relationship Id="rId27" Type="http://schemas.openxmlformats.org/officeDocument/2006/relationships/image" Target="../media/image60.svg"/></Relationships>
</file>

<file path=ppt/slides/_rels/slide26.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49.png"/><Relationship Id="rId18" Type="http://schemas.openxmlformats.org/officeDocument/2006/relationships/image" Target="../media/image93.svg"/><Relationship Id="rId26" Type="http://schemas.openxmlformats.org/officeDocument/2006/relationships/image" Target="../media/image60.svg"/><Relationship Id="rId3" Type="http://schemas.openxmlformats.org/officeDocument/2006/relationships/image" Target="../media/image88.png"/><Relationship Id="rId21" Type="http://schemas.openxmlformats.org/officeDocument/2006/relationships/image" Target="../media/image57.png"/><Relationship Id="rId7" Type="http://schemas.openxmlformats.org/officeDocument/2006/relationships/image" Target="../media/image51.png"/><Relationship Id="rId12" Type="http://schemas.openxmlformats.org/officeDocument/2006/relationships/image" Target="../media/image83.svg"/><Relationship Id="rId17" Type="http://schemas.openxmlformats.org/officeDocument/2006/relationships/image" Target="../media/image92.png"/><Relationship Id="rId25" Type="http://schemas.openxmlformats.org/officeDocument/2006/relationships/image" Target="../media/image59.png"/><Relationship Id="rId2" Type="http://schemas.openxmlformats.org/officeDocument/2006/relationships/image" Target="../media/image78.png"/><Relationship Id="rId16" Type="http://schemas.openxmlformats.org/officeDocument/2006/relationships/image" Target="../media/image23.svg"/><Relationship Id="rId20" Type="http://schemas.openxmlformats.org/officeDocument/2006/relationships/image" Target="../media/image87.svg"/><Relationship Id="rId1" Type="http://schemas.openxmlformats.org/officeDocument/2006/relationships/slideLayout" Target="../slideLayouts/slideLayout7.xml"/><Relationship Id="rId6" Type="http://schemas.openxmlformats.org/officeDocument/2006/relationships/image" Target="../media/image91.svg"/><Relationship Id="rId11" Type="http://schemas.openxmlformats.org/officeDocument/2006/relationships/image" Target="../media/image82.png"/><Relationship Id="rId24" Type="http://schemas.openxmlformats.org/officeDocument/2006/relationships/image" Target="../media/image56.svg"/><Relationship Id="rId5" Type="http://schemas.openxmlformats.org/officeDocument/2006/relationships/image" Target="../media/image90.png"/><Relationship Id="rId15" Type="http://schemas.openxmlformats.org/officeDocument/2006/relationships/image" Target="../media/image22.png"/><Relationship Id="rId23" Type="http://schemas.openxmlformats.org/officeDocument/2006/relationships/image" Target="../media/image55.png"/><Relationship Id="rId10" Type="http://schemas.openxmlformats.org/officeDocument/2006/relationships/image" Target="../media/image54.svg"/><Relationship Id="rId19" Type="http://schemas.openxmlformats.org/officeDocument/2006/relationships/image" Target="../media/image86.png"/><Relationship Id="rId4" Type="http://schemas.openxmlformats.org/officeDocument/2006/relationships/image" Target="../media/image89.svg"/><Relationship Id="rId9" Type="http://schemas.openxmlformats.org/officeDocument/2006/relationships/image" Target="../media/image53.png"/><Relationship Id="rId14" Type="http://schemas.openxmlformats.org/officeDocument/2006/relationships/image" Target="../media/image50.svg"/><Relationship Id="rId22" Type="http://schemas.openxmlformats.org/officeDocument/2006/relationships/image" Target="../media/image58.svg"/></Relationships>
</file>

<file path=ppt/slides/_rels/slide27.xml.rels><?xml version="1.0" encoding="UTF-8" standalone="yes"?>
<Relationships xmlns="http://schemas.openxmlformats.org/package/2006/relationships"><Relationship Id="rId3" Type="http://schemas.openxmlformats.org/officeDocument/2006/relationships/image" Target="../media/image94.png"/><Relationship Id="rId7" Type="http://schemas.microsoft.com/office/2007/relationships/hdphoto" Target="../media/hdphoto2.wdp"/><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9.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78.png"/><Relationship Id="rId1" Type="http://schemas.openxmlformats.org/officeDocument/2006/relationships/slideLayout" Target="../slideLayouts/slideLayout7.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hyperlink" Target="https://hoc10.vn/doc-sach/tieng-viet-3-tap-2/1/135/20/" TargetMode="External"/><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 Id="rId4" Type="http://schemas.openxmlformats.org/officeDocument/2006/relationships/image" Target="../media/image103.svg"/></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hoc1biet10" TargetMode="External"/><Relationship Id="rId2" Type="http://schemas.openxmlformats.org/officeDocument/2006/relationships/image" Target="../media/image104.jpg"/><Relationship Id="rId1" Type="http://schemas.openxmlformats.org/officeDocument/2006/relationships/slideLayout" Target="../slideLayouts/slideLayout23.xml"/><Relationship Id="rId4" Type="http://schemas.openxmlformats.org/officeDocument/2006/relationships/image" Target="../media/image105.jpg"/></Relationships>
</file>

<file path=ppt/slides/_rels/slide35.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hoc10.vn/doc-sach/tieng-viet-3-tap-2/1/135/20/" TargetMode="External"/><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hyperlink" Target="https://hoc10.vn/doc-sach/tieng-viet-3-tap-2/1/135/2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794374"/>
            <a:ext cx="9144000" cy="1242146"/>
          </a:xfrm>
        </p:spPr>
        <p:txBody>
          <a:bodyPr>
            <a:normAutofit/>
          </a:bodyPr>
          <a:lstStyle/>
          <a:p>
            <a:r>
              <a:rPr lang="en-US" b="1" dirty="0" err="1">
                <a:solidFill>
                  <a:srgbClr val="001F60"/>
                </a:solidFill>
                <a:latin typeface="UTM Avo" panose="02040603050506020204" pitchFamily="18" charset="0"/>
              </a:rPr>
              <a:t>Tuần</a:t>
            </a:r>
            <a:r>
              <a:rPr lang="en-US" b="1" dirty="0">
                <a:solidFill>
                  <a:srgbClr val="001F60"/>
                </a:solidFill>
                <a:latin typeface="UTM Avo" panose="02040603050506020204" pitchFamily="18" charset="0"/>
              </a:rPr>
              <a:t> 21</a:t>
            </a:r>
          </a:p>
        </p:txBody>
      </p:sp>
      <p:sp>
        <p:nvSpPr>
          <p:cNvPr id="3" name="Subtitle 2"/>
          <p:cNvSpPr>
            <a:spLocks noGrp="1"/>
          </p:cNvSpPr>
          <p:nvPr>
            <p:ph type="subTitle" idx="1"/>
          </p:nvPr>
        </p:nvSpPr>
        <p:spPr>
          <a:xfrm>
            <a:off x="1524000" y="3429000"/>
            <a:ext cx="9144000" cy="1655762"/>
          </a:xfrm>
        </p:spPr>
        <p:txBody>
          <a:bodyPr>
            <a:normAutofit/>
          </a:bodyPr>
          <a:lstStyle/>
          <a:p>
            <a:r>
              <a:rPr lang="en-US" sz="6000" b="1" dirty="0" err="1">
                <a:solidFill>
                  <a:srgbClr val="FF0000"/>
                </a:solidFill>
                <a:latin typeface="UTM Avo" panose="02040603050506020204" pitchFamily="18" charset="0"/>
              </a:rPr>
              <a:t>Bài</a:t>
            </a:r>
            <a:r>
              <a:rPr lang="en-US" sz="6000" b="1" dirty="0">
                <a:solidFill>
                  <a:srgbClr val="FF0000"/>
                </a:solidFill>
                <a:latin typeface="UTM Avo" panose="02040603050506020204" pitchFamily="18" charset="0"/>
              </a:rPr>
              <a:t> </a:t>
            </a:r>
            <a:r>
              <a:rPr lang="en-US" sz="6000" b="1" dirty="0" err="1">
                <a:solidFill>
                  <a:srgbClr val="FF0000"/>
                </a:solidFill>
                <a:latin typeface="UTM Avo" panose="02040603050506020204" pitchFamily="18" charset="0"/>
              </a:rPr>
              <a:t>đọc</a:t>
            </a:r>
            <a:r>
              <a:rPr lang="en-US" sz="6000" b="1" dirty="0">
                <a:solidFill>
                  <a:srgbClr val="FF0000"/>
                </a:solidFill>
                <a:latin typeface="UTM Avo" panose="02040603050506020204" pitchFamily="18" charset="0"/>
              </a:rPr>
              <a:t> 2: </a:t>
            </a:r>
            <a:r>
              <a:rPr lang="en-US" sz="6000" b="1" dirty="0" err="1">
                <a:solidFill>
                  <a:srgbClr val="FF0000"/>
                </a:solidFill>
                <a:latin typeface="UTM Avo" panose="02040603050506020204" pitchFamily="18" charset="0"/>
              </a:rPr>
              <a:t>Hương</a:t>
            </a:r>
            <a:r>
              <a:rPr lang="en-US" sz="6000" b="1" dirty="0">
                <a:solidFill>
                  <a:srgbClr val="FF0000"/>
                </a:solidFill>
                <a:latin typeface="UTM Avo" panose="02040603050506020204" pitchFamily="18" charset="0"/>
              </a:rPr>
              <a:t> </a:t>
            </a:r>
            <a:r>
              <a:rPr lang="en-US" sz="6000" b="1" dirty="0" err="1">
                <a:solidFill>
                  <a:srgbClr val="FF0000"/>
                </a:solidFill>
                <a:latin typeface="UTM Avo" panose="02040603050506020204" pitchFamily="18" charset="0"/>
              </a:rPr>
              <a:t>làng</a:t>
            </a:r>
            <a:endParaRPr lang="en-US" sz="6000" b="1" dirty="0">
              <a:solidFill>
                <a:srgbClr val="FF0000"/>
              </a:solidFill>
              <a:latin typeface="UTM Avo" panose="02040603050506020204" pitchFamily="18" charset="0"/>
            </a:endParaRPr>
          </a:p>
        </p:txBody>
      </p:sp>
      <p:sp>
        <p:nvSpPr>
          <p:cNvPr id="4" name="Rectangle 3">
            <a:extLst>
              <a:ext uri="{FF2B5EF4-FFF2-40B4-BE49-F238E27FC236}">
                <a16:creationId xmlns:a16="http://schemas.microsoft.com/office/drawing/2014/main" id="{EB593AAE-4178-5156-E40C-5E22883620E0}"/>
              </a:ext>
            </a:extLst>
          </p:cNvPr>
          <p:cNvSpPr/>
          <p:nvPr/>
        </p:nvSpPr>
        <p:spPr>
          <a:xfrm>
            <a:off x="10994961" y="730646"/>
            <a:ext cx="99097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Tập</a:t>
            </a:r>
            <a:r>
              <a:rPr kumimoji="0" lang="en-US" sz="24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 </a:t>
            </a:r>
            <a:r>
              <a:rPr kumimoji="0" lang="vi-VN" sz="24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2</a:t>
            </a:r>
            <a:endParaRPr kumimoji="0" 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endParaRPr>
          </a:p>
        </p:txBody>
      </p:sp>
      <p:sp>
        <p:nvSpPr>
          <p:cNvPr id="5" name="TextBox 4">
            <a:extLst>
              <a:ext uri="{FF2B5EF4-FFF2-40B4-BE49-F238E27FC236}">
                <a16:creationId xmlns:a16="http://schemas.microsoft.com/office/drawing/2014/main" id="{3EA15412-6690-15BD-A527-DA836A1FBDA7}"/>
              </a:ext>
            </a:extLst>
          </p:cNvPr>
          <p:cNvSpPr txBox="1"/>
          <p:nvPr/>
        </p:nvSpPr>
        <p:spPr>
          <a:xfrm>
            <a:off x="8910084" y="141514"/>
            <a:ext cx="32819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TIẾNG VIỆT 3</a:t>
            </a:r>
          </a:p>
        </p:txBody>
      </p:sp>
    </p:spTree>
    <p:extLst>
      <p:ext uri="{BB962C8B-B14F-4D97-AF65-F5344CB8AC3E}">
        <p14:creationId xmlns:p14="http://schemas.microsoft.com/office/powerpoint/2010/main" val="343816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ếng việt (15)">
            <a:extLst>
              <a:ext uri="{FF2B5EF4-FFF2-40B4-BE49-F238E27FC236}">
                <a16:creationId xmlns:a16="http://schemas.microsoft.com/office/drawing/2014/main" id="{0A7E8308-D327-94BA-57E4-12D0F69EE76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0413" cy="6858000"/>
          </a:xfrm>
          <a:prstGeom prst="rect">
            <a:avLst/>
          </a:prstGeom>
        </p:spPr>
      </p:pic>
      <p:grpSp>
        <p:nvGrpSpPr>
          <p:cNvPr id="86" name="Group 10">
            <a:extLst>
              <a:ext uri="{FF2B5EF4-FFF2-40B4-BE49-F238E27FC236}">
                <a16:creationId xmlns:a16="http://schemas.microsoft.com/office/drawing/2014/main" id="{8D9F60F9-7DCD-19B7-A3FD-6B77A41ADE96}"/>
              </a:ext>
            </a:extLst>
          </p:cNvPr>
          <p:cNvGrpSpPr/>
          <p:nvPr/>
        </p:nvGrpSpPr>
        <p:grpSpPr>
          <a:xfrm>
            <a:off x="-561679" y="2310803"/>
            <a:ext cx="2427442" cy="4547197"/>
            <a:chOff x="533908" y="0"/>
            <a:chExt cx="6092540" cy="11958772"/>
          </a:xfrm>
        </p:grpSpPr>
        <p:pic>
          <p:nvPicPr>
            <p:cNvPr id="87" name="Picture 13">
              <a:extLst>
                <a:ext uri="{FF2B5EF4-FFF2-40B4-BE49-F238E27FC236}">
                  <a16:creationId xmlns:a16="http://schemas.microsoft.com/office/drawing/2014/main" id="{1BC5F7FB-DA1E-D356-3ECF-98FAE220D9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545743" y="3652151"/>
              <a:ext cx="2886207" cy="2277479"/>
            </a:xfrm>
            <a:prstGeom prst="rect">
              <a:avLst/>
            </a:prstGeom>
          </p:spPr>
        </p:pic>
        <p:pic>
          <p:nvPicPr>
            <p:cNvPr id="88" name="Picture 14">
              <a:extLst>
                <a:ext uri="{FF2B5EF4-FFF2-40B4-BE49-F238E27FC236}">
                  <a16:creationId xmlns:a16="http://schemas.microsoft.com/office/drawing/2014/main" id="{B2326AEF-F1F5-DD05-4B5B-F5E590AD4D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589249" y="3724033"/>
              <a:ext cx="866334" cy="866334"/>
            </a:xfrm>
            <a:prstGeom prst="rect">
              <a:avLst/>
            </a:prstGeom>
          </p:spPr>
        </p:pic>
        <p:pic>
          <p:nvPicPr>
            <p:cNvPr id="89" name="Picture 17">
              <a:extLst>
                <a:ext uri="{FF2B5EF4-FFF2-40B4-BE49-F238E27FC236}">
                  <a16:creationId xmlns:a16="http://schemas.microsoft.com/office/drawing/2014/main" id="{469C9CAB-5DC4-98C3-CCD6-2A04F2B817C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86565" y="0"/>
              <a:ext cx="3398244" cy="3385887"/>
            </a:xfrm>
            <a:prstGeom prst="rect">
              <a:avLst/>
            </a:prstGeom>
          </p:spPr>
        </p:pic>
        <p:pic>
          <p:nvPicPr>
            <p:cNvPr id="90" name="Picture 18">
              <a:extLst>
                <a:ext uri="{FF2B5EF4-FFF2-40B4-BE49-F238E27FC236}">
                  <a16:creationId xmlns:a16="http://schemas.microsoft.com/office/drawing/2014/main" id="{54F5A92E-5C03-195E-6161-C15D24AD07A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091026" y="1497519"/>
              <a:ext cx="2798399" cy="1888368"/>
            </a:xfrm>
            <a:prstGeom prst="rect">
              <a:avLst/>
            </a:prstGeom>
          </p:spPr>
        </p:pic>
        <p:pic>
          <p:nvPicPr>
            <p:cNvPr id="91" name="Picture 19">
              <a:extLst>
                <a:ext uri="{FF2B5EF4-FFF2-40B4-BE49-F238E27FC236}">
                  <a16:creationId xmlns:a16="http://schemas.microsoft.com/office/drawing/2014/main" id="{450326A4-5E03-255D-88A8-0F4B786BB00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370364" y="2628664"/>
              <a:ext cx="1514444" cy="1514444"/>
            </a:xfrm>
            <a:prstGeom prst="rect">
              <a:avLst/>
            </a:prstGeom>
          </p:spPr>
        </p:pic>
        <p:pic>
          <p:nvPicPr>
            <p:cNvPr id="92" name="Picture 20">
              <a:extLst>
                <a:ext uri="{FF2B5EF4-FFF2-40B4-BE49-F238E27FC236}">
                  <a16:creationId xmlns:a16="http://schemas.microsoft.com/office/drawing/2014/main" id="{E85609BA-FDF2-3C35-73AD-08BBBB6DF6F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261252" y="4471902"/>
              <a:ext cx="866334" cy="866334"/>
            </a:xfrm>
            <a:prstGeom prst="rect">
              <a:avLst/>
            </a:prstGeom>
          </p:spPr>
        </p:pic>
        <p:pic>
          <p:nvPicPr>
            <p:cNvPr id="93" name="Picture 21">
              <a:extLst>
                <a:ext uri="{FF2B5EF4-FFF2-40B4-BE49-F238E27FC236}">
                  <a16:creationId xmlns:a16="http://schemas.microsoft.com/office/drawing/2014/main" id="{A8A4B058-8129-EDDF-C7F4-DE72A70B339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2179993" y="2020716"/>
              <a:ext cx="872958" cy="1352471"/>
            </a:xfrm>
            <a:prstGeom prst="rect">
              <a:avLst/>
            </a:prstGeom>
          </p:spPr>
        </p:pic>
        <p:pic>
          <p:nvPicPr>
            <p:cNvPr id="94" name="Picture 22">
              <a:extLst>
                <a:ext uri="{FF2B5EF4-FFF2-40B4-BE49-F238E27FC236}">
                  <a16:creationId xmlns:a16="http://schemas.microsoft.com/office/drawing/2014/main" id="{60104B38-BD32-4551-ECA5-DB6C07BA634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789520" y="1459266"/>
              <a:ext cx="1231094" cy="1907329"/>
            </a:xfrm>
            <a:prstGeom prst="rect">
              <a:avLst/>
            </a:prstGeom>
          </p:spPr>
        </p:pic>
        <p:pic>
          <p:nvPicPr>
            <p:cNvPr id="95" name="Picture 26">
              <a:extLst>
                <a:ext uri="{FF2B5EF4-FFF2-40B4-BE49-F238E27FC236}">
                  <a16:creationId xmlns:a16="http://schemas.microsoft.com/office/drawing/2014/main" id="{87FF162A-FE39-1B98-6DCC-F096FF8F615D}"/>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r="1063" b="19705"/>
            <a:stretch>
              <a:fillRect/>
            </a:stretch>
          </p:blipFill>
          <p:spPr>
            <a:xfrm>
              <a:off x="533908" y="6145375"/>
              <a:ext cx="5355517" cy="1855563"/>
            </a:xfrm>
            <a:prstGeom prst="rect">
              <a:avLst/>
            </a:prstGeom>
          </p:spPr>
        </p:pic>
        <p:pic>
          <p:nvPicPr>
            <p:cNvPr id="96" name="Picture 28">
              <a:extLst>
                <a:ext uri="{FF2B5EF4-FFF2-40B4-BE49-F238E27FC236}">
                  <a16:creationId xmlns:a16="http://schemas.microsoft.com/office/drawing/2014/main" id="{57DA0CF4-6AEB-BF7C-772E-2FDB8A862BA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027650" y="9109400"/>
              <a:ext cx="1445409" cy="2849372"/>
            </a:xfrm>
            <a:prstGeom prst="rect">
              <a:avLst/>
            </a:prstGeom>
          </p:spPr>
        </p:pic>
        <p:pic>
          <p:nvPicPr>
            <p:cNvPr id="97" name="Picture 29">
              <a:extLst>
                <a:ext uri="{FF2B5EF4-FFF2-40B4-BE49-F238E27FC236}">
                  <a16:creationId xmlns:a16="http://schemas.microsoft.com/office/drawing/2014/main" id="{70B8EDF6-797C-AE4A-0C2E-D9D75422EE91}"/>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2567804" y="9494882"/>
              <a:ext cx="1662891" cy="2136892"/>
            </a:xfrm>
            <a:prstGeom prst="rect">
              <a:avLst/>
            </a:prstGeom>
          </p:spPr>
        </p:pic>
        <p:pic>
          <p:nvPicPr>
            <p:cNvPr id="98" name="Picture 30">
              <a:extLst>
                <a:ext uri="{FF2B5EF4-FFF2-40B4-BE49-F238E27FC236}">
                  <a16:creationId xmlns:a16="http://schemas.microsoft.com/office/drawing/2014/main" id="{4D6A55B8-E495-0296-E99A-75E10FA44A4D}"/>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3736733" y="6733412"/>
              <a:ext cx="2889715" cy="1385290"/>
            </a:xfrm>
            <a:prstGeom prst="rect">
              <a:avLst/>
            </a:prstGeom>
          </p:spPr>
        </p:pic>
        <p:pic>
          <p:nvPicPr>
            <p:cNvPr id="99" name="Picture 31">
              <a:extLst>
                <a:ext uri="{FF2B5EF4-FFF2-40B4-BE49-F238E27FC236}">
                  <a16:creationId xmlns:a16="http://schemas.microsoft.com/office/drawing/2014/main" id="{04ADAF1D-36C9-68C3-77E7-5F801DBCB71E}"/>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2179993" y="8000935"/>
              <a:ext cx="1132951" cy="1455895"/>
            </a:xfrm>
            <a:prstGeom prst="rect">
              <a:avLst/>
            </a:prstGeom>
          </p:spPr>
        </p:pic>
        <p:pic>
          <p:nvPicPr>
            <p:cNvPr id="100" name="Picture 32">
              <a:extLst>
                <a:ext uri="{FF2B5EF4-FFF2-40B4-BE49-F238E27FC236}">
                  <a16:creationId xmlns:a16="http://schemas.microsoft.com/office/drawing/2014/main" id="{71DD7309-C810-98F8-DD70-675BF7F2820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4280458" y="7726488"/>
              <a:ext cx="872958" cy="1352471"/>
            </a:xfrm>
            <a:prstGeom prst="rect">
              <a:avLst/>
            </a:prstGeom>
          </p:spPr>
        </p:pic>
        <p:pic>
          <p:nvPicPr>
            <p:cNvPr id="101" name="Picture 33">
              <a:extLst>
                <a:ext uri="{FF2B5EF4-FFF2-40B4-BE49-F238E27FC236}">
                  <a16:creationId xmlns:a16="http://schemas.microsoft.com/office/drawing/2014/main" id="{52253A41-2946-D8DF-9B91-A517ED1BA987}"/>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889984" y="7165038"/>
              <a:ext cx="1231094" cy="1907329"/>
            </a:xfrm>
            <a:prstGeom prst="rect">
              <a:avLst/>
            </a:prstGeom>
          </p:spPr>
        </p:pic>
        <p:pic>
          <p:nvPicPr>
            <p:cNvPr id="102" name="Picture 34">
              <a:extLst>
                <a:ext uri="{FF2B5EF4-FFF2-40B4-BE49-F238E27FC236}">
                  <a16:creationId xmlns:a16="http://schemas.microsoft.com/office/drawing/2014/main" id="{43AE5CD7-6231-5158-1D30-9AEB642B8012}"/>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3566588" y="8368486"/>
              <a:ext cx="1758541" cy="1752146"/>
            </a:xfrm>
            <a:prstGeom prst="rect">
              <a:avLst/>
            </a:prstGeom>
          </p:spPr>
        </p:pic>
      </p:grpSp>
      <p:sp>
        <p:nvSpPr>
          <p:cNvPr id="104" name="Rectangle 103">
            <a:extLst>
              <a:ext uri="{FF2B5EF4-FFF2-40B4-BE49-F238E27FC236}">
                <a16:creationId xmlns:a16="http://schemas.microsoft.com/office/drawing/2014/main" id="{0F5CC1C4-A91B-4F1C-E138-1B878E2A8961}"/>
              </a:ext>
            </a:extLst>
          </p:cNvPr>
          <p:cNvSpPr/>
          <p:nvPr/>
        </p:nvSpPr>
        <p:spPr>
          <a:xfrm>
            <a:off x="1929955" y="2418554"/>
            <a:ext cx="4509568" cy="461665"/>
          </a:xfrm>
          <a:prstGeom prst="rect">
            <a:avLst/>
          </a:prstGeom>
        </p:spPr>
        <p:txBody>
          <a:bodyPr wrap="none">
            <a:spAutoFit/>
          </a:bodyPr>
          <a:lstStyle/>
          <a:p>
            <a:pPr defTabSz="609630"/>
            <a:r>
              <a:rPr lang="nl-NL" sz="2400" b="1" dirty="0" err="1">
                <a:solidFill>
                  <a:prstClr val="black"/>
                </a:solidFill>
                <a:latin typeface="UTM Avo" panose="02040603050506020204" pitchFamily="18"/>
                <a:cs typeface="Arial" pitchFamily="34" charset="0"/>
              </a:rPr>
              <a:t>Cách</a:t>
            </a:r>
            <a:r>
              <a:rPr lang="nl-NL" sz="2400" b="1" dirty="0">
                <a:solidFill>
                  <a:prstClr val="black"/>
                </a:solidFill>
                <a:latin typeface="UTM Avo" panose="02040603050506020204" pitchFamily="18"/>
                <a:cs typeface="Arial" pitchFamily="34" charset="0"/>
              </a:rPr>
              <a:t> </a:t>
            </a:r>
            <a:r>
              <a:rPr lang="nl-NL" sz="2400" b="1" dirty="0" err="1">
                <a:solidFill>
                  <a:prstClr val="black"/>
                </a:solidFill>
                <a:latin typeface="UTM Avo" panose="02040603050506020204" pitchFamily="18"/>
                <a:cs typeface="Arial" pitchFamily="34" charset="0"/>
              </a:rPr>
              <a:t>phát</a:t>
            </a:r>
            <a:r>
              <a:rPr lang="nl-NL" sz="2400" b="1" dirty="0">
                <a:solidFill>
                  <a:prstClr val="black"/>
                </a:solidFill>
                <a:latin typeface="UTM Avo" panose="02040603050506020204" pitchFamily="18"/>
                <a:cs typeface="Arial" pitchFamily="34" charset="0"/>
              </a:rPr>
              <a:t> </a:t>
            </a:r>
            <a:r>
              <a:rPr lang="nl-NL" sz="2400" b="1" dirty="0" err="1">
                <a:solidFill>
                  <a:prstClr val="black"/>
                </a:solidFill>
                <a:latin typeface="UTM Avo" panose="02040603050506020204" pitchFamily="18"/>
                <a:cs typeface="Arial" pitchFamily="34" charset="0"/>
              </a:rPr>
              <a:t>âm</a:t>
            </a:r>
            <a:r>
              <a:rPr lang="nl-NL" sz="2400" b="1" dirty="0">
                <a:solidFill>
                  <a:prstClr val="black"/>
                </a:solidFill>
                <a:latin typeface="UTM Avo" panose="02040603050506020204" pitchFamily="18"/>
                <a:cs typeface="Arial" pitchFamily="34" charset="0"/>
              </a:rPr>
              <a:t> </a:t>
            </a:r>
            <a:r>
              <a:rPr lang="nl-NL" sz="2400" b="1" dirty="0" err="1">
                <a:solidFill>
                  <a:prstClr val="black"/>
                </a:solidFill>
                <a:latin typeface="UTM Avo" panose="02040603050506020204" pitchFamily="18"/>
                <a:cs typeface="Arial" pitchFamily="34" charset="0"/>
              </a:rPr>
              <a:t>địa</a:t>
            </a:r>
            <a:r>
              <a:rPr lang="nl-NL" sz="2400" b="1" dirty="0">
                <a:solidFill>
                  <a:prstClr val="black"/>
                </a:solidFill>
                <a:latin typeface="UTM Avo" panose="02040603050506020204" pitchFamily="18"/>
                <a:cs typeface="Arial" pitchFamily="34" charset="0"/>
              </a:rPr>
              <a:t> </a:t>
            </a:r>
            <a:r>
              <a:rPr lang="nl-NL" sz="2400" b="1" dirty="0" err="1">
                <a:solidFill>
                  <a:prstClr val="black"/>
                </a:solidFill>
                <a:latin typeface="UTM Avo" panose="02040603050506020204" pitchFamily="18"/>
                <a:cs typeface="Arial" pitchFamily="34" charset="0"/>
              </a:rPr>
              <a:t>phương</a:t>
            </a:r>
            <a:r>
              <a:rPr lang="nl-NL" sz="2400" b="1" dirty="0">
                <a:solidFill>
                  <a:prstClr val="black"/>
                </a:solidFill>
                <a:latin typeface="UTM Avo" panose="02040603050506020204" pitchFamily="18"/>
                <a:cs typeface="Arial" pitchFamily="34" charset="0"/>
              </a:rPr>
              <a:t>:</a:t>
            </a:r>
            <a:endParaRPr lang="en-US" sz="2400" b="1" dirty="0">
              <a:solidFill>
                <a:prstClr val="black"/>
              </a:solidFill>
              <a:latin typeface="UTM Avo" panose="02040603050506020204" pitchFamily="18"/>
              <a:cs typeface="Arial" pitchFamily="34" charset="0"/>
            </a:endParaRPr>
          </a:p>
        </p:txBody>
      </p:sp>
      <p:grpSp>
        <p:nvGrpSpPr>
          <p:cNvPr id="105" name="Group 104">
            <a:extLst>
              <a:ext uri="{FF2B5EF4-FFF2-40B4-BE49-F238E27FC236}">
                <a16:creationId xmlns:a16="http://schemas.microsoft.com/office/drawing/2014/main" id="{A3299B07-0970-3900-74A2-A995DBB84A14}"/>
              </a:ext>
            </a:extLst>
          </p:cNvPr>
          <p:cNvGrpSpPr/>
          <p:nvPr/>
        </p:nvGrpSpPr>
        <p:grpSpPr>
          <a:xfrm>
            <a:off x="1801441" y="3865947"/>
            <a:ext cx="10297024" cy="702747"/>
            <a:chOff x="4095940" y="4006238"/>
            <a:chExt cx="12210860" cy="2138737"/>
          </a:xfrm>
        </p:grpSpPr>
        <p:sp>
          <p:nvSpPr>
            <p:cNvPr id="106" name="Rounded Rectangle 105">
              <a:extLst>
                <a:ext uri="{FF2B5EF4-FFF2-40B4-BE49-F238E27FC236}">
                  <a16:creationId xmlns:a16="http://schemas.microsoft.com/office/drawing/2014/main" id="{03A36104-AD0D-1B47-E59E-37B4CCDF15B8}"/>
                </a:ext>
              </a:extLst>
            </p:cNvPr>
            <p:cNvSpPr/>
            <p:nvPr/>
          </p:nvSpPr>
          <p:spPr>
            <a:xfrm>
              <a:off x="4095940" y="4006238"/>
              <a:ext cx="12058460" cy="1986337"/>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a:ln>
                  <a:noFill/>
                </a:ln>
                <a:solidFill>
                  <a:prstClr val="white"/>
                </a:solidFill>
                <a:effectLst/>
                <a:uLnTx/>
                <a:uFillTx/>
                <a:latin typeface="UTM Avo" panose="02040603050506020204" pitchFamily="18"/>
              </a:endParaRPr>
            </a:p>
          </p:txBody>
        </p:sp>
        <p:sp>
          <p:nvSpPr>
            <p:cNvPr id="107" name="Rounded Rectangle 106">
              <a:extLst>
                <a:ext uri="{FF2B5EF4-FFF2-40B4-BE49-F238E27FC236}">
                  <a16:creationId xmlns:a16="http://schemas.microsoft.com/office/drawing/2014/main" id="{786FB1D9-C4AF-5635-DCFC-903F23D7F392}"/>
                </a:ext>
              </a:extLst>
            </p:cNvPr>
            <p:cNvSpPr/>
            <p:nvPr/>
          </p:nvSpPr>
          <p:spPr>
            <a:xfrm>
              <a:off x="4248340" y="4158638"/>
              <a:ext cx="12058460" cy="1986337"/>
            </a:xfrm>
            <a:prstGeom prst="roundRect">
              <a:avLst/>
            </a:prstGeom>
            <a:solidFill>
              <a:sysClr val="window" lastClr="FFFFFF"/>
            </a:solidFill>
            <a:ln w="25400" cap="flat" cmpd="sng" algn="ctr">
              <a:solidFill>
                <a:srgbClr val="1F497D">
                  <a:lumMod val="60000"/>
                  <a:lumOff val="4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a:ln>
                  <a:noFill/>
                </a:ln>
                <a:solidFill>
                  <a:prstClr val="white"/>
                </a:solidFill>
                <a:effectLst/>
                <a:uLnTx/>
                <a:uFillTx/>
                <a:latin typeface="UTM Avo" panose="02040603050506020204" pitchFamily="18"/>
              </a:endParaRPr>
            </a:p>
          </p:txBody>
        </p:sp>
        <p:sp>
          <p:nvSpPr>
            <p:cNvPr id="108" name="Rectangle 107">
              <a:extLst>
                <a:ext uri="{FF2B5EF4-FFF2-40B4-BE49-F238E27FC236}">
                  <a16:creationId xmlns:a16="http://schemas.microsoft.com/office/drawing/2014/main" id="{F8C967B1-3344-F78C-34BC-960BCDAE8425}"/>
                </a:ext>
              </a:extLst>
            </p:cNvPr>
            <p:cNvSpPr/>
            <p:nvPr/>
          </p:nvSpPr>
          <p:spPr>
            <a:xfrm>
              <a:off x="4500705" y="4187137"/>
              <a:ext cx="11553729" cy="1697771"/>
            </a:xfrm>
            <a:prstGeom prst="rect">
              <a:avLst/>
            </a:prstGeom>
          </p:spPr>
          <p:txBody>
            <a:bodyPr wrap="square">
              <a:spAutoFit/>
            </a:bodyPr>
            <a:lstStyle/>
            <a:p>
              <a:pPr marL="0" marR="0" lvl="0" indent="0" defTabSz="609630" eaLnBrk="1" fontAlgn="auto" latinLnBrk="0" hangingPunct="1">
                <a:lnSpc>
                  <a:spcPct val="150000"/>
                </a:lnSpc>
                <a:spcBef>
                  <a:spcPts val="0"/>
                </a:spcBef>
                <a:spcAft>
                  <a:spcPts val="0"/>
                </a:spcAft>
                <a:buClrTx/>
                <a:buSzTx/>
                <a:buFontTx/>
                <a:buNone/>
                <a:tabLst/>
                <a:defRPr/>
              </a:pPr>
              <a:r>
                <a:rPr kumimoji="0" lang="en-US" sz="2200" b="1" i="0" u="none" strike="noStrike" kern="0" cap="none" spc="0" normalizeH="0" baseline="0" noProof="0" dirty="0" err="1">
                  <a:ln>
                    <a:noFill/>
                  </a:ln>
                  <a:solidFill>
                    <a:prstClr val="black"/>
                  </a:solidFill>
                  <a:effectLst/>
                  <a:uLnTx/>
                  <a:uFillTx/>
                  <a:latin typeface="UTM Avo" panose="02040603050506020204" pitchFamily="18"/>
                  <a:cs typeface="Arial" pitchFamily="34" charset="0"/>
                </a:rPr>
                <a:t>Ví</a:t>
              </a:r>
              <a:r>
                <a:rPr kumimoji="0" lang="en-US" sz="2200" b="1" i="0" u="none" strike="noStrike" kern="0" cap="none" spc="0" normalizeH="0" baseline="0" noProof="0" dirty="0">
                  <a:ln>
                    <a:noFill/>
                  </a:ln>
                  <a:solidFill>
                    <a:prstClr val="black"/>
                  </a:solidFill>
                  <a:effectLst/>
                  <a:uLnTx/>
                  <a:uFillTx/>
                  <a:latin typeface="UTM Avo" panose="02040603050506020204" pitchFamily="18"/>
                  <a:cs typeface="Arial" pitchFamily="34" charset="0"/>
                </a:rPr>
                <a:t> </a:t>
              </a:r>
              <a:r>
                <a:rPr kumimoji="0" lang="en-US" sz="2200" b="1" i="0" u="none" strike="noStrike" kern="0" cap="none" spc="0" normalizeH="0" baseline="0" noProof="0" dirty="0" err="1">
                  <a:ln>
                    <a:noFill/>
                  </a:ln>
                  <a:solidFill>
                    <a:prstClr val="black"/>
                  </a:solidFill>
                  <a:effectLst/>
                  <a:uLnTx/>
                  <a:uFillTx/>
                  <a:latin typeface="UTM Avo" panose="02040603050506020204" pitchFamily="18"/>
                  <a:cs typeface="Arial" pitchFamily="34" charset="0"/>
                </a:rPr>
                <a:t>dụ</a:t>
              </a:r>
              <a:r>
                <a:rPr kumimoji="0" lang="en-US" sz="2200" b="1" i="0" u="none" strike="noStrike" kern="0" cap="none" spc="0" normalizeH="0" baseline="0" noProof="0" dirty="0">
                  <a:ln>
                    <a:noFill/>
                  </a:ln>
                  <a:solidFill>
                    <a:prstClr val="black"/>
                  </a:solidFill>
                  <a:effectLst/>
                  <a:uLnTx/>
                  <a:uFillTx/>
                  <a:latin typeface="UTM Avo" panose="02040603050506020204" pitchFamily="18"/>
                  <a:cs typeface="Arial" pitchFamily="34" charset="0"/>
                </a:rPr>
                <a:t>: </a:t>
              </a:r>
              <a:r>
                <a:rPr kumimoji="0" lang="vi-VN" sz="2200" b="0" i="0" u="none" strike="noStrike" kern="0" cap="none" spc="0" normalizeH="0" baseline="0" noProof="0" dirty="0">
                  <a:ln>
                    <a:noFill/>
                  </a:ln>
                  <a:solidFill>
                    <a:prstClr val="black"/>
                  </a:solidFill>
                  <a:effectLst/>
                  <a:uLnTx/>
                  <a:uFillTx/>
                  <a:latin typeface="UTM Avo" panose="02040603050506020204" pitchFamily="18"/>
                </a:rPr>
                <a:t>làng, làn hương, thiên lí, lạ lùng, nồng nàn, no nê,... </a:t>
              </a:r>
              <a:r>
                <a:rPr kumimoji="0" lang="en-US" sz="2200" b="0" i="0" u="none" strike="noStrike" kern="0" cap="none" spc="0" normalizeH="0" baseline="0" noProof="0" dirty="0">
                  <a:ln>
                    <a:noFill/>
                  </a:ln>
                  <a:solidFill>
                    <a:prstClr val="black"/>
                  </a:solidFill>
                  <a:effectLst/>
                  <a:uLnTx/>
                  <a:uFillTx/>
                  <a:latin typeface="UTM Avo" panose="02040603050506020204" pitchFamily="18"/>
                  <a:cs typeface="Arial" pitchFamily="34" charset="0"/>
                </a:rPr>
                <a:t>(</a:t>
              </a:r>
              <a:r>
                <a:rPr kumimoji="0" lang="en-US" sz="2200" b="0" i="0" u="none" strike="noStrike" kern="0" cap="none" spc="0" normalizeH="0" baseline="0" noProof="0" dirty="0" err="1">
                  <a:ln>
                    <a:noFill/>
                  </a:ln>
                  <a:solidFill>
                    <a:prstClr val="black"/>
                  </a:solidFill>
                  <a:effectLst/>
                  <a:uLnTx/>
                  <a:uFillTx/>
                  <a:latin typeface="UTM Avo" panose="02040603050506020204" pitchFamily="18"/>
                  <a:cs typeface="Arial" pitchFamily="34" charset="0"/>
                </a:rPr>
                <a:t>miền</a:t>
              </a:r>
              <a:r>
                <a:rPr kumimoji="0" lang="en-US" sz="2200" b="0" i="0" u="none" strike="noStrike" kern="0" cap="none" spc="0" normalizeH="0" baseline="0" noProof="0" dirty="0">
                  <a:ln>
                    <a:noFill/>
                  </a:ln>
                  <a:solidFill>
                    <a:prstClr val="black"/>
                  </a:solidFill>
                  <a:effectLst/>
                  <a:uLnTx/>
                  <a:uFillTx/>
                  <a:latin typeface="UTM Avo" panose="02040603050506020204" pitchFamily="18"/>
                  <a:cs typeface="Arial" pitchFamily="34" charset="0"/>
                </a:rPr>
                <a:t> </a:t>
              </a:r>
              <a:r>
                <a:rPr kumimoji="0" lang="en-US" sz="2200" b="0" i="0" u="none" strike="noStrike" kern="0" cap="none" spc="0" normalizeH="0" baseline="0" noProof="0" dirty="0" err="1">
                  <a:ln>
                    <a:noFill/>
                  </a:ln>
                  <a:solidFill>
                    <a:prstClr val="black"/>
                  </a:solidFill>
                  <a:effectLst/>
                  <a:uLnTx/>
                  <a:uFillTx/>
                  <a:latin typeface="UTM Avo" panose="02040603050506020204" pitchFamily="18"/>
                  <a:cs typeface="Arial" pitchFamily="34" charset="0"/>
                </a:rPr>
                <a:t>Bắc</a:t>
              </a:r>
              <a:r>
                <a:rPr kumimoji="0" lang="en-US" sz="2200" b="0" i="0" u="none" strike="noStrike" kern="0" cap="none" spc="0" normalizeH="0" baseline="0" noProof="0" dirty="0">
                  <a:ln>
                    <a:noFill/>
                  </a:ln>
                  <a:solidFill>
                    <a:prstClr val="black"/>
                  </a:solidFill>
                  <a:effectLst/>
                  <a:uLnTx/>
                  <a:uFillTx/>
                  <a:latin typeface="UTM Avo" panose="02040603050506020204" pitchFamily="18"/>
                  <a:cs typeface="Arial" pitchFamily="34" charset="0"/>
                </a:rPr>
                <a:t>);</a:t>
              </a:r>
            </a:p>
          </p:txBody>
        </p:sp>
      </p:grpSp>
      <p:grpSp>
        <p:nvGrpSpPr>
          <p:cNvPr id="109" name="Group 108">
            <a:extLst>
              <a:ext uri="{FF2B5EF4-FFF2-40B4-BE49-F238E27FC236}">
                <a16:creationId xmlns:a16="http://schemas.microsoft.com/office/drawing/2014/main" id="{B68C9FD9-F470-21EF-2C7C-6294DE4BE016}"/>
              </a:ext>
            </a:extLst>
          </p:cNvPr>
          <p:cNvGrpSpPr/>
          <p:nvPr/>
        </p:nvGrpSpPr>
        <p:grpSpPr>
          <a:xfrm>
            <a:off x="2272854" y="4748358"/>
            <a:ext cx="9510467" cy="1912153"/>
            <a:chOff x="4095940" y="6575931"/>
            <a:chExt cx="12259905" cy="2868230"/>
          </a:xfrm>
        </p:grpSpPr>
        <p:sp>
          <p:nvSpPr>
            <p:cNvPr id="110" name="Rounded Rectangle 109">
              <a:extLst>
                <a:ext uri="{FF2B5EF4-FFF2-40B4-BE49-F238E27FC236}">
                  <a16:creationId xmlns:a16="http://schemas.microsoft.com/office/drawing/2014/main" id="{502C2397-A0E5-F7F0-3F45-5BF2E090A41C}"/>
                </a:ext>
              </a:extLst>
            </p:cNvPr>
            <p:cNvSpPr/>
            <p:nvPr/>
          </p:nvSpPr>
          <p:spPr>
            <a:xfrm>
              <a:off x="4095940" y="6575931"/>
              <a:ext cx="12058460" cy="2682369"/>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a:ln>
                  <a:noFill/>
                </a:ln>
                <a:solidFill>
                  <a:prstClr val="white"/>
                </a:solidFill>
                <a:effectLst/>
                <a:uLnTx/>
                <a:uFillTx/>
                <a:latin typeface="UTM Avo" panose="02040603050506020204" pitchFamily="18"/>
              </a:endParaRPr>
            </a:p>
          </p:txBody>
        </p:sp>
        <p:sp>
          <p:nvSpPr>
            <p:cNvPr id="111" name="Rounded Rectangle 110">
              <a:extLst>
                <a:ext uri="{FF2B5EF4-FFF2-40B4-BE49-F238E27FC236}">
                  <a16:creationId xmlns:a16="http://schemas.microsoft.com/office/drawing/2014/main" id="{28AA9A10-0CAF-A8E1-A16D-DE5B9FDE7EFA}"/>
                </a:ext>
              </a:extLst>
            </p:cNvPr>
            <p:cNvSpPr/>
            <p:nvPr/>
          </p:nvSpPr>
          <p:spPr>
            <a:xfrm>
              <a:off x="4248340" y="6728331"/>
              <a:ext cx="12058460" cy="2715830"/>
            </a:xfrm>
            <a:prstGeom prst="roundRect">
              <a:avLst/>
            </a:prstGeom>
            <a:solidFill>
              <a:sysClr val="window" lastClr="FFFFFF"/>
            </a:solidFill>
            <a:ln w="25400" cap="flat" cmpd="sng" algn="ctr">
              <a:solidFill>
                <a:srgbClr val="1F497D">
                  <a:lumMod val="60000"/>
                  <a:lumOff val="4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a:ln>
                  <a:noFill/>
                </a:ln>
                <a:solidFill>
                  <a:prstClr val="white"/>
                </a:solidFill>
                <a:effectLst/>
                <a:uLnTx/>
                <a:uFillTx/>
                <a:latin typeface="UTM Avo" panose="02040603050506020204" pitchFamily="18"/>
              </a:endParaRPr>
            </a:p>
          </p:txBody>
        </p:sp>
        <p:sp>
          <p:nvSpPr>
            <p:cNvPr id="112" name="Rectangle 111">
              <a:extLst>
                <a:ext uri="{FF2B5EF4-FFF2-40B4-BE49-F238E27FC236}">
                  <a16:creationId xmlns:a16="http://schemas.microsoft.com/office/drawing/2014/main" id="{75ABD96D-85DC-7471-D796-30CC420C1E3B}"/>
                </a:ext>
              </a:extLst>
            </p:cNvPr>
            <p:cNvSpPr/>
            <p:nvPr/>
          </p:nvSpPr>
          <p:spPr>
            <a:xfrm>
              <a:off x="4618253" y="6858839"/>
              <a:ext cx="11737592" cy="2315826"/>
            </a:xfrm>
            <a:prstGeom prst="rect">
              <a:avLst/>
            </a:prstGeom>
          </p:spPr>
          <p:txBody>
            <a:bodyPr wrap="square">
              <a:spAutoFit/>
            </a:bodyPr>
            <a:lstStyle/>
            <a:p>
              <a:pPr marL="0" marR="0" lvl="0" indent="0" defTabSz="609630" eaLnBrk="1" fontAlgn="auto" latinLnBrk="0" hangingPunct="1">
                <a:lnSpc>
                  <a:spcPct val="150000"/>
                </a:lnSpc>
                <a:spcBef>
                  <a:spcPts val="0"/>
                </a:spcBef>
                <a:spcAft>
                  <a:spcPts val="0"/>
                </a:spcAft>
                <a:buClrTx/>
                <a:buSzTx/>
                <a:buFontTx/>
                <a:buNone/>
                <a:tabLst/>
                <a:defRPr/>
              </a:pPr>
              <a:r>
                <a:rPr kumimoji="0" lang="en-US" sz="2200" b="1" i="0" u="none" strike="noStrike" kern="0" cap="none" spc="0" normalizeH="0" baseline="0" noProof="0" dirty="0" err="1">
                  <a:ln>
                    <a:noFill/>
                  </a:ln>
                  <a:solidFill>
                    <a:prstClr val="black"/>
                  </a:solidFill>
                  <a:effectLst/>
                  <a:uLnTx/>
                  <a:uFillTx/>
                  <a:latin typeface="UTM Avo" panose="02040603050506020204" pitchFamily="18"/>
                  <a:cs typeface="Arial" pitchFamily="34" charset="0"/>
                </a:rPr>
                <a:t>Ví</a:t>
              </a:r>
              <a:r>
                <a:rPr kumimoji="0" lang="en-US" sz="2200" b="1" i="0" u="none" strike="noStrike" kern="0" cap="none" spc="0" normalizeH="0" baseline="0" noProof="0" dirty="0">
                  <a:ln>
                    <a:noFill/>
                  </a:ln>
                  <a:solidFill>
                    <a:prstClr val="black"/>
                  </a:solidFill>
                  <a:effectLst/>
                  <a:uLnTx/>
                  <a:uFillTx/>
                  <a:latin typeface="UTM Avo" panose="02040603050506020204" pitchFamily="18"/>
                  <a:cs typeface="Arial" pitchFamily="34" charset="0"/>
                </a:rPr>
                <a:t> </a:t>
              </a:r>
              <a:r>
                <a:rPr kumimoji="0" lang="en-US" sz="2200" b="1" i="0" u="none" strike="noStrike" kern="0" cap="none" spc="0" normalizeH="0" baseline="0" noProof="0" dirty="0" err="1">
                  <a:ln>
                    <a:noFill/>
                  </a:ln>
                  <a:solidFill>
                    <a:prstClr val="black"/>
                  </a:solidFill>
                  <a:effectLst/>
                  <a:uLnTx/>
                  <a:uFillTx/>
                  <a:latin typeface="UTM Avo" panose="02040603050506020204" pitchFamily="18"/>
                  <a:cs typeface="Arial" pitchFamily="34" charset="0"/>
                </a:rPr>
                <a:t>dụ</a:t>
              </a:r>
              <a:r>
                <a:rPr kumimoji="0" lang="en-US" sz="2200" b="1" i="0" u="none" strike="noStrike" kern="0" cap="none" spc="0" normalizeH="0" baseline="0" noProof="0" dirty="0">
                  <a:ln>
                    <a:noFill/>
                  </a:ln>
                  <a:solidFill>
                    <a:prstClr val="black"/>
                  </a:solidFill>
                  <a:effectLst/>
                  <a:uLnTx/>
                  <a:uFillTx/>
                  <a:latin typeface="UTM Avo" panose="02040603050506020204" pitchFamily="18"/>
                  <a:cs typeface="Arial" pitchFamily="34" charset="0"/>
                </a:rPr>
                <a:t>: </a:t>
              </a:r>
              <a:r>
                <a:rPr kumimoji="0" lang="vi-VN" sz="2200" b="0" i="0" u="none" strike="noStrike" kern="0" cap="none" spc="0" normalizeH="0" baseline="0" noProof="0" dirty="0">
                  <a:ln>
                    <a:noFill/>
                  </a:ln>
                  <a:solidFill>
                    <a:prstClr val="black"/>
                  </a:solidFill>
                  <a:effectLst/>
                  <a:uLnTx/>
                  <a:uFillTx/>
                  <a:latin typeface="UTM Avo" panose="02040603050506020204" pitchFamily="18"/>
                </a:rPr>
                <a:t>thoảng nhẹ, những, tương như, thơm mãi, chân chất, quen thuộc, đất quê, viên trứng cua, hít thở, quanh mâm, ngắt,... (miền Trung, miền Nam).</a:t>
              </a:r>
              <a:endParaRPr kumimoji="0" lang="en-US" sz="2200" b="0" i="0" u="none" strike="noStrike" kern="0" cap="none" spc="0" normalizeH="0" baseline="0" noProof="0" dirty="0">
                <a:ln>
                  <a:noFill/>
                </a:ln>
                <a:solidFill>
                  <a:prstClr val="black"/>
                </a:solidFill>
                <a:effectLst/>
                <a:uLnTx/>
                <a:uFillTx/>
                <a:latin typeface="UTM Avo" panose="02040603050506020204" pitchFamily="18"/>
                <a:cs typeface="Arial" pitchFamily="34" charset="0"/>
              </a:endParaRPr>
            </a:p>
          </p:txBody>
        </p:sp>
      </p:grpSp>
      <p:grpSp>
        <p:nvGrpSpPr>
          <p:cNvPr id="113" name="Group 112">
            <a:extLst>
              <a:ext uri="{FF2B5EF4-FFF2-40B4-BE49-F238E27FC236}">
                <a16:creationId xmlns:a16="http://schemas.microsoft.com/office/drawing/2014/main" id="{C7F2FF0E-8809-0DB7-28ED-7DBF51D340CF}"/>
              </a:ext>
            </a:extLst>
          </p:cNvPr>
          <p:cNvGrpSpPr/>
          <p:nvPr/>
        </p:nvGrpSpPr>
        <p:grpSpPr>
          <a:xfrm>
            <a:off x="3598475" y="2967834"/>
            <a:ext cx="7264401" cy="702747"/>
            <a:chOff x="5714998" y="2589334"/>
            <a:chExt cx="10896601" cy="1054121"/>
          </a:xfrm>
        </p:grpSpPr>
        <p:sp>
          <p:nvSpPr>
            <p:cNvPr id="114" name="Pentagon 113">
              <a:extLst>
                <a:ext uri="{FF2B5EF4-FFF2-40B4-BE49-F238E27FC236}">
                  <a16:creationId xmlns:a16="http://schemas.microsoft.com/office/drawing/2014/main" id="{E3D754DB-5A8E-5E69-591B-84C47F40E660}"/>
                </a:ext>
              </a:extLst>
            </p:cNvPr>
            <p:cNvSpPr/>
            <p:nvPr/>
          </p:nvSpPr>
          <p:spPr>
            <a:xfrm>
              <a:off x="10391870" y="2589334"/>
              <a:ext cx="6219729" cy="1054121"/>
            </a:xfrm>
            <a:prstGeom prst="homePlate">
              <a:avLst/>
            </a:prstGeom>
            <a:solidFill>
              <a:schemeClr val="accent2">
                <a:lumMod val="40000"/>
                <a:lumOff val="60000"/>
              </a:schemeClr>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UTM Avo" panose="02040603050506020204" pitchFamily="18"/>
              </a:endParaRPr>
            </a:p>
          </p:txBody>
        </p:sp>
        <p:sp>
          <p:nvSpPr>
            <p:cNvPr id="115" name="Pentagon 114">
              <a:extLst>
                <a:ext uri="{FF2B5EF4-FFF2-40B4-BE49-F238E27FC236}">
                  <a16:creationId xmlns:a16="http://schemas.microsoft.com/office/drawing/2014/main" id="{D3E85684-C833-4815-FD13-6008B751070C}"/>
                </a:ext>
              </a:extLst>
            </p:cNvPr>
            <p:cNvSpPr/>
            <p:nvPr/>
          </p:nvSpPr>
          <p:spPr>
            <a:xfrm flipH="1">
              <a:off x="5714998" y="2589334"/>
              <a:ext cx="4688594" cy="1054121"/>
            </a:xfrm>
            <a:prstGeom prst="homePlate">
              <a:avLst/>
            </a:prstGeom>
            <a:solidFill>
              <a:schemeClr val="accent2">
                <a:lumMod val="40000"/>
                <a:lumOff val="60000"/>
              </a:schemeClr>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UTM Avo" panose="02040603050506020204" pitchFamily="18"/>
              </a:endParaRPr>
            </a:p>
          </p:txBody>
        </p:sp>
        <p:sp>
          <p:nvSpPr>
            <p:cNvPr id="116" name="Rectangle 115">
              <a:extLst>
                <a:ext uri="{FF2B5EF4-FFF2-40B4-BE49-F238E27FC236}">
                  <a16:creationId xmlns:a16="http://schemas.microsoft.com/office/drawing/2014/main" id="{83AE1B57-56C1-F114-0C4C-B1AAC11F2290}"/>
                </a:ext>
              </a:extLst>
            </p:cNvPr>
            <p:cNvSpPr/>
            <p:nvPr/>
          </p:nvSpPr>
          <p:spPr>
            <a:xfrm>
              <a:off x="6460906" y="2778484"/>
              <a:ext cx="9570410" cy="692498"/>
            </a:xfrm>
            <a:prstGeom prst="rect">
              <a:avLst/>
            </a:prstGeom>
          </p:spPr>
          <p:txBody>
            <a:bodyPr wrap="none">
              <a:spAutoFit/>
            </a:bodyPr>
            <a:lstStyle/>
            <a:p>
              <a:pPr marL="0" marR="0" lvl="0" indent="0" defTabSz="609630" eaLnBrk="1" fontAlgn="auto" latinLnBrk="0" hangingPunct="1">
                <a:lnSpc>
                  <a:spcPct val="100000"/>
                </a:lnSpc>
                <a:spcBef>
                  <a:spcPts val="0"/>
                </a:spcBef>
                <a:spcAft>
                  <a:spcPts val="0"/>
                </a:spcAft>
                <a:buClrTx/>
                <a:buSzTx/>
                <a:buFontTx/>
                <a:buNone/>
                <a:tabLst/>
                <a:defRPr/>
              </a:pPr>
              <a:r>
                <a:rPr kumimoji="0" lang="nl-NL" sz="2400"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l – n (</a:t>
              </a:r>
              <a:r>
                <a:rPr kumimoji="0" lang="vi-VN" sz="2400"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làng</a:t>
              </a:r>
              <a:r>
                <a:rPr kumimoji="0" lang="nl-NL" sz="2400"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 – </a:t>
              </a:r>
              <a:r>
                <a:rPr kumimoji="0" lang="vi-VN" sz="2400"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nàng</a:t>
              </a:r>
              <a:r>
                <a:rPr kumimoji="0" lang="nl-NL" sz="2400"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nl-NL" sz="2400" b="1"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ch</a:t>
              </a:r>
              <a:r>
                <a:rPr kumimoji="0" lang="nl-NL" sz="2400"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 – t</a:t>
              </a:r>
              <a:r>
                <a:rPr kumimoji="0" lang="vi-VN" sz="2400"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r</a:t>
              </a:r>
              <a:r>
                <a:rPr kumimoji="0" lang="nl-NL" sz="2400"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vi-VN" sz="2400"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chân</a:t>
              </a:r>
              <a:r>
                <a:rPr kumimoji="0" lang="nl-NL" sz="2400"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 – </a:t>
              </a:r>
              <a:r>
                <a:rPr kumimoji="0" lang="vi-VN" sz="2400"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trân</a:t>
              </a:r>
              <a:r>
                <a:rPr kumimoji="0" lang="nl-NL" sz="2400"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a:t>
              </a:r>
              <a:endParaRPr kumimoji="0" lang="en-US" sz="2400" b="1" i="0" u="none" strike="noStrike" kern="0" cap="none" spc="0" normalizeH="0" baseline="0" noProof="0" dirty="0">
                <a:ln>
                  <a:noFill/>
                </a:ln>
                <a:solidFill>
                  <a:schemeClr val="bg1"/>
                </a:solidFill>
                <a:effectLst/>
                <a:uLnTx/>
                <a:uFillTx/>
                <a:latin typeface="UTM Avo" panose="02040603050506020204" pitchFamily="18"/>
                <a:cs typeface="Arial" pitchFamily="34" charset="0"/>
              </a:endParaRPr>
            </a:p>
          </p:txBody>
        </p:sp>
      </p:grpSp>
      <p:sp>
        <p:nvSpPr>
          <p:cNvPr id="2" name="Pentagon 11">
            <a:extLst>
              <a:ext uri="{FF2B5EF4-FFF2-40B4-BE49-F238E27FC236}">
                <a16:creationId xmlns:a16="http://schemas.microsoft.com/office/drawing/2014/main" id="{51635588-ECFF-E048-18BC-8E5B087D48CB}"/>
              </a:ext>
            </a:extLst>
          </p:cNvPr>
          <p:cNvSpPr/>
          <p:nvPr/>
        </p:nvSpPr>
        <p:spPr>
          <a:xfrm>
            <a:off x="0" y="1668669"/>
            <a:ext cx="4321307" cy="642134"/>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UTM Avo" panose="02040603050506020204" pitchFamily="18"/>
                <a:cs typeface="Arial" pitchFamily="34" charset="0"/>
              </a:rPr>
              <a:t>1. </a:t>
            </a:r>
            <a:r>
              <a:rPr lang="en-US" sz="2800" b="1" dirty="0" err="1">
                <a:solidFill>
                  <a:schemeClr val="bg1"/>
                </a:solidFill>
                <a:latin typeface="UTM Avo" panose="02040603050506020204" pitchFamily="18"/>
                <a:cs typeface="Arial" pitchFamily="34" charset="0"/>
              </a:rPr>
              <a:t>Đọc</a:t>
            </a:r>
            <a:r>
              <a:rPr lang="en-US" sz="2800" b="1" dirty="0">
                <a:solidFill>
                  <a:schemeClr val="bg1"/>
                </a:solidFill>
                <a:latin typeface="UTM Avo" panose="02040603050506020204" pitchFamily="18"/>
                <a:cs typeface="Arial" pitchFamily="34" charset="0"/>
              </a:rPr>
              <a:t> </a:t>
            </a:r>
            <a:r>
              <a:rPr lang="en-US" sz="2800" b="1" dirty="0" err="1">
                <a:solidFill>
                  <a:schemeClr val="bg1"/>
                </a:solidFill>
                <a:latin typeface="UTM Avo" panose="02040603050506020204" pitchFamily="18"/>
                <a:cs typeface="Arial" pitchFamily="34" charset="0"/>
              </a:rPr>
              <a:t>thành</a:t>
            </a:r>
            <a:r>
              <a:rPr lang="en-US" sz="2800" b="1" dirty="0">
                <a:solidFill>
                  <a:schemeClr val="bg1"/>
                </a:solidFill>
                <a:latin typeface="UTM Avo" panose="02040603050506020204" pitchFamily="18"/>
                <a:cs typeface="Arial" pitchFamily="34" charset="0"/>
              </a:rPr>
              <a:t> </a:t>
            </a:r>
            <a:r>
              <a:rPr lang="en-US" sz="2800" b="1" dirty="0" err="1">
                <a:solidFill>
                  <a:schemeClr val="bg1"/>
                </a:solidFill>
                <a:latin typeface="UTM Avo" panose="02040603050506020204" pitchFamily="18"/>
                <a:cs typeface="Arial" pitchFamily="34" charset="0"/>
              </a:rPr>
              <a:t>tiếng</a:t>
            </a:r>
            <a:endParaRPr lang="en-US" sz="2800" b="1" dirty="0">
              <a:solidFill>
                <a:schemeClr val="bg1"/>
              </a:solidFill>
              <a:latin typeface="UTM Avo" panose="02040603050506020204" pitchFamily="18"/>
              <a:cs typeface="Arial" pitchFamily="34" charset="0"/>
            </a:endParaRPr>
          </a:p>
        </p:txBody>
      </p:sp>
    </p:spTree>
    <p:extLst>
      <p:ext uri="{BB962C8B-B14F-4D97-AF65-F5344CB8AC3E}">
        <p14:creationId xmlns:p14="http://schemas.microsoft.com/office/powerpoint/2010/main" val="2278611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barn(inVertical)">
                                      <p:cBhvr>
                                        <p:cTn id="7" dur="5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3"/>
                                        </p:tgtEl>
                                        <p:attrNameLst>
                                          <p:attrName>style.visibility</p:attrName>
                                        </p:attrNameLst>
                                      </p:cBhvr>
                                      <p:to>
                                        <p:strVal val="visible"/>
                                      </p:to>
                                    </p:set>
                                    <p:animEffect transition="in" filter="wipe(down)">
                                      <p:cBhvr>
                                        <p:cTn id="12" dur="500"/>
                                        <p:tgtEl>
                                          <p:spTgt spid="1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wipe(down)">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9"/>
                                        </p:tgtEl>
                                        <p:attrNameLst>
                                          <p:attrName>style.visibility</p:attrName>
                                        </p:attrNameLst>
                                      </p:cBhvr>
                                      <p:to>
                                        <p:strVal val="visible"/>
                                      </p:to>
                                    </p:set>
                                    <p:animEffect transition="in" filter="wipe(down)">
                                      <p:cBhvr>
                                        <p:cTn id="22"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ếng việt (15)">
            <a:extLst>
              <a:ext uri="{FF2B5EF4-FFF2-40B4-BE49-F238E27FC236}">
                <a16:creationId xmlns:a16="http://schemas.microsoft.com/office/drawing/2014/main" id="{0A7E8308-D327-94BA-57E4-12D0F69EE76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0413" cy="6858000"/>
          </a:xfrm>
          <a:prstGeom prst="rect">
            <a:avLst/>
          </a:prstGeom>
        </p:spPr>
      </p:pic>
      <p:sp>
        <p:nvSpPr>
          <p:cNvPr id="2" name="Pentagon 1">
            <a:extLst>
              <a:ext uri="{FF2B5EF4-FFF2-40B4-BE49-F238E27FC236}">
                <a16:creationId xmlns:a16="http://schemas.microsoft.com/office/drawing/2014/main" id="{90250B4B-28E1-B702-2D12-2AD30575524E}"/>
              </a:ext>
            </a:extLst>
          </p:cNvPr>
          <p:cNvSpPr/>
          <p:nvPr/>
        </p:nvSpPr>
        <p:spPr>
          <a:xfrm>
            <a:off x="0" y="1649279"/>
            <a:ext cx="2285999" cy="594472"/>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UTM Avo" panose="02040603050506020204" pitchFamily="18"/>
                <a:cs typeface="Arial" pitchFamily="34" charset="0"/>
              </a:rPr>
              <a:t>2. Đọc hiểu</a:t>
            </a:r>
          </a:p>
        </p:txBody>
      </p:sp>
      <p:pic>
        <p:nvPicPr>
          <p:cNvPr id="4" name="Picture 4">
            <a:extLst>
              <a:ext uri="{FF2B5EF4-FFF2-40B4-BE49-F238E27FC236}">
                <a16:creationId xmlns:a16="http://schemas.microsoft.com/office/drawing/2014/main" id="{4C3490B8-1C05-003F-BC19-C42D924582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65772" y="2776142"/>
            <a:ext cx="1844192" cy="3812283"/>
          </a:xfrm>
          <a:prstGeom prst="rect">
            <a:avLst/>
          </a:prstGeom>
        </p:spPr>
      </p:pic>
      <p:pic>
        <p:nvPicPr>
          <p:cNvPr id="8" name="Picture 5">
            <a:extLst>
              <a:ext uri="{FF2B5EF4-FFF2-40B4-BE49-F238E27FC236}">
                <a16:creationId xmlns:a16="http://schemas.microsoft.com/office/drawing/2014/main" id="{B2972874-963B-1CFF-429A-B911D1A1BFD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060256" y="2791071"/>
            <a:ext cx="1450201" cy="3812283"/>
          </a:xfrm>
          <a:prstGeom prst="rect">
            <a:avLst/>
          </a:prstGeom>
        </p:spPr>
      </p:pic>
      <p:pic>
        <p:nvPicPr>
          <p:cNvPr id="13" name="Picture 8">
            <a:extLst>
              <a:ext uri="{FF2B5EF4-FFF2-40B4-BE49-F238E27FC236}">
                <a16:creationId xmlns:a16="http://schemas.microsoft.com/office/drawing/2014/main" id="{0E2AD034-1776-9DA2-2D80-1A237897692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5575" y="5765801"/>
            <a:ext cx="3909873" cy="1092199"/>
          </a:xfrm>
          <a:prstGeom prst="rect">
            <a:avLst/>
          </a:prstGeom>
        </p:spPr>
      </p:pic>
      <p:pic>
        <p:nvPicPr>
          <p:cNvPr id="14" name="Picture 8">
            <a:extLst>
              <a:ext uri="{FF2B5EF4-FFF2-40B4-BE49-F238E27FC236}">
                <a16:creationId xmlns:a16="http://schemas.microsoft.com/office/drawing/2014/main" id="{96B71F80-9673-16E0-7C84-5247709A613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276050" y="5776494"/>
            <a:ext cx="3909873" cy="1092199"/>
          </a:xfrm>
          <a:prstGeom prst="rect">
            <a:avLst/>
          </a:prstGeom>
        </p:spPr>
      </p:pic>
      <p:sp>
        <p:nvSpPr>
          <p:cNvPr id="15" name="Oval Callout 14">
            <a:extLst>
              <a:ext uri="{FF2B5EF4-FFF2-40B4-BE49-F238E27FC236}">
                <a16:creationId xmlns:a16="http://schemas.microsoft.com/office/drawing/2014/main" id="{8E70821F-B6DC-D157-B13E-D48F9CA63183}"/>
              </a:ext>
            </a:extLst>
          </p:cNvPr>
          <p:cNvSpPr/>
          <p:nvPr/>
        </p:nvSpPr>
        <p:spPr>
          <a:xfrm>
            <a:off x="150721" y="2641823"/>
            <a:ext cx="3517619" cy="2783840"/>
          </a:xfrm>
          <a:prstGeom prst="wedgeEllipseCallout">
            <a:avLst>
              <a:gd name="adj1" fmla="val 63910"/>
              <a:gd name="adj2" fmla="val -1880"/>
            </a:avLst>
          </a:prstGeom>
          <a:solidFill>
            <a:schemeClr val="tx1"/>
          </a:solidFill>
          <a:ln w="38100">
            <a:solidFill>
              <a:srgbClr val="001F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2400" dirty="0" err="1">
                <a:solidFill>
                  <a:schemeClr val="bg1"/>
                </a:solidFill>
                <a:latin typeface="UTM Avo" panose="02040603050506020204" pitchFamily="18"/>
                <a:cs typeface="Arial" pitchFamily="34" charset="0"/>
              </a:rPr>
              <a:t>Mỗi</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khi</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đi</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trong</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làng</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tác</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giả</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cảm</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nhận</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được</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điều</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gì</a:t>
            </a:r>
            <a:r>
              <a:rPr lang="nl-NL" sz="2400" dirty="0">
                <a:solidFill>
                  <a:schemeClr val="bg1"/>
                </a:solidFill>
                <a:latin typeface="UTM Avo" panose="02040603050506020204" pitchFamily="18"/>
                <a:cs typeface="Arial" pitchFamily="34" charset="0"/>
              </a:rPr>
              <a:t>?</a:t>
            </a:r>
            <a:endParaRPr lang="en-US" sz="2400" dirty="0">
              <a:solidFill>
                <a:schemeClr val="bg1"/>
              </a:solidFill>
              <a:latin typeface="UTM Avo" panose="02040603050506020204" pitchFamily="18"/>
              <a:cs typeface="Arial" pitchFamily="34" charset="0"/>
            </a:endParaRPr>
          </a:p>
        </p:txBody>
      </p:sp>
      <p:grpSp>
        <p:nvGrpSpPr>
          <p:cNvPr id="19" name="Group 18">
            <a:extLst>
              <a:ext uri="{FF2B5EF4-FFF2-40B4-BE49-F238E27FC236}">
                <a16:creationId xmlns:a16="http://schemas.microsoft.com/office/drawing/2014/main" id="{FD8A0886-0424-3F92-FC23-148D4EBD21DE}"/>
              </a:ext>
            </a:extLst>
          </p:cNvPr>
          <p:cNvGrpSpPr/>
          <p:nvPr/>
        </p:nvGrpSpPr>
        <p:grpSpPr>
          <a:xfrm>
            <a:off x="7447484" y="2390844"/>
            <a:ext cx="4628031" cy="3285798"/>
            <a:chOff x="7447484" y="2390844"/>
            <a:chExt cx="4628031" cy="3285798"/>
          </a:xfrm>
        </p:grpSpPr>
        <p:sp>
          <p:nvSpPr>
            <p:cNvPr id="16" name="Oval Callout 15">
              <a:extLst>
                <a:ext uri="{FF2B5EF4-FFF2-40B4-BE49-F238E27FC236}">
                  <a16:creationId xmlns:a16="http://schemas.microsoft.com/office/drawing/2014/main" id="{B7B5DF98-C4AA-E2C3-5F86-9932BFF0EB4E}"/>
                </a:ext>
              </a:extLst>
            </p:cNvPr>
            <p:cNvSpPr/>
            <p:nvPr/>
          </p:nvSpPr>
          <p:spPr>
            <a:xfrm>
              <a:off x="7447484" y="2390844"/>
              <a:ext cx="4628031" cy="3285798"/>
            </a:xfrm>
            <a:prstGeom prst="wedgeEllipseCallout">
              <a:avLst>
                <a:gd name="adj1" fmla="val -58626"/>
                <a:gd name="adj2" fmla="val 19353"/>
              </a:avLst>
            </a:prstGeom>
            <a:solidFill>
              <a:schemeClr val="tx1"/>
            </a:solidFill>
            <a:ln w="38100">
              <a:solidFill>
                <a:srgbClr val="001F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2200" dirty="0">
                <a:solidFill>
                  <a:schemeClr val="bg1"/>
                </a:solidFill>
                <a:latin typeface="UTM Avo" panose="02040603050506020204" pitchFamily="18"/>
                <a:cs typeface="Arial" pitchFamily="34" charset="0"/>
              </a:endParaRPr>
            </a:p>
          </p:txBody>
        </p:sp>
        <p:sp>
          <p:nvSpPr>
            <p:cNvPr id="18" name="TextBox 17">
              <a:extLst>
                <a:ext uri="{FF2B5EF4-FFF2-40B4-BE49-F238E27FC236}">
                  <a16:creationId xmlns:a16="http://schemas.microsoft.com/office/drawing/2014/main" id="{0EDC293F-1C58-C555-BA1B-4F27BD4B45B3}"/>
                </a:ext>
              </a:extLst>
            </p:cNvPr>
            <p:cNvSpPr txBox="1"/>
            <p:nvPr/>
          </p:nvSpPr>
          <p:spPr>
            <a:xfrm>
              <a:off x="8107055" y="2641823"/>
              <a:ext cx="3674255" cy="2671693"/>
            </a:xfrm>
            <a:prstGeom prst="rect">
              <a:avLst/>
            </a:prstGeom>
            <a:noFill/>
          </p:spPr>
          <p:txBody>
            <a:bodyPr wrap="square">
              <a:spAutoFit/>
            </a:bodyPr>
            <a:lstStyle/>
            <a:p>
              <a:pPr>
                <a:lnSpc>
                  <a:spcPct val="150000"/>
                </a:lnSpc>
              </a:pPr>
              <a:r>
                <a:rPr lang="nl-NL" sz="2300" dirty="0" err="1">
                  <a:solidFill>
                    <a:schemeClr val="bg1"/>
                  </a:solidFill>
                  <a:latin typeface="UTM Avo" panose="02040603050506020204" pitchFamily="18"/>
                  <a:cs typeface="Arial" pitchFamily="34" charset="0"/>
                </a:rPr>
                <a:t>Mỗi</a:t>
              </a:r>
              <a:r>
                <a:rPr lang="nl-NL" sz="2300" dirty="0">
                  <a:solidFill>
                    <a:schemeClr val="bg1"/>
                  </a:solidFill>
                  <a:latin typeface="UTM Avo" panose="02040603050506020204" pitchFamily="18"/>
                  <a:cs typeface="Arial" pitchFamily="34" charset="0"/>
                </a:rPr>
                <a:t> </a:t>
              </a:r>
              <a:r>
                <a:rPr lang="nl-NL" sz="2300" dirty="0" err="1">
                  <a:solidFill>
                    <a:schemeClr val="bg1"/>
                  </a:solidFill>
                  <a:latin typeface="UTM Avo" panose="02040603050506020204" pitchFamily="18"/>
                  <a:cs typeface="Arial" pitchFamily="34" charset="0"/>
                </a:rPr>
                <a:t>khi</a:t>
              </a:r>
              <a:r>
                <a:rPr lang="nl-NL" sz="2300" dirty="0">
                  <a:solidFill>
                    <a:schemeClr val="bg1"/>
                  </a:solidFill>
                  <a:latin typeface="UTM Avo" panose="02040603050506020204" pitchFamily="18"/>
                  <a:cs typeface="Arial" pitchFamily="34" charset="0"/>
                </a:rPr>
                <a:t> </a:t>
              </a:r>
              <a:r>
                <a:rPr lang="nl-NL" sz="2300" dirty="0" err="1">
                  <a:solidFill>
                    <a:schemeClr val="bg1"/>
                  </a:solidFill>
                  <a:latin typeface="UTM Avo" panose="02040603050506020204" pitchFamily="18"/>
                  <a:cs typeface="Arial" pitchFamily="34" charset="0"/>
                </a:rPr>
                <a:t>đi</a:t>
              </a:r>
              <a:r>
                <a:rPr lang="nl-NL" sz="2300" dirty="0">
                  <a:solidFill>
                    <a:schemeClr val="bg1"/>
                  </a:solidFill>
                  <a:latin typeface="UTM Avo" panose="02040603050506020204" pitchFamily="18"/>
                  <a:cs typeface="Arial" pitchFamily="34" charset="0"/>
                </a:rPr>
                <a:t> </a:t>
              </a:r>
              <a:r>
                <a:rPr lang="nl-NL" sz="2300" dirty="0" err="1">
                  <a:solidFill>
                    <a:schemeClr val="bg1"/>
                  </a:solidFill>
                  <a:latin typeface="UTM Avo" panose="02040603050506020204" pitchFamily="18"/>
                  <a:cs typeface="Arial" pitchFamily="34" charset="0"/>
                </a:rPr>
                <a:t>trong</a:t>
              </a:r>
              <a:r>
                <a:rPr lang="nl-NL" sz="2300" dirty="0">
                  <a:solidFill>
                    <a:schemeClr val="bg1"/>
                  </a:solidFill>
                  <a:latin typeface="UTM Avo" panose="02040603050506020204" pitchFamily="18"/>
                  <a:cs typeface="Arial" pitchFamily="34" charset="0"/>
                </a:rPr>
                <a:t> </a:t>
              </a:r>
              <a:r>
                <a:rPr lang="nl-NL" sz="2300" dirty="0" err="1">
                  <a:solidFill>
                    <a:schemeClr val="bg1"/>
                  </a:solidFill>
                  <a:latin typeface="UTM Avo" panose="02040603050506020204" pitchFamily="18"/>
                  <a:cs typeface="Arial" pitchFamily="34" charset="0"/>
                </a:rPr>
                <a:t>làng</a:t>
              </a:r>
              <a:r>
                <a:rPr lang="nl-NL" sz="2300" dirty="0">
                  <a:solidFill>
                    <a:schemeClr val="bg1"/>
                  </a:solidFill>
                  <a:latin typeface="UTM Avo" panose="02040603050506020204" pitchFamily="18"/>
                  <a:cs typeface="Arial" pitchFamily="34" charset="0"/>
                </a:rPr>
                <a:t> </a:t>
              </a:r>
              <a:br>
                <a:rPr lang="nl-NL" sz="2300" dirty="0">
                  <a:solidFill>
                    <a:schemeClr val="bg1"/>
                  </a:solidFill>
                  <a:latin typeface="UTM Avo" panose="02040603050506020204" pitchFamily="18"/>
                  <a:cs typeface="Arial" pitchFamily="34" charset="0"/>
                </a:rPr>
              </a:br>
              <a:r>
                <a:rPr lang="nl-NL" sz="2300" dirty="0" err="1">
                  <a:solidFill>
                    <a:schemeClr val="bg1"/>
                  </a:solidFill>
                  <a:latin typeface="UTM Avo" panose="02040603050506020204" pitchFamily="18"/>
                  <a:cs typeface="Arial" pitchFamily="34" charset="0"/>
                </a:rPr>
                <a:t>tác</a:t>
              </a:r>
              <a:r>
                <a:rPr lang="nl-NL" sz="2300" dirty="0">
                  <a:solidFill>
                    <a:schemeClr val="bg1"/>
                  </a:solidFill>
                  <a:latin typeface="UTM Avo" panose="02040603050506020204" pitchFamily="18"/>
                  <a:cs typeface="Arial" pitchFamily="34" charset="0"/>
                </a:rPr>
                <a:t> </a:t>
              </a:r>
              <a:r>
                <a:rPr lang="nl-NL" sz="2300" dirty="0" err="1">
                  <a:solidFill>
                    <a:schemeClr val="bg1"/>
                  </a:solidFill>
                  <a:latin typeface="UTM Avo" panose="02040603050506020204" pitchFamily="18"/>
                  <a:cs typeface="Arial" pitchFamily="34" charset="0"/>
                </a:rPr>
                <a:t>giả</a:t>
              </a:r>
              <a:r>
                <a:rPr lang="nl-NL" sz="2300" dirty="0">
                  <a:solidFill>
                    <a:schemeClr val="bg1"/>
                  </a:solidFill>
                  <a:latin typeface="UTM Avo" panose="02040603050506020204" pitchFamily="18"/>
                  <a:cs typeface="Arial" pitchFamily="34" charset="0"/>
                </a:rPr>
                <a:t> </a:t>
              </a:r>
              <a:r>
                <a:rPr lang="nl-NL" sz="2300" dirty="0" err="1">
                  <a:solidFill>
                    <a:schemeClr val="bg1"/>
                  </a:solidFill>
                  <a:latin typeface="UTM Avo" panose="02040603050506020204" pitchFamily="18"/>
                  <a:cs typeface="Arial" pitchFamily="34" charset="0"/>
                </a:rPr>
                <a:t>luôn</a:t>
              </a:r>
              <a:r>
                <a:rPr lang="nl-NL" sz="2300" dirty="0">
                  <a:solidFill>
                    <a:schemeClr val="bg1"/>
                  </a:solidFill>
                  <a:latin typeface="UTM Avo" panose="02040603050506020204" pitchFamily="18"/>
                  <a:cs typeface="Arial" pitchFamily="34" charset="0"/>
                </a:rPr>
                <a:t> </a:t>
              </a:r>
              <a:r>
                <a:rPr lang="nl-NL" sz="2300" dirty="0" err="1">
                  <a:solidFill>
                    <a:schemeClr val="bg1"/>
                  </a:solidFill>
                  <a:latin typeface="UTM Avo" panose="02040603050506020204" pitchFamily="18"/>
                  <a:cs typeface="Arial" pitchFamily="34" charset="0"/>
                </a:rPr>
                <a:t>cảm</a:t>
              </a:r>
              <a:r>
                <a:rPr lang="nl-NL" sz="2300" dirty="0">
                  <a:solidFill>
                    <a:schemeClr val="bg1"/>
                  </a:solidFill>
                  <a:latin typeface="UTM Avo" panose="02040603050506020204" pitchFamily="18"/>
                  <a:cs typeface="Arial" pitchFamily="34" charset="0"/>
                </a:rPr>
                <a:t> </a:t>
              </a:r>
              <a:r>
                <a:rPr lang="nl-NL" sz="2300" dirty="0" err="1">
                  <a:solidFill>
                    <a:schemeClr val="bg1"/>
                  </a:solidFill>
                  <a:latin typeface="UTM Avo" panose="02040603050506020204" pitchFamily="18"/>
                  <a:cs typeface="Arial" pitchFamily="34" charset="0"/>
                </a:rPr>
                <a:t>nhận</a:t>
              </a:r>
              <a:r>
                <a:rPr lang="nl-NL" sz="2300" dirty="0">
                  <a:solidFill>
                    <a:schemeClr val="bg1"/>
                  </a:solidFill>
                  <a:latin typeface="UTM Avo" panose="02040603050506020204" pitchFamily="18"/>
                  <a:cs typeface="Arial" pitchFamily="34" charset="0"/>
                </a:rPr>
                <a:t> </a:t>
              </a:r>
              <a:r>
                <a:rPr lang="nl-NL" sz="2300" dirty="0" err="1">
                  <a:solidFill>
                    <a:schemeClr val="bg1"/>
                  </a:solidFill>
                  <a:latin typeface="UTM Avo" panose="02040603050506020204" pitchFamily="18"/>
                  <a:cs typeface="Arial" pitchFamily="34" charset="0"/>
                </a:rPr>
                <a:t>được</a:t>
              </a:r>
              <a:r>
                <a:rPr lang="nl-NL" sz="2300" dirty="0">
                  <a:solidFill>
                    <a:schemeClr val="bg1"/>
                  </a:solidFill>
                  <a:latin typeface="UTM Avo" panose="02040603050506020204" pitchFamily="18"/>
                  <a:cs typeface="Arial" pitchFamily="34" charset="0"/>
                </a:rPr>
                <a:t> </a:t>
              </a:r>
              <a:r>
                <a:rPr lang="nl-NL" sz="2300" dirty="0" err="1">
                  <a:solidFill>
                    <a:schemeClr val="bg1"/>
                  </a:solidFill>
                  <a:latin typeface="UTM Avo" panose="02040603050506020204" pitchFamily="18"/>
                  <a:cs typeface="Arial" pitchFamily="34" charset="0"/>
                </a:rPr>
                <a:t>mùi</a:t>
              </a:r>
              <a:r>
                <a:rPr lang="nl-NL" sz="2300" dirty="0">
                  <a:solidFill>
                    <a:schemeClr val="bg1"/>
                  </a:solidFill>
                  <a:latin typeface="UTM Avo" panose="02040603050506020204" pitchFamily="18"/>
                  <a:cs typeface="Arial" pitchFamily="34" charset="0"/>
                </a:rPr>
                <a:t> </a:t>
              </a:r>
              <a:r>
                <a:rPr lang="nl-NL" sz="2300" dirty="0" err="1">
                  <a:solidFill>
                    <a:schemeClr val="bg1"/>
                  </a:solidFill>
                  <a:latin typeface="UTM Avo" panose="02040603050506020204" pitchFamily="18"/>
                  <a:cs typeface="Arial" pitchFamily="34" charset="0"/>
                </a:rPr>
                <a:t>hương</a:t>
              </a:r>
              <a:r>
                <a:rPr lang="nl-NL" sz="2300" dirty="0">
                  <a:solidFill>
                    <a:schemeClr val="bg1"/>
                  </a:solidFill>
                  <a:latin typeface="UTM Avo" panose="02040603050506020204" pitchFamily="18"/>
                  <a:cs typeface="Arial" pitchFamily="34" charset="0"/>
                </a:rPr>
                <a:t> </a:t>
              </a:r>
              <a:r>
                <a:rPr lang="nl-NL" sz="2300" dirty="0" err="1">
                  <a:solidFill>
                    <a:schemeClr val="bg1"/>
                  </a:solidFill>
                  <a:latin typeface="UTM Avo" panose="02040603050506020204" pitchFamily="18"/>
                  <a:cs typeface="Arial" pitchFamily="34" charset="0"/>
                </a:rPr>
                <a:t>mộc</a:t>
              </a:r>
              <a:r>
                <a:rPr lang="nl-NL" sz="2300" dirty="0">
                  <a:solidFill>
                    <a:schemeClr val="bg1"/>
                  </a:solidFill>
                  <a:latin typeface="UTM Avo" panose="02040603050506020204" pitchFamily="18"/>
                  <a:cs typeface="Arial" pitchFamily="34" charset="0"/>
                </a:rPr>
                <a:t> </a:t>
              </a:r>
              <a:r>
                <a:rPr lang="nl-NL" sz="2300" dirty="0" err="1">
                  <a:solidFill>
                    <a:schemeClr val="bg1"/>
                  </a:solidFill>
                  <a:latin typeface="UTM Avo" panose="02040603050506020204" pitchFamily="18"/>
                  <a:cs typeface="Arial" pitchFamily="34" charset="0"/>
                </a:rPr>
                <a:t>mạc</a:t>
              </a:r>
              <a:r>
                <a:rPr lang="nl-NL" sz="2300" dirty="0">
                  <a:solidFill>
                    <a:schemeClr val="bg1"/>
                  </a:solidFill>
                  <a:latin typeface="UTM Avo" panose="02040603050506020204" pitchFamily="18"/>
                  <a:cs typeface="Arial" pitchFamily="34" charset="0"/>
                </a:rPr>
                <a:t>, </a:t>
              </a:r>
              <a:r>
                <a:rPr lang="nl-NL" sz="2300" dirty="0" err="1">
                  <a:solidFill>
                    <a:schemeClr val="bg1"/>
                  </a:solidFill>
                  <a:latin typeface="UTM Avo" panose="02040603050506020204" pitchFamily="18"/>
                  <a:cs typeface="Arial" pitchFamily="34" charset="0"/>
                </a:rPr>
                <a:t>chân</a:t>
              </a:r>
              <a:r>
                <a:rPr lang="nl-NL" sz="2300" dirty="0">
                  <a:solidFill>
                    <a:schemeClr val="bg1"/>
                  </a:solidFill>
                  <a:latin typeface="UTM Avo" panose="02040603050506020204" pitchFamily="18"/>
                  <a:cs typeface="Arial" pitchFamily="34" charset="0"/>
                </a:rPr>
                <a:t> </a:t>
              </a:r>
              <a:r>
                <a:rPr lang="nl-NL" sz="2300" dirty="0" err="1">
                  <a:solidFill>
                    <a:schemeClr val="bg1"/>
                  </a:solidFill>
                  <a:latin typeface="UTM Avo" panose="02040603050506020204" pitchFamily="18"/>
                  <a:cs typeface="Arial" pitchFamily="34" charset="0"/>
                </a:rPr>
                <a:t>chất</a:t>
              </a:r>
              <a:r>
                <a:rPr lang="nl-NL" sz="2300" dirty="0">
                  <a:solidFill>
                    <a:schemeClr val="bg1"/>
                  </a:solidFill>
                  <a:latin typeface="UTM Avo" panose="02040603050506020204" pitchFamily="18"/>
                  <a:cs typeface="Arial" pitchFamily="34" charset="0"/>
                </a:rPr>
                <a:t> </a:t>
              </a:r>
              <a:r>
                <a:rPr lang="nl-NL" sz="2300" dirty="0" err="1">
                  <a:solidFill>
                    <a:schemeClr val="bg1"/>
                  </a:solidFill>
                  <a:latin typeface="UTM Avo" panose="02040603050506020204" pitchFamily="18"/>
                  <a:cs typeface="Arial" pitchFamily="34" charset="0"/>
                </a:rPr>
                <a:t>quen</a:t>
              </a:r>
              <a:r>
                <a:rPr lang="nl-NL" sz="2300" dirty="0">
                  <a:solidFill>
                    <a:schemeClr val="bg1"/>
                  </a:solidFill>
                  <a:latin typeface="UTM Avo" panose="02040603050506020204" pitchFamily="18"/>
                  <a:cs typeface="Arial" pitchFamily="34" charset="0"/>
                </a:rPr>
                <a:t> </a:t>
              </a:r>
              <a:r>
                <a:rPr lang="nl-NL" sz="2300" dirty="0" err="1">
                  <a:solidFill>
                    <a:schemeClr val="bg1"/>
                  </a:solidFill>
                  <a:latin typeface="UTM Avo" panose="02040603050506020204" pitchFamily="18"/>
                  <a:cs typeface="Arial" pitchFamily="34" charset="0"/>
                </a:rPr>
                <a:t>thuộc</a:t>
              </a:r>
              <a:r>
                <a:rPr lang="nl-NL" sz="2300" dirty="0">
                  <a:solidFill>
                    <a:schemeClr val="bg1"/>
                  </a:solidFill>
                  <a:latin typeface="UTM Avo" panose="02040603050506020204" pitchFamily="18"/>
                  <a:cs typeface="Arial" pitchFamily="34" charset="0"/>
                </a:rPr>
                <a:t> </a:t>
              </a:r>
              <a:r>
                <a:rPr lang="nl-NL" sz="2300" dirty="0" err="1">
                  <a:solidFill>
                    <a:schemeClr val="bg1"/>
                  </a:solidFill>
                  <a:latin typeface="UTM Avo" panose="02040603050506020204" pitchFamily="18"/>
                  <a:cs typeface="Arial" pitchFamily="34" charset="0"/>
                </a:rPr>
                <a:t>của</a:t>
              </a:r>
              <a:r>
                <a:rPr lang="nl-NL" sz="2300" dirty="0">
                  <a:solidFill>
                    <a:schemeClr val="bg1"/>
                  </a:solidFill>
                  <a:latin typeface="UTM Avo" panose="02040603050506020204" pitchFamily="18"/>
                  <a:cs typeface="Arial" pitchFamily="34" charset="0"/>
                </a:rPr>
                <a:t> </a:t>
              </a:r>
              <a:r>
                <a:rPr lang="nl-NL" sz="2300" dirty="0" err="1">
                  <a:solidFill>
                    <a:schemeClr val="bg1"/>
                  </a:solidFill>
                  <a:latin typeface="UTM Avo" panose="02040603050506020204" pitchFamily="18"/>
                  <a:cs typeface="Arial" pitchFamily="34" charset="0"/>
                </a:rPr>
                <a:t>đất</a:t>
              </a:r>
              <a:r>
                <a:rPr lang="nl-NL" sz="2300" dirty="0">
                  <a:solidFill>
                    <a:schemeClr val="bg1"/>
                  </a:solidFill>
                  <a:latin typeface="UTM Avo" panose="02040603050506020204" pitchFamily="18"/>
                  <a:cs typeface="Arial" pitchFamily="34" charset="0"/>
                </a:rPr>
                <a:t> </a:t>
              </a:r>
              <a:r>
                <a:rPr lang="nl-NL" sz="2300" dirty="0" err="1">
                  <a:solidFill>
                    <a:schemeClr val="bg1"/>
                  </a:solidFill>
                  <a:latin typeface="UTM Avo" panose="02040603050506020204" pitchFamily="18"/>
                  <a:cs typeface="Arial" pitchFamily="34" charset="0"/>
                </a:rPr>
                <a:t>quê</a:t>
              </a:r>
              <a:r>
                <a:rPr lang="nl-NL" sz="2300" dirty="0">
                  <a:solidFill>
                    <a:schemeClr val="bg1"/>
                  </a:solidFill>
                  <a:latin typeface="UTM Avo" panose="02040603050506020204" pitchFamily="18"/>
                  <a:cs typeface="Arial" pitchFamily="34" charset="0"/>
                </a:rPr>
                <a:t>.</a:t>
              </a:r>
              <a:endParaRPr lang="en-US" sz="2300" dirty="0">
                <a:solidFill>
                  <a:schemeClr val="bg1"/>
                </a:solidFill>
                <a:latin typeface="UTM Avo" panose="02040603050506020204" pitchFamily="18"/>
                <a:cs typeface="Arial" pitchFamily="34" charset="0"/>
              </a:endParaRPr>
            </a:p>
          </p:txBody>
        </p:sp>
      </p:grpSp>
    </p:spTree>
    <p:extLst>
      <p:ext uri="{BB962C8B-B14F-4D97-AF65-F5344CB8AC3E}">
        <p14:creationId xmlns:p14="http://schemas.microsoft.com/office/powerpoint/2010/main" val="3873805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ếng việt (15)">
            <a:extLst>
              <a:ext uri="{FF2B5EF4-FFF2-40B4-BE49-F238E27FC236}">
                <a16:creationId xmlns:a16="http://schemas.microsoft.com/office/drawing/2014/main" id="{0A7E8308-D327-94BA-57E4-12D0F69EE76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0413" cy="6858000"/>
          </a:xfrm>
          <a:prstGeom prst="rect">
            <a:avLst/>
          </a:prstGeom>
        </p:spPr>
      </p:pic>
      <p:pic>
        <p:nvPicPr>
          <p:cNvPr id="4" name="Picture 4">
            <a:extLst>
              <a:ext uri="{FF2B5EF4-FFF2-40B4-BE49-F238E27FC236}">
                <a16:creationId xmlns:a16="http://schemas.microsoft.com/office/drawing/2014/main" id="{4C3490B8-1C05-003F-BC19-C42D924582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65772" y="2776142"/>
            <a:ext cx="1844192" cy="3812283"/>
          </a:xfrm>
          <a:prstGeom prst="rect">
            <a:avLst/>
          </a:prstGeom>
        </p:spPr>
      </p:pic>
      <p:pic>
        <p:nvPicPr>
          <p:cNvPr id="8" name="Picture 5">
            <a:extLst>
              <a:ext uri="{FF2B5EF4-FFF2-40B4-BE49-F238E27FC236}">
                <a16:creationId xmlns:a16="http://schemas.microsoft.com/office/drawing/2014/main" id="{B2972874-963B-1CFF-429A-B911D1A1BFD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060256" y="2791071"/>
            <a:ext cx="1450201" cy="3812283"/>
          </a:xfrm>
          <a:prstGeom prst="rect">
            <a:avLst/>
          </a:prstGeom>
        </p:spPr>
      </p:pic>
      <p:pic>
        <p:nvPicPr>
          <p:cNvPr id="13" name="Picture 8">
            <a:extLst>
              <a:ext uri="{FF2B5EF4-FFF2-40B4-BE49-F238E27FC236}">
                <a16:creationId xmlns:a16="http://schemas.microsoft.com/office/drawing/2014/main" id="{0E2AD034-1776-9DA2-2D80-1A237897692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5575" y="5765801"/>
            <a:ext cx="3909873" cy="1092199"/>
          </a:xfrm>
          <a:prstGeom prst="rect">
            <a:avLst/>
          </a:prstGeom>
        </p:spPr>
      </p:pic>
      <p:pic>
        <p:nvPicPr>
          <p:cNvPr id="14" name="Picture 8">
            <a:extLst>
              <a:ext uri="{FF2B5EF4-FFF2-40B4-BE49-F238E27FC236}">
                <a16:creationId xmlns:a16="http://schemas.microsoft.com/office/drawing/2014/main" id="{96B71F80-9673-16E0-7C84-5247709A613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276050" y="5776494"/>
            <a:ext cx="3909873" cy="1092199"/>
          </a:xfrm>
          <a:prstGeom prst="rect">
            <a:avLst/>
          </a:prstGeom>
        </p:spPr>
      </p:pic>
      <p:grpSp>
        <p:nvGrpSpPr>
          <p:cNvPr id="19" name="Group 18">
            <a:extLst>
              <a:ext uri="{FF2B5EF4-FFF2-40B4-BE49-F238E27FC236}">
                <a16:creationId xmlns:a16="http://schemas.microsoft.com/office/drawing/2014/main" id="{FD8A0886-0424-3F92-FC23-148D4EBD21DE}"/>
              </a:ext>
            </a:extLst>
          </p:cNvPr>
          <p:cNvGrpSpPr/>
          <p:nvPr/>
        </p:nvGrpSpPr>
        <p:grpSpPr>
          <a:xfrm>
            <a:off x="7512317" y="1740023"/>
            <a:ext cx="4628031" cy="4060953"/>
            <a:chOff x="7512317" y="1740023"/>
            <a:chExt cx="4628031" cy="4060953"/>
          </a:xfrm>
        </p:grpSpPr>
        <p:sp>
          <p:nvSpPr>
            <p:cNvPr id="16" name="Oval Callout 15">
              <a:extLst>
                <a:ext uri="{FF2B5EF4-FFF2-40B4-BE49-F238E27FC236}">
                  <a16:creationId xmlns:a16="http://schemas.microsoft.com/office/drawing/2014/main" id="{B7B5DF98-C4AA-E2C3-5F86-9932BFF0EB4E}"/>
                </a:ext>
              </a:extLst>
            </p:cNvPr>
            <p:cNvSpPr/>
            <p:nvPr/>
          </p:nvSpPr>
          <p:spPr>
            <a:xfrm>
              <a:off x="7512317" y="1740023"/>
              <a:ext cx="4628031" cy="4060953"/>
            </a:xfrm>
            <a:prstGeom prst="wedgeEllipseCallout">
              <a:avLst>
                <a:gd name="adj1" fmla="val -58626"/>
                <a:gd name="adj2" fmla="val 19353"/>
              </a:avLst>
            </a:prstGeom>
            <a:solidFill>
              <a:schemeClr val="tx1"/>
            </a:solidFill>
            <a:ln w="38100">
              <a:solidFill>
                <a:srgbClr val="001F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2200" dirty="0">
                <a:solidFill>
                  <a:schemeClr val="bg1"/>
                </a:solidFill>
                <a:latin typeface="UTM Avo" panose="02040603050506020204" pitchFamily="18"/>
                <a:cs typeface="Arial" pitchFamily="34" charset="0"/>
              </a:endParaRPr>
            </a:p>
          </p:txBody>
        </p:sp>
        <p:sp>
          <p:nvSpPr>
            <p:cNvPr id="18" name="TextBox 17">
              <a:extLst>
                <a:ext uri="{FF2B5EF4-FFF2-40B4-BE49-F238E27FC236}">
                  <a16:creationId xmlns:a16="http://schemas.microsoft.com/office/drawing/2014/main" id="{0EDC293F-1C58-C555-BA1B-4F27BD4B45B3}"/>
                </a:ext>
              </a:extLst>
            </p:cNvPr>
            <p:cNvSpPr txBox="1"/>
            <p:nvPr/>
          </p:nvSpPr>
          <p:spPr>
            <a:xfrm>
              <a:off x="8150146" y="2325391"/>
              <a:ext cx="3475302" cy="3100272"/>
            </a:xfrm>
            <a:prstGeom prst="rect">
              <a:avLst/>
            </a:prstGeom>
            <a:noFill/>
          </p:spPr>
          <p:txBody>
            <a:bodyPr wrap="square">
              <a:spAutoFit/>
            </a:bodyPr>
            <a:lstStyle/>
            <a:p>
              <a:pPr algn="ctr">
                <a:lnSpc>
                  <a:spcPct val="150000"/>
                </a:lnSpc>
              </a:pPr>
              <a:r>
                <a:rPr lang="vi-VN" sz="1900" dirty="0">
                  <a:solidFill>
                    <a:schemeClr val="bg1"/>
                  </a:solidFill>
                  <a:latin typeface="UTM Avo" panose="02040603050506020204" pitchFamily="18"/>
                  <a:cs typeface="Arial" pitchFamily="34" charset="0"/>
                </a:rPr>
                <a:t>Đó là các từ ngữ: hoa thiên lí thoảng nhẹ, bay đến rồi thoáng cái bay đi; hoa cau thơm lạ lùng, hoa ngâu thơm nồng nàn, tưởng như có thể sờ được, nắm được các mùi hương ấy; </a:t>
              </a:r>
              <a:r>
                <a:rPr lang="en-US" sz="1900" dirty="0">
                  <a:solidFill>
                    <a:schemeClr val="bg1"/>
                  </a:solidFill>
                  <a:latin typeface="UTM Avo" panose="02040603050506020204" pitchFamily="18"/>
                  <a:cs typeface="Arial" pitchFamily="34" charset="0"/>
                </a:rPr>
                <a:t>…</a:t>
              </a:r>
            </a:p>
          </p:txBody>
        </p:sp>
      </p:grpSp>
      <p:grpSp>
        <p:nvGrpSpPr>
          <p:cNvPr id="7" name="Group 6">
            <a:extLst>
              <a:ext uri="{FF2B5EF4-FFF2-40B4-BE49-F238E27FC236}">
                <a16:creationId xmlns:a16="http://schemas.microsoft.com/office/drawing/2014/main" id="{B389FC88-8312-A5F7-403A-8BD505C1571B}"/>
              </a:ext>
            </a:extLst>
          </p:cNvPr>
          <p:cNvGrpSpPr/>
          <p:nvPr/>
        </p:nvGrpSpPr>
        <p:grpSpPr>
          <a:xfrm>
            <a:off x="150721" y="2641823"/>
            <a:ext cx="3517619" cy="2783840"/>
            <a:chOff x="150721" y="2641823"/>
            <a:chExt cx="3517619" cy="2783840"/>
          </a:xfrm>
        </p:grpSpPr>
        <p:sp>
          <p:nvSpPr>
            <p:cNvPr id="15" name="Oval Callout 14">
              <a:extLst>
                <a:ext uri="{FF2B5EF4-FFF2-40B4-BE49-F238E27FC236}">
                  <a16:creationId xmlns:a16="http://schemas.microsoft.com/office/drawing/2014/main" id="{8E70821F-B6DC-D157-B13E-D48F9CA63183}"/>
                </a:ext>
              </a:extLst>
            </p:cNvPr>
            <p:cNvSpPr/>
            <p:nvPr/>
          </p:nvSpPr>
          <p:spPr>
            <a:xfrm>
              <a:off x="150721" y="2641823"/>
              <a:ext cx="3517619" cy="2783840"/>
            </a:xfrm>
            <a:prstGeom prst="wedgeEllipseCallout">
              <a:avLst>
                <a:gd name="adj1" fmla="val 63910"/>
                <a:gd name="adj2" fmla="val -1880"/>
              </a:avLst>
            </a:prstGeom>
            <a:solidFill>
              <a:schemeClr val="tx1"/>
            </a:solidFill>
            <a:ln w="38100">
              <a:solidFill>
                <a:srgbClr val="001F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400" dirty="0">
                <a:solidFill>
                  <a:schemeClr val="bg1"/>
                </a:solidFill>
                <a:latin typeface="UTM Avo" panose="02040603050506020204" pitchFamily="18"/>
                <a:cs typeface="Arial" pitchFamily="34" charset="0"/>
              </a:endParaRPr>
            </a:p>
          </p:txBody>
        </p:sp>
        <p:sp>
          <p:nvSpPr>
            <p:cNvPr id="6" name="TextBox 5">
              <a:extLst>
                <a:ext uri="{FF2B5EF4-FFF2-40B4-BE49-F238E27FC236}">
                  <a16:creationId xmlns:a16="http://schemas.microsoft.com/office/drawing/2014/main" id="{E3176D04-13C9-A7E4-2A06-5B542EB918D2}"/>
                </a:ext>
              </a:extLst>
            </p:cNvPr>
            <p:cNvSpPr txBox="1"/>
            <p:nvPr/>
          </p:nvSpPr>
          <p:spPr>
            <a:xfrm>
              <a:off x="566552" y="3067879"/>
              <a:ext cx="2685618" cy="2140842"/>
            </a:xfrm>
            <a:prstGeom prst="rect">
              <a:avLst/>
            </a:prstGeom>
            <a:noFill/>
          </p:spPr>
          <p:txBody>
            <a:bodyPr wrap="square">
              <a:spAutoFit/>
            </a:bodyPr>
            <a:lstStyle/>
            <a:p>
              <a:pPr algn="ctr">
                <a:lnSpc>
                  <a:spcPct val="150000"/>
                </a:lnSpc>
              </a:pPr>
              <a:r>
                <a:rPr lang="vi-VN" sz="2300" dirty="0">
                  <a:solidFill>
                    <a:schemeClr val="bg1"/>
                  </a:solidFill>
                  <a:latin typeface="UTM Avo" panose="02040603050506020204" pitchFamily="18"/>
                  <a:cs typeface="Arial" pitchFamily="34" charset="0"/>
                </a:rPr>
                <a:t>Tìm những từ ngữ trong bài đọc tả hương thơm của hoa, lá?</a:t>
              </a:r>
              <a:endParaRPr lang="en-US" sz="2300" dirty="0">
                <a:solidFill>
                  <a:schemeClr val="bg1"/>
                </a:solidFill>
                <a:latin typeface="UTM Avo" panose="02040603050506020204" pitchFamily="18"/>
                <a:cs typeface="Arial" pitchFamily="34" charset="0"/>
              </a:endParaRPr>
            </a:p>
          </p:txBody>
        </p:sp>
      </p:grpSp>
      <p:sp>
        <p:nvSpPr>
          <p:cNvPr id="5" name="Pentagon 1">
            <a:extLst>
              <a:ext uri="{FF2B5EF4-FFF2-40B4-BE49-F238E27FC236}">
                <a16:creationId xmlns:a16="http://schemas.microsoft.com/office/drawing/2014/main" id="{D4CC3C3F-A8E6-029D-285A-50E90D6647FA}"/>
              </a:ext>
            </a:extLst>
          </p:cNvPr>
          <p:cNvSpPr/>
          <p:nvPr/>
        </p:nvSpPr>
        <p:spPr>
          <a:xfrm>
            <a:off x="0" y="1649279"/>
            <a:ext cx="2285999" cy="594472"/>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UTM Avo" panose="02040603050506020204" pitchFamily="18"/>
                <a:cs typeface="Arial" pitchFamily="34" charset="0"/>
              </a:rPr>
              <a:t>2. Đọc hiểu</a:t>
            </a:r>
          </a:p>
        </p:txBody>
      </p:sp>
    </p:spTree>
    <p:extLst>
      <p:ext uri="{BB962C8B-B14F-4D97-AF65-F5344CB8AC3E}">
        <p14:creationId xmlns:p14="http://schemas.microsoft.com/office/powerpoint/2010/main" val="482676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ếng việt (15)">
            <a:extLst>
              <a:ext uri="{FF2B5EF4-FFF2-40B4-BE49-F238E27FC236}">
                <a16:creationId xmlns:a16="http://schemas.microsoft.com/office/drawing/2014/main" id="{0A7E8308-D327-94BA-57E4-12D0F69EE76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0413" cy="6858000"/>
          </a:xfrm>
          <a:prstGeom prst="rect">
            <a:avLst/>
          </a:prstGeom>
        </p:spPr>
      </p:pic>
      <p:pic>
        <p:nvPicPr>
          <p:cNvPr id="4" name="Picture 4">
            <a:extLst>
              <a:ext uri="{FF2B5EF4-FFF2-40B4-BE49-F238E27FC236}">
                <a16:creationId xmlns:a16="http://schemas.microsoft.com/office/drawing/2014/main" id="{4C3490B8-1C05-003F-BC19-C42D924582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65772" y="2776142"/>
            <a:ext cx="1844192" cy="3812283"/>
          </a:xfrm>
          <a:prstGeom prst="rect">
            <a:avLst/>
          </a:prstGeom>
        </p:spPr>
      </p:pic>
      <p:pic>
        <p:nvPicPr>
          <p:cNvPr id="8" name="Picture 5">
            <a:extLst>
              <a:ext uri="{FF2B5EF4-FFF2-40B4-BE49-F238E27FC236}">
                <a16:creationId xmlns:a16="http://schemas.microsoft.com/office/drawing/2014/main" id="{B2972874-963B-1CFF-429A-B911D1A1BFD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060256" y="2791071"/>
            <a:ext cx="1450201" cy="3812283"/>
          </a:xfrm>
          <a:prstGeom prst="rect">
            <a:avLst/>
          </a:prstGeom>
        </p:spPr>
      </p:pic>
      <p:pic>
        <p:nvPicPr>
          <p:cNvPr id="13" name="Picture 8">
            <a:extLst>
              <a:ext uri="{FF2B5EF4-FFF2-40B4-BE49-F238E27FC236}">
                <a16:creationId xmlns:a16="http://schemas.microsoft.com/office/drawing/2014/main" id="{0E2AD034-1776-9DA2-2D80-1A237897692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5575" y="5765801"/>
            <a:ext cx="3909873" cy="1092199"/>
          </a:xfrm>
          <a:prstGeom prst="rect">
            <a:avLst/>
          </a:prstGeom>
        </p:spPr>
      </p:pic>
      <p:pic>
        <p:nvPicPr>
          <p:cNvPr id="14" name="Picture 8">
            <a:extLst>
              <a:ext uri="{FF2B5EF4-FFF2-40B4-BE49-F238E27FC236}">
                <a16:creationId xmlns:a16="http://schemas.microsoft.com/office/drawing/2014/main" id="{96B71F80-9673-16E0-7C84-5247709A613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276050" y="5776494"/>
            <a:ext cx="3909873" cy="1092199"/>
          </a:xfrm>
          <a:prstGeom prst="rect">
            <a:avLst/>
          </a:prstGeom>
        </p:spPr>
      </p:pic>
      <p:grpSp>
        <p:nvGrpSpPr>
          <p:cNvPr id="19" name="Group 18">
            <a:extLst>
              <a:ext uri="{FF2B5EF4-FFF2-40B4-BE49-F238E27FC236}">
                <a16:creationId xmlns:a16="http://schemas.microsoft.com/office/drawing/2014/main" id="{FD8A0886-0424-3F92-FC23-148D4EBD21DE}"/>
              </a:ext>
            </a:extLst>
          </p:cNvPr>
          <p:cNvGrpSpPr/>
          <p:nvPr/>
        </p:nvGrpSpPr>
        <p:grpSpPr>
          <a:xfrm>
            <a:off x="7512317" y="1740023"/>
            <a:ext cx="4628031" cy="4060953"/>
            <a:chOff x="7512317" y="1740023"/>
            <a:chExt cx="4628031" cy="4060953"/>
          </a:xfrm>
        </p:grpSpPr>
        <p:sp>
          <p:nvSpPr>
            <p:cNvPr id="16" name="Oval Callout 15">
              <a:extLst>
                <a:ext uri="{FF2B5EF4-FFF2-40B4-BE49-F238E27FC236}">
                  <a16:creationId xmlns:a16="http://schemas.microsoft.com/office/drawing/2014/main" id="{B7B5DF98-C4AA-E2C3-5F86-9932BFF0EB4E}"/>
                </a:ext>
              </a:extLst>
            </p:cNvPr>
            <p:cNvSpPr/>
            <p:nvPr/>
          </p:nvSpPr>
          <p:spPr>
            <a:xfrm>
              <a:off x="7512317" y="1740023"/>
              <a:ext cx="4628031" cy="4060953"/>
            </a:xfrm>
            <a:prstGeom prst="wedgeEllipseCallout">
              <a:avLst>
                <a:gd name="adj1" fmla="val -58626"/>
                <a:gd name="adj2" fmla="val 19353"/>
              </a:avLst>
            </a:prstGeom>
            <a:solidFill>
              <a:schemeClr val="tx1"/>
            </a:solidFill>
            <a:ln w="38100">
              <a:solidFill>
                <a:srgbClr val="001F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2200" dirty="0">
                <a:solidFill>
                  <a:schemeClr val="bg1"/>
                </a:solidFill>
                <a:latin typeface="UTM Avo" panose="02040603050506020204" pitchFamily="18"/>
                <a:cs typeface="Arial" pitchFamily="34" charset="0"/>
              </a:endParaRPr>
            </a:p>
          </p:txBody>
        </p:sp>
        <p:sp>
          <p:nvSpPr>
            <p:cNvPr id="18" name="TextBox 17">
              <a:extLst>
                <a:ext uri="{FF2B5EF4-FFF2-40B4-BE49-F238E27FC236}">
                  <a16:creationId xmlns:a16="http://schemas.microsoft.com/office/drawing/2014/main" id="{0EDC293F-1C58-C555-BA1B-4F27BD4B45B3}"/>
                </a:ext>
              </a:extLst>
            </p:cNvPr>
            <p:cNvSpPr txBox="1"/>
            <p:nvPr/>
          </p:nvSpPr>
          <p:spPr>
            <a:xfrm>
              <a:off x="7871395" y="2598704"/>
              <a:ext cx="3909873" cy="2343590"/>
            </a:xfrm>
            <a:prstGeom prst="rect">
              <a:avLst/>
            </a:prstGeom>
            <a:noFill/>
          </p:spPr>
          <p:txBody>
            <a:bodyPr wrap="square">
              <a:spAutoFit/>
            </a:bodyPr>
            <a:lstStyle/>
            <a:p>
              <a:pPr algn="just">
                <a:lnSpc>
                  <a:spcPct val="150000"/>
                </a:lnSpc>
              </a:pPr>
              <a:r>
                <a:rPr lang="vi-VN" sz="2000" dirty="0">
                  <a:solidFill>
                    <a:schemeClr val="bg1"/>
                  </a:solidFill>
                  <a:latin typeface="UTM Avo" panose="02040603050506020204" pitchFamily="18"/>
                  <a:cs typeface="Arial" pitchFamily="34" charset="0"/>
                </a:rPr>
                <a:t>Đó là hương cốm, hương lúa, hương rơm rạ;...mùi thơm từ đồng vào, thơm trên đường làng, thơm ngoài sân đình, thơm trên các ngõ…</a:t>
              </a:r>
              <a:endParaRPr lang="en-US" sz="2000" dirty="0">
                <a:solidFill>
                  <a:schemeClr val="bg1"/>
                </a:solidFill>
                <a:latin typeface="UTM Avo" panose="02040603050506020204" pitchFamily="18"/>
                <a:cs typeface="Arial" pitchFamily="34" charset="0"/>
              </a:endParaRPr>
            </a:p>
          </p:txBody>
        </p:sp>
      </p:grpSp>
      <p:grpSp>
        <p:nvGrpSpPr>
          <p:cNvPr id="7" name="Group 6">
            <a:extLst>
              <a:ext uri="{FF2B5EF4-FFF2-40B4-BE49-F238E27FC236}">
                <a16:creationId xmlns:a16="http://schemas.microsoft.com/office/drawing/2014/main" id="{B389FC88-8312-A5F7-403A-8BD505C1571B}"/>
              </a:ext>
            </a:extLst>
          </p:cNvPr>
          <p:cNvGrpSpPr/>
          <p:nvPr/>
        </p:nvGrpSpPr>
        <p:grpSpPr>
          <a:xfrm>
            <a:off x="150721" y="2641823"/>
            <a:ext cx="3517619" cy="2783840"/>
            <a:chOff x="150721" y="2641823"/>
            <a:chExt cx="3517619" cy="2783840"/>
          </a:xfrm>
        </p:grpSpPr>
        <p:sp>
          <p:nvSpPr>
            <p:cNvPr id="15" name="Oval Callout 14">
              <a:extLst>
                <a:ext uri="{FF2B5EF4-FFF2-40B4-BE49-F238E27FC236}">
                  <a16:creationId xmlns:a16="http://schemas.microsoft.com/office/drawing/2014/main" id="{8E70821F-B6DC-D157-B13E-D48F9CA63183}"/>
                </a:ext>
              </a:extLst>
            </p:cNvPr>
            <p:cNvSpPr/>
            <p:nvPr/>
          </p:nvSpPr>
          <p:spPr>
            <a:xfrm>
              <a:off x="150721" y="2641823"/>
              <a:ext cx="3517619" cy="2783840"/>
            </a:xfrm>
            <a:prstGeom prst="wedgeEllipseCallout">
              <a:avLst>
                <a:gd name="adj1" fmla="val 63910"/>
                <a:gd name="adj2" fmla="val -1880"/>
              </a:avLst>
            </a:prstGeom>
            <a:solidFill>
              <a:schemeClr val="tx1"/>
            </a:solidFill>
            <a:ln w="38100">
              <a:solidFill>
                <a:srgbClr val="001F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400" dirty="0">
                <a:solidFill>
                  <a:schemeClr val="bg1"/>
                </a:solidFill>
                <a:latin typeface="UTM Avo" panose="02040603050506020204" pitchFamily="18"/>
                <a:cs typeface="Arial" pitchFamily="34" charset="0"/>
              </a:endParaRPr>
            </a:p>
          </p:txBody>
        </p:sp>
        <p:sp>
          <p:nvSpPr>
            <p:cNvPr id="6" name="TextBox 5">
              <a:extLst>
                <a:ext uri="{FF2B5EF4-FFF2-40B4-BE49-F238E27FC236}">
                  <a16:creationId xmlns:a16="http://schemas.microsoft.com/office/drawing/2014/main" id="{E3176D04-13C9-A7E4-2A06-5B542EB918D2}"/>
                </a:ext>
              </a:extLst>
            </p:cNvPr>
            <p:cNvSpPr txBox="1"/>
            <p:nvPr/>
          </p:nvSpPr>
          <p:spPr>
            <a:xfrm>
              <a:off x="475181" y="2978918"/>
              <a:ext cx="2882317" cy="2051716"/>
            </a:xfrm>
            <a:prstGeom prst="rect">
              <a:avLst/>
            </a:prstGeom>
            <a:noFill/>
          </p:spPr>
          <p:txBody>
            <a:bodyPr wrap="square">
              <a:spAutoFit/>
            </a:bodyPr>
            <a:lstStyle/>
            <a:p>
              <a:pPr algn="ctr">
                <a:lnSpc>
                  <a:spcPct val="150000"/>
                </a:lnSpc>
              </a:pPr>
              <a:r>
                <a:rPr lang="vi-VN" sz="2200" dirty="0">
                  <a:solidFill>
                    <a:schemeClr val="bg1"/>
                  </a:solidFill>
                  <a:latin typeface="UTM Avo" panose="02040603050506020204" pitchFamily="18"/>
                  <a:cs typeface="Arial" pitchFamily="34" charset="0"/>
                </a:rPr>
                <a:t>Ngày mùa, làng quê tác giả còn có những hương thơm đặc biệt nào?</a:t>
              </a:r>
              <a:endParaRPr lang="en-US" sz="2200" dirty="0">
                <a:solidFill>
                  <a:schemeClr val="bg1"/>
                </a:solidFill>
                <a:latin typeface="UTM Avo" panose="02040603050506020204" pitchFamily="18"/>
                <a:cs typeface="Arial" pitchFamily="34" charset="0"/>
              </a:endParaRPr>
            </a:p>
          </p:txBody>
        </p:sp>
      </p:grpSp>
      <p:sp>
        <p:nvSpPr>
          <p:cNvPr id="5" name="Pentagon 1">
            <a:extLst>
              <a:ext uri="{FF2B5EF4-FFF2-40B4-BE49-F238E27FC236}">
                <a16:creationId xmlns:a16="http://schemas.microsoft.com/office/drawing/2014/main" id="{898EC4BE-E37B-9395-43B0-0432C6448FE8}"/>
              </a:ext>
            </a:extLst>
          </p:cNvPr>
          <p:cNvSpPr/>
          <p:nvPr/>
        </p:nvSpPr>
        <p:spPr>
          <a:xfrm>
            <a:off x="0" y="1649279"/>
            <a:ext cx="2285999" cy="594472"/>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UTM Avo" panose="02040603050506020204" pitchFamily="18"/>
                <a:cs typeface="Arial" pitchFamily="34" charset="0"/>
              </a:rPr>
              <a:t>2. Đọc hiểu</a:t>
            </a:r>
          </a:p>
        </p:txBody>
      </p:sp>
    </p:spTree>
    <p:extLst>
      <p:ext uri="{BB962C8B-B14F-4D97-AF65-F5344CB8AC3E}">
        <p14:creationId xmlns:p14="http://schemas.microsoft.com/office/powerpoint/2010/main" val="3631562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ếng việt (15)">
            <a:extLst>
              <a:ext uri="{FF2B5EF4-FFF2-40B4-BE49-F238E27FC236}">
                <a16:creationId xmlns:a16="http://schemas.microsoft.com/office/drawing/2014/main" id="{0A7E8308-D327-94BA-57E4-12D0F69EE76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575" y="0"/>
            <a:ext cx="12190413" cy="6858000"/>
          </a:xfrm>
          <a:prstGeom prst="rect">
            <a:avLst/>
          </a:prstGeom>
        </p:spPr>
      </p:pic>
      <p:pic>
        <p:nvPicPr>
          <p:cNvPr id="4" name="Picture 4">
            <a:extLst>
              <a:ext uri="{FF2B5EF4-FFF2-40B4-BE49-F238E27FC236}">
                <a16:creationId xmlns:a16="http://schemas.microsoft.com/office/drawing/2014/main" id="{4C3490B8-1C05-003F-BC19-C42D924582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65772" y="2776142"/>
            <a:ext cx="1844192" cy="3812283"/>
          </a:xfrm>
          <a:prstGeom prst="rect">
            <a:avLst/>
          </a:prstGeom>
        </p:spPr>
      </p:pic>
      <p:pic>
        <p:nvPicPr>
          <p:cNvPr id="8" name="Picture 5">
            <a:extLst>
              <a:ext uri="{FF2B5EF4-FFF2-40B4-BE49-F238E27FC236}">
                <a16:creationId xmlns:a16="http://schemas.microsoft.com/office/drawing/2014/main" id="{B2972874-963B-1CFF-429A-B911D1A1BFD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060256" y="2791071"/>
            <a:ext cx="1450201" cy="3812283"/>
          </a:xfrm>
          <a:prstGeom prst="rect">
            <a:avLst/>
          </a:prstGeom>
        </p:spPr>
      </p:pic>
      <p:pic>
        <p:nvPicPr>
          <p:cNvPr id="13" name="Picture 8">
            <a:extLst>
              <a:ext uri="{FF2B5EF4-FFF2-40B4-BE49-F238E27FC236}">
                <a16:creationId xmlns:a16="http://schemas.microsoft.com/office/drawing/2014/main" id="{0E2AD034-1776-9DA2-2D80-1A237897692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5575" y="5765801"/>
            <a:ext cx="3909873" cy="1092199"/>
          </a:xfrm>
          <a:prstGeom prst="rect">
            <a:avLst/>
          </a:prstGeom>
        </p:spPr>
      </p:pic>
      <p:pic>
        <p:nvPicPr>
          <p:cNvPr id="14" name="Picture 8">
            <a:extLst>
              <a:ext uri="{FF2B5EF4-FFF2-40B4-BE49-F238E27FC236}">
                <a16:creationId xmlns:a16="http://schemas.microsoft.com/office/drawing/2014/main" id="{96B71F80-9673-16E0-7C84-5247709A613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276050" y="5776494"/>
            <a:ext cx="3909873" cy="1092199"/>
          </a:xfrm>
          <a:prstGeom prst="rect">
            <a:avLst/>
          </a:prstGeom>
        </p:spPr>
      </p:pic>
      <p:grpSp>
        <p:nvGrpSpPr>
          <p:cNvPr id="19" name="Group 18">
            <a:extLst>
              <a:ext uri="{FF2B5EF4-FFF2-40B4-BE49-F238E27FC236}">
                <a16:creationId xmlns:a16="http://schemas.microsoft.com/office/drawing/2014/main" id="{FD8A0886-0424-3F92-FC23-148D4EBD21DE}"/>
              </a:ext>
            </a:extLst>
          </p:cNvPr>
          <p:cNvGrpSpPr/>
          <p:nvPr/>
        </p:nvGrpSpPr>
        <p:grpSpPr>
          <a:xfrm>
            <a:off x="7512317" y="1740023"/>
            <a:ext cx="4628031" cy="4060953"/>
            <a:chOff x="7512317" y="1740023"/>
            <a:chExt cx="4628031" cy="4060953"/>
          </a:xfrm>
        </p:grpSpPr>
        <p:sp>
          <p:nvSpPr>
            <p:cNvPr id="16" name="Oval Callout 15">
              <a:extLst>
                <a:ext uri="{FF2B5EF4-FFF2-40B4-BE49-F238E27FC236}">
                  <a16:creationId xmlns:a16="http://schemas.microsoft.com/office/drawing/2014/main" id="{B7B5DF98-C4AA-E2C3-5F86-9932BFF0EB4E}"/>
                </a:ext>
              </a:extLst>
            </p:cNvPr>
            <p:cNvSpPr/>
            <p:nvPr/>
          </p:nvSpPr>
          <p:spPr>
            <a:xfrm>
              <a:off x="7512317" y="1740023"/>
              <a:ext cx="4628031" cy="4060953"/>
            </a:xfrm>
            <a:prstGeom prst="wedgeEllipseCallout">
              <a:avLst>
                <a:gd name="adj1" fmla="val -58626"/>
                <a:gd name="adj2" fmla="val 19353"/>
              </a:avLst>
            </a:prstGeom>
            <a:solidFill>
              <a:schemeClr val="tx1"/>
            </a:solidFill>
            <a:ln w="38100">
              <a:solidFill>
                <a:srgbClr val="001F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2200" dirty="0">
                <a:solidFill>
                  <a:schemeClr val="bg1"/>
                </a:solidFill>
                <a:latin typeface="UTM Avo" panose="02040603050506020204" pitchFamily="18"/>
                <a:cs typeface="Arial" pitchFamily="34" charset="0"/>
              </a:endParaRPr>
            </a:p>
          </p:txBody>
        </p:sp>
        <p:sp>
          <p:nvSpPr>
            <p:cNvPr id="18" name="TextBox 17">
              <a:extLst>
                <a:ext uri="{FF2B5EF4-FFF2-40B4-BE49-F238E27FC236}">
                  <a16:creationId xmlns:a16="http://schemas.microsoft.com/office/drawing/2014/main" id="{0EDC293F-1C58-C555-BA1B-4F27BD4B45B3}"/>
                </a:ext>
              </a:extLst>
            </p:cNvPr>
            <p:cNvSpPr txBox="1"/>
            <p:nvPr/>
          </p:nvSpPr>
          <p:spPr>
            <a:xfrm>
              <a:off x="7871395" y="2229971"/>
              <a:ext cx="3909873" cy="3337837"/>
            </a:xfrm>
            <a:prstGeom prst="rect">
              <a:avLst/>
            </a:prstGeom>
            <a:noFill/>
          </p:spPr>
          <p:txBody>
            <a:bodyPr wrap="square">
              <a:spAutoFit/>
            </a:bodyPr>
            <a:lstStyle/>
            <a:p>
              <a:pPr algn="ctr">
                <a:lnSpc>
                  <a:spcPct val="150000"/>
                </a:lnSpc>
              </a:pPr>
              <a:r>
                <a:rPr lang="vi-VN" sz="2400" dirty="0">
                  <a:solidFill>
                    <a:schemeClr val="bg1"/>
                  </a:solidFill>
                  <a:latin typeface="UTM Avo" panose="02040603050506020204" pitchFamily="18"/>
                  <a:cs typeface="Arial" pitchFamily="34" charset="0"/>
                </a:rPr>
                <a:t>Bài đọc có tên </a:t>
              </a:r>
              <a:r>
                <a:rPr lang="vi-VN" sz="2400" i="1" dirty="0">
                  <a:solidFill>
                    <a:schemeClr val="bg1"/>
                  </a:solidFill>
                  <a:latin typeface="UTM Avo" panose="02040603050506020204" pitchFamily="18"/>
                  <a:cs typeface="Arial" pitchFamily="34" charset="0"/>
                </a:rPr>
                <a:t>Hương làng</a:t>
              </a:r>
              <a:r>
                <a:rPr lang="vi-VN" sz="2400" dirty="0">
                  <a:solidFill>
                    <a:schemeClr val="bg1"/>
                  </a:solidFill>
                  <a:latin typeface="UTM Avo" panose="02040603050506020204" pitchFamily="18"/>
                  <a:cs typeface="Arial" pitchFamily="34" charset="0"/>
                </a:rPr>
                <a:t> vì nó miêu tả hương thơm của cây cối, hoa lá tự nhiên quen thuộc, mộc mạc, đặc trưng của làng quê.</a:t>
              </a:r>
              <a:endParaRPr lang="en-US" sz="2400" dirty="0">
                <a:solidFill>
                  <a:schemeClr val="bg1"/>
                </a:solidFill>
                <a:latin typeface="UTM Avo" panose="02040603050506020204" pitchFamily="18"/>
                <a:cs typeface="Arial" pitchFamily="34" charset="0"/>
              </a:endParaRPr>
            </a:p>
          </p:txBody>
        </p:sp>
      </p:grpSp>
      <p:grpSp>
        <p:nvGrpSpPr>
          <p:cNvPr id="7" name="Group 6">
            <a:extLst>
              <a:ext uri="{FF2B5EF4-FFF2-40B4-BE49-F238E27FC236}">
                <a16:creationId xmlns:a16="http://schemas.microsoft.com/office/drawing/2014/main" id="{B389FC88-8312-A5F7-403A-8BD505C1571B}"/>
              </a:ext>
            </a:extLst>
          </p:cNvPr>
          <p:cNvGrpSpPr/>
          <p:nvPr/>
        </p:nvGrpSpPr>
        <p:grpSpPr>
          <a:xfrm>
            <a:off x="150551" y="2641823"/>
            <a:ext cx="3517789" cy="2783840"/>
            <a:chOff x="150551" y="2641823"/>
            <a:chExt cx="3517789" cy="2783840"/>
          </a:xfrm>
        </p:grpSpPr>
        <p:sp>
          <p:nvSpPr>
            <p:cNvPr id="15" name="Oval Callout 14">
              <a:extLst>
                <a:ext uri="{FF2B5EF4-FFF2-40B4-BE49-F238E27FC236}">
                  <a16:creationId xmlns:a16="http://schemas.microsoft.com/office/drawing/2014/main" id="{8E70821F-B6DC-D157-B13E-D48F9CA63183}"/>
                </a:ext>
              </a:extLst>
            </p:cNvPr>
            <p:cNvSpPr/>
            <p:nvPr/>
          </p:nvSpPr>
          <p:spPr>
            <a:xfrm>
              <a:off x="150721" y="2641823"/>
              <a:ext cx="3517619" cy="2783840"/>
            </a:xfrm>
            <a:prstGeom prst="wedgeEllipseCallout">
              <a:avLst>
                <a:gd name="adj1" fmla="val 63910"/>
                <a:gd name="adj2" fmla="val -1880"/>
              </a:avLst>
            </a:prstGeom>
            <a:solidFill>
              <a:schemeClr val="tx1"/>
            </a:solidFill>
            <a:ln w="38100">
              <a:solidFill>
                <a:srgbClr val="001F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400" dirty="0">
                <a:solidFill>
                  <a:schemeClr val="bg1"/>
                </a:solidFill>
                <a:latin typeface="UTM Avo" panose="02040603050506020204" pitchFamily="18"/>
                <a:cs typeface="Arial" pitchFamily="34" charset="0"/>
              </a:endParaRPr>
            </a:p>
          </p:txBody>
        </p:sp>
        <p:sp>
          <p:nvSpPr>
            <p:cNvPr id="6" name="TextBox 5">
              <a:extLst>
                <a:ext uri="{FF2B5EF4-FFF2-40B4-BE49-F238E27FC236}">
                  <a16:creationId xmlns:a16="http://schemas.microsoft.com/office/drawing/2014/main" id="{E3176D04-13C9-A7E4-2A06-5B542EB918D2}"/>
                </a:ext>
              </a:extLst>
            </p:cNvPr>
            <p:cNvSpPr txBox="1"/>
            <p:nvPr/>
          </p:nvSpPr>
          <p:spPr>
            <a:xfrm>
              <a:off x="150551" y="3190820"/>
              <a:ext cx="3517619" cy="1685846"/>
            </a:xfrm>
            <a:prstGeom prst="rect">
              <a:avLst/>
            </a:prstGeom>
            <a:noFill/>
          </p:spPr>
          <p:txBody>
            <a:bodyPr wrap="square">
              <a:spAutoFit/>
            </a:bodyPr>
            <a:lstStyle/>
            <a:p>
              <a:pPr algn="ctr">
                <a:lnSpc>
                  <a:spcPct val="150000"/>
                </a:lnSpc>
              </a:pPr>
              <a:r>
                <a:rPr lang="vi-VN" sz="2400" dirty="0">
                  <a:solidFill>
                    <a:schemeClr val="bg1"/>
                  </a:solidFill>
                  <a:latin typeface="UTM Avo" panose="02040603050506020204" pitchFamily="18"/>
                  <a:cs typeface="Arial" pitchFamily="34" charset="0"/>
                </a:rPr>
                <a:t>Theo em vì sao bài đọc lại có tên </a:t>
              </a:r>
              <a:r>
                <a:rPr lang="vi-VN" sz="2400">
                  <a:solidFill>
                    <a:schemeClr val="bg1"/>
                  </a:solidFill>
                  <a:latin typeface="UTM Avo" panose="02040603050506020204" pitchFamily="18"/>
                  <a:cs typeface="Arial" pitchFamily="34" charset="0"/>
                </a:rPr>
                <a:t>là </a:t>
              </a:r>
              <a:r>
                <a:rPr lang="en-US" sz="2400" i="1">
                  <a:solidFill>
                    <a:schemeClr val="bg1"/>
                  </a:solidFill>
                  <a:latin typeface="UTM Avo" panose="02040603050506020204" pitchFamily="18"/>
                  <a:cs typeface="Arial" pitchFamily="34" charset="0"/>
                </a:rPr>
                <a:t>H</a:t>
              </a:r>
              <a:r>
                <a:rPr lang="vi-VN" sz="2400" i="1">
                  <a:solidFill>
                    <a:schemeClr val="bg1"/>
                  </a:solidFill>
                  <a:latin typeface="UTM Avo" panose="02040603050506020204" pitchFamily="18"/>
                  <a:cs typeface="Arial" pitchFamily="34" charset="0"/>
                </a:rPr>
                <a:t>ương </a:t>
              </a:r>
              <a:r>
                <a:rPr lang="vi-VN" sz="2400" i="1" dirty="0">
                  <a:solidFill>
                    <a:schemeClr val="bg1"/>
                  </a:solidFill>
                  <a:latin typeface="UTM Avo" panose="02040603050506020204" pitchFamily="18"/>
                  <a:cs typeface="Arial" pitchFamily="34" charset="0"/>
                </a:rPr>
                <a:t>làng</a:t>
              </a:r>
              <a:r>
                <a:rPr lang="vi-VN" sz="2400" dirty="0">
                  <a:solidFill>
                    <a:schemeClr val="bg1"/>
                  </a:solidFill>
                  <a:latin typeface="UTM Avo" panose="02040603050506020204" pitchFamily="18"/>
                  <a:cs typeface="Arial" pitchFamily="34" charset="0"/>
                </a:rPr>
                <a:t>?</a:t>
              </a:r>
              <a:endParaRPr lang="en-US" sz="2400" dirty="0">
                <a:solidFill>
                  <a:schemeClr val="bg1"/>
                </a:solidFill>
                <a:latin typeface="UTM Avo" panose="02040603050506020204" pitchFamily="18"/>
                <a:cs typeface="Arial" pitchFamily="34" charset="0"/>
              </a:endParaRPr>
            </a:p>
          </p:txBody>
        </p:sp>
      </p:grpSp>
      <p:sp>
        <p:nvSpPr>
          <p:cNvPr id="5" name="Pentagon 1">
            <a:extLst>
              <a:ext uri="{FF2B5EF4-FFF2-40B4-BE49-F238E27FC236}">
                <a16:creationId xmlns:a16="http://schemas.microsoft.com/office/drawing/2014/main" id="{0F66D237-9FC8-ED49-FA07-0F08200FD54C}"/>
              </a:ext>
            </a:extLst>
          </p:cNvPr>
          <p:cNvSpPr/>
          <p:nvPr/>
        </p:nvSpPr>
        <p:spPr>
          <a:xfrm>
            <a:off x="0" y="1649279"/>
            <a:ext cx="2285999" cy="594472"/>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UTM Avo" panose="02040603050506020204" pitchFamily="18"/>
                <a:cs typeface="Arial" pitchFamily="34" charset="0"/>
              </a:rPr>
              <a:t>2. Đọc hiểu</a:t>
            </a:r>
          </a:p>
        </p:txBody>
      </p:sp>
    </p:spTree>
    <p:extLst>
      <p:ext uri="{BB962C8B-B14F-4D97-AF65-F5344CB8AC3E}">
        <p14:creationId xmlns:p14="http://schemas.microsoft.com/office/powerpoint/2010/main" val="42577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ếng việt (8)">
            <a:extLst>
              <a:ext uri="{FF2B5EF4-FFF2-40B4-BE49-F238E27FC236}">
                <a16:creationId xmlns:a16="http://schemas.microsoft.com/office/drawing/2014/main" id="{07329FF0-1F4B-F23B-7B78-32DEE30934BE}"/>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0413" cy="6858000"/>
          </a:xfrm>
          <a:prstGeom prst="rect">
            <a:avLst/>
          </a:prstGeom>
        </p:spPr>
      </p:pic>
      <p:pic>
        <p:nvPicPr>
          <p:cNvPr id="14" name="Picture 5">
            <a:extLst>
              <a:ext uri="{FF2B5EF4-FFF2-40B4-BE49-F238E27FC236}">
                <a16:creationId xmlns:a16="http://schemas.microsoft.com/office/drawing/2014/main" id="{996F32D6-D2EA-A5C9-F99E-CE5D21E08E05}"/>
              </a:ext>
            </a:extLst>
          </p:cNvPr>
          <p:cNvPicPr>
            <a:picLocks noChangeAspect="1"/>
          </p:cNvPicPr>
          <p:nvPr/>
        </p:nvPicPr>
        <p:blipFill>
          <a:blip r:embed="rId3"/>
          <a:srcRect/>
          <a:stretch>
            <a:fillRect/>
          </a:stretch>
        </p:blipFill>
        <p:spPr>
          <a:xfrm>
            <a:off x="6095206" y="3407097"/>
            <a:ext cx="2334237" cy="3450903"/>
          </a:xfrm>
          <a:prstGeom prst="rect">
            <a:avLst/>
          </a:prstGeom>
        </p:spPr>
      </p:pic>
      <p:pic>
        <p:nvPicPr>
          <p:cNvPr id="15" name="Picture 6">
            <a:extLst>
              <a:ext uri="{FF2B5EF4-FFF2-40B4-BE49-F238E27FC236}">
                <a16:creationId xmlns:a16="http://schemas.microsoft.com/office/drawing/2014/main" id="{C78B43D3-2FBB-8796-7507-23F949F358C8}"/>
              </a:ext>
            </a:extLst>
          </p:cNvPr>
          <p:cNvPicPr>
            <a:picLocks noChangeAspect="1"/>
          </p:cNvPicPr>
          <p:nvPr/>
        </p:nvPicPr>
        <p:blipFill>
          <a:blip r:embed="rId4"/>
          <a:srcRect/>
          <a:stretch>
            <a:fillRect/>
          </a:stretch>
        </p:blipFill>
        <p:spPr>
          <a:xfrm>
            <a:off x="8666394" y="3450364"/>
            <a:ext cx="2488085" cy="3407636"/>
          </a:xfrm>
          <a:prstGeom prst="rect">
            <a:avLst/>
          </a:prstGeom>
        </p:spPr>
      </p:pic>
      <p:pic>
        <p:nvPicPr>
          <p:cNvPr id="16" name="Picture 11">
            <a:extLst>
              <a:ext uri="{FF2B5EF4-FFF2-40B4-BE49-F238E27FC236}">
                <a16:creationId xmlns:a16="http://schemas.microsoft.com/office/drawing/2014/main" id="{A24CA30D-338D-5317-2A15-C3754B22F37E}"/>
              </a:ext>
            </a:extLst>
          </p:cNvPr>
          <p:cNvPicPr>
            <a:picLocks noChangeAspect="1"/>
          </p:cNvPicPr>
          <p:nvPr/>
        </p:nvPicPr>
        <p:blipFill>
          <a:blip r:embed="rId5"/>
          <a:srcRect/>
          <a:stretch>
            <a:fillRect/>
          </a:stretch>
        </p:blipFill>
        <p:spPr>
          <a:xfrm flipH="1">
            <a:off x="1284713" y="2837936"/>
            <a:ext cx="1759873" cy="4020064"/>
          </a:xfrm>
          <a:prstGeom prst="rect">
            <a:avLst/>
          </a:prstGeom>
        </p:spPr>
      </p:pic>
      <p:sp>
        <p:nvSpPr>
          <p:cNvPr id="17" name="Cloud Callout 16">
            <a:extLst>
              <a:ext uri="{FF2B5EF4-FFF2-40B4-BE49-F238E27FC236}">
                <a16:creationId xmlns:a16="http://schemas.microsoft.com/office/drawing/2014/main" id="{C61F4A4C-CD3A-37BA-E355-6D12928C876F}"/>
              </a:ext>
            </a:extLst>
          </p:cNvPr>
          <p:cNvSpPr/>
          <p:nvPr/>
        </p:nvSpPr>
        <p:spPr>
          <a:xfrm>
            <a:off x="3035189" y="1736968"/>
            <a:ext cx="4368807" cy="2539467"/>
          </a:xfrm>
          <a:prstGeom prst="cloudCallout">
            <a:avLst>
              <a:gd name="adj1" fmla="val -53783"/>
              <a:gd name="adj2" fmla="val 57328"/>
            </a:avLst>
          </a:prstGeom>
          <a:solidFill>
            <a:schemeClr val="tx1"/>
          </a:solidFill>
          <a:ln>
            <a:solidFill>
              <a:srgbClr val="F6822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vi-VN" sz="2400" dirty="0">
                <a:solidFill>
                  <a:schemeClr val="bg1"/>
                </a:solidFill>
                <a:latin typeface="UTM Avo" panose="02040603050506020204" pitchFamily="18"/>
              </a:rPr>
              <a:t>Theo em, nội dung và ý nghĩa bài học này là gì?</a:t>
            </a:r>
            <a:endParaRPr lang="en-US" sz="2400" dirty="0">
              <a:solidFill>
                <a:schemeClr val="bg1"/>
              </a:solidFill>
              <a:latin typeface="UTM Avo" panose="02040603050506020204" pitchFamily="18"/>
            </a:endParaRPr>
          </a:p>
          <a:p>
            <a:pPr algn="ctr">
              <a:lnSpc>
                <a:spcPct val="150000"/>
              </a:lnSpc>
            </a:pPr>
            <a:endParaRPr lang="en-VN" dirty="0"/>
          </a:p>
        </p:txBody>
      </p:sp>
    </p:spTree>
    <p:extLst>
      <p:ext uri="{BB962C8B-B14F-4D97-AF65-F5344CB8AC3E}">
        <p14:creationId xmlns:p14="http://schemas.microsoft.com/office/powerpoint/2010/main" val="615488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ếng việt (15)">
            <a:extLst>
              <a:ext uri="{FF2B5EF4-FFF2-40B4-BE49-F238E27FC236}">
                <a16:creationId xmlns:a16="http://schemas.microsoft.com/office/drawing/2014/main" id="{0A7E8308-D327-94BA-57E4-12D0F69EE76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87" y="0"/>
            <a:ext cx="12190413" cy="6858000"/>
          </a:xfrm>
          <a:prstGeom prst="rect">
            <a:avLst/>
          </a:prstGeom>
        </p:spPr>
      </p:pic>
      <p:pic>
        <p:nvPicPr>
          <p:cNvPr id="5" name="Picture 2">
            <a:extLst>
              <a:ext uri="{FF2B5EF4-FFF2-40B4-BE49-F238E27FC236}">
                <a16:creationId xmlns:a16="http://schemas.microsoft.com/office/drawing/2014/main" id="{A62C0055-85F4-F0E1-C0AB-D54FF596B0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616528"/>
            <a:ext cx="5870448" cy="5241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a:extLst>
              <a:ext uri="{FF2B5EF4-FFF2-40B4-BE49-F238E27FC236}">
                <a16:creationId xmlns:a16="http://schemas.microsoft.com/office/drawing/2014/main" id="{64A87724-FAE1-E875-0BEB-5AF734528AD4}"/>
              </a:ext>
            </a:extLst>
          </p:cNvPr>
          <p:cNvSpPr/>
          <p:nvPr/>
        </p:nvSpPr>
        <p:spPr>
          <a:xfrm>
            <a:off x="6096000" y="1616529"/>
            <a:ext cx="5870447" cy="5093760"/>
          </a:xfrm>
          <a:prstGeom prst="round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0" name="Rectangle 9">
            <a:extLst>
              <a:ext uri="{FF2B5EF4-FFF2-40B4-BE49-F238E27FC236}">
                <a16:creationId xmlns:a16="http://schemas.microsoft.com/office/drawing/2014/main" id="{4839AC50-C666-D731-2E4C-A24EE10078B3}"/>
              </a:ext>
            </a:extLst>
          </p:cNvPr>
          <p:cNvSpPr/>
          <p:nvPr/>
        </p:nvSpPr>
        <p:spPr>
          <a:xfrm>
            <a:off x="6585908" y="2568344"/>
            <a:ext cx="4890632" cy="3337837"/>
          </a:xfrm>
          <a:prstGeom prst="rect">
            <a:avLst/>
          </a:prstGeom>
        </p:spPr>
        <p:txBody>
          <a:bodyPr wrap="square">
            <a:spAutoFit/>
          </a:bodyPr>
          <a:lstStyle/>
          <a:p>
            <a:pPr algn="just">
              <a:lnSpc>
                <a:spcPct val="150000"/>
              </a:lnSpc>
            </a:pPr>
            <a:r>
              <a:rPr lang="vi-VN" sz="2400" dirty="0">
                <a:solidFill>
                  <a:schemeClr val="bg1"/>
                </a:solidFill>
                <a:latin typeface="UTM Avo" panose="02040603050506020204" pitchFamily="18"/>
              </a:rPr>
              <a:t>Bài viết ca ngợi vẻ đẹp của làng quê hiện lên qua những mùi hương quen thuộc, giản dị, mộc mạc nhưng nồng nàn và tình cảm sâu sắc, của tác giả với quê hương, làng xóm.</a:t>
            </a:r>
          </a:p>
        </p:txBody>
      </p:sp>
    </p:spTree>
    <p:extLst>
      <p:ext uri="{BB962C8B-B14F-4D97-AF65-F5344CB8AC3E}">
        <p14:creationId xmlns:p14="http://schemas.microsoft.com/office/powerpoint/2010/main" val="161366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ếng việt (15)">
            <a:extLst>
              <a:ext uri="{FF2B5EF4-FFF2-40B4-BE49-F238E27FC236}">
                <a16:creationId xmlns:a16="http://schemas.microsoft.com/office/drawing/2014/main" id="{0A7E8308-D327-94BA-57E4-12D0F69EE76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0413" cy="6858000"/>
          </a:xfrm>
          <a:prstGeom prst="rect">
            <a:avLst/>
          </a:prstGeom>
        </p:spPr>
      </p:pic>
      <p:grpSp>
        <p:nvGrpSpPr>
          <p:cNvPr id="5" name="Group 4">
            <a:extLst>
              <a:ext uri="{FF2B5EF4-FFF2-40B4-BE49-F238E27FC236}">
                <a16:creationId xmlns:a16="http://schemas.microsoft.com/office/drawing/2014/main" id="{9379CC85-A625-8223-9076-CFDC7D598054}"/>
              </a:ext>
            </a:extLst>
          </p:cNvPr>
          <p:cNvGrpSpPr/>
          <p:nvPr/>
        </p:nvGrpSpPr>
        <p:grpSpPr>
          <a:xfrm>
            <a:off x="444912" y="2369495"/>
            <a:ext cx="11300587" cy="795520"/>
            <a:chOff x="990600" y="1731363"/>
            <a:chExt cx="8915400" cy="1950411"/>
          </a:xfrm>
        </p:grpSpPr>
        <p:sp>
          <p:nvSpPr>
            <p:cNvPr id="9" name="Snip Single Corner Rectangle 8">
              <a:extLst>
                <a:ext uri="{FF2B5EF4-FFF2-40B4-BE49-F238E27FC236}">
                  <a16:creationId xmlns:a16="http://schemas.microsoft.com/office/drawing/2014/main" id="{50A71B7B-D828-0153-C52E-6280B1E35DB1}"/>
                </a:ext>
              </a:extLst>
            </p:cNvPr>
            <p:cNvSpPr/>
            <p:nvPr/>
          </p:nvSpPr>
          <p:spPr>
            <a:xfrm>
              <a:off x="990600" y="1731363"/>
              <a:ext cx="8915400" cy="1950411"/>
            </a:xfrm>
            <a:prstGeom prst="snip1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400">
                <a:solidFill>
                  <a:schemeClr val="bg1"/>
                </a:solidFill>
                <a:latin typeface="UTM Avo" panose="02040603050506020204" pitchFamily="18"/>
                <a:cs typeface="Arial" pitchFamily="34" charset="0"/>
              </a:endParaRPr>
            </a:p>
          </p:txBody>
        </p:sp>
        <p:sp>
          <p:nvSpPr>
            <p:cNvPr id="10" name="Rectangle 9">
              <a:extLst>
                <a:ext uri="{FF2B5EF4-FFF2-40B4-BE49-F238E27FC236}">
                  <a16:creationId xmlns:a16="http://schemas.microsoft.com/office/drawing/2014/main" id="{7C9D4439-70F7-83A6-7F6D-27D25D40DDDC}"/>
                </a:ext>
              </a:extLst>
            </p:cNvPr>
            <p:cNvSpPr/>
            <p:nvPr/>
          </p:nvSpPr>
          <p:spPr>
            <a:xfrm>
              <a:off x="1232063" y="1829405"/>
              <a:ext cx="8369138" cy="1697772"/>
            </a:xfrm>
            <a:prstGeom prst="rect">
              <a:avLst/>
            </a:prstGeom>
          </p:spPr>
          <p:txBody>
            <a:bodyPr wrap="square">
              <a:spAutoFit/>
            </a:bodyPr>
            <a:lstStyle/>
            <a:p>
              <a:pPr algn="ctr">
                <a:lnSpc>
                  <a:spcPct val="150000"/>
                </a:lnSpc>
              </a:pPr>
              <a:r>
                <a:rPr lang="en-US" sz="2400" dirty="0" err="1">
                  <a:solidFill>
                    <a:schemeClr val="bg1"/>
                  </a:solidFill>
                  <a:latin typeface="UTM Avo" panose="02040603050506020204" pitchFamily="18"/>
                  <a:cs typeface="Arial" pitchFamily="34" charset="0"/>
                </a:rPr>
                <a:t>Em</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hãy</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cho</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biết</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trong</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bài</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có</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những</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hình</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ảnh</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nào</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được</a:t>
              </a:r>
              <a:r>
                <a:rPr lang="en-US" sz="2400" dirty="0">
                  <a:solidFill>
                    <a:schemeClr val="bg1"/>
                  </a:solidFill>
                  <a:latin typeface="UTM Avo" panose="02040603050506020204" pitchFamily="18"/>
                  <a:cs typeface="Arial" pitchFamily="34" charset="0"/>
                </a:rPr>
                <a:t> so </a:t>
              </a:r>
              <a:r>
                <a:rPr lang="en-US" sz="2400" dirty="0" err="1">
                  <a:solidFill>
                    <a:schemeClr val="bg1"/>
                  </a:solidFill>
                  <a:latin typeface="UTM Avo" panose="02040603050506020204" pitchFamily="18"/>
                  <a:cs typeface="Arial" pitchFamily="34" charset="0"/>
                </a:rPr>
                <a:t>sánh</a:t>
              </a:r>
              <a:r>
                <a:rPr lang="en-US" sz="2400" dirty="0">
                  <a:solidFill>
                    <a:schemeClr val="bg1"/>
                  </a:solidFill>
                  <a:latin typeface="UTM Avo" panose="02040603050506020204" pitchFamily="18"/>
                  <a:cs typeface="Arial" pitchFamily="34" charset="0"/>
                </a:rPr>
                <a:t>?</a:t>
              </a:r>
            </a:p>
          </p:txBody>
        </p:sp>
      </p:grpSp>
      <p:grpSp>
        <p:nvGrpSpPr>
          <p:cNvPr id="20" name="Group 19">
            <a:extLst>
              <a:ext uri="{FF2B5EF4-FFF2-40B4-BE49-F238E27FC236}">
                <a16:creationId xmlns:a16="http://schemas.microsoft.com/office/drawing/2014/main" id="{CFA56A68-2882-B07E-CB64-9C95534335A3}"/>
              </a:ext>
            </a:extLst>
          </p:cNvPr>
          <p:cNvGrpSpPr/>
          <p:nvPr/>
        </p:nvGrpSpPr>
        <p:grpSpPr>
          <a:xfrm>
            <a:off x="156924" y="5704445"/>
            <a:ext cx="6620667" cy="2908461"/>
            <a:chOff x="978969" y="5693338"/>
            <a:chExt cx="9931000" cy="4362693"/>
          </a:xfrm>
        </p:grpSpPr>
        <p:pic>
          <p:nvPicPr>
            <p:cNvPr id="21" name="Picture 11">
              <a:extLst>
                <a:ext uri="{FF2B5EF4-FFF2-40B4-BE49-F238E27FC236}">
                  <a16:creationId xmlns:a16="http://schemas.microsoft.com/office/drawing/2014/main" id="{B38A7F9B-C44C-463F-AEA9-6F7AC0866F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78969" y="8544659"/>
              <a:ext cx="9542584" cy="1511372"/>
            </a:xfrm>
            <a:prstGeom prst="rect">
              <a:avLst/>
            </a:prstGeom>
          </p:spPr>
        </p:pic>
        <p:sp>
          <p:nvSpPr>
            <p:cNvPr id="22" name="Rectangle 21">
              <a:extLst>
                <a:ext uri="{FF2B5EF4-FFF2-40B4-BE49-F238E27FC236}">
                  <a16:creationId xmlns:a16="http://schemas.microsoft.com/office/drawing/2014/main" id="{3DFDCB44-74F7-3BA5-CB96-30FF186B51F3}"/>
                </a:ext>
              </a:extLst>
            </p:cNvPr>
            <p:cNvSpPr/>
            <p:nvPr/>
          </p:nvSpPr>
          <p:spPr>
            <a:xfrm>
              <a:off x="2161900" y="5693338"/>
              <a:ext cx="8748069" cy="692498"/>
            </a:xfrm>
            <a:prstGeom prst="rect">
              <a:avLst/>
            </a:prstGeom>
          </p:spPr>
          <p:txBody>
            <a:bodyPr wrap="none">
              <a:spAutoFit/>
            </a:bodyPr>
            <a:lstStyle/>
            <a:p>
              <a:r>
                <a:rPr lang="vi-VN" sz="2400" b="1" dirty="0">
                  <a:solidFill>
                    <a:schemeClr val="bg1"/>
                  </a:solidFill>
                  <a:latin typeface="UTM Avo" panose="02040603050506020204" pitchFamily="18"/>
                </a:rPr>
                <a:t>Có tính tạo hình, gợi trí tưởng tượng</a:t>
              </a:r>
              <a:endParaRPr lang="en-US" sz="2400" b="1" dirty="0">
                <a:solidFill>
                  <a:schemeClr val="bg1"/>
                </a:solidFill>
                <a:latin typeface="UTM Avo" panose="02040603050506020204" pitchFamily="18"/>
              </a:endParaRPr>
            </a:p>
          </p:txBody>
        </p:sp>
      </p:grpSp>
      <p:sp>
        <p:nvSpPr>
          <p:cNvPr id="23" name="Curved Right Arrow 22">
            <a:extLst>
              <a:ext uri="{FF2B5EF4-FFF2-40B4-BE49-F238E27FC236}">
                <a16:creationId xmlns:a16="http://schemas.microsoft.com/office/drawing/2014/main" id="{95BD636B-208E-88DF-46AF-35F4DC481315}"/>
              </a:ext>
            </a:extLst>
          </p:cNvPr>
          <p:cNvSpPr/>
          <p:nvPr/>
        </p:nvSpPr>
        <p:spPr>
          <a:xfrm>
            <a:off x="516885" y="5039132"/>
            <a:ext cx="402930" cy="916476"/>
          </a:xfrm>
          <a:prstGeom prst="curved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bg1"/>
              </a:solidFill>
              <a:latin typeface="UTM Avo" panose="02040603050506020204" pitchFamily="18"/>
            </a:endParaRPr>
          </a:p>
        </p:txBody>
      </p:sp>
      <p:sp>
        <p:nvSpPr>
          <p:cNvPr id="27" name="AutoShape 35">
            <a:extLst>
              <a:ext uri="{FF2B5EF4-FFF2-40B4-BE49-F238E27FC236}">
                <a16:creationId xmlns:a16="http://schemas.microsoft.com/office/drawing/2014/main" id="{91698DCB-75DA-DC5E-1CB3-1D799E586D9E}"/>
              </a:ext>
            </a:extLst>
          </p:cNvPr>
          <p:cNvSpPr/>
          <p:nvPr/>
        </p:nvSpPr>
        <p:spPr>
          <a:xfrm>
            <a:off x="8168239" y="5534510"/>
            <a:ext cx="4601443" cy="1375690"/>
          </a:xfrm>
          <a:prstGeom prst="rect">
            <a:avLst/>
          </a:prstGeom>
          <a:solidFill>
            <a:srgbClr val="829B62"/>
          </a:solidFill>
        </p:spPr>
        <p:txBody>
          <a:bodyPr/>
          <a:lstStyle/>
          <a:p>
            <a:endParaRPr lang="en-US" sz="800"/>
          </a:p>
        </p:txBody>
      </p:sp>
      <p:pic>
        <p:nvPicPr>
          <p:cNvPr id="28" name="Picture 36">
            <a:extLst>
              <a:ext uri="{FF2B5EF4-FFF2-40B4-BE49-F238E27FC236}">
                <a16:creationId xmlns:a16="http://schemas.microsoft.com/office/drawing/2014/main" id="{3C58BFCF-A3BF-1816-E8C6-299FB060DA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7486602" y="5534510"/>
            <a:ext cx="687845" cy="1375690"/>
          </a:xfrm>
          <a:prstGeom prst="rect">
            <a:avLst/>
          </a:prstGeom>
        </p:spPr>
      </p:pic>
      <p:pic>
        <p:nvPicPr>
          <p:cNvPr id="29" name="Picture 37">
            <a:extLst>
              <a:ext uri="{FF2B5EF4-FFF2-40B4-BE49-F238E27FC236}">
                <a16:creationId xmlns:a16="http://schemas.microsoft.com/office/drawing/2014/main" id="{D765A4BA-9559-BD9F-7121-8748CD98824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100589" y="4015778"/>
            <a:ext cx="1594219" cy="764247"/>
          </a:xfrm>
          <a:prstGeom prst="rect">
            <a:avLst/>
          </a:prstGeom>
        </p:spPr>
      </p:pic>
      <p:pic>
        <p:nvPicPr>
          <p:cNvPr id="30" name="Picture 39">
            <a:extLst>
              <a:ext uri="{FF2B5EF4-FFF2-40B4-BE49-F238E27FC236}">
                <a16:creationId xmlns:a16="http://schemas.microsoft.com/office/drawing/2014/main" id="{636570CF-3FC4-2AB7-5425-B2C88209DE4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1648843" y="4511155"/>
            <a:ext cx="497712" cy="771103"/>
          </a:xfrm>
          <a:prstGeom prst="rect">
            <a:avLst/>
          </a:prstGeom>
        </p:spPr>
      </p:pic>
      <p:pic>
        <p:nvPicPr>
          <p:cNvPr id="31" name="Picture 40">
            <a:extLst>
              <a:ext uri="{FF2B5EF4-FFF2-40B4-BE49-F238E27FC236}">
                <a16:creationId xmlns:a16="http://schemas.microsoft.com/office/drawing/2014/main" id="{C3F1E2EB-171A-63AA-7A47-E867B9CD48C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655778" y="4422331"/>
            <a:ext cx="2075315" cy="994878"/>
          </a:xfrm>
          <a:prstGeom prst="rect">
            <a:avLst/>
          </a:prstGeom>
        </p:spPr>
      </p:pic>
      <p:pic>
        <p:nvPicPr>
          <p:cNvPr id="32" name="Picture 41">
            <a:extLst>
              <a:ext uri="{FF2B5EF4-FFF2-40B4-BE49-F238E27FC236}">
                <a16:creationId xmlns:a16="http://schemas.microsoft.com/office/drawing/2014/main" id="{2C54AEDA-D588-E971-1C79-9A8B013B45B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693436" y="4799986"/>
            <a:ext cx="1775481" cy="851141"/>
          </a:xfrm>
          <a:prstGeom prst="rect">
            <a:avLst/>
          </a:prstGeom>
        </p:spPr>
      </p:pic>
      <p:pic>
        <p:nvPicPr>
          <p:cNvPr id="33" name="Picture 42">
            <a:extLst>
              <a:ext uri="{FF2B5EF4-FFF2-40B4-BE49-F238E27FC236}">
                <a16:creationId xmlns:a16="http://schemas.microsoft.com/office/drawing/2014/main" id="{3976A6AF-FDD0-307D-B063-FB875C35BA06}"/>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r="1063" b="19705"/>
          <a:stretch>
            <a:fillRect/>
          </a:stretch>
        </p:blipFill>
        <p:spPr>
          <a:xfrm>
            <a:off x="8811076" y="4970831"/>
            <a:ext cx="2217645" cy="667419"/>
          </a:xfrm>
          <a:prstGeom prst="rect">
            <a:avLst/>
          </a:prstGeom>
        </p:spPr>
      </p:pic>
      <p:pic>
        <p:nvPicPr>
          <p:cNvPr id="34" name="Picture 43">
            <a:extLst>
              <a:ext uri="{FF2B5EF4-FFF2-40B4-BE49-F238E27FC236}">
                <a16:creationId xmlns:a16="http://schemas.microsoft.com/office/drawing/2014/main" id="{01797568-3CE1-CD2E-1E0C-DE9CC313D20D}"/>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9771504" y="5252461"/>
            <a:ext cx="3173062" cy="771579"/>
          </a:xfrm>
          <a:prstGeom prst="rect">
            <a:avLst/>
          </a:prstGeom>
        </p:spPr>
      </p:pic>
      <p:pic>
        <p:nvPicPr>
          <p:cNvPr id="35" name="Picture 44">
            <a:extLst>
              <a:ext uri="{FF2B5EF4-FFF2-40B4-BE49-F238E27FC236}">
                <a16:creationId xmlns:a16="http://schemas.microsoft.com/office/drawing/2014/main" id="{121A9043-8D87-826C-13F0-56CB04CB7B1B}"/>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9527319" y="5405681"/>
            <a:ext cx="481196" cy="618359"/>
          </a:xfrm>
          <a:prstGeom prst="rect">
            <a:avLst/>
          </a:prstGeom>
        </p:spPr>
      </p:pic>
      <p:pic>
        <p:nvPicPr>
          <p:cNvPr id="36" name="Picture 45">
            <a:extLst>
              <a:ext uri="{FF2B5EF4-FFF2-40B4-BE49-F238E27FC236}">
                <a16:creationId xmlns:a16="http://schemas.microsoft.com/office/drawing/2014/main" id="{A85F466D-1F71-AC76-1391-A6B655286FF4}"/>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0128141" y="5845948"/>
            <a:ext cx="481196" cy="618359"/>
          </a:xfrm>
          <a:prstGeom prst="rect">
            <a:avLst/>
          </a:prstGeom>
        </p:spPr>
      </p:pic>
      <p:pic>
        <p:nvPicPr>
          <p:cNvPr id="37" name="Picture 48">
            <a:extLst>
              <a:ext uri="{FF2B5EF4-FFF2-40B4-BE49-F238E27FC236}">
                <a16:creationId xmlns:a16="http://schemas.microsoft.com/office/drawing/2014/main" id="{EFD550D8-2689-C6DE-9852-8BDE0C4E63AF}"/>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8166949" y="5118103"/>
            <a:ext cx="1128311" cy="1184295"/>
          </a:xfrm>
          <a:prstGeom prst="rect">
            <a:avLst/>
          </a:prstGeom>
        </p:spPr>
      </p:pic>
      <p:pic>
        <p:nvPicPr>
          <p:cNvPr id="38" name="Picture 49">
            <a:extLst>
              <a:ext uri="{FF2B5EF4-FFF2-40B4-BE49-F238E27FC236}">
                <a16:creationId xmlns:a16="http://schemas.microsoft.com/office/drawing/2014/main" id="{56B247FF-430C-FEA3-BC6C-7878C69F48F0}"/>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flipH="1">
            <a:off x="7292124" y="5848574"/>
            <a:ext cx="864741" cy="907647"/>
          </a:xfrm>
          <a:prstGeom prst="rect">
            <a:avLst/>
          </a:prstGeom>
        </p:spPr>
      </p:pic>
      <p:grpSp>
        <p:nvGrpSpPr>
          <p:cNvPr id="11" name="Group 10">
            <a:extLst>
              <a:ext uri="{FF2B5EF4-FFF2-40B4-BE49-F238E27FC236}">
                <a16:creationId xmlns:a16="http://schemas.microsoft.com/office/drawing/2014/main" id="{A2B36D2E-A9F6-EFDE-B3F8-316D8022BFF6}"/>
              </a:ext>
            </a:extLst>
          </p:cNvPr>
          <p:cNvGrpSpPr/>
          <p:nvPr/>
        </p:nvGrpSpPr>
        <p:grpSpPr>
          <a:xfrm>
            <a:off x="366272" y="3354581"/>
            <a:ext cx="11457865" cy="2160298"/>
            <a:chOff x="816450" y="4200262"/>
            <a:chExt cx="9318149" cy="4954128"/>
          </a:xfrm>
        </p:grpSpPr>
        <p:pic>
          <p:nvPicPr>
            <p:cNvPr id="12" name="Picture 11">
              <a:extLst>
                <a:ext uri="{FF2B5EF4-FFF2-40B4-BE49-F238E27FC236}">
                  <a16:creationId xmlns:a16="http://schemas.microsoft.com/office/drawing/2014/main" id="{55276105-DE0B-9A5A-9397-E8BFCE2E4E75}"/>
                </a:ext>
              </a:extLst>
            </p:cNvPr>
            <p:cNvPicPr>
              <a:picLocks noChangeAspect="1"/>
            </p:cNvPicPr>
            <p:nvPr/>
          </p:nvPicPr>
          <p:blipFill>
            <a:blip r:embed="rId21"/>
            <a:srcRect/>
            <a:stretch>
              <a:fillRect/>
            </a:stretch>
          </p:blipFill>
          <p:spPr>
            <a:xfrm>
              <a:off x="816450" y="4200262"/>
              <a:ext cx="9318149" cy="4954128"/>
            </a:xfrm>
            <a:prstGeom prst="rect">
              <a:avLst/>
            </a:prstGeom>
          </p:spPr>
        </p:pic>
        <p:sp>
          <p:nvSpPr>
            <p:cNvPr id="17" name="Rectangle 16">
              <a:extLst>
                <a:ext uri="{FF2B5EF4-FFF2-40B4-BE49-F238E27FC236}">
                  <a16:creationId xmlns:a16="http://schemas.microsoft.com/office/drawing/2014/main" id="{87694A17-6F3E-5894-B3E2-1A49C63CD586}"/>
                </a:ext>
              </a:extLst>
            </p:cNvPr>
            <p:cNvSpPr/>
            <p:nvPr/>
          </p:nvSpPr>
          <p:spPr>
            <a:xfrm>
              <a:off x="1472501" y="4731709"/>
              <a:ext cx="7900098" cy="2572686"/>
            </a:xfrm>
            <a:prstGeom prst="rect">
              <a:avLst/>
            </a:prstGeom>
          </p:spPr>
          <p:txBody>
            <a:bodyPr wrap="square">
              <a:spAutoFit/>
            </a:bodyPr>
            <a:lstStyle/>
            <a:p>
              <a:pPr algn="just">
                <a:lnSpc>
                  <a:spcPct val="150000"/>
                </a:lnSpc>
              </a:pPr>
              <a:r>
                <a:rPr lang="vi-VN" sz="2400">
                  <a:solidFill>
                    <a:schemeClr val="bg1"/>
                  </a:solidFill>
                  <a:latin typeface="UTM Avo" panose="02040603050506020204" pitchFamily="18"/>
                </a:rPr>
                <a:t>Hoa ngâ</a:t>
              </a:r>
              <a:r>
                <a:rPr lang="en-US" sz="2400">
                  <a:solidFill>
                    <a:schemeClr val="bg1"/>
                  </a:solidFill>
                  <a:latin typeface="UTM Avo" panose="02040603050506020204" pitchFamily="18"/>
                </a:rPr>
                <a:t>u</a:t>
              </a:r>
              <a:r>
                <a:rPr lang="vi-VN" sz="2400">
                  <a:solidFill>
                    <a:schemeClr val="bg1"/>
                  </a:solidFill>
                  <a:latin typeface="UTM Avo" panose="02040603050506020204" pitchFamily="18"/>
                </a:rPr>
                <a:t> </a:t>
              </a:r>
              <a:r>
                <a:rPr lang="vi-VN" sz="2400" b="1" dirty="0">
                  <a:solidFill>
                    <a:schemeClr val="bg1"/>
                  </a:solidFill>
                  <a:latin typeface="UTM Avo" panose="02040603050506020204" pitchFamily="18"/>
                </a:rPr>
                <a:t>như</a:t>
              </a:r>
              <a:r>
                <a:rPr lang="vi-VN" sz="2400" dirty="0">
                  <a:solidFill>
                    <a:schemeClr val="bg1"/>
                  </a:solidFill>
                  <a:latin typeface="UTM Avo" panose="02040603050506020204" pitchFamily="18"/>
                </a:rPr>
                <a:t> những viên trứng cua tí tẹo, ẩn sau tầng lá xanh rậm rạp, thơm nồng nàn.</a:t>
              </a:r>
              <a:endParaRPr lang="en-US" sz="2400" dirty="0">
                <a:solidFill>
                  <a:schemeClr val="bg1"/>
                </a:solidFill>
                <a:latin typeface="UTM Avo" panose="02040603050506020204" pitchFamily="18"/>
              </a:endParaRPr>
            </a:p>
          </p:txBody>
        </p:sp>
      </p:grpSp>
      <p:cxnSp>
        <p:nvCxnSpPr>
          <p:cNvPr id="24" name="Straight Connector 23">
            <a:extLst>
              <a:ext uri="{FF2B5EF4-FFF2-40B4-BE49-F238E27FC236}">
                <a16:creationId xmlns:a16="http://schemas.microsoft.com/office/drawing/2014/main" id="{D5E39A75-510F-BA59-5766-F8ADF0EF1CFE}"/>
              </a:ext>
            </a:extLst>
          </p:cNvPr>
          <p:cNvCxnSpPr/>
          <p:nvPr/>
        </p:nvCxnSpPr>
        <p:spPr>
          <a:xfrm>
            <a:off x="2861348" y="4128017"/>
            <a:ext cx="558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Pentagon 1">
            <a:extLst>
              <a:ext uri="{FF2B5EF4-FFF2-40B4-BE49-F238E27FC236}">
                <a16:creationId xmlns:a16="http://schemas.microsoft.com/office/drawing/2014/main" id="{F721C1C6-57F3-B452-8ED5-60C8A05F6016}"/>
              </a:ext>
            </a:extLst>
          </p:cNvPr>
          <p:cNvSpPr/>
          <p:nvPr/>
        </p:nvSpPr>
        <p:spPr>
          <a:xfrm>
            <a:off x="0" y="1649279"/>
            <a:ext cx="2285999" cy="594472"/>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UTM Avo" panose="02040603050506020204" pitchFamily="18"/>
                <a:cs typeface="Arial" pitchFamily="34" charset="0"/>
              </a:rPr>
              <a:t>2. Đọc hiểu</a:t>
            </a:r>
          </a:p>
        </p:txBody>
      </p:sp>
    </p:spTree>
    <p:extLst>
      <p:ext uri="{BB962C8B-B14F-4D97-AF65-F5344CB8AC3E}">
        <p14:creationId xmlns:p14="http://schemas.microsoft.com/office/powerpoint/2010/main" val="115889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ếng việt (15)">
            <a:extLst>
              <a:ext uri="{FF2B5EF4-FFF2-40B4-BE49-F238E27FC236}">
                <a16:creationId xmlns:a16="http://schemas.microsoft.com/office/drawing/2014/main" id="{0A7E8308-D327-94BA-57E4-12D0F69EE76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0413" cy="6858000"/>
          </a:xfrm>
          <a:prstGeom prst="rect">
            <a:avLst/>
          </a:prstGeom>
        </p:spPr>
      </p:pic>
      <p:grpSp>
        <p:nvGrpSpPr>
          <p:cNvPr id="5" name="Group 4">
            <a:extLst>
              <a:ext uri="{FF2B5EF4-FFF2-40B4-BE49-F238E27FC236}">
                <a16:creationId xmlns:a16="http://schemas.microsoft.com/office/drawing/2014/main" id="{9379CC85-A625-8223-9076-CFDC7D598054}"/>
              </a:ext>
            </a:extLst>
          </p:cNvPr>
          <p:cNvGrpSpPr/>
          <p:nvPr/>
        </p:nvGrpSpPr>
        <p:grpSpPr>
          <a:xfrm>
            <a:off x="444912" y="2369495"/>
            <a:ext cx="11300587" cy="795520"/>
            <a:chOff x="990600" y="1731363"/>
            <a:chExt cx="8915400" cy="1950411"/>
          </a:xfrm>
        </p:grpSpPr>
        <p:sp>
          <p:nvSpPr>
            <p:cNvPr id="9" name="Snip Single Corner Rectangle 8">
              <a:extLst>
                <a:ext uri="{FF2B5EF4-FFF2-40B4-BE49-F238E27FC236}">
                  <a16:creationId xmlns:a16="http://schemas.microsoft.com/office/drawing/2014/main" id="{50A71B7B-D828-0153-C52E-6280B1E35DB1}"/>
                </a:ext>
              </a:extLst>
            </p:cNvPr>
            <p:cNvSpPr/>
            <p:nvPr/>
          </p:nvSpPr>
          <p:spPr>
            <a:xfrm>
              <a:off x="990600" y="1731363"/>
              <a:ext cx="8915400" cy="1950411"/>
            </a:xfrm>
            <a:prstGeom prst="snip1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400">
                <a:solidFill>
                  <a:schemeClr val="bg1"/>
                </a:solidFill>
                <a:latin typeface="UTM Avo" panose="02040603050506020204" pitchFamily="18"/>
                <a:cs typeface="Arial" pitchFamily="34" charset="0"/>
              </a:endParaRPr>
            </a:p>
          </p:txBody>
        </p:sp>
        <p:sp>
          <p:nvSpPr>
            <p:cNvPr id="10" name="Rectangle 9">
              <a:extLst>
                <a:ext uri="{FF2B5EF4-FFF2-40B4-BE49-F238E27FC236}">
                  <a16:creationId xmlns:a16="http://schemas.microsoft.com/office/drawing/2014/main" id="{7C9D4439-70F7-83A6-7F6D-27D25D40DDDC}"/>
                </a:ext>
              </a:extLst>
            </p:cNvPr>
            <p:cNvSpPr/>
            <p:nvPr/>
          </p:nvSpPr>
          <p:spPr>
            <a:xfrm>
              <a:off x="1232063" y="1829405"/>
              <a:ext cx="8369138" cy="1697772"/>
            </a:xfrm>
            <a:prstGeom prst="rect">
              <a:avLst/>
            </a:prstGeom>
          </p:spPr>
          <p:txBody>
            <a:bodyPr wrap="square">
              <a:spAutoFit/>
            </a:bodyPr>
            <a:lstStyle/>
            <a:p>
              <a:pPr algn="ctr">
                <a:lnSpc>
                  <a:spcPct val="150000"/>
                </a:lnSpc>
              </a:pPr>
              <a:r>
                <a:rPr lang="en-US" sz="2400" dirty="0" err="1">
                  <a:solidFill>
                    <a:schemeClr val="bg1"/>
                  </a:solidFill>
                  <a:latin typeface="UTM Avo" panose="02040603050506020204" pitchFamily="18"/>
                  <a:cs typeface="Arial" pitchFamily="34" charset="0"/>
                </a:rPr>
                <a:t>Em</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hãy</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cho</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biết</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trong</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bài</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có</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những</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hình</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ảnh</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nào</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được</a:t>
              </a:r>
              <a:r>
                <a:rPr lang="en-US" sz="2400" dirty="0">
                  <a:solidFill>
                    <a:schemeClr val="bg1"/>
                  </a:solidFill>
                  <a:latin typeface="UTM Avo" panose="02040603050506020204" pitchFamily="18"/>
                  <a:cs typeface="Arial" pitchFamily="34" charset="0"/>
                </a:rPr>
                <a:t> so </a:t>
              </a:r>
              <a:r>
                <a:rPr lang="en-US" sz="2400" dirty="0" err="1">
                  <a:solidFill>
                    <a:schemeClr val="bg1"/>
                  </a:solidFill>
                  <a:latin typeface="UTM Avo" panose="02040603050506020204" pitchFamily="18"/>
                  <a:cs typeface="Arial" pitchFamily="34" charset="0"/>
                </a:rPr>
                <a:t>sánh</a:t>
              </a:r>
              <a:r>
                <a:rPr lang="en-US" sz="2400" dirty="0">
                  <a:solidFill>
                    <a:schemeClr val="bg1"/>
                  </a:solidFill>
                  <a:latin typeface="UTM Avo" panose="02040603050506020204" pitchFamily="18"/>
                  <a:cs typeface="Arial" pitchFamily="34" charset="0"/>
                </a:rPr>
                <a:t>?</a:t>
              </a:r>
            </a:p>
          </p:txBody>
        </p:sp>
      </p:grpSp>
      <p:grpSp>
        <p:nvGrpSpPr>
          <p:cNvPr id="20" name="Group 19">
            <a:extLst>
              <a:ext uri="{FF2B5EF4-FFF2-40B4-BE49-F238E27FC236}">
                <a16:creationId xmlns:a16="http://schemas.microsoft.com/office/drawing/2014/main" id="{CFA56A68-2882-B07E-CB64-9C95534335A3}"/>
              </a:ext>
            </a:extLst>
          </p:cNvPr>
          <p:cNvGrpSpPr/>
          <p:nvPr/>
        </p:nvGrpSpPr>
        <p:grpSpPr>
          <a:xfrm>
            <a:off x="156924" y="5704445"/>
            <a:ext cx="6361723" cy="2908461"/>
            <a:chOff x="978969" y="5693338"/>
            <a:chExt cx="9542584" cy="4362693"/>
          </a:xfrm>
        </p:grpSpPr>
        <p:pic>
          <p:nvPicPr>
            <p:cNvPr id="21" name="Picture 11">
              <a:extLst>
                <a:ext uri="{FF2B5EF4-FFF2-40B4-BE49-F238E27FC236}">
                  <a16:creationId xmlns:a16="http://schemas.microsoft.com/office/drawing/2014/main" id="{B38A7F9B-C44C-463F-AEA9-6F7AC0866F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78969" y="8544659"/>
              <a:ext cx="9542584" cy="1511372"/>
            </a:xfrm>
            <a:prstGeom prst="rect">
              <a:avLst/>
            </a:prstGeom>
          </p:spPr>
        </p:pic>
        <p:sp>
          <p:nvSpPr>
            <p:cNvPr id="22" name="Rectangle 21">
              <a:extLst>
                <a:ext uri="{FF2B5EF4-FFF2-40B4-BE49-F238E27FC236}">
                  <a16:creationId xmlns:a16="http://schemas.microsoft.com/office/drawing/2014/main" id="{3DFDCB44-74F7-3BA5-CB96-30FF186B51F3}"/>
                </a:ext>
              </a:extLst>
            </p:cNvPr>
            <p:cNvSpPr/>
            <p:nvPr/>
          </p:nvSpPr>
          <p:spPr>
            <a:xfrm>
              <a:off x="2161900" y="5693338"/>
              <a:ext cx="5105244" cy="692498"/>
            </a:xfrm>
            <a:prstGeom prst="rect">
              <a:avLst/>
            </a:prstGeom>
          </p:spPr>
          <p:txBody>
            <a:bodyPr wrap="none">
              <a:spAutoFit/>
            </a:bodyPr>
            <a:lstStyle/>
            <a:p>
              <a:r>
                <a:rPr lang="vi-VN" sz="2400" b="1" dirty="0">
                  <a:solidFill>
                    <a:schemeClr val="bg1"/>
                  </a:solidFill>
                  <a:latin typeface="UTM Avo" panose="02040603050506020204" pitchFamily="18"/>
                </a:rPr>
                <a:t>Gợi cảm xúc, hồi ức</a:t>
              </a:r>
              <a:endParaRPr lang="en-US" sz="2400" b="1" dirty="0">
                <a:solidFill>
                  <a:schemeClr val="bg1"/>
                </a:solidFill>
                <a:latin typeface="UTM Avo" panose="02040603050506020204" pitchFamily="18"/>
              </a:endParaRPr>
            </a:p>
          </p:txBody>
        </p:sp>
      </p:grpSp>
      <p:sp>
        <p:nvSpPr>
          <p:cNvPr id="23" name="Curved Right Arrow 22">
            <a:extLst>
              <a:ext uri="{FF2B5EF4-FFF2-40B4-BE49-F238E27FC236}">
                <a16:creationId xmlns:a16="http://schemas.microsoft.com/office/drawing/2014/main" id="{95BD636B-208E-88DF-46AF-35F4DC481315}"/>
              </a:ext>
            </a:extLst>
          </p:cNvPr>
          <p:cNvSpPr/>
          <p:nvPr/>
        </p:nvSpPr>
        <p:spPr>
          <a:xfrm>
            <a:off x="516885" y="5039132"/>
            <a:ext cx="402930" cy="916476"/>
          </a:xfrm>
          <a:prstGeom prst="curved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bg1"/>
              </a:solidFill>
              <a:latin typeface="UTM Avo" panose="02040603050506020204" pitchFamily="18"/>
            </a:endParaRPr>
          </a:p>
        </p:txBody>
      </p:sp>
      <p:sp>
        <p:nvSpPr>
          <p:cNvPr id="27" name="AutoShape 35">
            <a:extLst>
              <a:ext uri="{FF2B5EF4-FFF2-40B4-BE49-F238E27FC236}">
                <a16:creationId xmlns:a16="http://schemas.microsoft.com/office/drawing/2014/main" id="{91698DCB-75DA-DC5E-1CB3-1D799E586D9E}"/>
              </a:ext>
            </a:extLst>
          </p:cNvPr>
          <p:cNvSpPr/>
          <p:nvPr/>
        </p:nvSpPr>
        <p:spPr>
          <a:xfrm>
            <a:off x="8168239" y="5534510"/>
            <a:ext cx="4601443" cy="1375690"/>
          </a:xfrm>
          <a:prstGeom prst="rect">
            <a:avLst/>
          </a:prstGeom>
          <a:solidFill>
            <a:srgbClr val="829B62"/>
          </a:solidFill>
        </p:spPr>
        <p:txBody>
          <a:bodyPr/>
          <a:lstStyle/>
          <a:p>
            <a:endParaRPr lang="en-US" sz="800"/>
          </a:p>
        </p:txBody>
      </p:sp>
      <p:pic>
        <p:nvPicPr>
          <p:cNvPr id="28" name="Picture 36">
            <a:extLst>
              <a:ext uri="{FF2B5EF4-FFF2-40B4-BE49-F238E27FC236}">
                <a16:creationId xmlns:a16="http://schemas.microsoft.com/office/drawing/2014/main" id="{3C58BFCF-A3BF-1816-E8C6-299FB060DA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7486602" y="5534510"/>
            <a:ext cx="687845" cy="1375690"/>
          </a:xfrm>
          <a:prstGeom prst="rect">
            <a:avLst/>
          </a:prstGeom>
        </p:spPr>
      </p:pic>
      <p:pic>
        <p:nvPicPr>
          <p:cNvPr id="29" name="Picture 37">
            <a:extLst>
              <a:ext uri="{FF2B5EF4-FFF2-40B4-BE49-F238E27FC236}">
                <a16:creationId xmlns:a16="http://schemas.microsoft.com/office/drawing/2014/main" id="{D765A4BA-9559-BD9F-7121-8748CD98824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100589" y="4015778"/>
            <a:ext cx="1594219" cy="764247"/>
          </a:xfrm>
          <a:prstGeom prst="rect">
            <a:avLst/>
          </a:prstGeom>
        </p:spPr>
      </p:pic>
      <p:pic>
        <p:nvPicPr>
          <p:cNvPr id="30" name="Picture 39">
            <a:extLst>
              <a:ext uri="{FF2B5EF4-FFF2-40B4-BE49-F238E27FC236}">
                <a16:creationId xmlns:a16="http://schemas.microsoft.com/office/drawing/2014/main" id="{636570CF-3FC4-2AB7-5425-B2C88209DE4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1648843" y="4511155"/>
            <a:ext cx="497712" cy="771103"/>
          </a:xfrm>
          <a:prstGeom prst="rect">
            <a:avLst/>
          </a:prstGeom>
        </p:spPr>
      </p:pic>
      <p:pic>
        <p:nvPicPr>
          <p:cNvPr id="31" name="Picture 40">
            <a:extLst>
              <a:ext uri="{FF2B5EF4-FFF2-40B4-BE49-F238E27FC236}">
                <a16:creationId xmlns:a16="http://schemas.microsoft.com/office/drawing/2014/main" id="{C3F1E2EB-171A-63AA-7A47-E867B9CD48C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655778" y="4422331"/>
            <a:ext cx="2075315" cy="994878"/>
          </a:xfrm>
          <a:prstGeom prst="rect">
            <a:avLst/>
          </a:prstGeom>
        </p:spPr>
      </p:pic>
      <p:pic>
        <p:nvPicPr>
          <p:cNvPr id="32" name="Picture 41">
            <a:extLst>
              <a:ext uri="{FF2B5EF4-FFF2-40B4-BE49-F238E27FC236}">
                <a16:creationId xmlns:a16="http://schemas.microsoft.com/office/drawing/2014/main" id="{2C54AEDA-D588-E971-1C79-9A8B013B45B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693436" y="4799986"/>
            <a:ext cx="1775481" cy="851141"/>
          </a:xfrm>
          <a:prstGeom prst="rect">
            <a:avLst/>
          </a:prstGeom>
        </p:spPr>
      </p:pic>
      <p:pic>
        <p:nvPicPr>
          <p:cNvPr id="33" name="Picture 42">
            <a:extLst>
              <a:ext uri="{FF2B5EF4-FFF2-40B4-BE49-F238E27FC236}">
                <a16:creationId xmlns:a16="http://schemas.microsoft.com/office/drawing/2014/main" id="{3976A6AF-FDD0-307D-B063-FB875C35BA06}"/>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r="1063" b="19705"/>
          <a:stretch>
            <a:fillRect/>
          </a:stretch>
        </p:blipFill>
        <p:spPr>
          <a:xfrm>
            <a:off x="8811076" y="4970831"/>
            <a:ext cx="2217645" cy="667419"/>
          </a:xfrm>
          <a:prstGeom prst="rect">
            <a:avLst/>
          </a:prstGeom>
        </p:spPr>
      </p:pic>
      <p:pic>
        <p:nvPicPr>
          <p:cNvPr id="34" name="Picture 43">
            <a:extLst>
              <a:ext uri="{FF2B5EF4-FFF2-40B4-BE49-F238E27FC236}">
                <a16:creationId xmlns:a16="http://schemas.microsoft.com/office/drawing/2014/main" id="{01797568-3CE1-CD2E-1E0C-DE9CC313D20D}"/>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9771504" y="5252461"/>
            <a:ext cx="3173062" cy="771579"/>
          </a:xfrm>
          <a:prstGeom prst="rect">
            <a:avLst/>
          </a:prstGeom>
        </p:spPr>
      </p:pic>
      <p:pic>
        <p:nvPicPr>
          <p:cNvPr id="35" name="Picture 44">
            <a:extLst>
              <a:ext uri="{FF2B5EF4-FFF2-40B4-BE49-F238E27FC236}">
                <a16:creationId xmlns:a16="http://schemas.microsoft.com/office/drawing/2014/main" id="{121A9043-8D87-826C-13F0-56CB04CB7B1B}"/>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9527319" y="5405681"/>
            <a:ext cx="481196" cy="618359"/>
          </a:xfrm>
          <a:prstGeom prst="rect">
            <a:avLst/>
          </a:prstGeom>
        </p:spPr>
      </p:pic>
      <p:pic>
        <p:nvPicPr>
          <p:cNvPr id="36" name="Picture 45">
            <a:extLst>
              <a:ext uri="{FF2B5EF4-FFF2-40B4-BE49-F238E27FC236}">
                <a16:creationId xmlns:a16="http://schemas.microsoft.com/office/drawing/2014/main" id="{A85F466D-1F71-AC76-1391-A6B655286FF4}"/>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0128141" y="5845948"/>
            <a:ext cx="481196" cy="618359"/>
          </a:xfrm>
          <a:prstGeom prst="rect">
            <a:avLst/>
          </a:prstGeom>
        </p:spPr>
      </p:pic>
      <p:pic>
        <p:nvPicPr>
          <p:cNvPr id="37" name="Picture 48">
            <a:extLst>
              <a:ext uri="{FF2B5EF4-FFF2-40B4-BE49-F238E27FC236}">
                <a16:creationId xmlns:a16="http://schemas.microsoft.com/office/drawing/2014/main" id="{EFD550D8-2689-C6DE-9852-8BDE0C4E63AF}"/>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8166949" y="5118103"/>
            <a:ext cx="1128311" cy="1184295"/>
          </a:xfrm>
          <a:prstGeom prst="rect">
            <a:avLst/>
          </a:prstGeom>
        </p:spPr>
      </p:pic>
      <p:pic>
        <p:nvPicPr>
          <p:cNvPr id="38" name="Picture 49">
            <a:extLst>
              <a:ext uri="{FF2B5EF4-FFF2-40B4-BE49-F238E27FC236}">
                <a16:creationId xmlns:a16="http://schemas.microsoft.com/office/drawing/2014/main" id="{56B247FF-430C-FEA3-BC6C-7878C69F48F0}"/>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flipH="1">
            <a:off x="7292124" y="5848574"/>
            <a:ext cx="864741" cy="907647"/>
          </a:xfrm>
          <a:prstGeom prst="rect">
            <a:avLst/>
          </a:prstGeom>
        </p:spPr>
      </p:pic>
      <p:grpSp>
        <p:nvGrpSpPr>
          <p:cNvPr id="11" name="Group 10">
            <a:extLst>
              <a:ext uri="{FF2B5EF4-FFF2-40B4-BE49-F238E27FC236}">
                <a16:creationId xmlns:a16="http://schemas.microsoft.com/office/drawing/2014/main" id="{A2B36D2E-A9F6-EFDE-B3F8-316D8022BFF6}"/>
              </a:ext>
            </a:extLst>
          </p:cNvPr>
          <p:cNvGrpSpPr/>
          <p:nvPr/>
        </p:nvGrpSpPr>
        <p:grpSpPr>
          <a:xfrm>
            <a:off x="366272" y="3354581"/>
            <a:ext cx="11457865" cy="2160298"/>
            <a:chOff x="816450" y="4200262"/>
            <a:chExt cx="9318149" cy="4954128"/>
          </a:xfrm>
        </p:grpSpPr>
        <p:pic>
          <p:nvPicPr>
            <p:cNvPr id="12" name="Picture 11">
              <a:extLst>
                <a:ext uri="{FF2B5EF4-FFF2-40B4-BE49-F238E27FC236}">
                  <a16:creationId xmlns:a16="http://schemas.microsoft.com/office/drawing/2014/main" id="{55276105-DE0B-9A5A-9397-E8BFCE2E4E75}"/>
                </a:ext>
              </a:extLst>
            </p:cNvPr>
            <p:cNvPicPr>
              <a:picLocks noChangeAspect="1"/>
            </p:cNvPicPr>
            <p:nvPr/>
          </p:nvPicPr>
          <p:blipFill>
            <a:blip r:embed="rId21"/>
            <a:srcRect/>
            <a:stretch>
              <a:fillRect/>
            </a:stretch>
          </p:blipFill>
          <p:spPr>
            <a:xfrm>
              <a:off x="816450" y="4200262"/>
              <a:ext cx="9318149" cy="4954128"/>
            </a:xfrm>
            <a:prstGeom prst="rect">
              <a:avLst/>
            </a:prstGeom>
          </p:spPr>
        </p:pic>
        <p:sp>
          <p:nvSpPr>
            <p:cNvPr id="17" name="Rectangle 16">
              <a:extLst>
                <a:ext uri="{FF2B5EF4-FFF2-40B4-BE49-F238E27FC236}">
                  <a16:creationId xmlns:a16="http://schemas.microsoft.com/office/drawing/2014/main" id="{87694A17-6F3E-5894-B3E2-1A49C63CD586}"/>
                </a:ext>
              </a:extLst>
            </p:cNvPr>
            <p:cNvSpPr/>
            <p:nvPr/>
          </p:nvSpPr>
          <p:spPr>
            <a:xfrm>
              <a:off x="1472501" y="4731709"/>
              <a:ext cx="7900098" cy="2615916"/>
            </a:xfrm>
            <a:prstGeom prst="rect">
              <a:avLst/>
            </a:prstGeom>
          </p:spPr>
          <p:txBody>
            <a:bodyPr wrap="square">
              <a:spAutoFit/>
            </a:bodyPr>
            <a:lstStyle/>
            <a:p>
              <a:pPr algn="just">
                <a:lnSpc>
                  <a:spcPct val="150000"/>
                </a:lnSpc>
              </a:pPr>
              <a:r>
                <a:rPr lang="vi-VN" sz="2400" dirty="0">
                  <a:solidFill>
                    <a:schemeClr val="bg1"/>
                  </a:solidFill>
                  <a:latin typeface="UTM Avo" panose="02040603050506020204" pitchFamily="18"/>
                </a:rPr>
                <a:t>Cứ muốn </a:t>
              </a:r>
              <a:r>
                <a:rPr lang="vi-VN" sz="2400">
                  <a:solidFill>
                    <a:schemeClr val="bg1"/>
                  </a:solidFill>
                  <a:latin typeface="UTM Avo" panose="02040603050506020204" pitchFamily="18"/>
                </a:rPr>
                <a:t>căng l</a:t>
              </a:r>
              <a:r>
                <a:rPr lang="en-US" sz="2400">
                  <a:solidFill>
                    <a:schemeClr val="bg1"/>
                  </a:solidFill>
                  <a:latin typeface="UTM Avo" panose="02040603050506020204" pitchFamily="18"/>
                </a:rPr>
                <a:t>ồ</a:t>
              </a:r>
              <a:r>
                <a:rPr lang="vi-VN" sz="2400">
                  <a:solidFill>
                    <a:schemeClr val="bg1"/>
                  </a:solidFill>
                  <a:latin typeface="UTM Avo" panose="02040603050506020204" pitchFamily="18"/>
                </a:rPr>
                <a:t>ng </a:t>
              </a:r>
              <a:r>
                <a:rPr lang="vi-VN" sz="2400" dirty="0">
                  <a:solidFill>
                    <a:schemeClr val="bg1"/>
                  </a:solidFill>
                  <a:latin typeface="UTM Avo" panose="02040603050506020204" pitchFamily="18"/>
                </a:rPr>
                <a:t>ngực ra mà hít thử đến no nê, giống </a:t>
              </a:r>
              <a:r>
                <a:rPr lang="vi-VN" sz="2400" b="1" dirty="0">
                  <a:solidFill>
                    <a:schemeClr val="bg1"/>
                  </a:solidFill>
                  <a:latin typeface="UTM Avo" panose="02040603050506020204" pitchFamily="18"/>
                </a:rPr>
                <a:t>như</a:t>
              </a:r>
              <a:r>
                <a:rPr lang="vi-VN" sz="2400" dirty="0">
                  <a:solidFill>
                    <a:schemeClr val="bg1"/>
                  </a:solidFill>
                  <a:latin typeface="UTM Avo" panose="02040603050506020204" pitchFamily="18"/>
                </a:rPr>
                <a:t> thuở nhỏ hít hà hương thơm từ nồi gạo mới mẹ bắc ra...</a:t>
              </a:r>
              <a:endParaRPr lang="en-US" sz="2400" dirty="0">
                <a:solidFill>
                  <a:schemeClr val="bg1"/>
                </a:solidFill>
                <a:latin typeface="UTM Avo" panose="02040603050506020204" pitchFamily="18"/>
              </a:endParaRPr>
            </a:p>
          </p:txBody>
        </p:sp>
      </p:grpSp>
      <p:cxnSp>
        <p:nvCxnSpPr>
          <p:cNvPr id="24" name="Straight Connector 23">
            <a:extLst>
              <a:ext uri="{FF2B5EF4-FFF2-40B4-BE49-F238E27FC236}">
                <a16:creationId xmlns:a16="http://schemas.microsoft.com/office/drawing/2014/main" id="{D5E39A75-510F-BA59-5766-F8ADF0EF1CFE}"/>
              </a:ext>
            </a:extLst>
          </p:cNvPr>
          <p:cNvCxnSpPr/>
          <p:nvPr/>
        </p:nvCxnSpPr>
        <p:spPr>
          <a:xfrm>
            <a:off x="10226076" y="4146305"/>
            <a:ext cx="558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Pentagon 1">
            <a:extLst>
              <a:ext uri="{FF2B5EF4-FFF2-40B4-BE49-F238E27FC236}">
                <a16:creationId xmlns:a16="http://schemas.microsoft.com/office/drawing/2014/main" id="{F1E97082-22F7-B7B2-446B-A3A5CD01DECF}"/>
              </a:ext>
            </a:extLst>
          </p:cNvPr>
          <p:cNvSpPr/>
          <p:nvPr/>
        </p:nvSpPr>
        <p:spPr>
          <a:xfrm>
            <a:off x="0" y="1649279"/>
            <a:ext cx="2285999" cy="594472"/>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UTM Avo" panose="02040603050506020204" pitchFamily="18"/>
                <a:cs typeface="Arial" pitchFamily="34" charset="0"/>
              </a:rPr>
              <a:t>2. Đọc hiểu</a:t>
            </a:r>
          </a:p>
        </p:txBody>
      </p:sp>
    </p:spTree>
    <p:extLst>
      <p:ext uri="{BB962C8B-B14F-4D97-AF65-F5344CB8AC3E}">
        <p14:creationId xmlns:p14="http://schemas.microsoft.com/office/powerpoint/2010/main" val="82817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par>
                                <p:cTn id="18" presetID="16" presetClass="entr" presetSubtype="21"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ếng việt (15)">
            <a:extLst>
              <a:ext uri="{FF2B5EF4-FFF2-40B4-BE49-F238E27FC236}">
                <a16:creationId xmlns:a16="http://schemas.microsoft.com/office/drawing/2014/main" id="{0A7E8308-D327-94BA-57E4-12D0F69EE76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0413" cy="6858000"/>
          </a:xfrm>
          <a:prstGeom prst="rect">
            <a:avLst/>
          </a:prstGeom>
        </p:spPr>
      </p:pic>
      <p:grpSp>
        <p:nvGrpSpPr>
          <p:cNvPr id="4" name="Group 4">
            <a:extLst>
              <a:ext uri="{FF2B5EF4-FFF2-40B4-BE49-F238E27FC236}">
                <a16:creationId xmlns:a16="http://schemas.microsoft.com/office/drawing/2014/main" id="{175C33FF-60E5-217A-AD78-F8181E61EAF9}"/>
              </a:ext>
            </a:extLst>
          </p:cNvPr>
          <p:cNvGrpSpPr/>
          <p:nvPr/>
        </p:nvGrpSpPr>
        <p:grpSpPr>
          <a:xfrm>
            <a:off x="1322572" y="5042930"/>
            <a:ext cx="3239857" cy="1810319"/>
            <a:chOff x="0" y="0"/>
            <a:chExt cx="12729027" cy="5254554"/>
          </a:xfrm>
        </p:grpSpPr>
        <p:sp>
          <p:nvSpPr>
            <p:cNvPr id="6" name="AutoShape 5">
              <a:extLst>
                <a:ext uri="{FF2B5EF4-FFF2-40B4-BE49-F238E27FC236}">
                  <a16:creationId xmlns:a16="http://schemas.microsoft.com/office/drawing/2014/main" id="{964C3AAF-45B2-E681-42EC-E6DB50CA6D9C}"/>
                </a:ext>
              </a:extLst>
            </p:cNvPr>
            <p:cNvSpPr/>
            <p:nvPr/>
          </p:nvSpPr>
          <p:spPr>
            <a:xfrm>
              <a:off x="4659424" y="0"/>
              <a:ext cx="5014743" cy="2859844"/>
            </a:xfrm>
            <a:prstGeom prst="rect">
              <a:avLst/>
            </a:prstGeom>
            <a:solidFill>
              <a:srgbClr val="FFCE5C"/>
            </a:solidFill>
          </p:spPr>
          <p:txBody>
            <a:bodyPr/>
            <a:lstStyle/>
            <a:p>
              <a:endParaRPr lang="en-US" sz="800">
                <a:solidFill>
                  <a:schemeClr val="bg1"/>
                </a:solidFill>
                <a:latin typeface="UTM Avo" panose="02040603050506020204" pitchFamily="18"/>
              </a:endParaRPr>
            </a:p>
          </p:txBody>
        </p:sp>
        <p:pic>
          <p:nvPicPr>
            <p:cNvPr id="7" name="Picture 6">
              <a:extLst>
                <a:ext uri="{FF2B5EF4-FFF2-40B4-BE49-F238E27FC236}">
                  <a16:creationId xmlns:a16="http://schemas.microsoft.com/office/drawing/2014/main" id="{38061699-F9D8-300B-BEBB-9ADA63F9003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0" y="2603147"/>
              <a:ext cx="1304610" cy="2609220"/>
            </a:xfrm>
            <a:prstGeom prst="rect">
              <a:avLst/>
            </a:prstGeom>
          </p:spPr>
        </p:pic>
        <p:sp>
          <p:nvSpPr>
            <p:cNvPr id="8" name="AutoShape 7">
              <a:extLst>
                <a:ext uri="{FF2B5EF4-FFF2-40B4-BE49-F238E27FC236}">
                  <a16:creationId xmlns:a16="http://schemas.microsoft.com/office/drawing/2014/main" id="{F9BC5523-A6E9-F066-4B55-3C4AD7DAB512}"/>
                </a:ext>
              </a:extLst>
            </p:cNvPr>
            <p:cNvSpPr/>
            <p:nvPr/>
          </p:nvSpPr>
          <p:spPr>
            <a:xfrm>
              <a:off x="1288511" y="2603147"/>
              <a:ext cx="10225738" cy="2609220"/>
            </a:xfrm>
            <a:prstGeom prst="rect">
              <a:avLst/>
            </a:prstGeom>
            <a:solidFill>
              <a:srgbClr val="6BB9D4"/>
            </a:solidFill>
          </p:spPr>
          <p:txBody>
            <a:bodyPr/>
            <a:lstStyle/>
            <a:p>
              <a:endParaRPr lang="en-US" sz="800">
                <a:solidFill>
                  <a:schemeClr val="bg1"/>
                </a:solidFill>
                <a:latin typeface="UTM Avo" panose="02040603050506020204" pitchFamily="18"/>
              </a:endParaRPr>
            </a:p>
          </p:txBody>
        </p:sp>
        <p:pic>
          <p:nvPicPr>
            <p:cNvPr id="13" name="Picture 8">
              <a:extLst>
                <a:ext uri="{FF2B5EF4-FFF2-40B4-BE49-F238E27FC236}">
                  <a16:creationId xmlns:a16="http://schemas.microsoft.com/office/drawing/2014/main" id="{6BF69AA9-B488-CEC6-817D-D73A93A3545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3462868" y="0"/>
              <a:ext cx="1309991" cy="2619983"/>
            </a:xfrm>
            <a:prstGeom prst="rect">
              <a:avLst/>
            </a:prstGeom>
          </p:spPr>
        </p:pic>
        <p:pic>
          <p:nvPicPr>
            <p:cNvPr id="14" name="Picture 9">
              <a:extLst>
                <a:ext uri="{FF2B5EF4-FFF2-40B4-BE49-F238E27FC236}">
                  <a16:creationId xmlns:a16="http://schemas.microsoft.com/office/drawing/2014/main" id="{AF2E64FE-C143-94DA-3929-A1265A92086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192792" y="1171283"/>
              <a:ext cx="4098173" cy="4083270"/>
            </a:xfrm>
            <a:prstGeom prst="rect">
              <a:avLst/>
            </a:prstGeom>
          </p:spPr>
        </p:pic>
        <p:pic>
          <p:nvPicPr>
            <p:cNvPr id="15" name="Picture 10">
              <a:extLst>
                <a:ext uri="{FF2B5EF4-FFF2-40B4-BE49-F238E27FC236}">
                  <a16:creationId xmlns:a16="http://schemas.microsoft.com/office/drawing/2014/main" id="{A6E89FD1-F64C-6D76-B9DC-19E8F2BD5C4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r="1063" b="19705"/>
            <a:stretch>
              <a:fillRect/>
            </a:stretch>
          </p:blipFill>
          <p:spPr>
            <a:xfrm>
              <a:off x="1132326" y="3558865"/>
              <a:ext cx="5543404" cy="1668334"/>
            </a:xfrm>
            <a:prstGeom prst="rect">
              <a:avLst/>
            </a:prstGeom>
          </p:spPr>
        </p:pic>
        <p:pic>
          <p:nvPicPr>
            <p:cNvPr id="16" name="Picture 11">
              <a:extLst>
                <a:ext uri="{FF2B5EF4-FFF2-40B4-BE49-F238E27FC236}">
                  <a16:creationId xmlns:a16="http://schemas.microsoft.com/office/drawing/2014/main" id="{F71EE01B-5525-CDF8-71BC-A327D21CF06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738812" y="650455"/>
              <a:ext cx="3088427" cy="3037890"/>
            </a:xfrm>
            <a:prstGeom prst="rect">
              <a:avLst/>
            </a:prstGeom>
          </p:spPr>
        </p:pic>
        <p:pic>
          <p:nvPicPr>
            <p:cNvPr id="18" name="Picture 12">
              <a:extLst>
                <a:ext uri="{FF2B5EF4-FFF2-40B4-BE49-F238E27FC236}">
                  <a16:creationId xmlns:a16="http://schemas.microsoft.com/office/drawing/2014/main" id="{99B2471F-2A9D-D3C9-2885-4798A741F56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462868" y="749549"/>
              <a:ext cx="2973460" cy="1075852"/>
            </a:xfrm>
            <a:prstGeom prst="rect">
              <a:avLst/>
            </a:prstGeom>
          </p:spPr>
        </p:pic>
        <p:pic>
          <p:nvPicPr>
            <p:cNvPr id="19" name="Picture 13">
              <a:extLst>
                <a:ext uri="{FF2B5EF4-FFF2-40B4-BE49-F238E27FC236}">
                  <a16:creationId xmlns:a16="http://schemas.microsoft.com/office/drawing/2014/main" id="{9A78B82B-9AEB-48D9-97E4-28311D9DA0B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flipH="1">
              <a:off x="9640860" y="0"/>
              <a:ext cx="1309991" cy="2619983"/>
            </a:xfrm>
            <a:prstGeom prst="rect">
              <a:avLst/>
            </a:prstGeom>
          </p:spPr>
        </p:pic>
        <p:pic>
          <p:nvPicPr>
            <p:cNvPr id="25" name="Picture 14">
              <a:extLst>
                <a:ext uri="{FF2B5EF4-FFF2-40B4-BE49-F238E27FC236}">
                  <a16:creationId xmlns:a16="http://schemas.microsoft.com/office/drawing/2014/main" id="{61B30444-4E39-204E-24D7-76DEB7587E4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859655" y="1581926"/>
              <a:ext cx="3247339" cy="1174946"/>
            </a:xfrm>
            <a:prstGeom prst="rect">
              <a:avLst/>
            </a:prstGeom>
          </p:spPr>
        </p:pic>
        <p:pic>
          <p:nvPicPr>
            <p:cNvPr id="26" name="Picture 15">
              <a:extLst>
                <a:ext uri="{FF2B5EF4-FFF2-40B4-BE49-F238E27FC236}">
                  <a16:creationId xmlns:a16="http://schemas.microsoft.com/office/drawing/2014/main" id="{A40AC3BE-ACCA-1BA8-18D8-5E1C604C5EF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flipH="1">
              <a:off x="11424417" y="2603147"/>
              <a:ext cx="1304610" cy="2609220"/>
            </a:xfrm>
            <a:prstGeom prst="rect">
              <a:avLst/>
            </a:prstGeom>
          </p:spPr>
        </p:pic>
        <p:pic>
          <p:nvPicPr>
            <p:cNvPr id="39" name="Picture 16">
              <a:extLst>
                <a:ext uri="{FF2B5EF4-FFF2-40B4-BE49-F238E27FC236}">
                  <a16:creationId xmlns:a16="http://schemas.microsoft.com/office/drawing/2014/main" id="{D2FC0D5C-43BD-F091-7F72-55156F97059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070643" y="2768674"/>
              <a:ext cx="4529330" cy="2470543"/>
            </a:xfrm>
            <a:prstGeom prst="rect">
              <a:avLst/>
            </a:prstGeom>
          </p:spPr>
        </p:pic>
        <p:pic>
          <p:nvPicPr>
            <p:cNvPr id="40" name="Picture 17">
              <a:extLst>
                <a:ext uri="{FF2B5EF4-FFF2-40B4-BE49-F238E27FC236}">
                  <a16:creationId xmlns:a16="http://schemas.microsoft.com/office/drawing/2014/main" id="{408D1DC9-CFC1-AD15-0A17-02E20721D8D6}"/>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450208" y="3397025"/>
              <a:ext cx="1412666" cy="1815342"/>
            </a:xfrm>
            <a:prstGeom prst="rect">
              <a:avLst/>
            </a:prstGeom>
          </p:spPr>
        </p:pic>
        <p:pic>
          <p:nvPicPr>
            <p:cNvPr id="41" name="Picture 18">
              <a:extLst>
                <a:ext uri="{FF2B5EF4-FFF2-40B4-BE49-F238E27FC236}">
                  <a16:creationId xmlns:a16="http://schemas.microsoft.com/office/drawing/2014/main" id="{B91481C1-7A32-BBFC-7584-67B3959C391F}"/>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flipH="1">
              <a:off x="6675730" y="3212919"/>
              <a:ext cx="1300126" cy="2014280"/>
            </a:xfrm>
            <a:prstGeom prst="rect">
              <a:avLst/>
            </a:prstGeom>
          </p:spPr>
        </p:pic>
        <p:pic>
          <p:nvPicPr>
            <p:cNvPr id="42" name="Picture 19">
              <a:extLst>
                <a:ext uri="{FF2B5EF4-FFF2-40B4-BE49-F238E27FC236}">
                  <a16:creationId xmlns:a16="http://schemas.microsoft.com/office/drawing/2014/main" id="{04A1E6F4-54D8-8C88-17EC-B96E40E75C6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7571324" y="2310282"/>
              <a:ext cx="1890495" cy="2928936"/>
            </a:xfrm>
            <a:prstGeom prst="rect">
              <a:avLst/>
            </a:prstGeom>
          </p:spPr>
        </p:pic>
      </p:grpSp>
      <p:grpSp>
        <p:nvGrpSpPr>
          <p:cNvPr id="43" name="Group 42">
            <a:extLst>
              <a:ext uri="{FF2B5EF4-FFF2-40B4-BE49-F238E27FC236}">
                <a16:creationId xmlns:a16="http://schemas.microsoft.com/office/drawing/2014/main" id="{A3C39CBF-85E1-BD9C-E12E-8AD10B0CB18F}"/>
              </a:ext>
            </a:extLst>
          </p:cNvPr>
          <p:cNvGrpSpPr/>
          <p:nvPr/>
        </p:nvGrpSpPr>
        <p:grpSpPr>
          <a:xfrm>
            <a:off x="214468" y="2433946"/>
            <a:ext cx="5355059" cy="2579119"/>
            <a:chOff x="603162" y="1731363"/>
            <a:chExt cx="8915400" cy="2776703"/>
          </a:xfrm>
        </p:grpSpPr>
        <p:grpSp>
          <p:nvGrpSpPr>
            <p:cNvPr id="44" name="Group 43">
              <a:extLst>
                <a:ext uri="{FF2B5EF4-FFF2-40B4-BE49-F238E27FC236}">
                  <a16:creationId xmlns:a16="http://schemas.microsoft.com/office/drawing/2014/main" id="{B8A7B9DF-8257-77B2-C71B-BAA0E2669EFC}"/>
                </a:ext>
              </a:extLst>
            </p:cNvPr>
            <p:cNvGrpSpPr/>
            <p:nvPr/>
          </p:nvGrpSpPr>
          <p:grpSpPr>
            <a:xfrm>
              <a:off x="603162" y="1731363"/>
              <a:ext cx="8915400" cy="2776703"/>
              <a:chOff x="990600" y="1731363"/>
              <a:chExt cx="8915400" cy="2776703"/>
            </a:xfrm>
          </p:grpSpPr>
          <p:sp>
            <p:nvSpPr>
              <p:cNvPr id="46" name="Snip Single Corner Rectangle 45">
                <a:extLst>
                  <a:ext uri="{FF2B5EF4-FFF2-40B4-BE49-F238E27FC236}">
                    <a16:creationId xmlns:a16="http://schemas.microsoft.com/office/drawing/2014/main" id="{256B1718-75ED-5172-D749-2112C1C9EB0B}"/>
                  </a:ext>
                </a:extLst>
              </p:cNvPr>
              <p:cNvSpPr/>
              <p:nvPr/>
            </p:nvSpPr>
            <p:spPr>
              <a:xfrm>
                <a:off x="990600" y="1731363"/>
                <a:ext cx="8915400" cy="2776703"/>
              </a:xfrm>
              <a:prstGeom prst="snip1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400">
                  <a:solidFill>
                    <a:schemeClr val="bg1"/>
                  </a:solidFill>
                  <a:latin typeface="UTM Avo" panose="02040603050506020204" pitchFamily="18"/>
                  <a:cs typeface="Arial" pitchFamily="34" charset="0"/>
                </a:endParaRPr>
              </a:p>
            </p:txBody>
          </p:sp>
          <p:sp>
            <p:nvSpPr>
              <p:cNvPr id="47" name="Rectangle 46">
                <a:extLst>
                  <a:ext uri="{FF2B5EF4-FFF2-40B4-BE49-F238E27FC236}">
                    <a16:creationId xmlns:a16="http://schemas.microsoft.com/office/drawing/2014/main" id="{A6D70386-4B45-E416-7DC1-82A7BF3902FF}"/>
                  </a:ext>
                </a:extLst>
              </p:cNvPr>
              <p:cNvSpPr/>
              <p:nvPr/>
            </p:nvSpPr>
            <p:spPr>
              <a:xfrm>
                <a:off x="1232062" y="1829405"/>
                <a:ext cx="8369138" cy="866775"/>
              </a:xfrm>
              <a:prstGeom prst="rect">
                <a:avLst/>
              </a:prstGeom>
            </p:spPr>
            <p:txBody>
              <a:bodyPr wrap="square">
                <a:spAutoFit/>
              </a:bodyPr>
              <a:lstStyle/>
              <a:p>
                <a:pPr algn="ctr">
                  <a:lnSpc>
                    <a:spcPct val="150000"/>
                  </a:lnSpc>
                </a:pPr>
                <a:endParaRPr lang="en-US" sz="2400">
                  <a:solidFill>
                    <a:schemeClr val="bg1"/>
                  </a:solidFill>
                  <a:latin typeface="UTM Avo" panose="02040603050506020204" pitchFamily="18"/>
                  <a:cs typeface="Arial" pitchFamily="34" charset="0"/>
                </a:endParaRPr>
              </a:p>
            </p:txBody>
          </p:sp>
        </p:grpSp>
        <p:sp>
          <p:nvSpPr>
            <p:cNvPr id="45" name="TextBox 44">
              <a:extLst>
                <a:ext uri="{FF2B5EF4-FFF2-40B4-BE49-F238E27FC236}">
                  <a16:creationId xmlns:a16="http://schemas.microsoft.com/office/drawing/2014/main" id="{AF600698-0807-9E4D-B554-56495450BE57}"/>
                </a:ext>
              </a:extLst>
            </p:cNvPr>
            <p:cNvSpPr txBox="1"/>
            <p:nvPr/>
          </p:nvSpPr>
          <p:spPr>
            <a:xfrm>
              <a:off x="897027" y="1814145"/>
              <a:ext cx="8129726" cy="2400667"/>
            </a:xfrm>
            <a:prstGeom prst="rect">
              <a:avLst/>
            </a:prstGeom>
            <a:noFill/>
          </p:spPr>
          <p:txBody>
            <a:bodyPr wrap="square" rtlCol="0">
              <a:spAutoFit/>
            </a:bodyPr>
            <a:lstStyle/>
            <a:p>
              <a:pPr algn="just">
                <a:lnSpc>
                  <a:spcPct val="150000"/>
                </a:lnSpc>
              </a:pPr>
              <a:r>
                <a:rPr lang="en-US" sz="2400" dirty="0">
                  <a:solidFill>
                    <a:schemeClr val="bg1"/>
                  </a:solidFill>
                  <a:latin typeface="UTM Avo" panose="02040603050506020204" pitchFamily="18"/>
                  <a:cs typeface="Arial" pitchFamily="34" charset="0"/>
                </a:rPr>
                <a:t>Theo </a:t>
              </a:r>
              <a:r>
                <a:rPr lang="en-US" sz="2400" dirty="0" err="1">
                  <a:solidFill>
                    <a:schemeClr val="bg1"/>
                  </a:solidFill>
                  <a:latin typeface="UTM Avo" panose="02040603050506020204" pitchFamily="18"/>
                  <a:cs typeface="Arial" pitchFamily="34" charset="0"/>
                </a:rPr>
                <a:t>em</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trong</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bài</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có</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những</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từ</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nào</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được</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lặp</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đi</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lặp</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lại</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nhiều</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lần</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mục</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đích</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của</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việc</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lặp</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lại</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đó</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có</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ý</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nghĩa</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gì</a:t>
              </a:r>
              <a:r>
                <a:rPr lang="en-US" sz="2400" dirty="0">
                  <a:solidFill>
                    <a:schemeClr val="bg1"/>
                  </a:solidFill>
                  <a:latin typeface="UTM Avo" panose="02040603050506020204" pitchFamily="18"/>
                  <a:cs typeface="Arial" pitchFamily="34" charset="0"/>
                </a:rPr>
                <a:t>?</a:t>
              </a:r>
            </a:p>
          </p:txBody>
        </p:sp>
      </p:grpSp>
      <p:sp>
        <p:nvSpPr>
          <p:cNvPr id="48" name="Chevron 47">
            <a:extLst>
              <a:ext uri="{FF2B5EF4-FFF2-40B4-BE49-F238E27FC236}">
                <a16:creationId xmlns:a16="http://schemas.microsoft.com/office/drawing/2014/main" id="{3F662BBF-A383-D2ED-B0C6-F896E4CA4649}"/>
              </a:ext>
            </a:extLst>
          </p:cNvPr>
          <p:cNvSpPr/>
          <p:nvPr/>
        </p:nvSpPr>
        <p:spPr>
          <a:xfrm>
            <a:off x="5924043" y="2243751"/>
            <a:ext cx="2743200" cy="547116"/>
          </a:xfrm>
          <a:prstGeom prst="chevron">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UTM Avo" panose="02040603050506020204" pitchFamily="18"/>
                <a:cs typeface="Arial" pitchFamily="34" charset="0"/>
              </a:rPr>
              <a:t>Từ </a:t>
            </a:r>
            <a:r>
              <a:rPr lang="en-US" sz="2400" b="1">
                <a:solidFill>
                  <a:schemeClr val="bg1"/>
                </a:solidFill>
                <a:latin typeface="UTM Avo" panose="02040603050506020204" pitchFamily="18"/>
                <a:cs typeface="Arial" pitchFamily="34" charset="0"/>
              </a:rPr>
              <a:t>“thơm”</a:t>
            </a:r>
          </a:p>
        </p:txBody>
      </p:sp>
      <p:sp>
        <p:nvSpPr>
          <p:cNvPr id="51" name="Rectangle 50">
            <a:extLst>
              <a:ext uri="{FF2B5EF4-FFF2-40B4-BE49-F238E27FC236}">
                <a16:creationId xmlns:a16="http://schemas.microsoft.com/office/drawing/2014/main" id="{3E99C352-1DBD-E204-4F31-BF1CFFC24D3B}"/>
              </a:ext>
            </a:extLst>
          </p:cNvPr>
          <p:cNvSpPr/>
          <p:nvPr/>
        </p:nvSpPr>
        <p:spPr>
          <a:xfrm>
            <a:off x="5999970" y="2885583"/>
            <a:ext cx="5495106" cy="1675843"/>
          </a:xfrm>
          <a:prstGeom prst="rect">
            <a:avLst/>
          </a:prstGeom>
        </p:spPr>
        <p:txBody>
          <a:bodyPr wrap="square">
            <a:spAutoFit/>
          </a:bodyPr>
          <a:lstStyle/>
          <a:p>
            <a:pPr algn="just">
              <a:lnSpc>
                <a:spcPct val="150000"/>
              </a:lnSpc>
            </a:pPr>
            <a:r>
              <a:rPr lang="vi-VN" sz="2400" dirty="0">
                <a:solidFill>
                  <a:schemeClr val="bg1"/>
                </a:solidFill>
                <a:latin typeface="UTM Avo" panose="02040603050506020204" pitchFamily="18"/>
              </a:rPr>
              <a:t>“... mùi </a:t>
            </a:r>
            <a:r>
              <a:rPr lang="vi-VN" sz="2400" u="sng" dirty="0">
                <a:solidFill>
                  <a:srgbClr val="FF0000"/>
                </a:solidFill>
                <a:latin typeface="UTM Avo" panose="02040603050506020204" pitchFamily="18"/>
              </a:rPr>
              <a:t>thơm</a:t>
            </a:r>
            <a:r>
              <a:rPr lang="vi-VN" sz="2400" dirty="0">
                <a:solidFill>
                  <a:schemeClr val="bg1"/>
                </a:solidFill>
                <a:latin typeface="UTM Avo" panose="02040603050506020204" pitchFamily="18"/>
              </a:rPr>
              <a:t> từ đồng </a:t>
            </a:r>
            <a:r>
              <a:rPr lang="vi-VN" sz="2400" u="sng" dirty="0">
                <a:solidFill>
                  <a:srgbClr val="FF0000"/>
                </a:solidFill>
                <a:latin typeface="UTM Avo" panose="02040603050506020204" pitchFamily="18"/>
              </a:rPr>
              <a:t>thơm</a:t>
            </a:r>
            <a:r>
              <a:rPr lang="vi-VN" sz="2400" dirty="0">
                <a:solidFill>
                  <a:schemeClr val="bg1"/>
                </a:solidFill>
                <a:latin typeface="UTM Avo" panose="02040603050506020204" pitchFamily="18"/>
              </a:rPr>
              <a:t> vào, </a:t>
            </a:r>
            <a:r>
              <a:rPr lang="vi-VN" sz="2400" u="sng" dirty="0">
                <a:solidFill>
                  <a:srgbClr val="FF0000"/>
                </a:solidFill>
                <a:latin typeface="UTM Avo" panose="02040603050506020204" pitchFamily="18"/>
              </a:rPr>
              <a:t>thơm</a:t>
            </a:r>
            <a:r>
              <a:rPr lang="vi-VN" sz="2400" dirty="0">
                <a:solidFill>
                  <a:schemeClr val="bg1"/>
                </a:solidFill>
                <a:latin typeface="UTM Avo" panose="02040603050506020204" pitchFamily="18"/>
              </a:rPr>
              <a:t> trên đường làng, </a:t>
            </a:r>
            <a:r>
              <a:rPr lang="vi-VN" sz="2400" u="sng" dirty="0">
                <a:solidFill>
                  <a:srgbClr val="FF0000"/>
                </a:solidFill>
                <a:latin typeface="UTM Avo" panose="02040603050506020204" pitchFamily="18"/>
              </a:rPr>
              <a:t>thơm</a:t>
            </a:r>
            <a:r>
              <a:rPr lang="vi-VN" sz="2400" dirty="0">
                <a:solidFill>
                  <a:schemeClr val="bg1"/>
                </a:solidFill>
                <a:latin typeface="UTM Avo" panose="02040603050506020204" pitchFamily="18"/>
              </a:rPr>
              <a:t> ngoài sân đình, </a:t>
            </a:r>
            <a:r>
              <a:rPr lang="vi-VN" sz="2400" u="sng" dirty="0">
                <a:solidFill>
                  <a:srgbClr val="FF0000"/>
                </a:solidFill>
                <a:latin typeface="UTM Avo" panose="02040603050506020204" pitchFamily="18"/>
              </a:rPr>
              <a:t>thơm</a:t>
            </a:r>
            <a:r>
              <a:rPr lang="vi-VN" sz="2400" dirty="0">
                <a:solidFill>
                  <a:schemeClr val="bg1"/>
                </a:solidFill>
                <a:latin typeface="UTM Avo" panose="02040603050506020204" pitchFamily="18"/>
              </a:rPr>
              <a:t> trên các ngõ.”.</a:t>
            </a:r>
            <a:endParaRPr lang="en-US" sz="2400" dirty="0">
              <a:solidFill>
                <a:schemeClr val="bg1"/>
              </a:solidFill>
              <a:latin typeface="UTM Avo" panose="02040603050506020204" pitchFamily="18"/>
            </a:endParaRPr>
          </a:p>
        </p:txBody>
      </p:sp>
      <p:sp>
        <p:nvSpPr>
          <p:cNvPr id="52" name="Up Arrow Callout 51">
            <a:extLst>
              <a:ext uri="{FF2B5EF4-FFF2-40B4-BE49-F238E27FC236}">
                <a16:creationId xmlns:a16="http://schemas.microsoft.com/office/drawing/2014/main" id="{9F22D8AA-3207-958F-2851-D337A003D582}"/>
              </a:ext>
            </a:extLst>
          </p:cNvPr>
          <p:cNvSpPr/>
          <p:nvPr/>
        </p:nvSpPr>
        <p:spPr>
          <a:xfrm>
            <a:off x="6014128" y="4561426"/>
            <a:ext cx="5646958" cy="2299644"/>
          </a:xfrm>
          <a:prstGeom prst="upArrowCallout">
            <a:avLst>
              <a:gd name="adj1" fmla="val 16491"/>
              <a:gd name="adj2" fmla="val 17910"/>
              <a:gd name="adj3" fmla="val 25000"/>
              <a:gd name="adj4" fmla="val 71359"/>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a:solidFill>
                  <a:schemeClr val="bg1"/>
                </a:solidFill>
                <a:latin typeface="UTM Avo" panose="02040603050506020204" pitchFamily="18"/>
              </a:rPr>
              <a:t>N</a:t>
            </a:r>
            <a:r>
              <a:rPr lang="vi-VN" sz="2400" dirty="0">
                <a:solidFill>
                  <a:schemeClr val="bg1"/>
                </a:solidFill>
                <a:latin typeface="UTM Avo" panose="02040603050506020204" pitchFamily="18"/>
              </a:rPr>
              <a:t>hấn mạnh hương thơm tràn ngập, bao phủ không gian làng quê và ngày m</a:t>
            </a:r>
            <a:r>
              <a:rPr lang="en-US" sz="2400" dirty="0" err="1">
                <a:solidFill>
                  <a:schemeClr val="bg1"/>
                </a:solidFill>
                <a:latin typeface="UTM Avo" panose="02040603050506020204" pitchFamily="18"/>
                <a:cs typeface="Arial" pitchFamily="34" charset="0"/>
              </a:rPr>
              <a:t>ù</a:t>
            </a:r>
            <a:r>
              <a:rPr lang="vi-VN" sz="2400" dirty="0">
                <a:solidFill>
                  <a:schemeClr val="bg1"/>
                </a:solidFill>
                <a:latin typeface="UTM Avo" panose="02040603050506020204" pitchFamily="18"/>
              </a:rPr>
              <a:t>a</a:t>
            </a:r>
            <a:r>
              <a:rPr lang="en-US" sz="2400" dirty="0">
                <a:solidFill>
                  <a:schemeClr val="bg1"/>
                </a:solidFill>
                <a:latin typeface="UTM Avo" panose="02040603050506020204" pitchFamily="18"/>
              </a:rPr>
              <a:t>.</a:t>
            </a:r>
          </a:p>
        </p:txBody>
      </p:sp>
      <p:sp>
        <p:nvSpPr>
          <p:cNvPr id="5" name="Pentagon 1">
            <a:extLst>
              <a:ext uri="{FF2B5EF4-FFF2-40B4-BE49-F238E27FC236}">
                <a16:creationId xmlns:a16="http://schemas.microsoft.com/office/drawing/2014/main" id="{24A3EF09-92FD-3FD7-7D61-AE0942AA3BBC}"/>
              </a:ext>
            </a:extLst>
          </p:cNvPr>
          <p:cNvSpPr/>
          <p:nvPr/>
        </p:nvSpPr>
        <p:spPr>
          <a:xfrm>
            <a:off x="0" y="1649279"/>
            <a:ext cx="2285999" cy="594472"/>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UTM Avo" panose="02040603050506020204" pitchFamily="18"/>
                <a:cs typeface="Arial" pitchFamily="34" charset="0"/>
              </a:rPr>
              <a:t>2. Đọc hiểu</a:t>
            </a:r>
          </a:p>
        </p:txBody>
      </p:sp>
    </p:spTree>
    <p:extLst>
      <p:ext uri="{BB962C8B-B14F-4D97-AF65-F5344CB8AC3E}">
        <p14:creationId xmlns:p14="http://schemas.microsoft.com/office/powerpoint/2010/main" val="121394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wipe(down)">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wipe(up)">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randombar(horizontal)">
                                      <p:cBhvr>
                                        <p:cTn id="2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1" grpId="0"/>
      <p:bldP spid="5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ếng việt (3)">
            <a:extLst>
              <a:ext uri="{FF2B5EF4-FFF2-40B4-BE49-F238E27FC236}">
                <a16:creationId xmlns:a16="http://schemas.microsoft.com/office/drawing/2014/main" id="{27511C06-8F55-9F26-2819-FA5C68D8318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6413"/>
          </a:xfrm>
          <a:prstGeom prst="rect">
            <a:avLst/>
          </a:prstGeom>
        </p:spPr>
      </p:pic>
      <p:pic>
        <p:nvPicPr>
          <p:cNvPr id="2" name="Picture 1">
            <a:hlinkClick r:id="rId3"/>
            <a:extLst>
              <a:ext uri="{FF2B5EF4-FFF2-40B4-BE49-F238E27FC236}">
                <a16:creationId xmlns:a16="http://schemas.microsoft.com/office/drawing/2014/main" id="{B1BDC085-DEE6-4FCC-6E95-A4BE3711DCF6}"/>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1820456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ếng việt (15)">
            <a:extLst>
              <a:ext uri="{FF2B5EF4-FFF2-40B4-BE49-F238E27FC236}">
                <a16:creationId xmlns:a16="http://schemas.microsoft.com/office/drawing/2014/main" id="{0A7E8308-D327-94BA-57E4-12D0F69EE76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0413" cy="6858000"/>
          </a:xfrm>
          <a:prstGeom prst="rect">
            <a:avLst/>
          </a:prstGeom>
        </p:spPr>
      </p:pic>
      <p:grpSp>
        <p:nvGrpSpPr>
          <p:cNvPr id="4" name="Group 4">
            <a:extLst>
              <a:ext uri="{FF2B5EF4-FFF2-40B4-BE49-F238E27FC236}">
                <a16:creationId xmlns:a16="http://schemas.microsoft.com/office/drawing/2014/main" id="{175C33FF-60E5-217A-AD78-F8181E61EAF9}"/>
              </a:ext>
            </a:extLst>
          </p:cNvPr>
          <p:cNvGrpSpPr/>
          <p:nvPr/>
        </p:nvGrpSpPr>
        <p:grpSpPr>
          <a:xfrm>
            <a:off x="1322572" y="5042930"/>
            <a:ext cx="3239857" cy="1810319"/>
            <a:chOff x="0" y="0"/>
            <a:chExt cx="12729027" cy="5254554"/>
          </a:xfrm>
        </p:grpSpPr>
        <p:sp>
          <p:nvSpPr>
            <p:cNvPr id="6" name="AutoShape 5">
              <a:extLst>
                <a:ext uri="{FF2B5EF4-FFF2-40B4-BE49-F238E27FC236}">
                  <a16:creationId xmlns:a16="http://schemas.microsoft.com/office/drawing/2014/main" id="{964C3AAF-45B2-E681-42EC-E6DB50CA6D9C}"/>
                </a:ext>
              </a:extLst>
            </p:cNvPr>
            <p:cNvSpPr/>
            <p:nvPr/>
          </p:nvSpPr>
          <p:spPr>
            <a:xfrm>
              <a:off x="4659424" y="0"/>
              <a:ext cx="5014743" cy="2859844"/>
            </a:xfrm>
            <a:prstGeom prst="rect">
              <a:avLst/>
            </a:prstGeom>
            <a:solidFill>
              <a:srgbClr val="FFCE5C"/>
            </a:solidFill>
          </p:spPr>
          <p:txBody>
            <a:bodyPr/>
            <a:lstStyle/>
            <a:p>
              <a:endParaRPr lang="en-US" sz="800">
                <a:solidFill>
                  <a:schemeClr val="bg1"/>
                </a:solidFill>
                <a:latin typeface="UTM Avo" panose="02040603050506020204" pitchFamily="18"/>
              </a:endParaRPr>
            </a:p>
          </p:txBody>
        </p:sp>
        <p:pic>
          <p:nvPicPr>
            <p:cNvPr id="7" name="Picture 6">
              <a:extLst>
                <a:ext uri="{FF2B5EF4-FFF2-40B4-BE49-F238E27FC236}">
                  <a16:creationId xmlns:a16="http://schemas.microsoft.com/office/drawing/2014/main" id="{38061699-F9D8-300B-BEBB-9ADA63F9003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0" y="2603147"/>
              <a:ext cx="1304610" cy="2609220"/>
            </a:xfrm>
            <a:prstGeom prst="rect">
              <a:avLst/>
            </a:prstGeom>
          </p:spPr>
        </p:pic>
        <p:sp>
          <p:nvSpPr>
            <p:cNvPr id="8" name="AutoShape 7">
              <a:extLst>
                <a:ext uri="{FF2B5EF4-FFF2-40B4-BE49-F238E27FC236}">
                  <a16:creationId xmlns:a16="http://schemas.microsoft.com/office/drawing/2014/main" id="{F9BC5523-A6E9-F066-4B55-3C4AD7DAB512}"/>
                </a:ext>
              </a:extLst>
            </p:cNvPr>
            <p:cNvSpPr/>
            <p:nvPr/>
          </p:nvSpPr>
          <p:spPr>
            <a:xfrm>
              <a:off x="1288511" y="2603147"/>
              <a:ext cx="10225738" cy="2609220"/>
            </a:xfrm>
            <a:prstGeom prst="rect">
              <a:avLst/>
            </a:prstGeom>
            <a:solidFill>
              <a:srgbClr val="6BB9D4"/>
            </a:solidFill>
          </p:spPr>
          <p:txBody>
            <a:bodyPr/>
            <a:lstStyle/>
            <a:p>
              <a:endParaRPr lang="en-US" sz="800">
                <a:solidFill>
                  <a:schemeClr val="bg1"/>
                </a:solidFill>
                <a:latin typeface="UTM Avo" panose="02040603050506020204" pitchFamily="18"/>
              </a:endParaRPr>
            </a:p>
          </p:txBody>
        </p:sp>
        <p:pic>
          <p:nvPicPr>
            <p:cNvPr id="13" name="Picture 8">
              <a:extLst>
                <a:ext uri="{FF2B5EF4-FFF2-40B4-BE49-F238E27FC236}">
                  <a16:creationId xmlns:a16="http://schemas.microsoft.com/office/drawing/2014/main" id="{6BF69AA9-B488-CEC6-817D-D73A93A3545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3462868" y="0"/>
              <a:ext cx="1309991" cy="2619983"/>
            </a:xfrm>
            <a:prstGeom prst="rect">
              <a:avLst/>
            </a:prstGeom>
          </p:spPr>
        </p:pic>
        <p:pic>
          <p:nvPicPr>
            <p:cNvPr id="14" name="Picture 9">
              <a:extLst>
                <a:ext uri="{FF2B5EF4-FFF2-40B4-BE49-F238E27FC236}">
                  <a16:creationId xmlns:a16="http://schemas.microsoft.com/office/drawing/2014/main" id="{AF2E64FE-C143-94DA-3929-A1265A92086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192792" y="1171283"/>
              <a:ext cx="4098173" cy="4083270"/>
            </a:xfrm>
            <a:prstGeom prst="rect">
              <a:avLst/>
            </a:prstGeom>
          </p:spPr>
        </p:pic>
        <p:pic>
          <p:nvPicPr>
            <p:cNvPr id="15" name="Picture 10">
              <a:extLst>
                <a:ext uri="{FF2B5EF4-FFF2-40B4-BE49-F238E27FC236}">
                  <a16:creationId xmlns:a16="http://schemas.microsoft.com/office/drawing/2014/main" id="{A6E89FD1-F64C-6D76-B9DC-19E8F2BD5C4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r="1063" b="19705"/>
            <a:stretch>
              <a:fillRect/>
            </a:stretch>
          </p:blipFill>
          <p:spPr>
            <a:xfrm>
              <a:off x="1132326" y="3558865"/>
              <a:ext cx="5543404" cy="1668334"/>
            </a:xfrm>
            <a:prstGeom prst="rect">
              <a:avLst/>
            </a:prstGeom>
          </p:spPr>
        </p:pic>
        <p:pic>
          <p:nvPicPr>
            <p:cNvPr id="16" name="Picture 11">
              <a:extLst>
                <a:ext uri="{FF2B5EF4-FFF2-40B4-BE49-F238E27FC236}">
                  <a16:creationId xmlns:a16="http://schemas.microsoft.com/office/drawing/2014/main" id="{F71EE01B-5525-CDF8-71BC-A327D21CF06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738812" y="650455"/>
              <a:ext cx="3088427" cy="3037890"/>
            </a:xfrm>
            <a:prstGeom prst="rect">
              <a:avLst/>
            </a:prstGeom>
          </p:spPr>
        </p:pic>
        <p:pic>
          <p:nvPicPr>
            <p:cNvPr id="18" name="Picture 12">
              <a:extLst>
                <a:ext uri="{FF2B5EF4-FFF2-40B4-BE49-F238E27FC236}">
                  <a16:creationId xmlns:a16="http://schemas.microsoft.com/office/drawing/2014/main" id="{99B2471F-2A9D-D3C9-2885-4798A741F56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462868" y="749549"/>
              <a:ext cx="2973460" cy="1075852"/>
            </a:xfrm>
            <a:prstGeom prst="rect">
              <a:avLst/>
            </a:prstGeom>
          </p:spPr>
        </p:pic>
        <p:pic>
          <p:nvPicPr>
            <p:cNvPr id="19" name="Picture 13">
              <a:extLst>
                <a:ext uri="{FF2B5EF4-FFF2-40B4-BE49-F238E27FC236}">
                  <a16:creationId xmlns:a16="http://schemas.microsoft.com/office/drawing/2014/main" id="{9A78B82B-9AEB-48D9-97E4-28311D9DA0B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flipH="1">
              <a:off x="9640860" y="0"/>
              <a:ext cx="1309991" cy="2619983"/>
            </a:xfrm>
            <a:prstGeom prst="rect">
              <a:avLst/>
            </a:prstGeom>
          </p:spPr>
        </p:pic>
        <p:pic>
          <p:nvPicPr>
            <p:cNvPr id="25" name="Picture 14">
              <a:extLst>
                <a:ext uri="{FF2B5EF4-FFF2-40B4-BE49-F238E27FC236}">
                  <a16:creationId xmlns:a16="http://schemas.microsoft.com/office/drawing/2014/main" id="{61B30444-4E39-204E-24D7-76DEB7587E4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859655" y="1581926"/>
              <a:ext cx="3247339" cy="1174946"/>
            </a:xfrm>
            <a:prstGeom prst="rect">
              <a:avLst/>
            </a:prstGeom>
          </p:spPr>
        </p:pic>
        <p:pic>
          <p:nvPicPr>
            <p:cNvPr id="26" name="Picture 15">
              <a:extLst>
                <a:ext uri="{FF2B5EF4-FFF2-40B4-BE49-F238E27FC236}">
                  <a16:creationId xmlns:a16="http://schemas.microsoft.com/office/drawing/2014/main" id="{A40AC3BE-ACCA-1BA8-18D8-5E1C604C5EF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flipH="1">
              <a:off x="11424417" y="2603147"/>
              <a:ext cx="1304610" cy="2609220"/>
            </a:xfrm>
            <a:prstGeom prst="rect">
              <a:avLst/>
            </a:prstGeom>
          </p:spPr>
        </p:pic>
        <p:pic>
          <p:nvPicPr>
            <p:cNvPr id="39" name="Picture 16">
              <a:extLst>
                <a:ext uri="{FF2B5EF4-FFF2-40B4-BE49-F238E27FC236}">
                  <a16:creationId xmlns:a16="http://schemas.microsoft.com/office/drawing/2014/main" id="{D2FC0D5C-43BD-F091-7F72-55156F97059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070643" y="2768674"/>
              <a:ext cx="4529330" cy="2470543"/>
            </a:xfrm>
            <a:prstGeom prst="rect">
              <a:avLst/>
            </a:prstGeom>
          </p:spPr>
        </p:pic>
        <p:pic>
          <p:nvPicPr>
            <p:cNvPr id="40" name="Picture 17">
              <a:extLst>
                <a:ext uri="{FF2B5EF4-FFF2-40B4-BE49-F238E27FC236}">
                  <a16:creationId xmlns:a16="http://schemas.microsoft.com/office/drawing/2014/main" id="{408D1DC9-CFC1-AD15-0A17-02E20721D8D6}"/>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450208" y="3397025"/>
              <a:ext cx="1412666" cy="1815342"/>
            </a:xfrm>
            <a:prstGeom prst="rect">
              <a:avLst/>
            </a:prstGeom>
          </p:spPr>
        </p:pic>
        <p:pic>
          <p:nvPicPr>
            <p:cNvPr id="41" name="Picture 18">
              <a:extLst>
                <a:ext uri="{FF2B5EF4-FFF2-40B4-BE49-F238E27FC236}">
                  <a16:creationId xmlns:a16="http://schemas.microsoft.com/office/drawing/2014/main" id="{B91481C1-7A32-BBFC-7584-67B3959C391F}"/>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flipH="1">
              <a:off x="6675730" y="3212919"/>
              <a:ext cx="1300126" cy="2014280"/>
            </a:xfrm>
            <a:prstGeom prst="rect">
              <a:avLst/>
            </a:prstGeom>
          </p:spPr>
        </p:pic>
        <p:pic>
          <p:nvPicPr>
            <p:cNvPr id="42" name="Picture 19">
              <a:extLst>
                <a:ext uri="{FF2B5EF4-FFF2-40B4-BE49-F238E27FC236}">
                  <a16:creationId xmlns:a16="http://schemas.microsoft.com/office/drawing/2014/main" id="{04A1E6F4-54D8-8C88-17EC-B96E40E75C6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7571324" y="2310282"/>
              <a:ext cx="1890495" cy="2928936"/>
            </a:xfrm>
            <a:prstGeom prst="rect">
              <a:avLst/>
            </a:prstGeom>
          </p:spPr>
        </p:pic>
      </p:grpSp>
      <p:grpSp>
        <p:nvGrpSpPr>
          <p:cNvPr id="43" name="Group 42">
            <a:extLst>
              <a:ext uri="{FF2B5EF4-FFF2-40B4-BE49-F238E27FC236}">
                <a16:creationId xmlns:a16="http://schemas.microsoft.com/office/drawing/2014/main" id="{A3C39CBF-85E1-BD9C-E12E-8AD10B0CB18F}"/>
              </a:ext>
            </a:extLst>
          </p:cNvPr>
          <p:cNvGrpSpPr/>
          <p:nvPr/>
        </p:nvGrpSpPr>
        <p:grpSpPr>
          <a:xfrm>
            <a:off x="214468" y="2433946"/>
            <a:ext cx="5495107" cy="3241378"/>
            <a:chOff x="603162" y="1731363"/>
            <a:chExt cx="8915400" cy="3489697"/>
          </a:xfrm>
        </p:grpSpPr>
        <p:grpSp>
          <p:nvGrpSpPr>
            <p:cNvPr id="44" name="Group 43">
              <a:extLst>
                <a:ext uri="{FF2B5EF4-FFF2-40B4-BE49-F238E27FC236}">
                  <a16:creationId xmlns:a16="http://schemas.microsoft.com/office/drawing/2014/main" id="{B8A7B9DF-8257-77B2-C71B-BAA0E2669EFC}"/>
                </a:ext>
              </a:extLst>
            </p:cNvPr>
            <p:cNvGrpSpPr/>
            <p:nvPr/>
          </p:nvGrpSpPr>
          <p:grpSpPr>
            <a:xfrm>
              <a:off x="603162" y="1731363"/>
              <a:ext cx="8915400" cy="2776703"/>
              <a:chOff x="990600" y="1731363"/>
              <a:chExt cx="8915400" cy="2776703"/>
            </a:xfrm>
          </p:grpSpPr>
          <p:sp>
            <p:nvSpPr>
              <p:cNvPr id="46" name="Snip Single Corner Rectangle 45">
                <a:extLst>
                  <a:ext uri="{FF2B5EF4-FFF2-40B4-BE49-F238E27FC236}">
                    <a16:creationId xmlns:a16="http://schemas.microsoft.com/office/drawing/2014/main" id="{256B1718-75ED-5172-D749-2112C1C9EB0B}"/>
                  </a:ext>
                </a:extLst>
              </p:cNvPr>
              <p:cNvSpPr/>
              <p:nvPr/>
            </p:nvSpPr>
            <p:spPr>
              <a:xfrm>
                <a:off x="990600" y="1731363"/>
                <a:ext cx="8915400" cy="2776703"/>
              </a:xfrm>
              <a:prstGeom prst="snip1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400">
                  <a:solidFill>
                    <a:schemeClr val="bg1"/>
                  </a:solidFill>
                  <a:latin typeface="UTM Avo" panose="02040603050506020204" pitchFamily="18"/>
                  <a:cs typeface="Arial" pitchFamily="34" charset="0"/>
                </a:endParaRPr>
              </a:p>
            </p:txBody>
          </p:sp>
          <p:sp>
            <p:nvSpPr>
              <p:cNvPr id="47" name="Rectangle 46">
                <a:extLst>
                  <a:ext uri="{FF2B5EF4-FFF2-40B4-BE49-F238E27FC236}">
                    <a16:creationId xmlns:a16="http://schemas.microsoft.com/office/drawing/2014/main" id="{A6D70386-4B45-E416-7DC1-82A7BF3902FF}"/>
                  </a:ext>
                </a:extLst>
              </p:cNvPr>
              <p:cNvSpPr/>
              <p:nvPr/>
            </p:nvSpPr>
            <p:spPr>
              <a:xfrm>
                <a:off x="1232062" y="1829405"/>
                <a:ext cx="8369138" cy="866775"/>
              </a:xfrm>
              <a:prstGeom prst="rect">
                <a:avLst/>
              </a:prstGeom>
            </p:spPr>
            <p:txBody>
              <a:bodyPr wrap="square">
                <a:spAutoFit/>
              </a:bodyPr>
              <a:lstStyle/>
              <a:p>
                <a:pPr algn="ctr">
                  <a:lnSpc>
                    <a:spcPct val="150000"/>
                  </a:lnSpc>
                </a:pPr>
                <a:endParaRPr lang="en-US" sz="2400">
                  <a:solidFill>
                    <a:schemeClr val="bg1"/>
                  </a:solidFill>
                  <a:latin typeface="UTM Avo" panose="02040603050506020204" pitchFamily="18"/>
                  <a:cs typeface="Arial" pitchFamily="34" charset="0"/>
                </a:endParaRPr>
              </a:p>
            </p:txBody>
          </p:sp>
        </p:grpSp>
        <p:sp>
          <p:nvSpPr>
            <p:cNvPr id="45" name="TextBox 44">
              <a:extLst>
                <a:ext uri="{FF2B5EF4-FFF2-40B4-BE49-F238E27FC236}">
                  <a16:creationId xmlns:a16="http://schemas.microsoft.com/office/drawing/2014/main" id="{AF600698-0807-9E4D-B554-56495450BE57}"/>
                </a:ext>
              </a:extLst>
            </p:cNvPr>
            <p:cNvSpPr txBox="1"/>
            <p:nvPr/>
          </p:nvSpPr>
          <p:spPr>
            <a:xfrm>
              <a:off x="731848" y="1876298"/>
              <a:ext cx="8594689" cy="3344762"/>
            </a:xfrm>
            <a:prstGeom prst="rect">
              <a:avLst/>
            </a:prstGeom>
            <a:noFill/>
          </p:spPr>
          <p:txBody>
            <a:bodyPr wrap="square" rtlCol="0">
              <a:spAutoFit/>
            </a:bodyPr>
            <a:lstStyle/>
            <a:p>
              <a:pPr algn="just">
                <a:lnSpc>
                  <a:spcPct val="150000"/>
                </a:lnSpc>
              </a:pPr>
              <a:r>
                <a:rPr lang="en-US" sz="2400" dirty="0">
                  <a:solidFill>
                    <a:schemeClr val="bg1"/>
                  </a:solidFill>
                  <a:latin typeface="UTM Avo" panose="02040603050506020204" pitchFamily="18"/>
                  <a:cs typeface="Arial" pitchFamily="34" charset="0"/>
                </a:rPr>
                <a:t>Theo </a:t>
              </a:r>
              <a:r>
                <a:rPr lang="en-US" sz="2400" dirty="0" err="1">
                  <a:solidFill>
                    <a:schemeClr val="bg1"/>
                  </a:solidFill>
                  <a:latin typeface="UTM Avo" panose="02040603050506020204" pitchFamily="18"/>
                  <a:cs typeface="Arial" pitchFamily="34" charset="0"/>
                </a:rPr>
                <a:t>em</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trong</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bài</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có</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những</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từ</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nào</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được</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lặp</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đi</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lặp</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lại</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nhiều</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lần</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mục</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đích</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của</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việc</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lặp</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lại</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đó</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có</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ý</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nghĩa</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gì</a:t>
              </a:r>
              <a:r>
                <a:rPr lang="en-US" sz="2400" dirty="0">
                  <a:solidFill>
                    <a:schemeClr val="bg1"/>
                  </a:solidFill>
                  <a:latin typeface="UTM Avo" panose="02040603050506020204" pitchFamily="18"/>
                  <a:cs typeface="Arial" pitchFamily="34" charset="0"/>
                </a:rPr>
                <a:t>?</a:t>
              </a:r>
            </a:p>
          </p:txBody>
        </p:sp>
      </p:grpSp>
      <p:sp>
        <p:nvSpPr>
          <p:cNvPr id="48" name="Chevron 47">
            <a:extLst>
              <a:ext uri="{FF2B5EF4-FFF2-40B4-BE49-F238E27FC236}">
                <a16:creationId xmlns:a16="http://schemas.microsoft.com/office/drawing/2014/main" id="{3F662BBF-A383-D2ED-B0C6-F896E4CA4649}"/>
              </a:ext>
            </a:extLst>
          </p:cNvPr>
          <p:cNvSpPr/>
          <p:nvPr/>
        </p:nvSpPr>
        <p:spPr>
          <a:xfrm>
            <a:off x="5924043" y="2243751"/>
            <a:ext cx="2743200" cy="547116"/>
          </a:xfrm>
          <a:prstGeom prst="chevron">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latin typeface="UTM Avo" panose="02040603050506020204" pitchFamily="18"/>
                <a:cs typeface="Arial" pitchFamily="34" charset="0"/>
              </a:rPr>
              <a:t>Từ</a:t>
            </a:r>
            <a:r>
              <a:rPr lang="en-US" sz="2400" dirty="0">
                <a:solidFill>
                  <a:schemeClr val="bg1"/>
                </a:solidFill>
                <a:latin typeface="UTM Avo" panose="02040603050506020204" pitchFamily="18"/>
                <a:cs typeface="Arial" pitchFamily="34" charset="0"/>
              </a:rPr>
              <a:t> </a:t>
            </a:r>
            <a:r>
              <a:rPr lang="en-US" sz="2400" b="1" dirty="0">
                <a:solidFill>
                  <a:schemeClr val="bg1"/>
                </a:solidFill>
                <a:latin typeface="UTM Avo" panose="02040603050506020204" pitchFamily="18"/>
                <a:cs typeface="Arial" pitchFamily="34" charset="0"/>
              </a:rPr>
              <a:t>“</a:t>
            </a:r>
            <a:r>
              <a:rPr lang="en-US" sz="2400" b="1" dirty="0" err="1">
                <a:solidFill>
                  <a:schemeClr val="bg1"/>
                </a:solidFill>
                <a:latin typeface="UTM Avo" panose="02040603050506020204" pitchFamily="18"/>
                <a:cs typeface="Arial" pitchFamily="34" charset="0"/>
              </a:rPr>
              <a:t>hương</a:t>
            </a:r>
            <a:r>
              <a:rPr lang="en-US" sz="2400" b="1" dirty="0">
                <a:solidFill>
                  <a:schemeClr val="bg1"/>
                </a:solidFill>
                <a:latin typeface="UTM Avo" panose="02040603050506020204" pitchFamily="18"/>
                <a:cs typeface="Arial" pitchFamily="34" charset="0"/>
              </a:rPr>
              <a:t>”</a:t>
            </a:r>
          </a:p>
        </p:txBody>
      </p:sp>
      <p:sp>
        <p:nvSpPr>
          <p:cNvPr id="51" name="Rectangle 50">
            <a:extLst>
              <a:ext uri="{FF2B5EF4-FFF2-40B4-BE49-F238E27FC236}">
                <a16:creationId xmlns:a16="http://schemas.microsoft.com/office/drawing/2014/main" id="{3E99C352-1DBD-E204-4F31-BF1CFFC24D3B}"/>
              </a:ext>
            </a:extLst>
          </p:cNvPr>
          <p:cNvSpPr/>
          <p:nvPr/>
        </p:nvSpPr>
        <p:spPr>
          <a:xfrm>
            <a:off x="5997780" y="2976508"/>
            <a:ext cx="5495106" cy="1140697"/>
          </a:xfrm>
          <a:prstGeom prst="rect">
            <a:avLst/>
          </a:prstGeom>
        </p:spPr>
        <p:txBody>
          <a:bodyPr wrap="square">
            <a:spAutoFit/>
          </a:bodyPr>
          <a:lstStyle/>
          <a:p>
            <a:pPr lvl="0" algn="just" defTabSz="609630">
              <a:lnSpc>
                <a:spcPct val="150000"/>
              </a:lnSpc>
            </a:pPr>
            <a:r>
              <a:rPr lang="en-US" sz="2400" dirty="0">
                <a:solidFill>
                  <a:prstClr val="black"/>
                </a:solidFill>
                <a:latin typeface="UTM Avo" panose="02040603050506020204" pitchFamily="18"/>
              </a:rPr>
              <a:t>“</a:t>
            </a:r>
            <a:r>
              <a:rPr lang="vi-VN" sz="2400" dirty="0">
                <a:solidFill>
                  <a:prstClr val="black"/>
                </a:solidFill>
                <a:latin typeface="UTM Avo" panose="02040603050506020204" pitchFamily="18"/>
              </a:rPr>
              <a:t>Đó là </a:t>
            </a:r>
            <a:r>
              <a:rPr lang="vi-VN" sz="2400" u="sng" dirty="0">
                <a:solidFill>
                  <a:srgbClr val="FF0000"/>
                </a:solidFill>
                <a:latin typeface="UTM Avo" panose="02040603050506020204" pitchFamily="18"/>
              </a:rPr>
              <a:t>hương</a:t>
            </a:r>
            <a:r>
              <a:rPr lang="vi-VN" sz="2400" dirty="0">
                <a:solidFill>
                  <a:prstClr val="black"/>
                </a:solidFill>
                <a:latin typeface="UTM Avo" panose="02040603050506020204" pitchFamily="18"/>
              </a:rPr>
              <a:t> cốm, </a:t>
            </a:r>
            <a:r>
              <a:rPr lang="vi-VN" sz="2400" u="sng" dirty="0">
                <a:solidFill>
                  <a:srgbClr val="FF0000"/>
                </a:solidFill>
                <a:latin typeface="UTM Avo" panose="02040603050506020204" pitchFamily="18"/>
              </a:rPr>
              <a:t>hương</a:t>
            </a:r>
            <a:r>
              <a:rPr lang="vi-VN" sz="2400" dirty="0">
                <a:solidFill>
                  <a:prstClr val="black"/>
                </a:solidFill>
                <a:latin typeface="UTM Avo" panose="02040603050506020204" pitchFamily="18"/>
              </a:rPr>
              <a:t> lúa, </a:t>
            </a:r>
            <a:r>
              <a:rPr lang="vi-VN" sz="2400" u="sng" dirty="0">
                <a:solidFill>
                  <a:srgbClr val="FF0000"/>
                </a:solidFill>
                <a:latin typeface="UTM Avo" panose="02040603050506020204" pitchFamily="18"/>
              </a:rPr>
              <a:t>hương</a:t>
            </a:r>
            <a:r>
              <a:rPr lang="vi-VN" sz="2400" dirty="0">
                <a:solidFill>
                  <a:prstClr val="black"/>
                </a:solidFill>
                <a:latin typeface="UTM Avo" panose="02040603050506020204" pitchFamily="18"/>
              </a:rPr>
              <a:t> rơm rạ”</a:t>
            </a:r>
            <a:endParaRPr lang="en-US" sz="2400" dirty="0">
              <a:solidFill>
                <a:prstClr val="black"/>
              </a:solidFill>
              <a:latin typeface="UTM Avo" panose="02040603050506020204" pitchFamily="18"/>
            </a:endParaRPr>
          </a:p>
        </p:txBody>
      </p:sp>
      <p:sp>
        <p:nvSpPr>
          <p:cNvPr id="52" name="Up Arrow Callout 51">
            <a:extLst>
              <a:ext uri="{FF2B5EF4-FFF2-40B4-BE49-F238E27FC236}">
                <a16:creationId xmlns:a16="http://schemas.microsoft.com/office/drawing/2014/main" id="{9F22D8AA-3207-958F-2851-D337A003D582}"/>
              </a:ext>
            </a:extLst>
          </p:cNvPr>
          <p:cNvSpPr/>
          <p:nvPr/>
        </p:nvSpPr>
        <p:spPr>
          <a:xfrm>
            <a:off x="5997780" y="4117205"/>
            <a:ext cx="5646958" cy="2299644"/>
          </a:xfrm>
          <a:prstGeom prst="upArrowCallout">
            <a:avLst>
              <a:gd name="adj1" fmla="val 16491"/>
              <a:gd name="adj2" fmla="val 17910"/>
              <a:gd name="adj3" fmla="val 25000"/>
              <a:gd name="adj4" fmla="val 71359"/>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a:solidFill>
                  <a:schemeClr val="bg1"/>
                </a:solidFill>
                <a:latin typeface="UTM Avo" panose="02040603050506020204" pitchFamily="18"/>
              </a:rPr>
              <a:t>N</a:t>
            </a:r>
            <a:r>
              <a:rPr lang="vi-VN" sz="2400" dirty="0">
                <a:solidFill>
                  <a:schemeClr val="bg1"/>
                </a:solidFill>
                <a:latin typeface="UTM Avo" panose="02040603050506020204" pitchFamily="18"/>
              </a:rPr>
              <a:t>hấn mạnh khi liệt kê các mùi thơm của làng mạc ngày mùa, hương từ cây lúa</a:t>
            </a:r>
            <a:r>
              <a:rPr lang="en-US" sz="2400" dirty="0">
                <a:solidFill>
                  <a:schemeClr val="bg1"/>
                </a:solidFill>
                <a:latin typeface="UTM Avo" panose="02040603050506020204" pitchFamily="18"/>
              </a:rPr>
              <a:t>.</a:t>
            </a:r>
          </a:p>
        </p:txBody>
      </p:sp>
      <p:sp>
        <p:nvSpPr>
          <p:cNvPr id="5" name="Pentagon 1">
            <a:extLst>
              <a:ext uri="{FF2B5EF4-FFF2-40B4-BE49-F238E27FC236}">
                <a16:creationId xmlns:a16="http://schemas.microsoft.com/office/drawing/2014/main" id="{16121081-D18E-D99D-990C-2A043CD5A072}"/>
              </a:ext>
            </a:extLst>
          </p:cNvPr>
          <p:cNvSpPr/>
          <p:nvPr/>
        </p:nvSpPr>
        <p:spPr>
          <a:xfrm>
            <a:off x="0" y="1649279"/>
            <a:ext cx="2285999" cy="594472"/>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UTM Avo" panose="02040603050506020204" pitchFamily="18"/>
                <a:cs typeface="Arial" pitchFamily="34" charset="0"/>
              </a:rPr>
              <a:t>2. Đọc hiểu</a:t>
            </a:r>
          </a:p>
        </p:txBody>
      </p:sp>
    </p:spTree>
    <p:extLst>
      <p:ext uri="{BB962C8B-B14F-4D97-AF65-F5344CB8AC3E}">
        <p14:creationId xmlns:p14="http://schemas.microsoft.com/office/powerpoint/2010/main" val="212975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wipe(up)">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randombar(horizontal)">
                                      <p:cBhvr>
                                        <p:cTn id="1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1" grpId="0"/>
      <p:bldP spid="5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ếng việt (15)">
            <a:extLst>
              <a:ext uri="{FF2B5EF4-FFF2-40B4-BE49-F238E27FC236}">
                <a16:creationId xmlns:a16="http://schemas.microsoft.com/office/drawing/2014/main" id="{0A7E8308-D327-94BA-57E4-12D0F69EE76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0413" cy="6858000"/>
          </a:xfrm>
          <a:prstGeom prst="rect">
            <a:avLst/>
          </a:prstGeom>
        </p:spPr>
      </p:pic>
      <p:pic>
        <p:nvPicPr>
          <p:cNvPr id="5" name="Picture 6">
            <a:extLst>
              <a:ext uri="{FF2B5EF4-FFF2-40B4-BE49-F238E27FC236}">
                <a16:creationId xmlns:a16="http://schemas.microsoft.com/office/drawing/2014/main" id="{B722B019-E00A-7075-C9D7-57CA8EBC07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52143" y="3930768"/>
            <a:ext cx="1564355" cy="2812145"/>
          </a:xfrm>
          <a:prstGeom prst="rect">
            <a:avLst/>
          </a:prstGeom>
        </p:spPr>
      </p:pic>
      <p:pic>
        <p:nvPicPr>
          <p:cNvPr id="9" name="Picture 7">
            <a:extLst>
              <a:ext uri="{FF2B5EF4-FFF2-40B4-BE49-F238E27FC236}">
                <a16:creationId xmlns:a16="http://schemas.microsoft.com/office/drawing/2014/main" id="{2B9F5CCD-62DF-FEDE-763F-2D18DB12F2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5205" y="4965443"/>
            <a:ext cx="1635290" cy="1845256"/>
          </a:xfrm>
          <a:prstGeom prst="rect">
            <a:avLst/>
          </a:prstGeom>
        </p:spPr>
      </p:pic>
      <p:pic>
        <p:nvPicPr>
          <p:cNvPr id="10" name="Picture 8">
            <a:extLst>
              <a:ext uri="{FF2B5EF4-FFF2-40B4-BE49-F238E27FC236}">
                <a16:creationId xmlns:a16="http://schemas.microsoft.com/office/drawing/2014/main" id="{4411284F-7AC0-FFB1-F665-6B6FB5C0974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5425339"/>
            <a:ext cx="1390416" cy="1385360"/>
          </a:xfrm>
          <a:prstGeom prst="rect">
            <a:avLst/>
          </a:prstGeom>
        </p:spPr>
      </p:pic>
      <p:pic>
        <p:nvPicPr>
          <p:cNvPr id="11" name="Picture 9">
            <a:extLst>
              <a:ext uri="{FF2B5EF4-FFF2-40B4-BE49-F238E27FC236}">
                <a16:creationId xmlns:a16="http://schemas.microsoft.com/office/drawing/2014/main" id="{0762C1C8-E612-5FF9-F2A8-9D2F59422DF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r="1063" b="19705"/>
          <a:stretch>
            <a:fillRect/>
          </a:stretch>
        </p:blipFill>
        <p:spPr>
          <a:xfrm>
            <a:off x="2974180" y="6251380"/>
            <a:ext cx="2015629" cy="606620"/>
          </a:xfrm>
          <a:prstGeom prst="rect">
            <a:avLst/>
          </a:prstGeom>
        </p:spPr>
      </p:pic>
      <p:pic>
        <p:nvPicPr>
          <p:cNvPr id="12" name="Picture 10">
            <a:extLst>
              <a:ext uri="{FF2B5EF4-FFF2-40B4-BE49-F238E27FC236}">
                <a16:creationId xmlns:a16="http://schemas.microsoft.com/office/drawing/2014/main" id="{4F8A5973-65A2-BA81-4899-7A41BC981C3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41162" y="1842792"/>
            <a:ext cx="1057182" cy="1039883"/>
          </a:xfrm>
          <a:prstGeom prst="rect">
            <a:avLst/>
          </a:prstGeom>
        </p:spPr>
      </p:pic>
      <p:pic>
        <p:nvPicPr>
          <p:cNvPr id="17" name="Picture 11">
            <a:extLst>
              <a:ext uri="{FF2B5EF4-FFF2-40B4-BE49-F238E27FC236}">
                <a16:creationId xmlns:a16="http://schemas.microsoft.com/office/drawing/2014/main" id="{6AAE0297-7CA5-805E-F528-3B37C50F240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09839" y="2905555"/>
            <a:ext cx="1490649" cy="539344"/>
          </a:xfrm>
          <a:prstGeom prst="rect">
            <a:avLst/>
          </a:prstGeom>
        </p:spPr>
      </p:pic>
      <p:pic>
        <p:nvPicPr>
          <p:cNvPr id="20" name="Picture 12">
            <a:extLst>
              <a:ext uri="{FF2B5EF4-FFF2-40B4-BE49-F238E27FC236}">
                <a16:creationId xmlns:a16="http://schemas.microsoft.com/office/drawing/2014/main" id="{6B717D01-6B38-DD06-5E37-AB879980FAD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198630" y="5983531"/>
            <a:ext cx="1514869" cy="826292"/>
          </a:xfrm>
          <a:prstGeom prst="rect">
            <a:avLst/>
          </a:prstGeom>
        </p:spPr>
      </p:pic>
      <p:pic>
        <p:nvPicPr>
          <p:cNvPr id="21" name="Picture 13">
            <a:extLst>
              <a:ext uri="{FF2B5EF4-FFF2-40B4-BE49-F238E27FC236}">
                <a16:creationId xmlns:a16="http://schemas.microsoft.com/office/drawing/2014/main" id="{64749A0A-9D56-9FC0-D34B-96E9BCDFAD6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flipH="1">
            <a:off x="247727" y="3454361"/>
            <a:ext cx="1010091" cy="1564930"/>
          </a:xfrm>
          <a:prstGeom prst="rect">
            <a:avLst/>
          </a:prstGeom>
        </p:spPr>
      </p:pic>
      <p:pic>
        <p:nvPicPr>
          <p:cNvPr id="22" name="Picture 13">
            <a:extLst>
              <a:ext uri="{FF2B5EF4-FFF2-40B4-BE49-F238E27FC236}">
                <a16:creationId xmlns:a16="http://schemas.microsoft.com/office/drawing/2014/main" id="{9A51EDDA-6E9F-7E3E-7513-FFDC9C8E12A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flipH="1">
            <a:off x="706667" y="3977210"/>
            <a:ext cx="706435" cy="1094477"/>
          </a:xfrm>
          <a:prstGeom prst="rect">
            <a:avLst/>
          </a:prstGeom>
        </p:spPr>
      </p:pic>
      <p:sp>
        <p:nvSpPr>
          <p:cNvPr id="31" name="TextBox 30">
            <a:extLst>
              <a:ext uri="{FF2B5EF4-FFF2-40B4-BE49-F238E27FC236}">
                <a16:creationId xmlns:a16="http://schemas.microsoft.com/office/drawing/2014/main" id="{9066856D-92E6-F05D-8511-D8254B3634C6}"/>
              </a:ext>
            </a:extLst>
          </p:cNvPr>
          <p:cNvSpPr txBox="1"/>
          <p:nvPr/>
        </p:nvSpPr>
        <p:spPr>
          <a:xfrm>
            <a:off x="4736592" y="2460703"/>
            <a:ext cx="5227713" cy="461665"/>
          </a:xfrm>
          <a:prstGeom prst="rect">
            <a:avLst/>
          </a:prstGeom>
          <a:noFill/>
        </p:spPr>
        <p:txBody>
          <a:bodyPr wrap="none" rtlCol="0">
            <a:spAutoFit/>
          </a:bodyPr>
          <a:lstStyle/>
          <a:p>
            <a:pPr defTabSz="609630"/>
            <a:r>
              <a:rPr lang="en-US" sz="2400" b="1">
                <a:solidFill>
                  <a:srgbClr val="4BACC6">
                    <a:lumMod val="50000"/>
                  </a:srgbClr>
                </a:solidFill>
                <a:latin typeface="UTM Avo" panose="02040603050506020204" pitchFamily="18"/>
                <a:cs typeface="Arial" pitchFamily="34" charset="0"/>
              </a:rPr>
              <a:t>Tìm hiểu các từ gợi tả, gợi cảm:</a:t>
            </a:r>
          </a:p>
        </p:txBody>
      </p:sp>
      <p:sp>
        <p:nvSpPr>
          <p:cNvPr id="32" name="Rounded Rectangle 31">
            <a:extLst>
              <a:ext uri="{FF2B5EF4-FFF2-40B4-BE49-F238E27FC236}">
                <a16:creationId xmlns:a16="http://schemas.microsoft.com/office/drawing/2014/main" id="{9E1EEE2D-9906-068E-3940-35B09041B4B5}"/>
              </a:ext>
            </a:extLst>
          </p:cNvPr>
          <p:cNvSpPr/>
          <p:nvPr/>
        </p:nvSpPr>
        <p:spPr>
          <a:xfrm>
            <a:off x="3832843" y="3058701"/>
            <a:ext cx="8145333" cy="740598"/>
          </a:xfrm>
          <a:prstGeom prst="roundRect">
            <a:avLst/>
          </a:prstGeom>
          <a:solidFill>
            <a:schemeClr val="accent2">
              <a:lumMod val="40000"/>
              <a:lumOff val="60000"/>
            </a:schemeClr>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UTM Avo" panose="02040603050506020204" pitchFamily="18"/>
            </a:endParaRPr>
          </a:p>
        </p:txBody>
      </p:sp>
      <p:sp>
        <p:nvSpPr>
          <p:cNvPr id="33" name="Rounded Rectangle 32">
            <a:extLst>
              <a:ext uri="{FF2B5EF4-FFF2-40B4-BE49-F238E27FC236}">
                <a16:creationId xmlns:a16="http://schemas.microsoft.com/office/drawing/2014/main" id="{F727ECE4-114D-E835-9134-06E726476D9F}"/>
              </a:ext>
            </a:extLst>
          </p:cNvPr>
          <p:cNvSpPr/>
          <p:nvPr/>
        </p:nvSpPr>
        <p:spPr>
          <a:xfrm>
            <a:off x="3920819" y="3152734"/>
            <a:ext cx="7977040" cy="755405"/>
          </a:xfrm>
          <a:prstGeom prst="roundRect">
            <a:avLst/>
          </a:prstGeom>
          <a:noFill/>
          <a:ln w="57150" cap="flat" cmpd="sng" algn="ctr">
            <a:solidFill>
              <a:sysClr val="window" lastClr="FFFFFF"/>
            </a:solidFill>
            <a:prstDash val="dash"/>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UTM Avo" panose="02040603050506020204" pitchFamily="18"/>
            </a:endParaRPr>
          </a:p>
        </p:txBody>
      </p:sp>
      <p:sp>
        <p:nvSpPr>
          <p:cNvPr id="34" name="Rectangle 33">
            <a:extLst>
              <a:ext uri="{FF2B5EF4-FFF2-40B4-BE49-F238E27FC236}">
                <a16:creationId xmlns:a16="http://schemas.microsoft.com/office/drawing/2014/main" id="{AFF3F2E9-2115-64E7-A937-ED5863AE6960}"/>
              </a:ext>
            </a:extLst>
          </p:cNvPr>
          <p:cNvSpPr/>
          <p:nvPr/>
        </p:nvSpPr>
        <p:spPr>
          <a:xfrm>
            <a:off x="4010931" y="3186816"/>
            <a:ext cx="8052204" cy="461665"/>
          </a:xfrm>
          <a:prstGeom prst="rect">
            <a:avLst/>
          </a:prstGeom>
        </p:spPr>
        <p:txBody>
          <a:bodyPr wrap="none">
            <a:spAutoFit/>
          </a:bodyPr>
          <a:lstStyle/>
          <a:p>
            <a:pPr marL="0" marR="0" lvl="0" indent="0" defTabSz="60963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chemeClr val="bg1"/>
                </a:solidFill>
                <a:effectLst/>
                <a:uLnTx/>
                <a:uFillTx/>
                <a:latin typeface="UTM Avo" panose="02040603050506020204" pitchFamily="18"/>
              </a:rPr>
              <a:t>Tả mùi hương nhẹ, thoang thoảng trong </a:t>
            </a:r>
            <a:r>
              <a:rPr kumimoji="0" lang="vi-VN" sz="2400" b="0" i="0" u="none" strike="noStrike" kern="0" cap="none" spc="0" normalizeH="0" baseline="0" noProof="0">
                <a:ln>
                  <a:noFill/>
                </a:ln>
                <a:solidFill>
                  <a:schemeClr val="bg1"/>
                </a:solidFill>
                <a:effectLst/>
                <a:uLnTx/>
                <a:uFillTx/>
                <a:latin typeface="UTM Avo" panose="02040603050506020204" pitchFamily="18"/>
              </a:rPr>
              <a:t>không gian</a:t>
            </a:r>
            <a:r>
              <a:rPr kumimoji="0" lang="en-US" sz="2400" b="0" i="0" u="none" strike="noStrike" kern="0" cap="none" spc="0" normalizeH="0" baseline="0" noProof="0">
                <a:ln>
                  <a:noFill/>
                </a:ln>
                <a:solidFill>
                  <a:schemeClr val="bg1"/>
                </a:solidFill>
                <a:effectLst/>
                <a:uLnTx/>
                <a:uFillTx/>
                <a:latin typeface="UTM Avo" panose="02040603050506020204" pitchFamily="18"/>
              </a:rPr>
              <a:t>.</a:t>
            </a:r>
            <a:endParaRPr kumimoji="0" lang="en-US" sz="2400" b="0" i="0" u="none" strike="noStrike" kern="0" cap="none" spc="0" normalizeH="0" baseline="0" noProof="0" dirty="0">
              <a:ln>
                <a:noFill/>
              </a:ln>
              <a:solidFill>
                <a:schemeClr val="bg1"/>
              </a:solidFill>
              <a:effectLst/>
              <a:uLnTx/>
              <a:uFillTx/>
              <a:latin typeface="UTM Avo" panose="02040603050506020204" pitchFamily="18"/>
            </a:endParaRPr>
          </a:p>
        </p:txBody>
      </p:sp>
      <p:pic>
        <p:nvPicPr>
          <p:cNvPr id="35" name="Picture 8">
            <a:extLst>
              <a:ext uri="{FF2B5EF4-FFF2-40B4-BE49-F238E27FC236}">
                <a16:creationId xmlns:a16="http://schemas.microsoft.com/office/drawing/2014/main" id="{E0A26703-9CBF-7311-FC58-7E823E6C4FAE}"/>
              </a:ext>
            </a:extLst>
          </p:cNvPr>
          <p:cNvPicPr>
            <a:picLocks noChangeAspect="1"/>
          </p:cNvPicPr>
          <p:nvPr/>
        </p:nvPicPr>
        <p:blipFill>
          <a:blip r:embed="rId19"/>
          <a:srcRect/>
          <a:stretch>
            <a:fillRect/>
          </a:stretch>
        </p:blipFill>
        <p:spPr>
          <a:xfrm>
            <a:off x="4409175" y="3884571"/>
            <a:ext cx="8065016" cy="2996998"/>
          </a:xfrm>
          <a:prstGeom prst="rect">
            <a:avLst/>
          </a:prstGeom>
        </p:spPr>
      </p:pic>
      <p:sp>
        <p:nvSpPr>
          <p:cNvPr id="36" name="Rectangle 35">
            <a:extLst>
              <a:ext uri="{FF2B5EF4-FFF2-40B4-BE49-F238E27FC236}">
                <a16:creationId xmlns:a16="http://schemas.microsoft.com/office/drawing/2014/main" id="{6DDDCAE3-BE52-E102-D1BA-F4ECADB6CFA1}"/>
              </a:ext>
            </a:extLst>
          </p:cNvPr>
          <p:cNvSpPr/>
          <p:nvPr/>
        </p:nvSpPr>
        <p:spPr>
          <a:xfrm>
            <a:off x="6047993" y="4609655"/>
            <a:ext cx="4787379" cy="1675843"/>
          </a:xfrm>
          <a:prstGeom prst="rect">
            <a:avLst/>
          </a:prstGeom>
        </p:spPr>
        <p:txBody>
          <a:bodyPr wrap="square">
            <a:spAutoFit/>
          </a:bodyPr>
          <a:lstStyle/>
          <a:p>
            <a:pPr marL="0" marR="0" lvl="0" indent="0" defTabSz="60963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solidFill>
                <a:effectLst/>
                <a:uLnTx/>
                <a:uFillTx/>
                <a:latin typeface="UTM Avo" panose="02040603050506020204" pitchFamily="18"/>
              </a:rPr>
              <a:t>“...Hoa thiên lí cứ </a:t>
            </a:r>
            <a:r>
              <a:rPr kumimoji="0" lang="vi-VN" sz="2400" b="0" i="0" u="sng" strike="noStrike" kern="0" cap="none" spc="0" normalizeH="0" baseline="0" noProof="0" dirty="0">
                <a:ln>
                  <a:noFill/>
                </a:ln>
                <a:solidFill>
                  <a:srgbClr val="FF0000"/>
                </a:solidFill>
                <a:effectLst/>
                <a:uLnTx/>
                <a:uFillTx/>
                <a:latin typeface="UTM Avo" panose="02040603050506020204" pitchFamily="18"/>
              </a:rPr>
              <a:t>thoáng nhẹ đâu đây, bay đến rồi thoáng cái lại bay đi.</a:t>
            </a:r>
            <a:r>
              <a:rPr kumimoji="0" lang="vi-VN" sz="2400" b="0" i="0" u="none" strike="noStrike" kern="0" cap="none" spc="0" normalizeH="0" baseline="0" noProof="0" dirty="0">
                <a:ln>
                  <a:noFill/>
                </a:ln>
                <a:solidFill>
                  <a:srgbClr val="FF0000"/>
                </a:solidFill>
                <a:effectLst/>
                <a:uLnTx/>
                <a:uFillTx/>
                <a:latin typeface="UTM Avo" panose="02040603050506020204" pitchFamily="18"/>
              </a:rPr>
              <a:t>”.</a:t>
            </a:r>
            <a:endParaRPr kumimoji="0" lang="en-US" sz="2400" b="0" i="0" u="none" strike="noStrike" kern="0" cap="none" spc="0" normalizeH="0" baseline="0" noProof="0" dirty="0">
              <a:ln>
                <a:noFill/>
              </a:ln>
              <a:solidFill>
                <a:srgbClr val="FF0000"/>
              </a:solidFill>
              <a:effectLst/>
              <a:uLnTx/>
              <a:uFillTx/>
              <a:latin typeface="UTM Avo" panose="02040603050506020204" pitchFamily="18"/>
            </a:endParaRPr>
          </a:p>
        </p:txBody>
      </p:sp>
      <p:sp>
        <p:nvSpPr>
          <p:cNvPr id="4" name="Pentagon 1">
            <a:extLst>
              <a:ext uri="{FF2B5EF4-FFF2-40B4-BE49-F238E27FC236}">
                <a16:creationId xmlns:a16="http://schemas.microsoft.com/office/drawing/2014/main" id="{E0095B7F-0502-7880-4921-109B98950AE5}"/>
              </a:ext>
            </a:extLst>
          </p:cNvPr>
          <p:cNvSpPr/>
          <p:nvPr/>
        </p:nvSpPr>
        <p:spPr>
          <a:xfrm>
            <a:off x="4257964" y="1629458"/>
            <a:ext cx="2285999" cy="594472"/>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UTM Avo" panose="02040603050506020204" pitchFamily="18"/>
                <a:cs typeface="Arial" pitchFamily="34" charset="0"/>
              </a:rPr>
              <a:t>2. Đọc hiểu</a:t>
            </a:r>
          </a:p>
        </p:txBody>
      </p:sp>
    </p:spTree>
    <p:extLst>
      <p:ext uri="{BB962C8B-B14F-4D97-AF65-F5344CB8AC3E}">
        <p14:creationId xmlns:p14="http://schemas.microsoft.com/office/powerpoint/2010/main" val="3656686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500"/>
                                        <p:tgtEl>
                                          <p:spTgt spid="3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barn(inVertical)">
                                      <p:cBhvr>
                                        <p:cTn id="23" dur="500"/>
                                        <p:tgtEl>
                                          <p:spTgt spid="3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barn(inVertical)">
                                      <p:cBhvr>
                                        <p:cTn id="2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P spid="33" grpId="0" animBg="1"/>
      <p:bldP spid="34" grpId="0"/>
      <p:bldP spid="3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ếng việt (15)">
            <a:extLst>
              <a:ext uri="{FF2B5EF4-FFF2-40B4-BE49-F238E27FC236}">
                <a16:creationId xmlns:a16="http://schemas.microsoft.com/office/drawing/2014/main" id="{0A7E8308-D327-94BA-57E4-12D0F69EE76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0413" cy="6858000"/>
          </a:xfrm>
          <a:prstGeom prst="rect">
            <a:avLst/>
          </a:prstGeom>
        </p:spPr>
      </p:pic>
      <p:pic>
        <p:nvPicPr>
          <p:cNvPr id="5" name="Picture 6">
            <a:extLst>
              <a:ext uri="{FF2B5EF4-FFF2-40B4-BE49-F238E27FC236}">
                <a16:creationId xmlns:a16="http://schemas.microsoft.com/office/drawing/2014/main" id="{B722B019-E00A-7075-C9D7-57CA8EBC07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52143" y="3930768"/>
            <a:ext cx="1564355" cy="2812145"/>
          </a:xfrm>
          <a:prstGeom prst="rect">
            <a:avLst/>
          </a:prstGeom>
        </p:spPr>
      </p:pic>
      <p:pic>
        <p:nvPicPr>
          <p:cNvPr id="9" name="Picture 7">
            <a:extLst>
              <a:ext uri="{FF2B5EF4-FFF2-40B4-BE49-F238E27FC236}">
                <a16:creationId xmlns:a16="http://schemas.microsoft.com/office/drawing/2014/main" id="{2B9F5CCD-62DF-FEDE-763F-2D18DB12F2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5205" y="4965443"/>
            <a:ext cx="1635290" cy="1845256"/>
          </a:xfrm>
          <a:prstGeom prst="rect">
            <a:avLst/>
          </a:prstGeom>
        </p:spPr>
      </p:pic>
      <p:pic>
        <p:nvPicPr>
          <p:cNvPr id="10" name="Picture 8">
            <a:extLst>
              <a:ext uri="{FF2B5EF4-FFF2-40B4-BE49-F238E27FC236}">
                <a16:creationId xmlns:a16="http://schemas.microsoft.com/office/drawing/2014/main" id="{4411284F-7AC0-FFB1-F665-6B6FB5C0974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5425339"/>
            <a:ext cx="1390416" cy="1385360"/>
          </a:xfrm>
          <a:prstGeom prst="rect">
            <a:avLst/>
          </a:prstGeom>
        </p:spPr>
      </p:pic>
      <p:pic>
        <p:nvPicPr>
          <p:cNvPr id="11" name="Picture 9">
            <a:extLst>
              <a:ext uri="{FF2B5EF4-FFF2-40B4-BE49-F238E27FC236}">
                <a16:creationId xmlns:a16="http://schemas.microsoft.com/office/drawing/2014/main" id="{0762C1C8-E612-5FF9-F2A8-9D2F59422DF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r="1063" b="19705"/>
          <a:stretch>
            <a:fillRect/>
          </a:stretch>
        </p:blipFill>
        <p:spPr>
          <a:xfrm>
            <a:off x="2974180" y="6251380"/>
            <a:ext cx="2015629" cy="606620"/>
          </a:xfrm>
          <a:prstGeom prst="rect">
            <a:avLst/>
          </a:prstGeom>
        </p:spPr>
      </p:pic>
      <p:pic>
        <p:nvPicPr>
          <p:cNvPr id="12" name="Picture 10">
            <a:extLst>
              <a:ext uri="{FF2B5EF4-FFF2-40B4-BE49-F238E27FC236}">
                <a16:creationId xmlns:a16="http://schemas.microsoft.com/office/drawing/2014/main" id="{4F8A5973-65A2-BA81-4899-7A41BC981C3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41162" y="1842792"/>
            <a:ext cx="1057182" cy="1039883"/>
          </a:xfrm>
          <a:prstGeom prst="rect">
            <a:avLst/>
          </a:prstGeom>
        </p:spPr>
      </p:pic>
      <p:pic>
        <p:nvPicPr>
          <p:cNvPr id="17" name="Picture 11">
            <a:extLst>
              <a:ext uri="{FF2B5EF4-FFF2-40B4-BE49-F238E27FC236}">
                <a16:creationId xmlns:a16="http://schemas.microsoft.com/office/drawing/2014/main" id="{6AAE0297-7CA5-805E-F528-3B37C50F240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09839" y="2905555"/>
            <a:ext cx="1490649" cy="539344"/>
          </a:xfrm>
          <a:prstGeom prst="rect">
            <a:avLst/>
          </a:prstGeom>
        </p:spPr>
      </p:pic>
      <p:pic>
        <p:nvPicPr>
          <p:cNvPr id="20" name="Picture 12">
            <a:extLst>
              <a:ext uri="{FF2B5EF4-FFF2-40B4-BE49-F238E27FC236}">
                <a16:creationId xmlns:a16="http://schemas.microsoft.com/office/drawing/2014/main" id="{6B717D01-6B38-DD06-5E37-AB879980FAD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198630" y="5983531"/>
            <a:ext cx="1514869" cy="826292"/>
          </a:xfrm>
          <a:prstGeom prst="rect">
            <a:avLst/>
          </a:prstGeom>
        </p:spPr>
      </p:pic>
      <p:pic>
        <p:nvPicPr>
          <p:cNvPr id="21" name="Picture 13">
            <a:extLst>
              <a:ext uri="{FF2B5EF4-FFF2-40B4-BE49-F238E27FC236}">
                <a16:creationId xmlns:a16="http://schemas.microsoft.com/office/drawing/2014/main" id="{64749A0A-9D56-9FC0-D34B-96E9BCDFAD6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flipH="1">
            <a:off x="247727" y="3454361"/>
            <a:ext cx="1010091" cy="1564930"/>
          </a:xfrm>
          <a:prstGeom prst="rect">
            <a:avLst/>
          </a:prstGeom>
        </p:spPr>
      </p:pic>
      <p:pic>
        <p:nvPicPr>
          <p:cNvPr id="22" name="Picture 13">
            <a:extLst>
              <a:ext uri="{FF2B5EF4-FFF2-40B4-BE49-F238E27FC236}">
                <a16:creationId xmlns:a16="http://schemas.microsoft.com/office/drawing/2014/main" id="{9A51EDDA-6E9F-7E3E-7513-FFDC9C8E12A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flipH="1">
            <a:off x="706667" y="3977210"/>
            <a:ext cx="706435" cy="1094477"/>
          </a:xfrm>
          <a:prstGeom prst="rect">
            <a:avLst/>
          </a:prstGeom>
        </p:spPr>
      </p:pic>
      <p:sp>
        <p:nvSpPr>
          <p:cNvPr id="31" name="TextBox 30">
            <a:extLst>
              <a:ext uri="{FF2B5EF4-FFF2-40B4-BE49-F238E27FC236}">
                <a16:creationId xmlns:a16="http://schemas.microsoft.com/office/drawing/2014/main" id="{9066856D-92E6-F05D-8511-D8254B3634C6}"/>
              </a:ext>
            </a:extLst>
          </p:cNvPr>
          <p:cNvSpPr txBox="1"/>
          <p:nvPr/>
        </p:nvSpPr>
        <p:spPr>
          <a:xfrm>
            <a:off x="4736592" y="2460703"/>
            <a:ext cx="5227713" cy="461665"/>
          </a:xfrm>
          <a:prstGeom prst="rect">
            <a:avLst/>
          </a:prstGeom>
          <a:noFill/>
        </p:spPr>
        <p:txBody>
          <a:bodyPr wrap="none" rtlCol="0">
            <a:spAutoFit/>
          </a:bodyPr>
          <a:lstStyle/>
          <a:p>
            <a:pPr defTabSz="609630"/>
            <a:r>
              <a:rPr lang="en-US" sz="2400" b="1">
                <a:solidFill>
                  <a:srgbClr val="4BACC6">
                    <a:lumMod val="50000"/>
                  </a:srgbClr>
                </a:solidFill>
                <a:latin typeface="UTM Avo" panose="02040603050506020204" pitchFamily="18"/>
                <a:cs typeface="Arial" pitchFamily="34" charset="0"/>
              </a:rPr>
              <a:t>Tìm hiểu các từ gợi tả, gợi cảm:</a:t>
            </a:r>
          </a:p>
        </p:txBody>
      </p:sp>
      <p:sp>
        <p:nvSpPr>
          <p:cNvPr id="32" name="Rounded Rectangle 31">
            <a:extLst>
              <a:ext uri="{FF2B5EF4-FFF2-40B4-BE49-F238E27FC236}">
                <a16:creationId xmlns:a16="http://schemas.microsoft.com/office/drawing/2014/main" id="{9E1EEE2D-9906-068E-3940-35B09041B4B5}"/>
              </a:ext>
            </a:extLst>
          </p:cNvPr>
          <p:cNvSpPr/>
          <p:nvPr/>
        </p:nvSpPr>
        <p:spPr>
          <a:xfrm>
            <a:off x="3832843" y="3058701"/>
            <a:ext cx="8145333" cy="740598"/>
          </a:xfrm>
          <a:prstGeom prst="roundRect">
            <a:avLst/>
          </a:prstGeom>
          <a:solidFill>
            <a:schemeClr val="accent2">
              <a:lumMod val="40000"/>
              <a:lumOff val="60000"/>
            </a:schemeClr>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UTM Avo" panose="02040603050506020204" pitchFamily="18"/>
            </a:endParaRPr>
          </a:p>
        </p:txBody>
      </p:sp>
      <p:sp>
        <p:nvSpPr>
          <p:cNvPr id="33" name="Rounded Rectangle 32">
            <a:extLst>
              <a:ext uri="{FF2B5EF4-FFF2-40B4-BE49-F238E27FC236}">
                <a16:creationId xmlns:a16="http://schemas.microsoft.com/office/drawing/2014/main" id="{F727ECE4-114D-E835-9134-06E726476D9F}"/>
              </a:ext>
            </a:extLst>
          </p:cNvPr>
          <p:cNvSpPr/>
          <p:nvPr/>
        </p:nvSpPr>
        <p:spPr>
          <a:xfrm>
            <a:off x="3920819" y="3152734"/>
            <a:ext cx="7977040" cy="731837"/>
          </a:xfrm>
          <a:prstGeom prst="roundRect">
            <a:avLst/>
          </a:prstGeom>
          <a:noFill/>
          <a:ln w="57150" cap="flat" cmpd="sng" algn="ctr">
            <a:solidFill>
              <a:sysClr val="window" lastClr="FFFFFF"/>
            </a:solidFill>
            <a:prstDash val="dash"/>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UTM Avo" panose="02040603050506020204" pitchFamily="18"/>
            </a:endParaRPr>
          </a:p>
        </p:txBody>
      </p:sp>
      <p:sp>
        <p:nvSpPr>
          <p:cNvPr id="34" name="Rectangle 33">
            <a:extLst>
              <a:ext uri="{FF2B5EF4-FFF2-40B4-BE49-F238E27FC236}">
                <a16:creationId xmlns:a16="http://schemas.microsoft.com/office/drawing/2014/main" id="{AFF3F2E9-2115-64E7-A937-ED5863AE6960}"/>
              </a:ext>
            </a:extLst>
          </p:cNvPr>
          <p:cNvSpPr/>
          <p:nvPr/>
        </p:nvSpPr>
        <p:spPr>
          <a:xfrm>
            <a:off x="4010931" y="3186816"/>
            <a:ext cx="8061822" cy="461665"/>
          </a:xfrm>
          <a:prstGeom prst="rect">
            <a:avLst/>
          </a:prstGeom>
        </p:spPr>
        <p:txBody>
          <a:bodyPr wrap="none">
            <a:spAutoFit/>
          </a:bodyPr>
          <a:lstStyle/>
          <a:p>
            <a:r>
              <a:rPr lang="vi-VN" sz="2400" dirty="0">
                <a:solidFill>
                  <a:schemeClr val="bg1"/>
                </a:solidFill>
                <a:latin typeface="UTM Avo" panose="02040603050506020204" pitchFamily="18"/>
              </a:rPr>
              <a:t>Tả mùi hương đậm đặc, nồng nàn trong </a:t>
            </a:r>
            <a:r>
              <a:rPr lang="vi-VN" sz="2400">
                <a:solidFill>
                  <a:schemeClr val="bg1"/>
                </a:solidFill>
                <a:latin typeface="UTM Avo" panose="02040603050506020204" pitchFamily="18"/>
              </a:rPr>
              <a:t>không gian</a:t>
            </a:r>
            <a:r>
              <a:rPr lang="en-US" sz="2400">
                <a:solidFill>
                  <a:schemeClr val="bg1"/>
                </a:solidFill>
                <a:latin typeface="UTM Avo" panose="02040603050506020204" pitchFamily="18"/>
              </a:rPr>
              <a:t>.</a:t>
            </a:r>
            <a:endParaRPr lang="en-US" sz="2400" dirty="0">
              <a:solidFill>
                <a:schemeClr val="bg1"/>
              </a:solidFill>
              <a:latin typeface="UTM Avo" panose="02040603050506020204" pitchFamily="18"/>
            </a:endParaRPr>
          </a:p>
        </p:txBody>
      </p:sp>
      <p:pic>
        <p:nvPicPr>
          <p:cNvPr id="35" name="Picture 8">
            <a:extLst>
              <a:ext uri="{FF2B5EF4-FFF2-40B4-BE49-F238E27FC236}">
                <a16:creationId xmlns:a16="http://schemas.microsoft.com/office/drawing/2014/main" id="{E0A26703-9CBF-7311-FC58-7E823E6C4FAE}"/>
              </a:ext>
            </a:extLst>
          </p:cNvPr>
          <p:cNvPicPr>
            <a:picLocks noChangeAspect="1"/>
          </p:cNvPicPr>
          <p:nvPr/>
        </p:nvPicPr>
        <p:blipFill>
          <a:blip r:embed="rId19"/>
          <a:srcRect/>
          <a:stretch>
            <a:fillRect/>
          </a:stretch>
        </p:blipFill>
        <p:spPr>
          <a:xfrm>
            <a:off x="4409175" y="3884571"/>
            <a:ext cx="8065016" cy="2996998"/>
          </a:xfrm>
          <a:prstGeom prst="rect">
            <a:avLst/>
          </a:prstGeom>
        </p:spPr>
      </p:pic>
      <p:sp>
        <p:nvSpPr>
          <p:cNvPr id="36" name="Rectangle 35">
            <a:extLst>
              <a:ext uri="{FF2B5EF4-FFF2-40B4-BE49-F238E27FC236}">
                <a16:creationId xmlns:a16="http://schemas.microsoft.com/office/drawing/2014/main" id="{6DDDCAE3-BE52-E102-D1BA-F4ECADB6CFA1}"/>
              </a:ext>
            </a:extLst>
          </p:cNvPr>
          <p:cNvSpPr/>
          <p:nvPr/>
        </p:nvSpPr>
        <p:spPr>
          <a:xfrm>
            <a:off x="5889997" y="4721708"/>
            <a:ext cx="5103371" cy="1121846"/>
          </a:xfrm>
          <a:prstGeom prst="rect">
            <a:avLst/>
          </a:prstGeom>
        </p:spPr>
        <p:txBody>
          <a:bodyPr wrap="square">
            <a:spAutoFit/>
          </a:bodyPr>
          <a:lstStyle/>
          <a:p>
            <a:pPr lvl="0" defTabSz="609630">
              <a:lnSpc>
                <a:spcPct val="150000"/>
              </a:lnSpc>
            </a:pPr>
            <a:r>
              <a:rPr lang="en-US" sz="2400" dirty="0">
                <a:solidFill>
                  <a:prstClr val="black"/>
                </a:solidFill>
                <a:latin typeface="UTM Avo" panose="02040603050506020204" pitchFamily="18"/>
              </a:rPr>
              <a:t>“</a:t>
            </a:r>
            <a:r>
              <a:rPr lang="vi-VN" sz="2400" dirty="0">
                <a:solidFill>
                  <a:prstClr val="black"/>
                </a:solidFill>
                <a:latin typeface="UTM Avo" panose="02040603050506020204" pitchFamily="18"/>
              </a:rPr>
              <a:t>Tưởng như có thể </a:t>
            </a:r>
            <a:r>
              <a:rPr lang="vi-VN" sz="2400" u="sng" dirty="0">
                <a:solidFill>
                  <a:srgbClr val="FF0000"/>
                </a:solidFill>
                <a:latin typeface="UTM Avo" panose="02040603050506020204" pitchFamily="18"/>
              </a:rPr>
              <a:t>sờ được, nắm được những làn hương ấy</a:t>
            </a:r>
            <a:r>
              <a:rPr lang="vi-VN" sz="2400" dirty="0">
                <a:solidFill>
                  <a:prstClr val="black"/>
                </a:solidFill>
                <a:latin typeface="UTM Avo" panose="02040603050506020204" pitchFamily="18"/>
              </a:rPr>
              <a:t>.</a:t>
            </a:r>
            <a:r>
              <a:rPr lang="en-US" sz="2400" dirty="0">
                <a:solidFill>
                  <a:prstClr val="black"/>
                </a:solidFill>
                <a:latin typeface="UTM Avo" panose="02040603050506020204" pitchFamily="18"/>
              </a:rPr>
              <a:t>”</a:t>
            </a:r>
            <a:endParaRPr lang="en-US" sz="2400" dirty="0">
              <a:solidFill>
                <a:srgbClr val="FF0000"/>
              </a:solidFill>
              <a:latin typeface="UTM Avo" panose="02040603050506020204" pitchFamily="18"/>
            </a:endParaRPr>
          </a:p>
        </p:txBody>
      </p:sp>
      <p:sp>
        <p:nvSpPr>
          <p:cNvPr id="4" name="Pentagon 1">
            <a:extLst>
              <a:ext uri="{FF2B5EF4-FFF2-40B4-BE49-F238E27FC236}">
                <a16:creationId xmlns:a16="http://schemas.microsoft.com/office/drawing/2014/main" id="{D18A2027-F50A-5D16-08D3-5FD74AB452E0}"/>
              </a:ext>
            </a:extLst>
          </p:cNvPr>
          <p:cNvSpPr/>
          <p:nvPr/>
        </p:nvSpPr>
        <p:spPr>
          <a:xfrm>
            <a:off x="4257964" y="1629458"/>
            <a:ext cx="2285999" cy="594472"/>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UTM Avo" panose="02040603050506020204" pitchFamily="18"/>
                <a:cs typeface="Arial" pitchFamily="34" charset="0"/>
              </a:rPr>
              <a:t>2. Đọc hiểu</a:t>
            </a:r>
          </a:p>
        </p:txBody>
      </p:sp>
    </p:spTree>
    <p:extLst>
      <p:ext uri="{BB962C8B-B14F-4D97-AF65-F5344CB8AC3E}">
        <p14:creationId xmlns:p14="http://schemas.microsoft.com/office/powerpoint/2010/main" val="4139967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inVertical)">
                                      <p:cBhvr>
                                        <p:cTn id="18" dur="500"/>
                                        <p:tgtEl>
                                          <p:spTgt spid="3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barn(inVertical)">
                                      <p:cBhvr>
                                        <p:cTn id="2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p:bldP spid="3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ếng việt (15)">
            <a:extLst>
              <a:ext uri="{FF2B5EF4-FFF2-40B4-BE49-F238E27FC236}">
                <a16:creationId xmlns:a16="http://schemas.microsoft.com/office/drawing/2014/main" id="{0A7E8308-D327-94BA-57E4-12D0F69EE76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0413" cy="6858000"/>
          </a:xfrm>
          <a:prstGeom prst="rect">
            <a:avLst/>
          </a:prstGeom>
        </p:spPr>
      </p:pic>
      <p:pic>
        <p:nvPicPr>
          <p:cNvPr id="5" name="Picture 6">
            <a:extLst>
              <a:ext uri="{FF2B5EF4-FFF2-40B4-BE49-F238E27FC236}">
                <a16:creationId xmlns:a16="http://schemas.microsoft.com/office/drawing/2014/main" id="{B722B019-E00A-7075-C9D7-57CA8EBC07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52143" y="3930768"/>
            <a:ext cx="1564355" cy="2812145"/>
          </a:xfrm>
          <a:prstGeom prst="rect">
            <a:avLst/>
          </a:prstGeom>
        </p:spPr>
      </p:pic>
      <p:pic>
        <p:nvPicPr>
          <p:cNvPr id="9" name="Picture 7">
            <a:extLst>
              <a:ext uri="{FF2B5EF4-FFF2-40B4-BE49-F238E27FC236}">
                <a16:creationId xmlns:a16="http://schemas.microsoft.com/office/drawing/2014/main" id="{2B9F5CCD-62DF-FEDE-763F-2D18DB12F2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5205" y="4965443"/>
            <a:ext cx="1635290" cy="1845256"/>
          </a:xfrm>
          <a:prstGeom prst="rect">
            <a:avLst/>
          </a:prstGeom>
        </p:spPr>
      </p:pic>
      <p:pic>
        <p:nvPicPr>
          <p:cNvPr id="10" name="Picture 8">
            <a:extLst>
              <a:ext uri="{FF2B5EF4-FFF2-40B4-BE49-F238E27FC236}">
                <a16:creationId xmlns:a16="http://schemas.microsoft.com/office/drawing/2014/main" id="{4411284F-7AC0-FFB1-F665-6B6FB5C0974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5425339"/>
            <a:ext cx="1390416" cy="1385360"/>
          </a:xfrm>
          <a:prstGeom prst="rect">
            <a:avLst/>
          </a:prstGeom>
        </p:spPr>
      </p:pic>
      <p:pic>
        <p:nvPicPr>
          <p:cNvPr id="11" name="Picture 9">
            <a:extLst>
              <a:ext uri="{FF2B5EF4-FFF2-40B4-BE49-F238E27FC236}">
                <a16:creationId xmlns:a16="http://schemas.microsoft.com/office/drawing/2014/main" id="{0762C1C8-E612-5FF9-F2A8-9D2F59422DF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r="1063" b="19705"/>
          <a:stretch>
            <a:fillRect/>
          </a:stretch>
        </p:blipFill>
        <p:spPr>
          <a:xfrm>
            <a:off x="2974180" y="6251380"/>
            <a:ext cx="2015629" cy="606620"/>
          </a:xfrm>
          <a:prstGeom prst="rect">
            <a:avLst/>
          </a:prstGeom>
        </p:spPr>
      </p:pic>
      <p:pic>
        <p:nvPicPr>
          <p:cNvPr id="12" name="Picture 10">
            <a:extLst>
              <a:ext uri="{FF2B5EF4-FFF2-40B4-BE49-F238E27FC236}">
                <a16:creationId xmlns:a16="http://schemas.microsoft.com/office/drawing/2014/main" id="{4F8A5973-65A2-BA81-4899-7A41BC981C3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41162" y="1842792"/>
            <a:ext cx="1057182" cy="1039883"/>
          </a:xfrm>
          <a:prstGeom prst="rect">
            <a:avLst/>
          </a:prstGeom>
        </p:spPr>
      </p:pic>
      <p:pic>
        <p:nvPicPr>
          <p:cNvPr id="17" name="Picture 11">
            <a:extLst>
              <a:ext uri="{FF2B5EF4-FFF2-40B4-BE49-F238E27FC236}">
                <a16:creationId xmlns:a16="http://schemas.microsoft.com/office/drawing/2014/main" id="{6AAE0297-7CA5-805E-F528-3B37C50F240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09839" y="2905555"/>
            <a:ext cx="1490649" cy="539344"/>
          </a:xfrm>
          <a:prstGeom prst="rect">
            <a:avLst/>
          </a:prstGeom>
        </p:spPr>
      </p:pic>
      <p:pic>
        <p:nvPicPr>
          <p:cNvPr id="20" name="Picture 12">
            <a:extLst>
              <a:ext uri="{FF2B5EF4-FFF2-40B4-BE49-F238E27FC236}">
                <a16:creationId xmlns:a16="http://schemas.microsoft.com/office/drawing/2014/main" id="{6B717D01-6B38-DD06-5E37-AB879980FAD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198630" y="5983531"/>
            <a:ext cx="1514869" cy="826292"/>
          </a:xfrm>
          <a:prstGeom prst="rect">
            <a:avLst/>
          </a:prstGeom>
        </p:spPr>
      </p:pic>
      <p:pic>
        <p:nvPicPr>
          <p:cNvPr id="21" name="Picture 13">
            <a:extLst>
              <a:ext uri="{FF2B5EF4-FFF2-40B4-BE49-F238E27FC236}">
                <a16:creationId xmlns:a16="http://schemas.microsoft.com/office/drawing/2014/main" id="{64749A0A-9D56-9FC0-D34B-96E9BCDFAD6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flipH="1">
            <a:off x="247727" y="3454361"/>
            <a:ext cx="1010091" cy="1564930"/>
          </a:xfrm>
          <a:prstGeom prst="rect">
            <a:avLst/>
          </a:prstGeom>
        </p:spPr>
      </p:pic>
      <p:pic>
        <p:nvPicPr>
          <p:cNvPr id="22" name="Picture 13">
            <a:extLst>
              <a:ext uri="{FF2B5EF4-FFF2-40B4-BE49-F238E27FC236}">
                <a16:creationId xmlns:a16="http://schemas.microsoft.com/office/drawing/2014/main" id="{9A51EDDA-6E9F-7E3E-7513-FFDC9C8E12A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flipH="1">
            <a:off x="706667" y="3977210"/>
            <a:ext cx="706435" cy="1094477"/>
          </a:xfrm>
          <a:prstGeom prst="rect">
            <a:avLst/>
          </a:prstGeom>
        </p:spPr>
      </p:pic>
      <p:sp>
        <p:nvSpPr>
          <p:cNvPr id="31" name="TextBox 30">
            <a:extLst>
              <a:ext uri="{FF2B5EF4-FFF2-40B4-BE49-F238E27FC236}">
                <a16:creationId xmlns:a16="http://schemas.microsoft.com/office/drawing/2014/main" id="{9066856D-92E6-F05D-8511-D8254B3634C6}"/>
              </a:ext>
            </a:extLst>
          </p:cNvPr>
          <p:cNvSpPr txBox="1"/>
          <p:nvPr/>
        </p:nvSpPr>
        <p:spPr>
          <a:xfrm>
            <a:off x="4736592" y="2460703"/>
            <a:ext cx="5227713" cy="461665"/>
          </a:xfrm>
          <a:prstGeom prst="rect">
            <a:avLst/>
          </a:prstGeom>
          <a:noFill/>
        </p:spPr>
        <p:txBody>
          <a:bodyPr wrap="none" rtlCol="0">
            <a:spAutoFit/>
          </a:bodyPr>
          <a:lstStyle/>
          <a:p>
            <a:pPr defTabSz="609630"/>
            <a:r>
              <a:rPr lang="en-US" sz="2400" b="1">
                <a:solidFill>
                  <a:srgbClr val="4BACC6">
                    <a:lumMod val="50000"/>
                  </a:srgbClr>
                </a:solidFill>
                <a:latin typeface="UTM Avo" panose="02040603050506020204" pitchFamily="18"/>
                <a:cs typeface="Arial" pitchFamily="34" charset="0"/>
              </a:rPr>
              <a:t>Tìm hiểu các từ gợi tả, gợi cảm:</a:t>
            </a:r>
          </a:p>
        </p:txBody>
      </p:sp>
      <p:sp>
        <p:nvSpPr>
          <p:cNvPr id="32" name="Rounded Rectangle 31">
            <a:extLst>
              <a:ext uri="{FF2B5EF4-FFF2-40B4-BE49-F238E27FC236}">
                <a16:creationId xmlns:a16="http://schemas.microsoft.com/office/drawing/2014/main" id="{9E1EEE2D-9906-068E-3940-35B09041B4B5}"/>
              </a:ext>
            </a:extLst>
          </p:cNvPr>
          <p:cNvSpPr/>
          <p:nvPr/>
        </p:nvSpPr>
        <p:spPr>
          <a:xfrm>
            <a:off x="3832843" y="3058701"/>
            <a:ext cx="8145333" cy="740598"/>
          </a:xfrm>
          <a:prstGeom prst="roundRect">
            <a:avLst/>
          </a:prstGeom>
          <a:solidFill>
            <a:schemeClr val="accent2">
              <a:lumMod val="40000"/>
              <a:lumOff val="60000"/>
            </a:schemeClr>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UTM Avo" panose="02040603050506020204" pitchFamily="18"/>
            </a:endParaRPr>
          </a:p>
        </p:txBody>
      </p:sp>
      <p:sp>
        <p:nvSpPr>
          <p:cNvPr id="33" name="Rounded Rectangle 32">
            <a:extLst>
              <a:ext uri="{FF2B5EF4-FFF2-40B4-BE49-F238E27FC236}">
                <a16:creationId xmlns:a16="http://schemas.microsoft.com/office/drawing/2014/main" id="{F727ECE4-114D-E835-9134-06E726476D9F}"/>
              </a:ext>
            </a:extLst>
          </p:cNvPr>
          <p:cNvSpPr/>
          <p:nvPr/>
        </p:nvSpPr>
        <p:spPr>
          <a:xfrm>
            <a:off x="3920819" y="3152734"/>
            <a:ext cx="7977040" cy="731837"/>
          </a:xfrm>
          <a:prstGeom prst="roundRect">
            <a:avLst/>
          </a:prstGeom>
          <a:noFill/>
          <a:ln w="57150" cap="flat" cmpd="sng" algn="ctr">
            <a:solidFill>
              <a:sysClr val="window" lastClr="FFFFFF"/>
            </a:solidFill>
            <a:prstDash val="dash"/>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UTM Avo" panose="02040603050506020204" pitchFamily="18"/>
            </a:endParaRPr>
          </a:p>
        </p:txBody>
      </p:sp>
      <p:sp>
        <p:nvSpPr>
          <p:cNvPr id="34" name="Rectangle 33">
            <a:extLst>
              <a:ext uri="{FF2B5EF4-FFF2-40B4-BE49-F238E27FC236}">
                <a16:creationId xmlns:a16="http://schemas.microsoft.com/office/drawing/2014/main" id="{AFF3F2E9-2115-64E7-A937-ED5863AE6960}"/>
              </a:ext>
            </a:extLst>
          </p:cNvPr>
          <p:cNvSpPr/>
          <p:nvPr/>
        </p:nvSpPr>
        <p:spPr>
          <a:xfrm>
            <a:off x="3919491" y="3186816"/>
            <a:ext cx="8081058" cy="528222"/>
          </a:xfrm>
          <a:prstGeom prst="rect">
            <a:avLst/>
          </a:prstGeom>
        </p:spPr>
        <p:txBody>
          <a:bodyPr wrap="none">
            <a:spAutoFit/>
          </a:bodyPr>
          <a:lstStyle/>
          <a:p>
            <a:pPr>
              <a:lnSpc>
                <a:spcPct val="150000"/>
              </a:lnSpc>
            </a:pPr>
            <a:r>
              <a:rPr lang="vi-VN" sz="2200" dirty="0">
                <a:solidFill>
                  <a:schemeClr val="bg1"/>
                </a:solidFill>
                <a:latin typeface="UTM Avo" panose="02040603050506020204" pitchFamily="18"/>
              </a:rPr>
              <a:t>Tả mùi hương mộc mạc nhưng thấm đẫm, khó phai nhạt</a:t>
            </a:r>
            <a:r>
              <a:rPr lang="en-US" sz="2200" dirty="0">
                <a:solidFill>
                  <a:schemeClr val="bg1"/>
                </a:solidFill>
                <a:latin typeface="UTM Avo" panose="02040603050506020204" pitchFamily="18"/>
              </a:rPr>
              <a:t>.</a:t>
            </a:r>
          </a:p>
        </p:txBody>
      </p:sp>
      <p:pic>
        <p:nvPicPr>
          <p:cNvPr id="35" name="Picture 8">
            <a:extLst>
              <a:ext uri="{FF2B5EF4-FFF2-40B4-BE49-F238E27FC236}">
                <a16:creationId xmlns:a16="http://schemas.microsoft.com/office/drawing/2014/main" id="{E0A26703-9CBF-7311-FC58-7E823E6C4FAE}"/>
              </a:ext>
            </a:extLst>
          </p:cNvPr>
          <p:cNvPicPr>
            <a:picLocks noChangeAspect="1"/>
          </p:cNvPicPr>
          <p:nvPr/>
        </p:nvPicPr>
        <p:blipFill>
          <a:blip r:embed="rId19"/>
          <a:srcRect/>
          <a:stretch>
            <a:fillRect/>
          </a:stretch>
        </p:blipFill>
        <p:spPr>
          <a:xfrm>
            <a:off x="4557603" y="3884571"/>
            <a:ext cx="8065016" cy="2996998"/>
          </a:xfrm>
          <a:prstGeom prst="rect">
            <a:avLst/>
          </a:prstGeom>
        </p:spPr>
      </p:pic>
      <p:sp>
        <p:nvSpPr>
          <p:cNvPr id="36" name="Rectangle 35">
            <a:extLst>
              <a:ext uri="{FF2B5EF4-FFF2-40B4-BE49-F238E27FC236}">
                <a16:creationId xmlns:a16="http://schemas.microsoft.com/office/drawing/2014/main" id="{6DDDCAE3-BE52-E102-D1BA-F4ECADB6CFA1}"/>
              </a:ext>
            </a:extLst>
          </p:cNvPr>
          <p:cNvSpPr/>
          <p:nvPr/>
        </p:nvSpPr>
        <p:spPr>
          <a:xfrm>
            <a:off x="6295059" y="4634627"/>
            <a:ext cx="4255710" cy="1675843"/>
          </a:xfrm>
          <a:prstGeom prst="rect">
            <a:avLst/>
          </a:prstGeom>
        </p:spPr>
        <p:txBody>
          <a:bodyPr wrap="square">
            <a:spAutoFit/>
          </a:bodyPr>
          <a:lstStyle/>
          <a:p>
            <a:pPr lvl="0" algn="just" defTabSz="609630">
              <a:lnSpc>
                <a:spcPct val="150000"/>
              </a:lnSpc>
            </a:pPr>
            <a:r>
              <a:rPr lang="en-US" sz="2400" dirty="0">
                <a:solidFill>
                  <a:prstClr val="black"/>
                </a:solidFill>
                <a:latin typeface="UTM Avo" panose="02040603050506020204" pitchFamily="18"/>
                <a:cs typeface="Arial" pitchFamily="34" charset="0"/>
              </a:rPr>
              <a:t>“</a:t>
            </a:r>
            <a:r>
              <a:rPr lang="vi-VN" sz="2400" dirty="0">
                <a:solidFill>
                  <a:prstClr val="black"/>
                </a:solidFill>
                <a:latin typeface="UTM Avo" panose="02040603050506020204" pitchFamily="18"/>
                <a:cs typeface="Arial" pitchFamily="34" charset="0"/>
              </a:rPr>
              <a:t>Ngắt một cái lá ... hai tay mình cũng </a:t>
            </a:r>
            <a:r>
              <a:rPr lang="vi-VN" sz="2400" u="sng" dirty="0">
                <a:solidFill>
                  <a:srgbClr val="FF0000"/>
                </a:solidFill>
                <a:latin typeface="UTM Avo" panose="02040603050506020204" pitchFamily="18"/>
                <a:cs typeface="Arial" pitchFamily="34" charset="0"/>
              </a:rPr>
              <a:t>đượm mùi thơm</a:t>
            </a:r>
            <a:r>
              <a:rPr lang="vi-VN" sz="2400" dirty="0">
                <a:solidFill>
                  <a:srgbClr val="FF0000"/>
                </a:solidFill>
                <a:latin typeface="UTM Avo" panose="02040603050506020204" pitchFamily="18"/>
                <a:cs typeface="Arial" pitchFamily="34" charset="0"/>
              </a:rPr>
              <a:t> </a:t>
            </a:r>
            <a:r>
              <a:rPr lang="vi-VN" sz="2400" dirty="0">
                <a:solidFill>
                  <a:prstClr val="black"/>
                </a:solidFill>
                <a:latin typeface="UTM Avo" panose="02040603050506020204" pitchFamily="18"/>
                <a:cs typeface="Arial" pitchFamily="34" charset="0"/>
              </a:rPr>
              <a:t>mãi không thôi.”</a:t>
            </a:r>
            <a:endParaRPr lang="en-US" sz="2400" dirty="0">
              <a:solidFill>
                <a:srgbClr val="FF0000"/>
              </a:solidFill>
              <a:latin typeface="UTM Avo" panose="02040603050506020204" pitchFamily="18"/>
              <a:cs typeface="Arial" pitchFamily="34" charset="0"/>
            </a:endParaRPr>
          </a:p>
        </p:txBody>
      </p:sp>
      <p:sp>
        <p:nvSpPr>
          <p:cNvPr id="4" name="Pentagon 1">
            <a:extLst>
              <a:ext uri="{FF2B5EF4-FFF2-40B4-BE49-F238E27FC236}">
                <a16:creationId xmlns:a16="http://schemas.microsoft.com/office/drawing/2014/main" id="{184D63B0-6EFB-C652-1A1F-B7CCBF4F6ED8}"/>
              </a:ext>
            </a:extLst>
          </p:cNvPr>
          <p:cNvSpPr/>
          <p:nvPr/>
        </p:nvSpPr>
        <p:spPr>
          <a:xfrm>
            <a:off x="4257964" y="1629458"/>
            <a:ext cx="2285999" cy="594472"/>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UTM Avo" panose="02040603050506020204" pitchFamily="18"/>
                <a:cs typeface="Arial" pitchFamily="34" charset="0"/>
              </a:rPr>
              <a:t>2. Đọc hiểu</a:t>
            </a:r>
          </a:p>
        </p:txBody>
      </p:sp>
    </p:spTree>
    <p:extLst>
      <p:ext uri="{BB962C8B-B14F-4D97-AF65-F5344CB8AC3E}">
        <p14:creationId xmlns:p14="http://schemas.microsoft.com/office/powerpoint/2010/main" val="2016008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inVertical)">
                                      <p:cBhvr>
                                        <p:cTn id="18" dur="500"/>
                                        <p:tgtEl>
                                          <p:spTgt spid="3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barn(inVertical)">
                                      <p:cBhvr>
                                        <p:cTn id="2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p:bldP spid="3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ếng việt (1)">
            <a:extLst>
              <a:ext uri="{FF2B5EF4-FFF2-40B4-BE49-F238E27FC236}">
                <a16:creationId xmlns:a16="http://schemas.microsoft.com/office/drawing/2014/main" id="{2561DA70-C5C3-4B1C-BCF1-5AE58EB49A6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6413"/>
          </a:xfrm>
          <a:prstGeom prst="rect">
            <a:avLst/>
          </a:prstGeom>
        </p:spPr>
      </p:pic>
      <p:pic>
        <p:nvPicPr>
          <p:cNvPr id="2" name="Picture 1">
            <a:hlinkClick r:id="rId3"/>
            <a:extLst>
              <a:ext uri="{FF2B5EF4-FFF2-40B4-BE49-F238E27FC236}">
                <a16:creationId xmlns:a16="http://schemas.microsoft.com/office/drawing/2014/main" id="{0E0198DF-34EC-9ED1-A5EE-58746D98A20A}"/>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1621639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ếng việt (18)">
            <a:extLst>
              <a:ext uri="{FF2B5EF4-FFF2-40B4-BE49-F238E27FC236}">
                <a16:creationId xmlns:a16="http://schemas.microsoft.com/office/drawing/2014/main" id="{7FC4A607-546F-F56D-7531-262E7AC4E32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87" y="0"/>
            <a:ext cx="12190413" cy="6858000"/>
          </a:xfrm>
          <a:prstGeom prst="rect">
            <a:avLst/>
          </a:prstGeom>
        </p:spPr>
      </p:pic>
      <p:sp>
        <p:nvSpPr>
          <p:cNvPr id="2" name="Pentagon 1">
            <a:extLst>
              <a:ext uri="{FF2B5EF4-FFF2-40B4-BE49-F238E27FC236}">
                <a16:creationId xmlns:a16="http://schemas.microsoft.com/office/drawing/2014/main" id="{2B75CE03-6FE0-4BB0-D0C6-EFBADEF58BD4}"/>
              </a:ext>
            </a:extLst>
          </p:cNvPr>
          <p:cNvSpPr/>
          <p:nvPr/>
        </p:nvSpPr>
        <p:spPr>
          <a:xfrm>
            <a:off x="0" y="1698127"/>
            <a:ext cx="4956048" cy="594472"/>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UTM Avo" panose="02040603050506020204" pitchFamily="18"/>
                <a:cs typeface="Arial" pitchFamily="34" charset="0"/>
              </a:rPr>
              <a:t>1. </a:t>
            </a:r>
            <a:r>
              <a:rPr lang="en-US" sz="2400" b="1" dirty="0" err="1">
                <a:solidFill>
                  <a:schemeClr val="bg1"/>
                </a:solidFill>
                <a:latin typeface="UTM Avo" panose="02040603050506020204" pitchFamily="18"/>
                <a:cs typeface="Arial" pitchFamily="34" charset="0"/>
              </a:rPr>
              <a:t>Tìm</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hiểu</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đề</a:t>
            </a:r>
            <a:r>
              <a:rPr lang="en-US" sz="2400" b="1" dirty="0">
                <a:solidFill>
                  <a:schemeClr val="bg1"/>
                </a:solidFill>
                <a:latin typeface="UTM Avo" panose="02040603050506020204" pitchFamily="18"/>
                <a:cs typeface="Arial" pitchFamily="34" charset="0"/>
              </a:rPr>
              <a:t> - </a:t>
            </a:r>
            <a:r>
              <a:rPr lang="en-US" sz="2400" b="1" dirty="0" err="1">
                <a:solidFill>
                  <a:schemeClr val="bg1"/>
                </a:solidFill>
                <a:latin typeface="UTM Avo" panose="02040603050506020204" pitchFamily="18"/>
                <a:cs typeface="Arial" pitchFamily="34" charset="0"/>
              </a:rPr>
              <a:t>làm</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bài</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tập</a:t>
            </a:r>
            <a:endParaRPr lang="en-US" sz="2400" b="1" dirty="0">
              <a:solidFill>
                <a:schemeClr val="bg1"/>
              </a:solidFill>
              <a:latin typeface="UTM Avo" panose="02040603050506020204" pitchFamily="18"/>
              <a:cs typeface="Arial" pitchFamily="34" charset="0"/>
            </a:endParaRPr>
          </a:p>
        </p:txBody>
      </p:sp>
      <p:grpSp>
        <p:nvGrpSpPr>
          <p:cNvPr id="4" name="Group 3">
            <a:extLst>
              <a:ext uri="{FF2B5EF4-FFF2-40B4-BE49-F238E27FC236}">
                <a16:creationId xmlns:a16="http://schemas.microsoft.com/office/drawing/2014/main" id="{68211206-1006-26D9-8307-0BFCFA1EC273}"/>
              </a:ext>
            </a:extLst>
          </p:cNvPr>
          <p:cNvGrpSpPr/>
          <p:nvPr/>
        </p:nvGrpSpPr>
        <p:grpSpPr>
          <a:xfrm>
            <a:off x="164362" y="2367306"/>
            <a:ext cx="7845552" cy="4335662"/>
            <a:chOff x="609600" y="2850820"/>
            <a:chExt cx="11768329" cy="6503492"/>
          </a:xfrm>
        </p:grpSpPr>
        <p:grpSp>
          <p:nvGrpSpPr>
            <p:cNvPr id="5" name="Group 4">
              <a:extLst>
                <a:ext uri="{FF2B5EF4-FFF2-40B4-BE49-F238E27FC236}">
                  <a16:creationId xmlns:a16="http://schemas.microsoft.com/office/drawing/2014/main" id="{4E46E8AE-45C0-7848-A4D3-2392D45B2682}"/>
                </a:ext>
              </a:extLst>
            </p:cNvPr>
            <p:cNvGrpSpPr/>
            <p:nvPr/>
          </p:nvGrpSpPr>
          <p:grpSpPr>
            <a:xfrm>
              <a:off x="609600" y="2850820"/>
              <a:ext cx="11768329" cy="6503492"/>
              <a:chOff x="609600" y="2850820"/>
              <a:chExt cx="11768329" cy="6503492"/>
            </a:xfrm>
          </p:grpSpPr>
          <p:sp>
            <p:nvSpPr>
              <p:cNvPr id="7" name="Rectangle 6">
                <a:extLst>
                  <a:ext uri="{FF2B5EF4-FFF2-40B4-BE49-F238E27FC236}">
                    <a16:creationId xmlns:a16="http://schemas.microsoft.com/office/drawing/2014/main" id="{91CDB183-F2D3-D47C-30CE-17AEB6B9E71D}"/>
                  </a:ext>
                </a:extLst>
              </p:cNvPr>
              <p:cNvSpPr/>
              <p:nvPr/>
            </p:nvSpPr>
            <p:spPr>
              <a:xfrm>
                <a:off x="609600" y="2968172"/>
                <a:ext cx="11768329" cy="6386140"/>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bg1"/>
                  </a:solidFill>
                  <a:latin typeface="UTM Avo" panose="02040603050506020204" pitchFamily="18"/>
                </a:endParaRPr>
              </a:p>
            </p:txBody>
          </p:sp>
          <p:sp>
            <p:nvSpPr>
              <p:cNvPr id="8" name="Rectangle 7">
                <a:extLst>
                  <a:ext uri="{FF2B5EF4-FFF2-40B4-BE49-F238E27FC236}">
                    <a16:creationId xmlns:a16="http://schemas.microsoft.com/office/drawing/2014/main" id="{168BE4DC-6A30-4F65-4747-31A11A7FE5CF}"/>
                  </a:ext>
                </a:extLst>
              </p:cNvPr>
              <p:cNvSpPr/>
              <p:nvPr/>
            </p:nvSpPr>
            <p:spPr>
              <a:xfrm>
                <a:off x="770985" y="2850820"/>
                <a:ext cx="11332622" cy="4175758"/>
              </a:xfrm>
              <a:prstGeom prst="rect">
                <a:avLst/>
              </a:prstGeom>
            </p:spPr>
            <p:txBody>
              <a:bodyPr wrap="square">
                <a:spAutoFit/>
              </a:bodyPr>
              <a:lstStyle/>
              <a:p>
                <a:pPr algn="just">
                  <a:lnSpc>
                    <a:spcPct val="150000"/>
                  </a:lnSpc>
                </a:pPr>
                <a:r>
                  <a:rPr lang="vi-VN" sz="2400" b="1" dirty="0">
                    <a:solidFill>
                      <a:schemeClr val="bg1"/>
                    </a:solidFill>
                    <a:latin typeface="UTM Avo" panose="02040603050506020204" pitchFamily="18"/>
                  </a:rPr>
                  <a:t>BT1</a:t>
                </a:r>
                <a:r>
                  <a:rPr lang="vi-VN" sz="2400" dirty="0">
                    <a:solidFill>
                      <a:schemeClr val="bg1"/>
                    </a:solidFill>
                    <a:latin typeface="UTM Avo" panose="02040603050506020204" pitchFamily="18"/>
                  </a:rPr>
                  <a:t>: Đọc câu sau và hoàn chỉnh bảng so sánh ở bên dưới:</a:t>
                </a:r>
                <a:endParaRPr lang="en-US" sz="2400" dirty="0">
                  <a:solidFill>
                    <a:schemeClr val="bg1"/>
                  </a:solidFill>
                  <a:latin typeface="UTM Avo" panose="02040603050506020204" pitchFamily="18"/>
                </a:endParaRPr>
              </a:p>
              <a:p>
                <a:pPr algn="just">
                  <a:lnSpc>
                    <a:spcPct val="150000"/>
                  </a:lnSpc>
                </a:pPr>
                <a:r>
                  <a:rPr lang="en-US" sz="2400" i="1" dirty="0">
                    <a:solidFill>
                      <a:schemeClr val="bg1"/>
                    </a:solidFill>
                    <a:latin typeface="UTM Avo" panose="02040603050506020204" pitchFamily="18"/>
                  </a:rPr>
                  <a:t>“</a:t>
                </a:r>
                <a:r>
                  <a:rPr lang="vi-VN" sz="2400" i="1" dirty="0">
                    <a:solidFill>
                      <a:schemeClr val="bg1"/>
                    </a:solidFill>
                    <a:latin typeface="UTM Avo" panose="02040603050506020204" pitchFamily="18"/>
                  </a:rPr>
                  <a:t>Tôi cứ muốn căng lồng ngực ra mà hít thở đến no nê những mùi thơm ấy, giống như thuở nhỏ hít hà hương thơm từ nồi cơm gạo mới mẹ bắc ra</a:t>
                </a:r>
                <a:r>
                  <a:rPr lang="en-US" sz="2400" i="1" dirty="0">
                    <a:solidFill>
                      <a:schemeClr val="bg1"/>
                    </a:solidFill>
                    <a:latin typeface="UTM Avo" panose="02040603050506020204" pitchFamily="18"/>
                  </a:rPr>
                  <a:t>”</a:t>
                </a:r>
                <a:r>
                  <a:rPr lang="vi-VN" sz="2400" i="1" dirty="0">
                    <a:solidFill>
                      <a:schemeClr val="bg1"/>
                    </a:solidFill>
                    <a:latin typeface="UTM Avo" panose="02040603050506020204" pitchFamily="18"/>
                  </a:rPr>
                  <a:t>.</a:t>
                </a:r>
                <a:endParaRPr lang="en-US" sz="2400" i="1" dirty="0">
                  <a:solidFill>
                    <a:schemeClr val="bg1"/>
                  </a:solidFill>
                  <a:latin typeface="UTM Avo" panose="02040603050506020204" pitchFamily="18"/>
                </a:endParaRPr>
              </a:p>
            </p:txBody>
          </p:sp>
        </p:grpSp>
        <p:pic>
          <p:nvPicPr>
            <p:cNvPr id="6" name="Picture 2">
              <a:extLst>
                <a:ext uri="{FF2B5EF4-FFF2-40B4-BE49-F238E27FC236}">
                  <a16:creationId xmlns:a16="http://schemas.microsoft.com/office/drawing/2014/main" id="{5818B2E1-011E-5792-9314-1F9E63D3C1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987" y="7143930"/>
              <a:ext cx="11332621" cy="1973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3" name="AutoShape 10">
            <a:extLst>
              <a:ext uri="{FF2B5EF4-FFF2-40B4-BE49-F238E27FC236}">
                <a16:creationId xmlns:a16="http://schemas.microsoft.com/office/drawing/2014/main" id="{99D49539-40C8-47C0-ADF0-FAEC18488569}"/>
              </a:ext>
            </a:extLst>
          </p:cNvPr>
          <p:cNvSpPr/>
          <p:nvPr/>
        </p:nvSpPr>
        <p:spPr>
          <a:xfrm>
            <a:off x="8874883" y="1638469"/>
            <a:ext cx="5426894" cy="1375690"/>
          </a:xfrm>
          <a:prstGeom prst="rect">
            <a:avLst/>
          </a:prstGeom>
          <a:solidFill>
            <a:srgbClr val="829B62"/>
          </a:solidFill>
        </p:spPr>
        <p:txBody>
          <a:bodyPr/>
          <a:lstStyle/>
          <a:p>
            <a:endParaRPr lang="en-US" sz="800"/>
          </a:p>
        </p:txBody>
      </p:sp>
      <p:pic>
        <p:nvPicPr>
          <p:cNvPr id="84" name="Picture 11">
            <a:extLst>
              <a:ext uri="{FF2B5EF4-FFF2-40B4-BE49-F238E27FC236}">
                <a16:creationId xmlns:a16="http://schemas.microsoft.com/office/drawing/2014/main" id="{DFFF2C53-8024-9F33-63E9-207C679CE1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8193246" y="1638469"/>
            <a:ext cx="687845" cy="1375690"/>
          </a:xfrm>
          <a:prstGeom prst="rect">
            <a:avLst/>
          </a:prstGeom>
        </p:spPr>
      </p:pic>
      <p:sp>
        <p:nvSpPr>
          <p:cNvPr id="85" name="AutoShape 12">
            <a:extLst>
              <a:ext uri="{FF2B5EF4-FFF2-40B4-BE49-F238E27FC236}">
                <a16:creationId xmlns:a16="http://schemas.microsoft.com/office/drawing/2014/main" id="{90EB450F-C116-B828-C358-F75FEB43A078}"/>
              </a:ext>
            </a:extLst>
          </p:cNvPr>
          <p:cNvSpPr/>
          <p:nvPr/>
        </p:nvSpPr>
        <p:spPr>
          <a:xfrm>
            <a:off x="9728119" y="4369400"/>
            <a:ext cx="4601443" cy="1375690"/>
          </a:xfrm>
          <a:prstGeom prst="rect">
            <a:avLst/>
          </a:prstGeom>
          <a:solidFill>
            <a:srgbClr val="F9B61A"/>
          </a:solidFill>
        </p:spPr>
        <p:txBody>
          <a:bodyPr/>
          <a:lstStyle/>
          <a:p>
            <a:endParaRPr lang="en-US" sz="800"/>
          </a:p>
        </p:txBody>
      </p:sp>
      <p:pic>
        <p:nvPicPr>
          <p:cNvPr id="86" name="Picture 13">
            <a:extLst>
              <a:ext uri="{FF2B5EF4-FFF2-40B4-BE49-F238E27FC236}">
                <a16:creationId xmlns:a16="http://schemas.microsoft.com/office/drawing/2014/main" id="{E10179CF-D04D-A2EE-11C1-C1F0FCE4F37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9046482" y="4369400"/>
            <a:ext cx="687845" cy="1375690"/>
          </a:xfrm>
          <a:prstGeom prst="rect">
            <a:avLst/>
          </a:prstGeom>
        </p:spPr>
      </p:pic>
      <p:sp>
        <p:nvSpPr>
          <p:cNvPr id="87" name="AutoShape 14">
            <a:extLst>
              <a:ext uri="{FF2B5EF4-FFF2-40B4-BE49-F238E27FC236}">
                <a16:creationId xmlns:a16="http://schemas.microsoft.com/office/drawing/2014/main" id="{F9B64B95-3C0B-E1C8-4AB4-84A4A5270E73}"/>
              </a:ext>
            </a:extLst>
          </p:cNvPr>
          <p:cNvSpPr/>
          <p:nvPr/>
        </p:nvSpPr>
        <p:spPr>
          <a:xfrm>
            <a:off x="10331113" y="3014159"/>
            <a:ext cx="5739834" cy="1375690"/>
          </a:xfrm>
          <a:prstGeom prst="rect">
            <a:avLst/>
          </a:prstGeom>
          <a:solidFill>
            <a:srgbClr val="F9B61A"/>
          </a:solidFill>
        </p:spPr>
        <p:txBody>
          <a:bodyPr/>
          <a:lstStyle/>
          <a:p>
            <a:endParaRPr lang="en-US" sz="800"/>
          </a:p>
        </p:txBody>
      </p:sp>
      <p:pic>
        <p:nvPicPr>
          <p:cNvPr id="88" name="Picture 15">
            <a:extLst>
              <a:ext uri="{FF2B5EF4-FFF2-40B4-BE49-F238E27FC236}">
                <a16:creationId xmlns:a16="http://schemas.microsoft.com/office/drawing/2014/main" id="{0F69D39F-97DE-B061-7784-697DDA43120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9661891" y="3014159"/>
            <a:ext cx="687845" cy="1375690"/>
          </a:xfrm>
          <a:prstGeom prst="rect">
            <a:avLst/>
          </a:prstGeom>
        </p:spPr>
      </p:pic>
      <p:pic>
        <p:nvPicPr>
          <p:cNvPr id="89" name="Picture 17">
            <a:extLst>
              <a:ext uri="{FF2B5EF4-FFF2-40B4-BE49-F238E27FC236}">
                <a16:creationId xmlns:a16="http://schemas.microsoft.com/office/drawing/2014/main" id="{8957AEC0-B034-9ED7-DBED-EE0033AB1B5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874884" y="1097518"/>
            <a:ext cx="2075315" cy="994878"/>
          </a:xfrm>
          <a:prstGeom prst="rect">
            <a:avLst/>
          </a:prstGeom>
        </p:spPr>
      </p:pic>
      <p:pic>
        <p:nvPicPr>
          <p:cNvPr id="90" name="Picture 18">
            <a:extLst>
              <a:ext uri="{FF2B5EF4-FFF2-40B4-BE49-F238E27FC236}">
                <a16:creationId xmlns:a16="http://schemas.microsoft.com/office/drawing/2014/main" id="{4D9D148A-272C-6CA9-3B4F-A1C8C4F274E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r="1063" b="19705"/>
          <a:stretch>
            <a:fillRect/>
          </a:stretch>
        </p:blipFill>
        <p:spPr>
          <a:xfrm>
            <a:off x="11019805" y="1406189"/>
            <a:ext cx="1920855" cy="578097"/>
          </a:xfrm>
          <a:prstGeom prst="rect">
            <a:avLst/>
          </a:prstGeom>
        </p:spPr>
      </p:pic>
      <p:pic>
        <p:nvPicPr>
          <p:cNvPr id="91" name="Picture 19">
            <a:extLst>
              <a:ext uri="{FF2B5EF4-FFF2-40B4-BE49-F238E27FC236}">
                <a16:creationId xmlns:a16="http://schemas.microsoft.com/office/drawing/2014/main" id="{8E24693E-01E8-AEAC-B5E2-600E94CA377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12541" y="1475173"/>
            <a:ext cx="1775481" cy="851141"/>
          </a:xfrm>
          <a:prstGeom prst="rect">
            <a:avLst/>
          </a:prstGeom>
        </p:spPr>
      </p:pic>
      <p:pic>
        <p:nvPicPr>
          <p:cNvPr id="92" name="Picture 20">
            <a:extLst>
              <a:ext uri="{FF2B5EF4-FFF2-40B4-BE49-F238E27FC236}">
                <a16:creationId xmlns:a16="http://schemas.microsoft.com/office/drawing/2014/main" id="{7A004871-14D9-6379-B9E0-B3FE71ABDDD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651688" y="2241560"/>
            <a:ext cx="2332426" cy="2053192"/>
          </a:xfrm>
          <a:prstGeom prst="rect">
            <a:avLst/>
          </a:prstGeom>
        </p:spPr>
      </p:pic>
      <p:pic>
        <p:nvPicPr>
          <p:cNvPr id="93" name="Picture 21">
            <a:extLst>
              <a:ext uri="{FF2B5EF4-FFF2-40B4-BE49-F238E27FC236}">
                <a16:creationId xmlns:a16="http://schemas.microsoft.com/office/drawing/2014/main" id="{008F1536-AFC7-6745-19EA-3D6D022729BA}"/>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263915" y="3268156"/>
            <a:ext cx="2329007" cy="1116495"/>
          </a:xfrm>
          <a:prstGeom prst="rect">
            <a:avLst/>
          </a:prstGeom>
        </p:spPr>
      </p:pic>
      <p:pic>
        <p:nvPicPr>
          <p:cNvPr id="94" name="Picture 22">
            <a:extLst>
              <a:ext uri="{FF2B5EF4-FFF2-40B4-BE49-F238E27FC236}">
                <a16:creationId xmlns:a16="http://schemas.microsoft.com/office/drawing/2014/main" id="{83F20926-B614-880D-9AE7-F1840674E1DC}"/>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10005814" y="3518663"/>
            <a:ext cx="562311" cy="871185"/>
          </a:xfrm>
          <a:prstGeom prst="rect">
            <a:avLst/>
          </a:prstGeom>
        </p:spPr>
      </p:pic>
      <p:pic>
        <p:nvPicPr>
          <p:cNvPr id="95" name="Picture 23">
            <a:extLst>
              <a:ext uri="{FF2B5EF4-FFF2-40B4-BE49-F238E27FC236}">
                <a16:creationId xmlns:a16="http://schemas.microsoft.com/office/drawing/2014/main" id="{2F15F325-343C-F0B0-9EFD-79BA0B2504A3}"/>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554952" y="4049981"/>
            <a:ext cx="1417926" cy="679735"/>
          </a:xfrm>
          <a:prstGeom prst="rect">
            <a:avLst/>
          </a:prstGeom>
        </p:spPr>
      </p:pic>
      <p:pic>
        <p:nvPicPr>
          <p:cNvPr id="96" name="Picture 24">
            <a:extLst>
              <a:ext uri="{FF2B5EF4-FFF2-40B4-BE49-F238E27FC236}">
                <a16:creationId xmlns:a16="http://schemas.microsoft.com/office/drawing/2014/main" id="{AD49648C-A24B-F987-7A6A-F66A7EA92BEF}"/>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423649" y="3203167"/>
            <a:ext cx="675174" cy="1046045"/>
          </a:xfrm>
          <a:prstGeom prst="rect">
            <a:avLst/>
          </a:prstGeom>
        </p:spPr>
      </p:pic>
      <p:pic>
        <p:nvPicPr>
          <p:cNvPr id="97" name="Picture 25">
            <a:extLst>
              <a:ext uri="{FF2B5EF4-FFF2-40B4-BE49-F238E27FC236}">
                <a16:creationId xmlns:a16="http://schemas.microsoft.com/office/drawing/2014/main" id="{28C9DADE-AA84-A5FA-C146-E8BC85AA7881}"/>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356923" y="3819805"/>
            <a:ext cx="3343835" cy="813105"/>
          </a:xfrm>
          <a:prstGeom prst="rect">
            <a:avLst/>
          </a:prstGeom>
        </p:spPr>
      </p:pic>
      <p:pic>
        <p:nvPicPr>
          <p:cNvPr id="98" name="Picture 26">
            <a:extLst>
              <a:ext uri="{FF2B5EF4-FFF2-40B4-BE49-F238E27FC236}">
                <a16:creationId xmlns:a16="http://schemas.microsoft.com/office/drawing/2014/main" id="{62EA4678-F060-66F9-9E4D-567B93143145}"/>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8010143" y="1747136"/>
            <a:ext cx="3173062" cy="771579"/>
          </a:xfrm>
          <a:prstGeom prst="rect">
            <a:avLst/>
          </a:prstGeom>
        </p:spPr>
      </p:pic>
      <p:pic>
        <p:nvPicPr>
          <p:cNvPr id="99" name="Picture 30">
            <a:extLst>
              <a:ext uri="{FF2B5EF4-FFF2-40B4-BE49-F238E27FC236}">
                <a16:creationId xmlns:a16="http://schemas.microsoft.com/office/drawing/2014/main" id="{58C1E36F-92D3-9D5C-114C-484BF3435C56}"/>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1896288" y="2874586"/>
            <a:ext cx="493145" cy="215191"/>
          </a:xfrm>
          <a:prstGeom prst="rect">
            <a:avLst/>
          </a:prstGeom>
        </p:spPr>
      </p:pic>
      <p:pic>
        <p:nvPicPr>
          <p:cNvPr id="100" name="Picture 31">
            <a:extLst>
              <a:ext uri="{FF2B5EF4-FFF2-40B4-BE49-F238E27FC236}">
                <a16:creationId xmlns:a16="http://schemas.microsoft.com/office/drawing/2014/main" id="{C61C96B7-A01A-CBE4-97DD-55A79A116401}"/>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1621956" y="2609700"/>
            <a:ext cx="493145" cy="215191"/>
          </a:xfrm>
          <a:prstGeom prst="rect">
            <a:avLst/>
          </a:prstGeom>
        </p:spPr>
      </p:pic>
      <p:pic>
        <p:nvPicPr>
          <p:cNvPr id="101" name="Picture 32">
            <a:extLst>
              <a:ext uri="{FF2B5EF4-FFF2-40B4-BE49-F238E27FC236}">
                <a16:creationId xmlns:a16="http://schemas.microsoft.com/office/drawing/2014/main" id="{42EC41A5-209B-4532-78DB-6CF302FE16F7}"/>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0687750" y="2098937"/>
            <a:ext cx="481196" cy="618359"/>
          </a:xfrm>
          <a:prstGeom prst="rect">
            <a:avLst/>
          </a:prstGeom>
        </p:spPr>
      </p:pic>
      <p:pic>
        <p:nvPicPr>
          <p:cNvPr id="102" name="Picture 33">
            <a:extLst>
              <a:ext uri="{FF2B5EF4-FFF2-40B4-BE49-F238E27FC236}">
                <a16:creationId xmlns:a16="http://schemas.microsoft.com/office/drawing/2014/main" id="{FDCFD73F-6D55-4BAB-E6DE-378F8D851134}"/>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1415092" y="1747136"/>
            <a:ext cx="481196" cy="618359"/>
          </a:xfrm>
          <a:prstGeom prst="rect">
            <a:avLst/>
          </a:prstGeom>
        </p:spPr>
      </p:pic>
      <p:pic>
        <p:nvPicPr>
          <p:cNvPr id="103" name="Picture 34">
            <a:extLst>
              <a:ext uri="{FF2B5EF4-FFF2-40B4-BE49-F238E27FC236}">
                <a16:creationId xmlns:a16="http://schemas.microsoft.com/office/drawing/2014/main" id="{D4C98DE0-098E-20F7-170C-912F885C6F6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239228" y="2132925"/>
            <a:ext cx="1412460" cy="677114"/>
          </a:xfrm>
          <a:prstGeom prst="rect">
            <a:avLst/>
          </a:prstGeom>
        </p:spPr>
      </p:pic>
      <p:sp>
        <p:nvSpPr>
          <p:cNvPr id="104" name="AutoShape 35">
            <a:extLst>
              <a:ext uri="{FF2B5EF4-FFF2-40B4-BE49-F238E27FC236}">
                <a16:creationId xmlns:a16="http://schemas.microsoft.com/office/drawing/2014/main" id="{4B468EBA-DE87-5AF0-EC53-52ED756FF214}"/>
              </a:ext>
            </a:extLst>
          </p:cNvPr>
          <p:cNvSpPr/>
          <p:nvPr/>
        </p:nvSpPr>
        <p:spPr>
          <a:xfrm>
            <a:off x="8727848" y="5745089"/>
            <a:ext cx="4601443" cy="1375690"/>
          </a:xfrm>
          <a:prstGeom prst="rect">
            <a:avLst/>
          </a:prstGeom>
          <a:solidFill>
            <a:srgbClr val="829B62"/>
          </a:solidFill>
        </p:spPr>
        <p:txBody>
          <a:bodyPr/>
          <a:lstStyle/>
          <a:p>
            <a:endParaRPr lang="en-US" sz="800"/>
          </a:p>
        </p:txBody>
      </p:sp>
      <p:pic>
        <p:nvPicPr>
          <p:cNvPr id="105" name="Picture 36">
            <a:extLst>
              <a:ext uri="{FF2B5EF4-FFF2-40B4-BE49-F238E27FC236}">
                <a16:creationId xmlns:a16="http://schemas.microsoft.com/office/drawing/2014/main" id="{9990EAD1-9F59-EB6D-03CB-019FE1E605A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8046211" y="5745089"/>
            <a:ext cx="687845" cy="1375690"/>
          </a:xfrm>
          <a:prstGeom prst="rect">
            <a:avLst/>
          </a:prstGeom>
        </p:spPr>
      </p:pic>
      <p:pic>
        <p:nvPicPr>
          <p:cNvPr id="106" name="Picture 37">
            <a:extLst>
              <a:ext uri="{FF2B5EF4-FFF2-40B4-BE49-F238E27FC236}">
                <a16:creationId xmlns:a16="http://schemas.microsoft.com/office/drawing/2014/main" id="{A2674EF4-77BD-AC6B-A7B7-933981BE49E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1660198" y="4226357"/>
            <a:ext cx="1594219" cy="764247"/>
          </a:xfrm>
          <a:prstGeom prst="rect">
            <a:avLst/>
          </a:prstGeom>
        </p:spPr>
      </p:pic>
      <p:pic>
        <p:nvPicPr>
          <p:cNvPr id="107" name="Picture 38">
            <a:extLst>
              <a:ext uri="{FF2B5EF4-FFF2-40B4-BE49-F238E27FC236}">
                <a16:creationId xmlns:a16="http://schemas.microsoft.com/office/drawing/2014/main" id="{EDC3EC69-E867-1419-FC7B-61E8607662F9}"/>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1284368" y="4138068"/>
            <a:ext cx="611919" cy="948043"/>
          </a:xfrm>
          <a:prstGeom prst="rect">
            <a:avLst/>
          </a:prstGeom>
        </p:spPr>
      </p:pic>
      <p:pic>
        <p:nvPicPr>
          <p:cNvPr id="108" name="Picture 39">
            <a:extLst>
              <a:ext uri="{FF2B5EF4-FFF2-40B4-BE49-F238E27FC236}">
                <a16:creationId xmlns:a16="http://schemas.microsoft.com/office/drawing/2014/main" id="{4D2EBA57-883D-6FB9-C7E7-C27595F19574}"/>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12208452" y="4721734"/>
            <a:ext cx="497712" cy="771103"/>
          </a:xfrm>
          <a:prstGeom prst="rect">
            <a:avLst/>
          </a:prstGeom>
        </p:spPr>
      </p:pic>
      <p:pic>
        <p:nvPicPr>
          <p:cNvPr id="109" name="Picture 40">
            <a:extLst>
              <a:ext uri="{FF2B5EF4-FFF2-40B4-BE49-F238E27FC236}">
                <a16:creationId xmlns:a16="http://schemas.microsoft.com/office/drawing/2014/main" id="{F6F9F2C6-919C-819D-5978-562266C54DD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215387" y="4632910"/>
            <a:ext cx="2075315" cy="994878"/>
          </a:xfrm>
          <a:prstGeom prst="rect">
            <a:avLst/>
          </a:prstGeom>
        </p:spPr>
      </p:pic>
      <p:pic>
        <p:nvPicPr>
          <p:cNvPr id="110" name="Picture 41">
            <a:extLst>
              <a:ext uri="{FF2B5EF4-FFF2-40B4-BE49-F238E27FC236}">
                <a16:creationId xmlns:a16="http://schemas.microsoft.com/office/drawing/2014/main" id="{1DF583E8-1C86-F5EE-3FB8-D847981448D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253045" y="5010565"/>
            <a:ext cx="1775481" cy="851141"/>
          </a:xfrm>
          <a:prstGeom prst="rect">
            <a:avLst/>
          </a:prstGeom>
        </p:spPr>
      </p:pic>
      <p:pic>
        <p:nvPicPr>
          <p:cNvPr id="111" name="Picture 42">
            <a:extLst>
              <a:ext uri="{FF2B5EF4-FFF2-40B4-BE49-F238E27FC236}">
                <a16:creationId xmlns:a16="http://schemas.microsoft.com/office/drawing/2014/main" id="{E3EBE3C0-FD24-57D5-027B-DC32E88ED5A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r="1063" b="19705"/>
          <a:stretch>
            <a:fillRect/>
          </a:stretch>
        </p:blipFill>
        <p:spPr>
          <a:xfrm>
            <a:off x="9370685" y="5181410"/>
            <a:ext cx="2217645" cy="667419"/>
          </a:xfrm>
          <a:prstGeom prst="rect">
            <a:avLst/>
          </a:prstGeom>
        </p:spPr>
      </p:pic>
      <p:pic>
        <p:nvPicPr>
          <p:cNvPr id="112" name="Picture 43">
            <a:extLst>
              <a:ext uri="{FF2B5EF4-FFF2-40B4-BE49-F238E27FC236}">
                <a16:creationId xmlns:a16="http://schemas.microsoft.com/office/drawing/2014/main" id="{9F54CFAF-7E52-A407-7924-E361B183DE0E}"/>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0331113" y="5463040"/>
            <a:ext cx="3173062" cy="771579"/>
          </a:xfrm>
          <a:prstGeom prst="rect">
            <a:avLst/>
          </a:prstGeom>
        </p:spPr>
      </p:pic>
      <p:pic>
        <p:nvPicPr>
          <p:cNvPr id="113" name="Picture 44">
            <a:extLst>
              <a:ext uri="{FF2B5EF4-FFF2-40B4-BE49-F238E27FC236}">
                <a16:creationId xmlns:a16="http://schemas.microsoft.com/office/drawing/2014/main" id="{76084936-2F82-0AD3-590D-C650217E16E0}"/>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0086928" y="5616260"/>
            <a:ext cx="481196" cy="618359"/>
          </a:xfrm>
          <a:prstGeom prst="rect">
            <a:avLst/>
          </a:prstGeom>
        </p:spPr>
      </p:pic>
      <p:pic>
        <p:nvPicPr>
          <p:cNvPr id="114" name="Picture 45">
            <a:extLst>
              <a:ext uri="{FF2B5EF4-FFF2-40B4-BE49-F238E27FC236}">
                <a16:creationId xmlns:a16="http://schemas.microsoft.com/office/drawing/2014/main" id="{9C342580-4FB3-DE57-0E9A-3E670A7505D6}"/>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0687750" y="6056527"/>
            <a:ext cx="481196" cy="618359"/>
          </a:xfrm>
          <a:prstGeom prst="rect">
            <a:avLst/>
          </a:prstGeom>
        </p:spPr>
      </p:pic>
      <p:pic>
        <p:nvPicPr>
          <p:cNvPr id="115" name="Picture 46">
            <a:extLst>
              <a:ext uri="{FF2B5EF4-FFF2-40B4-BE49-F238E27FC236}">
                <a16:creationId xmlns:a16="http://schemas.microsoft.com/office/drawing/2014/main" id="{C42EE262-C977-8091-152E-35E332CD962A}"/>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10460254" y="4094032"/>
            <a:ext cx="559551" cy="866909"/>
          </a:xfrm>
          <a:prstGeom prst="rect">
            <a:avLst/>
          </a:prstGeom>
        </p:spPr>
      </p:pic>
      <p:pic>
        <p:nvPicPr>
          <p:cNvPr id="116" name="Picture 48">
            <a:extLst>
              <a:ext uri="{FF2B5EF4-FFF2-40B4-BE49-F238E27FC236}">
                <a16:creationId xmlns:a16="http://schemas.microsoft.com/office/drawing/2014/main" id="{9CF1847B-D705-51F8-FA49-69984A596476}"/>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8726558" y="5328682"/>
            <a:ext cx="1128311" cy="1184295"/>
          </a:xfrm>
          <a:prstGeom prst="rect">
            <a:avLst/>
          </a:prstGeom>
        </p:spPr>
      </p:pic>
      <p:pic>
        <p:nvPicPr>
          <p:cNvPr id="117" name="Picture 49">
            <a:extLst>
              <a:ext uri="{FF2B5EF4-FFF2-40B4-BE49-F238E27FC236}">
                <a16:creationId xmlns:a16="http://schemas.microsoft.com/office/drawing/2014/main" id="{0E22A807-03E8-635D-030B-4043BBBB6766}"/>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flipH="1">
            <a:off x="8082050" y="6059153"/>
            <a:ext cx="864741" cy="907647"/>
          </a:xfrm>
          <a:prstGeom prst="rect">
            <a:avLst/>
          </a:prstGeom>
        </p:spPr>
      </p:pic>
    </p:spTree>
    <p:extLst>
      <p:ext uri="{BB962C8B-B14F-4D97-AF65-F5344CB8AC3E}">
        <p14:creationId xmlns:p14="http://schemas.microsoft.com/office/powerpoint/2010/main" val="3252343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ếng việt (18)">
            <a:extLst>
              <a:ext uri="{FF2B5EF4-FFF2-40B4-BE49-F238E27FC236}">
                <a16:creationId xmlns:a16="http://schemas.microsoft.com/office/drawing/2014/main" id="{7FC4A607-546F-F56D-7531-262E7AC4E32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87" y="0"/>
            <a:ext cx="12190413" cy="6858000"/>
          </a:xfrm>
          <a:prstGeom prst="rect">
            <a:avLst/>
          </a:prstGeom>
        </p:spPr>
      </p:pic>
      <p:grpSp>
        <p:nvGrpSpPr>
          <p:cNvPr id="12" name="Group 11">
            <a:extLst>
              <a:ext uri="{FF2B5EF4-FFF2-40B4-BE49-F238E27FC236}">
                <a16:creationId xmlns:a16="http://schemas.microsoft.com/office/drawing/2014/main" id="{08E8C017-3CBE-5CC7-882B-810AAC3AF2E9}"/>
              </a:ext>
            </a:extLst>
          </p:cNvPr>
          <p:cNvGrpSpPr/>
          <p:nvPr/>
        </p:nvGrpSpPr>
        <p:grpSpPr>
          <a:xfrm>
            <a:off x="132874" y="2400025"/>
            <a:ext cx="8077200" cy="1984797"/>
            <a:chOff x="609600" y="2968172"/>
            <a:chExt cx="12115800" cy="2977195"/>
          </a:xfrm>
        </p:grpSpPr>
        <p:sp>
          <p:nvSpPr>
            <p:cNvPr id="13" name="Rectangle 12">
              <a:extLst>
                <a:ext uri="{FF2B5EF4-FFF2-40B4-BE49-F238E27FC236}">
                  <a16:creationId xmlns:a16="http://schemas.microsoft.com/office/drawing/2014/main" id="{619F9569-F3E4-DACC-5462-AD273EA9B4EA}"/>
                </a:ext>
              </a:extLst>
            </p:cNvPr>
            <p:cNvSpPr/>
            <p:nvPr/>
          </p:nvSpPr>
          <p:spPr>
            <a:xfrm>
              <a:off x="609600" y="2968172"/>
              <a:ext cx="12115800" cy="2977195"/>
            </a:xfrm>
            <a:prstGeom prst="rect">
              <a:avLst/>
            </a:prstGeom>
            <a:noFill/>
            <a:ln w="25400" cap="flat" cmpd="sng" algn="ctr">
              <a:solidFill>
                <a:srgbClr val="4F81BD">
                  <a:shade val="50000"/>
                </a:srgbClr>
              </a:solidFill>
              <a:prstDash val="sysDash"/>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chemeClr val="bg1"/>
                </a:solidFill>
                <a:effectLst/>
                <a:uLnTx/>
                <a:uFillTx/>
                <a:latin typeface="UTM Avo" panose="02040603050506020204" pitchFamily="18"/>
              </a:endParaRPr>
            </a:p>
          </p:txBody>
        </p:sp>
        <p:sp>
          <p:nvSpPr>
            <p:cNvPr id="14" name="Rectangle 13">
              <a:extLst>
                <a:ext uri="{FF2B5EF4-FFF2-40B4-BE49-F238E27FC236}">
                  <a16:creationId xmlns:a16="http://schemas.microsoft.com/office/drawing/2014/main" id="{33E88A66-ADE2-A649-270F-3C8380DCA92C}"/>
                </a:ext>
              </a:extLst>
            </p:cNvPr>
            <p:cNvSpPr/>
            <p:nvPr/>
          </p:nvSpPr>
          <p:spPr>
            <a:xfrm>
              <a:off x="770987" y="3154073"/>
              <a:ext cx="11802014" cy="2542042"/>
            </a:xfrm>
            <a:prstGeom prst="rect">
              <a:avLst/>
            </a:prstGeom>
          </p:spPr>
          <p:txBody>
            <a:bodyPr wrap="square">
              <a:spAutoFit/>
            </a:bodyP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bg1"/>
                  </a:solidFill>
                  <a:effectLst/>
                  <a:uLnTx/>
                  <a:uFillTx/>
                  <a:latin typeface="UTM Avo" panose="02040603050506020204" pitchFamily="18"/>
                </a:rPr>
                <a:t>“</a:t>
              </a:r>
              <a:r>
                <a:rPr kumimoji="0" lang="vi-VN" sz="2400" b="0" i="0" u="none" strike="noStrike" kern="0" cap="none" spc="0" normalizeH="0" baseline="0" noProof="0" dirty="0">
                  <a:ln>
                    <a:noFill/>
                  </a:ln>
                  <a:solidFill>
                    <a:schemeClr val="bg1"/>
                  </a:solidFill>
                  <a:effectLst/>
                  <a:uLnTx/>
                  <a:uFillTx/>
                  <a:latin typeface="UTM Avo" panose="02040603050506020204" pitchFamily="18"/>
                </a:rPr>
                <a:t>Tôi cứ muốn căng lồng ngực ra mà hít thở đến no nê những mùi thơm ấy, giống như thuở nhỏ hít hà hương thơm từ nồi cơm gạo mới mẹ bắc ra</a:t>
              </a:r>
              <a:r>
                <a:rPr kumimoji="0" lang="en-US" sz="2400" b="0" i="0" u="none" strike="noStrike" kern="0" cap="none" spc="0" normalizeH="0" baseline="0" noProof="0" dirty="0">
                  <a:ln>
                    <a:noFill/>
                  </a:ln>
                  <a:solidFill>
                    <a:schemeClr val="bg1"/>
                  </a:solidFill>
                  <a:effectLst/>
                  <a:uLnTx/>
                  <a:uFillTx/>
                  <a:latin typeface="UTM Avo" panose="02040603050506020204" pitchFamily="18"/>
                </a:rPr>
                <a:t>”</a:t>
              </a:r>
              <a:r>
                <a:rPr kumimoji="0" lang="vi-VN" sz="2400" b="0" i="0" u="none" strike="noStrike" kern="0" cap="none" spc="0" normalizeH="0" baseline="0" noProof="0" dirty="0">
                  <a:ln>
                    <a:noFill/>
                  </a:ln>
                  <a:solidFill>
                    <a:schemeClr val="bg1"/>
                  </a:solidFill>
                  <a:effectLst/>
                  <a:uLnTx/>
                  <a:uFillTx/>
                  <a:latin typeface="UTM Avo" panose="02040603050506020204" pitchFamily="18"/>
                </a:rPr>
                <a:t>.</a:t>
              </a:r>
              <a:endParaRPr kumimoji="0" lang="en-US" sz="2400" b="0" i="0" u="none" strike="noStrike" kern="0" cap="none" spc="0" normalizeH="0" baseline="0" noProof="0" dirty="0">
                <a:ln>
                  <a:noFill/>
                </a:ln>
                <a:solidFill>
                  <a:schemeClr val="bg1"/>
                </a:solidFill>
                <a:effectLst/>
                <a:uLnTx/>
                <a:uFillTx/>
                <a:latin typeface="UTM Avo" panose="02040603050506020204" pitchFamily="18"/>
              </a:endParaRPr>
            </a:p>
          </p:txBody>
        </p:sp>
      </p:grpSp>
      <p:graphicFrame>
        <p:nvGraphicFramePr>
          <p:cNvPr id="15" name="Table 14">
            <a:extLst>
              <a:ext uri="{FF2B5EF4-FFF2-40B4-BE49-F238E27FC236}">
                <a16:creationId xmlns:a16="http://schemas.microsoft.com/office/drawing/2014/main" id="{C69C8240-C204-C024-35F6-195790561C1D}"/>
              </a:ext>
            </a:extLst>
          </p:cNvPr>
          <p:cNvGraphicFramePr>
            <a:graphicFrameLocks noGrp="1"/>
          </p:cNvGraphicFramePr>
          <p:nvPr>
            <p:extLst>
              <p:ext uri="{D42A27DB-BD31-4B8C-83A1-F6EECF244321}">
                <p14:modId xmlns:p14="http://schemas.microsoft.com/office/powerpoint/2010/main" val="2471227669"/>
              </p:ext>
            </p:extLst>
          </p:nvPr>
        </p:nvGraphicFramePr>
        <p:xfrm>
          <a:off x="132874" y="4482752"/>
          <a:ext cx="8128000" cy="2313893"/>
        </p:xfrm>
        <a:graphic>
          <a:graphicData uri="http://schemas.openxmlformats.org/drawingml/2006/table">
            <a:tbl>
              <a:tblPr firstRow="1" bandRow="1">
                <a:tableStyleId>{5C22544A-7EE6-4342-B048-85BDC9FD1C3A}</a:tableStyleId>
              </a:tblPr>
              <a:tblGrid>
                <a:gridCol w="2310937">
                  <a:extLst>
                    <a:ext uri="{9D8B030D-6E8A-4147-A177-3AD203B41FA5}">
                      <a16:colId xmlns:a16="http://schemas.microsoft.com/office/drawing/2014/main" val="20000"/>
                    </a:ext>
                  </a:extLst>
                </a:gridCol>
                <a:gridCol w="1872157">
                  <a:extLst>
                    <a:ext uri="{9D8B030D-6E8A-4147-A177-3AD203B41FA5}">
                      <a16:colId xmlns:a16="http://schemas.microsoft.com/office/drawing/2014/main" val="20001"/>
                    </a:ext>
                  </a:extLst>
                </a:gridCol>
                <a:gridCol w="3944906">
                  <a:extLst>
                    <a:ext uri="{9D8B030D-6E8A-4147-A177-3AD203B41FA5}">
                      <a16:colId xmlns:a16="http://schemas.microsoft.com/office/drawing/2014/main" val="20002"/>
                    </a:ext>
                  </a:extLst>
                </a:gridCol>
              </a:tblGrid>
              <a:tr h="926808">
                <a:tc>
                  <a:txBody>
                    <a:bodyPr/>
                    <a:lstStyle/>
                    <a:p>
                      <a:pPr algn="ctr">
                        <a:lnSpc>
                          <a:spcPct val="150000"/>
                        </a:lnSpc>
                      </a:pPr>
                      <a:r>
                        <a:rPr lang="en-US" sz="2400" dirty="0" err="1">
                          <a:solidFill>
                            <a:schemeClr val="bg1"/>
                          </a:solidFill>
                          <a:latin typeface="UTM Avo" panose="02040603050506020204" pitchFamily="18"/>
                          <a:cs typeface="Arial" pitchFamily="34" charset="0"/>
                        </a:rPr>
                        <a:t>Hoạt</a:t>
                      </a:r>
                      <a:r>
                        <a:rPr lang="en-US" sz="2400" baseline="0" dirty="0">
                          <a:solidFill>
                            <a:schemeClr val="bg1"/>
                          </a:solidFill>
                          <a:latin typeface="UTM Avo" panose="02040603050506020204" pitchFamily="18"/>
                          <a:cs typeface="Arial" pitchFamily="34" charset="0"/>
                        </a:rPr>
                        <a:t> </a:t>
                      </a:r>
                      <a:r>
                        <a:rPr lang="en-US" sz="2400" baseline="0" dirty="0" err="1">
                          <a:solidFill>
                            <a:schemeClr val="bg1"/>
                          </a:solidFill>
                          <a:latin typeface="UTM Avo" panose="02040603050506020204" pitchFamily="18"/>
                          <a:cs typeface="Arial" pitchFamily="34" charset="0"/>
                        </a:rPr>
                        <a:t>động</a:t>
                      </a:r>
                      <a:r>
                        <a:rPr lang="en-US" sz="2400" baseline="0" dirty="0">
                          <a:solidFill>
                            <a:schemeClr val="bg1"/>
                          </a:solidFill>
                          <a:latin typeface="UTM Avo" panose="02040603050506020204" pitchFamily="18"/>
                          <a:cs typeface="Arial" pitchFamily="34" charset="0"/>
                        </a:rPr>
                        <a:t> 1</a:t>
                      </a:r>
                      <a:endParaRPr lang="en-US" sz="2400" dirty="0">
                        <a:solidFill>
                          <a:schemeClr val="bg1"/>
                        </a:solidFill>
                        <a:latin typeface="UTM Avo" panose="02040603050506020204" pitchFamily="18"/>
                        <a:cs typeface="Arial" pitchFamily="34" charset="0"/>
                      </a:endParaRPr>
                    </a:p>
                  </a:txBody>
                  <a:tcPr marL="60960" marR="60960" marT="30480" marB="30480">
                    <a:solidFill>
                      <a:srgbClr val="00B050"/>
                    </a:solidFill>
                  </a:tcPr>
                </a:tc>
                <a:tc>
                  <a:txBody>
                    <a:bodyPr/>
                    <a:lstStyle/>
                    <a:p>
                      <a:pPr algn="ctr">
                        <a:lnSpc>
                          <a:spcPct val="150000"/>
                        </a:lnSpc>
                      </a:pPr>
                      <a:r>
                        <a:rPr lang="en-US" sz="2400" dirty="0" err="1">
                          <a:solidFill>
                            <a:schemeClr val="bg1"/>
                          </a:solidFill>
                          <a:latin typeface="UTM Avo" panose="02040603050506020204" pitchFamily="18"/>
                          <a:cs typeface="Arial" pitchFamily="34" charset="0"/>
                        </a:rPr>
                        <a:t>Từ</a:t>
                      </a:r>
                      <a:r>
                        <a:rPr lang="en-US" sz="2400" baseline="0" dirty="0">
                          <a:solidFill>
                            <a:schemeClr val="bg1"/>
                          </a:solidFill>
                          <a:latin typeface="UTM Avo" panose="02040603050506020204" pitchFamily="18"/>
                          <a:cs typeface="Arial" pitchFamily="34" charset="0"/>
                        </a:rPr>
                        <a:t> so </a:t>
                      </a:r>
                      <a:r>
                        <a:rPr lang="en-US" sz="2400" baseline="0" dirty="0" err="1">
                          <a:solidFill>
                            <a:schemeClr val="bg1"/>
                          </a:solidFill>
                          <a:latin typeface="UTM Avo" panose="02040603050506020204" pitchFamily="18"/>
                          <a:cs typeface="Arial" pitchFamily="34" charset="0"/>
                        </a:rPr>
                        <a:t>sánh</a:t>
                      </a:r>
                      <a:endParaRPr lang="en-US" sz="2400" dirty="0">
                        <a:solidFill>
                          <a:schemeClr val="bg1"/>
                        </a:solidFill>
                        <a:latin typeface="UTM Avo" panose="02040603050506020204" pitchFamily="18"/>
                        <a:cs typeface="Arial" pitchFamily="34" charset="0"/>
                      </a:endParaRPr>
                    </a:p>
                  </a:txBody>
                  <a:tcPr marL="60960" marR="60960" marT="30480" marB="30480">
                    <a:solidFill>
                      <a:srgbClr val="00B050"/>
                    </a:solidFill>
                  </a:tcPr>
                </a:tc>
                <a:tc>
                  <a:txBody>
                    <a:bodyPr/>
                    <a:lstStyle/>
                    <a:p>
                      <a:pPr algn="ctr">
                        <a:lnSpc>
                          <a:spcPct val="150000"/>
                        </a:lnSpc>
                      </a:pPr>
                      <a:r>
                        <a:rPr lang="en-US" sz="2400">
                          <a:solidFill>
                            <a:schemeClr val="bg1"/>
                          </a:solidFill>
                          <a:latin typeface="UTM Avo" panose="02040603050506020204" pitchFamily="18"/>
                          <a:cs typeface="Arial" pitchFamily="34" charset="0"/>
                        </a:rPr>
                        <a:t>Hoạt</a:t>
                      </a:r>
                      <a:r>
                        <a:rPr lang="en-US" sz="2400" baseline="0">
                          <a:solidFill>
                            <a:schemeClr val="bg1"/>
                          </a:solidFill>
                          <a:latin typeface="UTM Avo" panose="02040603050506020204" pitchFamily="18"/>
                          <a:cs typeface="Arial" pitchFamily="34" charset="0"/>
                        </a:rPr>
                        <a:t> động 2</a:t>
                      </a:r>
                      <a:endParaRPr lang="en-US" sz="2400">
                        <a:solidFill>
                          <a:schemeClr val="bg1"/>
                        </a:solidFill>
                        <a:latin typeface="UTM Avo" panose="02040603050506020204" pitchFamily="18"/>
                        <a:cs typeface="Arial" pitchFamily="34" charset="0"/>
                      </a:endParaRPr>
                    </a:p>
                  </a:txBody>
                  <a:tcPr marL="60960" marR="60960" marT="30480" marB="30480">
                    <a:solidFill>
                      <a:srgbClr val="00B050"/>
                    </a:solidFill>
                  </a:tcPr>
                </a:tc>
                <a:extLst>
                  <a:ext uri="{0D108BD9-81ED-4DB2-BD59-A6C34878D82A}">
                    <a16:rowId xmlns:a16="http://schemas.microsoft.com/office/drawing/2014/main" val="10000"/>
                  </a:ext>
                </a:extLst>
              </a:tr>
              <a:tr h="1387085">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2400" dirty="0" err="1">
                          <a:solidFill>
                            <a:schemeClr val="bg1"/>
                          </a:solidFill>
                          <a:latin typeface="UTM Avo" panose="02040603050506020204" pitchFamily="18"/>
                          <a:cs typeface="Arial" pitchFamily="34" charset="0"/>
                        </a:rPr>
                        <a:t>hít</a:t>
                      </a:r>
                      <a:r>
                        <a:rPr lang="en-US" sz="2400" baseline="0" dirty="0">
                          <a:solidFill>
                            <a:schemeClr val="bg1"/>
                          </a:solidFill>
                          <a:latin typeface="UTM Avo" panose="02040603050506020204" pitchFamily="18"/>
                          <a:cs typeface="Arial" pitchFamily="34" charset="0"/>
                        </a:rPr>
                        <a:t> </a:t>
                      </a:r>
                      <a:r>
                        <a:rPr lang="en-US" sz="2400" baseline="0" dirty="0" err="1">
                          <a:solidFill>
                            <a:schemeClr val="bg1"/>
                          </a:solidFill>
                          <a:latin typeface="UTM Avo" panose="02040603050506020204" pitchFamily="18"/>
                          <a:cs typeface="Arial" pitchFamily="34" charset="0"/>
                        </a:rPr>
                        <a:t>thở</a:t>
                      </a:r>
                      <a:r>
                        <a:rPr lang="en-US" sz="2400" baseline="0" dirty="0">
                          <a:solidFill>
                            <a:schemeClr val="bg1"/>
                          </a:solidFill>
                          <a:latin typeface="UTM Avo" panose="02040603050506020204" pitchFamily="18"/>
                          <a:cs typeface="Arial" pitchFamily="34" charset="0"/>
                        </a:rPr>
                        <a:t> </a:t>
                      </a:r>
                      <a:r>
                        <a:rPr lang="en-US" sz="2400" baseline="0" dirty="0" err="1">
                          <a:solidFill>
                            <a:schemeClr val="bg1"/>
                          </a:solidFill>
                          <a:latin typeface="UTM Avo" panose="02040603050506020204" pitchFamily="18"/>
                          <a:cs typeface="Arial" pitchFamily="34" charset="0"/>
                        </a:rPr>
                        <a:t>những</a:t>
                      </a:r>
                      <a:r>
                        <a:rPr lang="en-US" sz="2400" baseline="0" dirty="0">
                          <a:solidFill>
                            <a:schemeClr val="bg1"/>
                          </a:solidFill>
                          <a:latin typeface="UTM Avo" panose="02040603050506020204" pitchFamily="18"/>
                          <a:cs typeface="Arial" pitchFamily="34" charset="0"/>
                        </a:rPr>
                        <a:t> </a:t>
                      </a:r>
                      <a:r>
                        <a:rPr lang="en-US" sz="2400" baseline="0" dirty="0" err="1">
                          <a:solidFill>
                            <a:schemeClr val="bg1"/>
                          </a:solidFill>
                          <a:latin typeface="UTM Avo" panose="02040603050506020204" pitchFamily="18"/>
                          <a:cs typeface="Arial" pitchFamily="34" charset="0"/>
                        </a:rPr>
                        <a:t>mùi</a:t>
                      </a:r>
                      <a:r>
                        <a:rPr lang="en-US" sz="2400" baseline="0" dirty="0">
                          <a:solidFill>
                            <a:schemeClr val="bg1"/>
                          </a:solidFill>
                          <a:latin typeface="UTM Avo" panose="02040603050506020204" pitchFamily="18"/>
                          <a:cs typeface="Arial" pitchFamily="34" charset="0"/>
                        </a:rPr>
                        <a:t> </a:t>
                      </a:r>
                      <a:r>
                        <a:rPr lang="en-US" sz="2400" baseline="0" dirty="0" err="1">
                          <a:solidFill>
                            <a:schemeClr val="bg1"/>
                          </a:solidFill>
                          <a:latin typeface="UTM Avo" panose="02040603050506020204" pitchFamily="18"/>
                          <a:cs typeface="Arial" pitchFamily="34" charset="0"/>
                        </a:rPr>
                        <a:t>thơm</a:t>
                      </a:r>
                      <a:r>
                        <a:rPr lang="en-US" sz="2400" baseline="0" dirty="0">
                          <a:solidFill>
                            <a:schemeClr val="bg1"/>
                          </a:solidFill>
                          <a:latin typeface="UTM Avo" panose="02040603050506020204" pitchFamily="18"/>
                          <a:cs typeface="Arial" pitchFamily="34" charset="0"/>
                        </a:rPr>
                        <a:t> </a:t>
                      </a:r>
                      <a:r>
                        <a:rPr lang="en-US" sz="2400" baseline="0" dirty="0" err="1">
                          <a:solidFill>
                            <a:schemeClr val="bg1"/>
                          </a:solidFill>
                          <a:latin typeface="UTM Avo" panose="02040603050506020204" pitchFamily="18"/>
                          <a:cs typeface="Arial" pitchFamily="34" charset="0"/>
                        </a:rPr>
                        <a:t>ấy</a:t>
                      </a:r>
                      <a:endParaRPr lang="en-US" sz="2400" dirty="0">
                        <a:solidFill>
                          <a:schemeClr val="bg1"/>
                        </a:solidFill>
                        <a:latin typeface="UTM Avo" panose="02040603050506020204" pitchFamily="18"/>
                        <a:cs typeface="Arial" pitchFamily="34" charset="0"/>
                      </a:endParaRPr>
                    </a:p>
                  </a:txBody>
                  <a:tcPr marL="60960" marR="60960" marT="30480" marB="30480">
                    <a:solidFill>
                      <a:srgbClr val="92D050"/>
                    </a:solidFill>
                  </a:tcPr>
                </a:tc>
                <a:tc>
                  <a:txBody>
                    <a:bodyPr/>
                    <a:lstStyle/>
                    <a:p>
                      <a:pPr algn="ctr"/>
                      <a:endParaRPr lang="en-US" sz="2400" dirty="0">
                        <a:solidFill>
                          <a:schemeClr val="bg1"/>
                        </a:solidFill>
                        <a:latin typeface="UTM Avo" panose="02040603050506020204" pitchFamily="18"/>
                        <a:cs typeface="Arial" pitchFamily="34" charset="0"/>
                      </a:endParaRPr>
                    </a:p>
                    <a:p>
                      <a:pPr algn="ctr"/>
                      <a:r>
                        <a:rPr lang="en-US" sz="2400" dirty="0" err="1">
                          <a:solidFill>
                            <a:schemeClr val="bg1"/>
                          </a:solidFill>
                          <a:latin typeface="UTM Avo" panose="02040603050506020204" pitchFamily="18"/>
                          <a:cs typeface="Arial" pitchFamily="34" charset="0"/>
                        </a:rPr>
                        <a:t>giống</a:t>
                      </a:r>
                      <a:r>
                        <a:rPr lang="en-US" sz="2400" baseline="0" dirty="0">
                          <a:solidFill>
                            <a:schemeClr val="bg1"/>
                          </a:solidFill>
                          <a:latin typeface="UTM Avo" panose="02040603050506020204" pitchFamily="18"/>
                          <a:cs typeface="Arial" pitchFamily="34" charset="0"/>
                        </a:rPr>
                        <a:t> </a:t>
                      </a:r>
                      <a:r>
                        <a:rPr lang="en-US" sz="2400" baseline="0" dirty="0" err="1">
                          <a:solidFill>
                            <a:schemeClr val="bg1"/>
                          </a:solidFill>
                          <a:latin typeface="UTM Avo" panose="02040603050506020204" pitchFamily="18"/>
                          <a:cs typeface="Arial" pitchFamily="34" charset="0"/>
                        </a:rPr>
                        <a:t>như</a:t>
                      </a:r>
                      <a:endParaRPr lang="en-US" sz="2400" dirty="0">
                        <a:solidFill>
                          <a:schemeClr val="bg1"/>
                        </a:solidFill>
                        <a:latin typeface="UTM Avo" panose="02040603050506020204" pitchFamily="18"/>
                        <a:cs typeface="Arial" pitchFamily="34" charset="0"/>
                      </a:endParaRPr>
                    </a:p>
                  </a:txBody>
                  <a:tcPr marL="60960" marR="60960" marT="30480" marB="30480">
                    <a:solidFill>
                      <a:srgbClr val="92D050"/>
                    </a:solidFill>
                  </a:tcPr>
                </a:tc>
                <a:tc>
                  <a:txBody>
                    <a:bodyPr/>
                    <a:lstStyle/>
                    <a:p>
                      <a:pPr algn="ctr">
                        <a:lnSpc>
                          <a:spcPct val="150000"/>
                        </a:lnSpc>
                      </a:pPr>
                      <a:r>
                        <a:rPr lang="vi-VN" sz="2400" i="0" kern="1200" dirty="0">
                          <a:solidFill>
                            <a:schemeClr val="bg1"/>
                          </a:solidFill>
                          <a:effectLst/>
                          <a:latin typeface="UTM Avo" panose="02040603050506020204" pitchFamily="18"/>
                          <a:ea typeface="+mn-ea"/>
                          <a:cs typeface="+mn-cs"/>
                        </a:rPr>
                        <a:t>hít hà hương thơm từ </a:t>
                      </a:r>
                      <a:r>
                        <a:rPr lang="en-US" sz="2400" i="0" kern="1200" dirty="0" err="1">
                          <a:solidFill>
                            <a:schemeClr val="bg1"/>
                          </a:solidFill>
                          <a:effectLst/>
                          <a:latin typeface="UTM Avo" panose="02040603050506020204" pitchFamily="18"/>
                          <a:ea typeface="+mn-ea"/>
                          <a:cs typeface="Arial" pitchFamily="34" charset="0"/>
                        </a:rPr>
                        <a:t>nồi</a:t>
                      </a:r>
                      <a:r>
                        <a:rPr lang="en-US" sz="2400" i="0" kern="1200" baseline="0" dirty="0">
                          <a:solidFill>
                            <a:schemeClr val="bg1"/>
                          </a:solidFill>
                          <a:effectLst/>
                          <a:latin typeface="UTM Avo" panose="02040603050506020204" pitchFamily="18"/>
                          <a:ea typeface="+mn-ea"/>
                          <a:cs typeface="Arial" pitchFamily="34" charset="0"/>
                        </a:rPr>
                        <a:t> </a:t>
                      </a:r>
                      <a:r>
                        <a:rPr lang="en-US" sz="2400" i="0" kern="1200" baseline="0" dirty="0" err="1">
                          <a:solidFill>
                            <a:schemeClr val="bg1"/>
                          </a:solidFill>
                          <a:effectLst/>
                          <a:latin typeface="UTM Avo" panose="02040603050506020204" pitchFamily="18"/>
                          <a:ea typeface="+mn-ea"/>
                          <a:cs typeface="Arial" pitchFamily="34" charset="0"/>
                        </a:rPr>
                        <a:t>cơm</a:t>
                      </a:r>
                      <a:r>
                        <a:rPr lang="en-US" sz="2400" i="0" kern="1200" baseline="0" dirty="0">
                          <a:solidFill>
                            <a:schemeClr val="bg1"/>
                          </a:solidFill>
                          <a:effectLst/>
                          <a:latin typeface="UTM Avo" panose="02040603050506020204" pitchFamily="18"/>
                          <a:ea typeface="+mn-ea"/>
                          <a:cs typeface="Arial" pitchFamily="34" charset="0"/>
                        </a:rPr>
                        <a:t> </a:t>
                      </a:r>
                      <a:r>
                        <a:rPr lang="vi-VN" sz="2400" i="0" kern="1200" dirty="0">
                          <a:solidFill>
                            <a:schemeClr val="bg1"/>
                          </a:solidFill>
                          <a:effectLst/>
                          <a:latin typeface="UTM Avo" panose="02040603050506020204" pitchFamily="18"/>
                          <a:ea typeface="+mn-ea"/>
                          <a:cs typeface="+mn-cs"/>
                        </a:rPr>
                        <a:t>gạo mới mẹ bắc ra</a:t>
                      </a:r>
                      <a:endParaRPr lang="en-US" sz="2400" i="0" dirty="0">
                        <a:solidFill>
                          <a:schemeClr val="bg1"/>
                        </a:solidFill>
                        <a:latin typeface="UTM Avo" panose="02040603050506020204" pitchFamily="18"/>
                      </a:endParaRPr>
                    </a:p>
                  </a:txBody>
                  <a:tcPr marL="60960" marR="60960" marT="30480" marB="30480">
                    <a:solidFill>
                      <a:srgbClr val="92D050"/>
                    </a:solidFill>
                  </a:tcPr>
                </a:tc>
                <a:extLst>
                  <a:ext uri="{0D108BD9-81ED-4DB2-BD59-A6C34878D82A}">
                    <a16:rowId xmlns:a16="http://schemas.microsoft.com/office/drawing/2014/main" val="10001"/>
                  </a:ext>
                </a:extLst>
              </a:tr>
            </a:tbl>
          </a:graphicData>
        </a:graphic>
      </p:graphicFrame>
      <p:pic>
        <p:nvPicPr>
          <p:cNvPr id="16" name="Picture 8">
            <a:extLst>
              <a:ext uri="{FF2B5EF4-FFF2-40B4-BE49-F238E27FC236}">
                <a16:creationId xmlns:a16="http://schemas.microsoft.com/office/drawing/2014/main" id="{B8432A34-88B6-FAC0-B6BE-276B9B308D4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448496" y="1335222"/>
            <a:ext cx="834854" cy="302065"/>
          </a:xfrm>
          <a:prstGeom prst="rect">
            <a:avLst/>
          </a:prstGeom>
        </p:spPr>
      </p:pic>
      <p:pic>
        <p:nvPicPr>
          <p:cNvPr id="17" name="Picture 16">
            <a:extLst>
              <a:ext uri="{FF2B5EF4-FFF2-40B4-BE49-F238E27FC236}">
                <a16:creationId xmlns:a16="http://schemas.microsoft.com/office/drawing/2014/main" id="{1FDC98D6-D898-05CF-FDCE-6D970067D69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897749" y="1246496"/>
            <a:ext cx="895315" cy="896945"/>
          </a:xfrm>
          <a:prstGeom prst="rect">
            <a:avLst/>
          </a:prstGeom>
        </p:spPr>
      </p:pic>
      <p:pic>
        <p:nvPicPr>
          <p:cNvPr id="18" name="Picture 17">
            <a:extLst>
              <a:ext uri="{FF2B5EF4-FFF2-40B4-BE49-F238E27FC236}">
                <a16:creationId xmlns:a16="http://schemas.microsoft.com/office/drawing/2014/main" id="{A4B93572-FEDF-5E80-D8C8-9BC58D3BE52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392161" y="1826434"/>
            <a:ext cx="2075315" cy="994878"/>
          </a:xfrm>
          <a:prstGeom prst="rect">
            <a:avLst/>
          </a:prstGeom>
        </p:spPr>
      </p:pic>
      <p:pic>
        <p:nvPicPr>
          <p:cNvPr id="19" name="Picture 18">
            <a:extLst>
              <a:ext uri="{FF2B5EF4-FFF2-40B4-BE49-F238E27FC236}">
                <a16:creationId xmlns:a16="http://schemas.microsoft.com/office/drawing/2014/main" id="{749DC6E8-7F8B-2D25-B227-0BEF7C1E444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r="1063" b="19705"/>
          <a:stretch>
            <a:fillRect/>
          </a:stretch>
        </p:blipFill>
        <p:spPr>
          <a:xfrm>
            <a:off x="10263772" y="2167538"/>
            <a:ext cx="1920855" cy="578097"/>
          </a:xfrm>
          <a:prstGeom prst="rect">
            <a:avLst/>
          </a:prstGeom>
        </p:spPr>
      </p:pic>
      <p:pic>
        <p:nvPicPr>
          <p:cNvPr id="20" name="Picture 19">
            <a:extLst>
              <a:ext uri="{FF2B5EF4-FFF2-40B4-BE49-F238E27FC236}">
                <a16:creationId xmlns:a16="http://schemas.microsoft.com/office/drawing/2014/main" id="{E01C4C5F-14C2-2DDB-3DA0-09607B5E20D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357700" y="2230949"/>
            <a:ext cx="1775481" cy="851141"/>
          </a:xfrm>
          <a:prstGeom prst="rect">
            <a:avLst/>
          </a:prstGeom>
        </p:spPr>
      </p:pic>
      <p:pic>
        <p:nvPicPr>
          <p:cNvPr id="21" name="Picture 20">
            <a:extLst>
              <a:ext uri="{FF2B5EF4-FFF2-40B4-BE49-F238E27FC236}">
                <a16:creationId xmlns:a16="http://schemas.microsoft.com/office/drawing/2014/main" id="{B080A6D9-F548-9639-5EDD-7FF30114D8A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895655" y="3002909"/>
            <a:ext cx="2332426" cy="2053192"/>
          </a:xfrm>
          <a:prstGeom prst="rect">
            <a:avLst/>
          </a:prstGeom>
        </p:spPr>
      </p:pic>
      <p:pic>
        <p:nvPicPr>
          <p:cNvPr id="22" name="Picture 21">
            <a:extLst>
              <a:ext uri="{FF2B5EF4-FFF2-40B4-BE49-F238E27FC236}">
                <a16:creationId xmlns:a16="http://schemas.microsoft.com/office/drawing/2014/main" id="{55571998-3A28-8BF8-EBEE-B499E03BB82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9507882" y="4029505"/>
            <a:ext cx="2329007" cy="1116495"/>
          </a:xfrm>
          <a:prstGeom prst="rect">
            <a:avLst/>
          </a:prstGeom>
        </p:spPr>
      </p:pic>
      <p:pic>
        <p:nvPicPr>
          <p:cNvPr id="23" name="Picture 22">
            <a:extLst>
              <a:ext uri="{FF2B5EF4-FFF2-40B4-BE49-F238E27FC236}">
                <a16:creationId xmlns:a16="http://schemas.microsoft.com/office/drawing/2014/main" id="{F4E35BC6-C880-8E75-2DBD-1641F8C9F7BD}"/>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9249781" y="4280012"/>
            <a:ext cx="562311" cy="871185"/>
          </a:xfrm>
          <a:prstGeom prst="rect">
            <a:avLst/>
          </a:prstGeom>
        </p:spPr>
      </p:pic>
      <p:pic>
        <p:nvPicPr>
          <p:cNvPr id="24" name="Picture 23">
            <a:extLst>
              <a:ext uri="{FF2B5EF4-FFF2-40B4-BE49-F238E27FC236}">
                <a16:creationId xmlns:a16="http://schemas.microsoft.com/office/drawing/2014/main" id="{99492F01-ED48-9528-A230-018EC2C7589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8798919" y="4811330"/>
            <a:ext cx="1417926" cy="679735"/>
          </a:xfrm>
          <a:prstGeom prst="rect">
            <a:avLst/>
          </a:prstGeom>
        </p:spPr>
      </p:pic>
      <p:pic>
        <p:nvPicPr>
          <p:cNvPr id="25" name="Picture 24">
            <a:extLst>
              <a:ext uri="{FF2B5EF4-FFF2-40B4-BE49-F238E27FC236}">
                <a16:creationId xmlns:a16="http://schemas.microsoft.com/office/drawing/2014/main" id="{48E256C3-A6C3-4F10-D729-585E03E4882C}"/>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9667616" y="3964516"/>
            <a:ext cx="675174" cy="1046045"/>
          </a:xfrm>
          <a:prstGeom prst="rect">
            <a:avLst/>
          </a:prstGeom>
        </p:spPr>
      </p:pic>
      <p:pic>
        <p:nvPicPr>
          <p:cNvPr id="26" name="Picture 27">
            <a:extLst>
              <a:ext uri="{FF2B5EF4-FFF2-40B4-BE49-F238E27FC236}">
                <a16:creationId xmlns:a16="http://schemas.microsoft.com/office/drawing/2014/main" id="{E2F2159D-8C6F-C505-3DB4-B119612A46AD}"/>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655300" y="1463949"/>
            <a:ext cx="370682" cy="496047"/>
          </a:xfrm>
          <a:prstGeom prst="rect">
            <a:avLst/>
          </a:prstGeom>
        </p:spPr>
      </p:pic>
      <p:pic>
        <p:nvPicPr>
          <p:cNvPr id="27" name="Picture 28">
            <a:extLst>
              <a:ext uri="{FF2B5EF4-FFF2-40B4-BE49-F238E27FC236}">
                <a16:creationId xmlns:a16="http://schemas.microsoft.com/office/drawing/2014/main" id="{2FABF91E-3ABC-85A6-067D-9712096857E5}"/>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flipH="1">
            <a:off x="10122610" y="1245660"/>
            <a:ext cx="497311" cy="665501"/>
          </a:xfrm>
          <a:prstGeom prst="rect">
            <a:avLst/>
          </a:prstGeom>
        </p:spPr>
      </p:pic>
      <p:pic>
        <p:nvPicPr>
          <p:cNvPr id="28" name="Picture 29">
            <a:extLst>
              <a:ext uri="{FF2B5EF4-FFF2-40B4-BE49-F238E27FC236}">
                <a16:creationId xmlns:a16="http://schemas.microsoft.com/office/drawing/2014/main" id="{9DFF2080-4262-E607-1F0A-0D4BC82913CC}"/>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9667616" y="1826433"/>
            <a:ext cx="168763" cy="225839"/>
          </a:xfrm>
          <a:prstGeom prst="rect">
            <a:avLst/>
          </a:prstGeom>
        </p:spPr>
      </p:pic>
      <p:pic>
        <p:nvPicPr>
          <p:cNvPr id="29" name="Picture 30">
            <a:extLst>
              <a:ext uri="{FF2B5EF4-FFF2-40B4-BE49-F238E27FC236}">
                <a16:creationId xmlns:a16="http://schemas.microsoft.com/office/drawing/2014/main" id="{68413EE8-2242-D483-8A9B-EBF6DFA2A71D}"/>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1140255" y="3635935"/>
            <a:ext cx="493145" cy="215191"/>
          </a:xfrm>
          <a:prstGeom prst="rect">
            <a:avLst/>
          </a:prstGeom>
        </p:spPr>
      </p:pic>
      <p:pic>
        <p:nvPicPr>
          <p:cNvPr id="30" name="Picture 31">
            <a:extLst>
              <a:ext uri="{FF2B5EF4-FFF2-40B4-BE49-F238E27FC236}">
                <a16:creationId xmlns:a16="http://schemas.microsoft.com/office/drawing/2014/main" id="{F1AF9130-2A62-E4E3-EF58-0541109E7E17}"/>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0865923" y="3371049"/>
            <a:ext cx="493145" cy="215191"/>
          </a:xfrm>
          <a:prstGeom prst="rect">
            <a:avLst/>
          </a:prstGeom>
        </p:spPr>
      </p:pic>
      <p:pic>
        <p:nvPicPr>
          <p:cNvPr id="31" name="Picture 32">
            <a:extLst>
              <a:ext uri="{FF2B5EF4-FFF2-40B4-BE49-F238E27FC236}">
                <a16:creationId xmlns:a16="http://schemas.microsoft.com/office/drawing/2014/main" id="{2D2BC39C-85C6-95BE-636C-39CCD67B990B}"/>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9931717" y="2860286"/>
            <a:ext cx="481196" cy="618359"/>
          </a:xfrm>
          <a:prstGeom prst="rect">
            <a:avLst/>
          </a:prstGeom>
        </p:spPr>
      </p:pic>
      <p:pic>
        <p:nvPicPr>
          <p:cNvPr id="32" name="Picture 33">
            <a:extLst>
              <a:ext uri="{FF2B5EF4-FFF2-40B4-BE49-F238E27FC236}">
                <a16:creationId xmlns:a16="http://schemas.microsoft.com/office/drawing/2014/main" id="{926BB0F2-5FF2-1265-076C-8996BE9DF272}"/>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0659059" y="2508485"/>
            <a:ext cx="481196" cy="618359"/>
          </a:xfrm>
          <a:prstGeom prst="rect">
            <a:avLst/>
          </a:prstGeom>
        </p:spPr>
      </p:pic>
      <p:pic>
        <p:nvPicPr>
          <p:cNvPr id="33" name="Picture 34">
            <a:extLst>
              <a:ext uri="{FF2B5EF4-FFF2-40B4-BE49-F238E27FC236}">
                <a16:creationId xmlns:a16="http://schemas.microsoft.com/office/drawing/2014/main" id="{C2B0A583-81DC-6BF4-E322-CBAC6CB97DC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655299" y="2894274"/>
            <a:ext cx="1412460" cy="677114"/>
          </a:xfrm>
          <a:prstGeom prst="rect">
            <a:avLst/>
          </a:prstGeom>
        </p:spPr>
      </p:pic>
      <p:pic>
        <p:nvPicPr>
          <p:cNvPr id="34" name="Picture 37">
            <a:extLst>
              <a:ext uri="{FF2B5EF4-FFF2-40B4-BE49-F238E27FC236}">
                <a16:creationId xmlns:a16="http://schemas.microsoft.com/office/drawing/2014/main" id="{DCF4D7DB-309B-445F-01F3-50AB61C99BD6}"/>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904165" y="4987706"/>
            <a:ext cx="1594219" cy="764247"/>
          </a:xfrm>
          <a:prstGeom prst="rect">
            <a:avLst/>
          </a:prstGeom>
        </p:spPr>
      </p:pic>
      <p:pic>
        <p:nvPicPr>
          <p:cNvPr id="35" name="Picture 38">
            <a:extLst>
              <a:ext uri="{FF2B5EF4-FFF2-40B4-BE49-F238E27FC236}">
                <a16:creationId xmlns:a16="http://schemas.microsoft.com/office/drawing/2014/main" id="{8ADD501F-EECC-1A82-F4D7-A21FC056EC4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0528335" y="4899417"/>
            <a:ext cx="611919" cy="948043"/>
          </a:xfrm>
          <a:prstGeom prst="rect">
            <a:avLst/>
          </a:prstGeom>
        </p:spPr>
      </p:pic>
      <p:pic>
        <p:nvPicPr>
          <p:cNvPr id="36" name="Picture 39">
            <a:extLst>
              <a:ext uri="{FF2B5EF4-FFF2-40B4-BE49-F238E27FC236}">
                <a16:creationId xmlns:a16="http://schemas.microsoft.com/office/drawing/2014/main" id="{5F9F72AC-FF39-9C10-E497-B5DC7F7C0F51}"/>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11452419" y="5483083"/>
            <a:ext cx="497712" cy="771103"/>
          </a:xfrm>
          <a:prstGeom prst="rect">
            <a:avLst/>
          </a:prstGeom>
        </p:spPr>
      </p:pic>
      <p:pic>
        <p:nvPicPr>
          <p:cNvPr id="37" name="Picture 40">
            <a:extLst>
              <a:ext uri="{FF2B5EF4-FFF2-40B4-BE49-F238E27FC236}">
                <a16:creationId xmlns:a16="http://schemas.microsoft.com/office/drawing/2014/main" id="{C4E23997-C943-AAE8-0182-8CE9DDF17B6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459354" y="5394259"/>
            <a:ext cx="2075315" cy="994878"/>
          </a:xfrm>
          <a:prstGeom prst="rect">
            <a:avLst/>
          </a:prstGeom>
        </p:spPr>
      </p:pic>
      <p:pic>
        <p:nvPicPr>
          <p:cNvPr id="38" name="Picture 41">
            <a:extLst>
              <a:ext uri="{FF2B5EF4-FFF2-40B4-BE49-F238E27FC236}">
                <a16:creationId xmlns:a16="http://schemas.microsoft.com/office/drawing/2014/main" id="{2C529A19-92EC-9015-6E3B-556752CD78C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497012" y="5771914"/>
            <a:ext cx="1775481" cy="851141"/>
          </a:xfrm>
          <a:prstGeom prst="rect">
            <a:avLst/>
          </a:prstGeom>
        </p:spPr>
      </p:pic>
      <p:pic>
        <p:nvPicPr>
          <p:cNvPr id="39" name="Picture 42">
            <a:extLst>
              <a:ext uri="{FF2B5EF4-FFF2-40B4-BE49-F238E27FC236}">
                <a16:creationId xmlns:a16="http://schemas.microsoft.com/office/drawing/2014/main" id="{2D69CE97-8D49-9CAA-8CDF-DA781BF83AC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r="1063" b="19705"/>
          <a:stretch>
            <a:fillRect/>
          </a:stretch>
        </p:blipFill>
        <p:spPr>
          <a:xfrm>
            <a:off x="8840640" y="5942759"/>
            <a:ext cx="2217645" cy="667419"/>
          </a:xfrm>
          <a:prstGeom prst="rect">
            <a:avLst/>
          </a:prstGeom>
        </p:spPr>
      </p:pic>
      <p:pic>
        <p:nvPicPr>
          <p:cNvPr id="40" name="Picture 43">
            <a:extLst>
              <a:ext uri="{FF2B5EF4-FFF2-40B4-BE49-F238E27FC236}">
                <a16:creationId xmlns:a16="http://schemas.microsoft.com/office/drawing/2014/main" id="{1862D77A-FE40-C62E-86E2-375395E5E7EC}"/>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9575080" y="6224389"/>
            <a:ext cx="3173062" cy="771579"/>
          </a:xfrm>
          <a:prstGeom prst="rect">
            <a:avLst/>
          </a:prstGeom>
        </p:spPr>
      </p:pic>
      <p:pic>
        <p:nvPicPr>
          <p:cNvPr id="41" name="Picture 44">
            <a:extLst>
              <a:ext uri="{FF2B5EF4-FFF2-40B4-BE49-F238E27FC236}">
                <a16:creationId xmlns:a16="http://schemas.microsoft.com/office/drawing/2014/main" id="{71AE9503-1BFB-326E-8029-254C558BC8B7}"/>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9361529" y="5265299"/>
            <a:ext cx="481196" cy="618359"/>
          </a:xfrm>
          <a:prstGeom prst="rect">
            <a:avLst/>
          </a:prstGeom>
        </p:spPr>
      </p:pic>
      <p:pic>
        <p:nvPicPr>
          <p:cNvPr id="42" name="Picture 45">
            <a:extLst>
              <a:ext uri="{FF2B5EF4-FFF2-40B4-BE49-F238E27FC236}">
                <a16:creationId xmlns:a16="http://schemas.microsoft.com/office/drawing/2014/main" id="{F7F8C44E-AAD1-24E6-1EFA-4426E53BE3BF}"/>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9713023" y="6224389"/>
            <a:ext cx="481196" cy="618359"/>
          </a:xfrm>
          <a:prstGeom prst="rect">
            <a:avLst/>
          </a:prstGeom>
        </p:spPr>
      </p:pic>
      <p:pic>
        <p:nvPicPr>
          <p:cNvPr id="43" name="Picture 46">
            <a:extLst>
              <a:ext uri="{FF2B5EF4-FFF2-40B4-BE49-F238E27FC236}">
                <a16:creationId xmlns:a16="http://schemas.microsoft.com/office/drawing/2014/main" id="{524B66EA-8965-4AF9-A89D-2771ABB45F3C}"/>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9704221" y="4855381"/>
            <a:ext cx="559551" cy="866909"/>
          </a:xfrm>
          <a:prstGeom prst="rect">
            <a:avLst/>
          </a:prstGeom>
        </p:spPr>
      </p:pic>
      <p:pic>
        <p:nvPicPr>
          <p:cNvPr id="44" name="Picture 47">
            <a:extLst>
              <a:ext uri="{FF2B5EF4-FFF2-40B4-BE49-F238E27FC236}">
                <a16:creationId xmlns:a16="http://schemas.microsoft.com/office/drawing/2014/main" id="{48E33192-E684-8B31-6B99-98B3D6AE9E1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359068" y="1637288"/>
            <a:ext cx="834854" cy="302065"/>
          </a:xfrm>
          <a:prstGeom prst="rect">
            <a:avLst/>
          </a:prstGeom>
        </p:spPr>
      </p:pic>
      <p:pic>
        <p:nvPicPr>
          <p:cNvPr id="45" name="Picture 48">
            <a:extLst>
              <a:ext uri="{FF2B5EF4-FFF2-40B4-BE49-F238E27FC236}">
                <a16:creationId xmlns:a16="http://schemas.microsoft.com/office/drawing/2014/main" id="{6919693D-106E-D956-718B-A38B2F6A4904}"/>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9349383" y="3934895"/>
            <a:ext cx="657603" cy="690232"/>
          </a:xfrm>
          <a:prstGeom prst="rect">
            <a:avLst/>
          </a:prstGeom>
        </p:spPr>
      </p:pic>
      <p:pic>
        <p:nvPicPr>
          <p:cNvPr id="46" name="Picture 49">
            <a:extLst>
              <a:ext uri="{FF2B5EF4-FFF2-40B4-BE49-F238E27FC236}">
                <a16:creationId xmlns:a16="http://schemas.microsoft.com/office/drawing/2014/main" id="{6EF50FF7-1C6B-5C1A-300F-E2DA6A010B76}"/>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flipH="1">
            <a:off x="10587678" y="4755822"/>
            <a:ext cx="485393" cy="509477"/>
          </a:xfrm>
          <a:prstGeom prst="rect">
            <a:avLst/>
          </a:prstGeom>
        </p:spPr>
      </p:pic>
      <p:sp>
        <p:nvSpPr>
          <p:cNvPr id="4" name="Pentagon 1">
            <a:extLst>
              <a:ext uri="{FF2B5EF4-FFF2-40B4-BE49-F238E27FC236}">
                <a16:creationId xmlns:a16="http://schemas.microsoft.com/office/drawing/2014/main" id="{290E5091-7984-C6BE-D1E1-303C8B86B8BE}"/>
              </a:ext>
            </a:extLst>
          </p:cNvPr>
          <p:cNvSpPr/>
          <p:nvPr/>
        </p:nvSpPr>
        <p:spPr>
          <a:xfrm>
            <a:off x="0" y="1698127"/>
            <a:ext cx="4956048" cy="594472"/>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UTM Avo" panose="02040603050506020204" pitchFamily="18"/>
                <a:cs typeface="Arial" pitchFamily="34" charset="0"/>
              </a:rPr>
              <a:t>1. </a:t>
            </a:r>
            <a:r>
              <a:rPr lang="en-US" sz="2400" b="1" dirty="0" err="1">
                <a:solidFill>
                  <a:schemeClr val="bg1"/>
                </a:solidFill>
                <a:latin typeface="UTM Avo" panose="02040603050506020204" pitchFamily="18"/>
                <a:cs typeface="Arial" pitchFamily="34" charset="0"/>
              </a:rPr>
              <a:t>Tìm</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hiểu</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đề</a:t>
            </a:r>
            <a:r>
              <a:rPr lang="en-US" sz="2400" b="1" dirty="0">
                <a:solidFill>
                  <a:schemeClr val="bg1"/>
                </a:solidFill>
                <a:latin typeface="UTM Avo" panose="02040603050506020204" pitchFamily="18"/>
                <a:cs typeface="Arial" pitchFamily="34" charset="0"/>
              </a:rPr>
              <a:t> - </a:t>
            </a:r>
            <a:r>
              <a:rPr lang="en-US" sz="2400" b="1" dirty="0" err="1">
                <a:solidFill>
                  <a:schemeClr val="bg1"/>
                </a:solidFill>
                <a:latin typeface="UTM Avo" panose="02040603050506020204" pitchFamily="18"/>
                <a:cs typeface="Arial" pitchFamily="34" charset="0"/>
              </a:rPr>
              <a:t>làm</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bài</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tập</a:t>
            </a:r>
            <a:endParaRPr lang="en-US" sz="2400" b="1" dirty="0">
              <a:solidFill>
                <a:schemeClr val="bg1"/>
              </a:solidFill>
              <a:latin typeface="UTM Avo" panose="02040603050506020204" pitchFamily="18"/>
              <a:cs typeface="Arial" pitchFamily="34" charset="0"/>
            </a:endParaRPr>
          </a:p>
        </p:txBody>
      </p:sp>
    </p:spTree>
    <p:extLst>
      <p:ext uri="{BB962C8B-B14F-4D97-AF65-F5344CB8AC3E}">
        <p14:creationId xmlns:p14="http://schemas.microsoft.com/office/powerpoint/2010/main" val="295913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ếng việt (18)">
            <a:extLst>
              <a:ext uri="{FF2B5EF4-FFF2-40B4-BE49-F238E27FC236}">
                <a16:creationId xmlns:a16="http://schemas.microsoft.com/office/drawing/2014/main" id="{7FC4A607-546F-F56D-7531-262E7AC4E32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87" y="0"/>
            <a:ext cx="12190413" cy="6858000"/>
          </a:xfrm>
          <a:prstGeom prst="rect">
            <a:avLst/>
          </a:prstGeom>
        </p:spPr>
      </p:pic>
      <p:grpSp>
        <p:nvGrpSpPr>
          <p:cNvPr id="4" name="Group 3">
            <a:extLst>
              <a:ext uri="{FF2B5EF4-FFF2-40B4-BE49-F238E27FC236}">
                <a16:creationId xmlns:a16="http://schemas.microsoft.com/office/drawing/2014/main" id="{82BAFEE5-352A-9498-7626-294CE36BEFF5}"/>
              </a:ext>
            </a:extLst>
          </p:cNvPr>
          <p:cNvGrpSpPr/>
          <p:nvPr/>
        </p:nvGrpSpPr>
        <p:grpSpPr>
          <a:xfrm>
            <a:off x="230492" y="2334566"/>
            <a:ext cx="11731016" cy="644246"/>
            <a:chOff x="609600" y="2925134"/>
            <a:chExt cx="17596525" cy="966370"/>
          </a:xfrm>
        </p:grpSpPr>
        <p:sp>
          <p:nvSpPr>
            <p:cNvPr id="5" name="Rectangle 4">
              <a:extLst>
                <a:ext uri="{FF2B5EF4-FFF2-40B4-BE49-F238E27FC236}">
                  <a16:creationId xmlns:a16="http://schemas.microsoft.com/office/drawing/2014/main" id="{13D91751-BF3D-69DF-CAB0-FB48B340E669}"/>
                </a:ext>
              </a:extLst>
            </p:cNvPr>
            <p:cNvSpPr/>
            <p:nvPr/>
          </p:nvSpPr>
          <p:spPr>
            <a:xfrm>
              <a:off x="609600" y="2968174"/>
              <a:ext cx="17596525" cy="923330"/>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bg1"/>
                </a:solidFill>
                <a:latin typeface="UTM Avo" panose="02040603050506020204" pitchFamily="18"/>
              </a:endParaRPr>
            </a:p>
          </p:txBody>
        </p:sp>
        <p:sp>
          <p:nvSpPr>
            <p:cNvPr id="6" name="Rectangle 5">
              <a:extLst>
                <a:ext uri="{FF2B5EF4-FFF2-40B4-BE49-F238E27FC236}">
                  <a16:creationId xmlns:a16="http://schemas.microsoft.com/office/drawing/2014/main" id="{E30712CE-0FCE-3155-CAF4-4270C9BF580E}"/>
                </a:ext>
              </a:extLst>
            </p:cNvPr>
            <p:cNvSpPr/>
            <p:nvPr/>
          </p:nvSpPr>
          <p:spPr>
            <a:xfrm>
              <a:off x="609600" y="2925134"/>
              <a:ext cx="17596525" cy="851771"/>
            </a:xfrm>
            <a:prstGeom prst="rect">
              <a:avLst/>
            </a:prstGeom>
          </p:spPr>
          <p:txBody>
            <a:bodyPr wrap="square">
              <a:spAutoFit/>
            </a:bodyPr>
            <a:lstStyle/>
            <a:p>
              <a:pPr algn="just">
                <a:lnSpc>
                  <a:spcPct val="150000"/>
                </a:lnSpc>
              </a:pPr>
              <a:r>
                <a:rPr lang="vi-VN" sz="2400" dirty="0">
                  <a:solidFill>
                    <a:schemeClr val="bg1"/>
                  </a:solidFill>
                  <a:latin typeface="UTM Avo" panose="02040603050506020204" pitchFamily="18"/>
                </a:rPr>
                <a:t>Tìm những hoạt động được so sánh với nhau trong mỗi câu văn, câu thơ sau:</a:t>
              </a:r>
            </a:p>
          </p:txBody>
        </p:sp>
      </p:grpSp>
      <p:sp>
        <p:nvSpPr>
          <p:cNvPr id="7" name="Rectangle 6">
            <a:extLst>
              <a:ext uri="{FF2B5EF4-FFF2-40B4-BE49-F238E27FC236}">
                <a16:creationId xmlns:a16="http://schemas.microsoft.com/office/drawing/2014/main" id="{029E9673-95F9-5952-503E-4B6B8F964F5C}"/>
              </a:ext>
            </a:extLst>
          </p:cNvPr>
          <p:cNvSpPr/>
          <p:nvPr/>
        </p:nvSpPr>
        <p:spPr>
          <a:xfrm>
            <a:off x="2100758" y="3007505"/>
            <a:ext cx="6603759" cy="1682384"/>
          </a:xfrm>
          <a:prstGeom prst="rect">
            <a:avLst/>
          </a:prstGeom>
        </p:spPr>
        <p:txBody>
          <a:bodyPr wrap="square">
            <a:spAutoFit/>
          </a:bodyPr>
          <a:lstStyle/>
          <a:p>
            <a:pPr algn="ctr">
              <a:lnSpc>
                <a:spcPct val="150000"/>
              </a:lnSpc>
            </a:pPr>
            <a:r>
              <a:rPr lang="vi-VN" sz="2400" dirty="0">
                <a:solidFill>
                  <a:schemeClr val="bg1"/>
                </a:solidFill>
                <a:latin typeface="UTM Avo" panose="02040603050506020204" pitchFamily="18"/>
              </a:rPr>
              <a:t>Những con bướm vàng sẫm, ven cánh có răng cưa, lượn lờ đờ như trôi trong nắng.</a:t>
            </a:r>
            <a:endParaRPr lang="en-US" sz="2400" dirty="0">
              <a:solidFill>
                <a:schemeClr val="bg1"/>
              </a:solidFill>
              <a:latin typeface="UTM Avo" panose="02040603050506020204" pitchFamily="18"/>
            </a:endParaRPr>
          </a:p>
          <a:p>
            <a:pPr algn="r">
              <a:lnSpc>
                <a:spcPct val="150000"/>
              </a:lnSpc>
            </a:pPr>
            <a:r>
              <a:rPr lang="vi-VN" sz="2400" b="1" dirty="0">
                <a:solidFill>
                  <a:schemeClr val="bg1"/>
                </a:solidFill>
                <a:latin typeface="UTM Avo" panose="02040603050506020204" pitchFamily="18"/>
              </a:rPr>
              <a:t>(Vũ Tú Nam)</a:t>
            </a:r>
            <a:endParaRPr lang="en-US" sz="2400" b="1" dirty="0">
              <a:solidFill>
                <a:schemeClr val="bg1"/>
              </a:solidFill>
              <a:latin typeface="UTM Avo" panose="02040603050506020204" pitchFamily="18"/>
            </a:endParaRPr>
          </a:p>
        </p:txBody>
      </p:sp>
      <p:pic>
        <p:nvPicPr>
          <p:cNvPr id="8" name="Picture 2">
            <a:extLst>
              <a:ext uri="{FF2B5EF4-FFF2-40B4-BE49-F238E27FC236}">
                <a16:creationId xmlns:a16="http://schemas.microsoft.com/office/drawing/2014/main" id="{6CA455BB-21CA-8B9B-7CD0-660F1DBC5B1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38" b="89888" l="9863" r="90959">
                        <a14:foregroundMark x1="23562" y1="30337" x2="23562" y2="43820"/>
                        <a14:foregroundMark x1="87945" y1="67041" x2="90959" y2="73408"/>
                        <a14:foregroundMark x1="30411" y1="89513" x2="29589" y2="82772"/>
                      </a14:backgroundRemoval>
                    </a14:imgEffect>
                  </a14:imgLayer>
                </a14:imgProps>
              </a:ext>
              <a:ext uri="{28A0092B-C50C-407E-A947-70E740481C1C}">
                <a14:useLocalDpi xmlns:a14="http://schemas.microsoft.com/office/drawing/2010/main" val="0"/>
              </a:ext>
            </a:extLst>
          </a:blip>
          <a:srcRect/>
          <a:stretch>
            <a:fillRect/>
          </a:stretch>
        </p:blipFill>
        <p:spPr bwMode="auto">
          <a:xfrm>
            <a:off x="241478" y="3007505"/>
            <a:ext cx="1859280" cy="1672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a:extLst>
              <a:ext uri="{FF2B5EF4-FFF2-40B4-BE49-F238E27FC236}">
                <a16:creationId xmlns:a16="http://schemas.microsoft.com/office/drawing/2014/main" id="{ED00F527-EF44-9434-82AC-A36A1A6CF8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0342" y="5217817"/>
            <a:ext cx="2579051" cy="1556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a:extLst>
              <a:ext uri="{FF2B5EF4-FFF2-40B4-BE49-F238E27FC236}">
                <a16:creationId xmlns:a16="http://schemas.microsoft.com/office/drawing/2014/main" id="{4FE50138-4618-C659-0BF8-A9B6F07B1FBE}"/>
              </a:ext>
            </a:extLst>
          </p:cNvPr>
          <p:cNvSpPr/>
          <p:nvPr/>
        </p:nvSpPr>
        <p:spPr>
          <a:xfrm>
            <a:off x="2478024" y="4957968"/>
            <a:ext cx="4582419" cy="1682384"/>
          </a:xfrm>
          <a:prstGeom prst="rect">
            <a:avLst/>
          </a:prstGeom>
        </p:spPr>
        <p:txBody>
          <a:bodyPr wrap="square">
            <a:spAutoFit/>
          </a:bodyPr>
          <a:lstStyle/>
          <a:p>
            <a:pPr>
              <a:lnSpc>
                <a:spcPct val="150000"/>
              </a:lnSpc>
            </a:pPr>
            <a:r>
              <a:rPr lang="vi-VN" sz="2400" dirty="0">
                <a:solidFill>
                  <a:schemeClr val="bg1"/>
                </a:solidFill>
                <a:latin typeface="UTM Avo" panose="02040603050506020204" pitchFamily="18"/>
              </a:rPr>
              <a:t>Thuyền chồm lên hụp xuống như nô giỡn.</a:t>
            </a:r>
          </a:p>
          <a:p>
            <a:pPr algn="r">
              <a:lnSpc>
                <a:spcPct val="150000"/>
              </a:lnSpc>
            </a:pPr>
            <a:r>
              <a:rPr lang="vi-VN" sz="2400" b="1" dirty="0">
                <a:solidFill>
                  <a:schemeClr val="bg1"/>
                </a:solidFill>
                <a:latin typeface="UTM Avo" panose="02040603050506020204" pitchFamily="18"/>
              </a:rPr>
              <a:t>(Bùi Hiển)</a:t>
            </a:r>
          </a:p>
        </p:txBody>
      </p:sp>
      <p:pic>
        <p:nvPicPr>
          <p:cNvPr id="11" name="Picture 2">
            <a:extLst>
              <a:ext uri="{FF2B5EF4-FFF2-40B4-BE49-F238E27FC236}">
                <a16:creationId xmlns:a16="http://schemas.microsoft.com/office/drawing/2014/main" id="{2B4CDDC6-1046-54B5-4065-D0AC7CAE7D8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8000" b="99467" l="1474" r="98526">
                        <a14:foregroundMark x1="58526" y1="66400" x2="74526" y2="74400"/>
                        <a14:foregroundMark x1="21474" y1="66400" x2="28632" y2="72533"/>
                        <a14:foregroundMark x1="5684" y1="68267" x2="10105" y2="77867"/>
                        <a14:foregroundMark x1="18316" y1="62133" x2="8211" y2="69867"/>
                        <a14:foregroundMark x1="10105" y1="59467" x2="1684" y2="80267"/>
                        <a14:foregroundMark x1="1684" y1="80267" x2="1684" y2="85867"/>
                        <a14:foregroundMark x1="2526" y1="86667" x2="45263" y2="92000"/>
                        <a14:foregroundMark x1="14526" y1="82400" x2="48421" y2="84800"/>
                        <a14:foregroundMark x1="49053" y1="83200" x2="75158" y2="86667"/>
                        <a14:foregroundMark x1="77684" y1="83200" x2="91789" y2="84000"/>
                        <a14:foregroundMark x1="89895" y1="68267" x2="94316" y2="82400"/>
                        <a14:foregroundMark x1="96211" y1="72533" x2="96211" y2="89333"/>
                        <a14:foregroundMark x1="2526" y1="97333" x2="20000" y2="95467"/>
                        <a14:foregroundMark x1="20000" y1="95467" x2="62737" y2="98933"/>
                        <a14:foregroundMark x1="62737" y1="98933" x2="81053" y2="97333"/>
                        <a14:foregroundMark x1="81053" y1="97333" x2="81053" y2="97333"/>
                        <a14:foregroundMark x1="82316" y1="96267" x2="86737" y2="97333"/>
                        <a14:foregroundMark x1="94947" y1="96267" x2="94947" y2="96267"/>
                        <a14:foregroundMark x1="95579" y1="96267" x2="95579" y2="96267"/>
                        <a14:foregroundMark x1="43368" y1="28533" x2="47789" y2="40800"/>
                        <a14:foregroundMark x1="59158" y1="59467" x2="41474" y2="64800"/>
                        <a14:foregroundMark x1="61263" y1="61067" x2="26737" y2="67200"/>
                        <a14:foregroundMark x1="65684" y1="56000" x2="51579" y2="66400"/>
                        <a14:foregroundMark x1="29684" y1="45333" x2="32421" y2="41600"/>
                        <a14:foregroundMark x1="31158" y1="40800" x2="20632" y2="52267"/>
                        <a14:foregroundMark x1="30737" y1="36533" x2="32842" y2="49867"/>
                        <a14:foregroundMark x1="39789" y1="46933" x2="34947" y2="55200"/>
                        <a14:foregroundMark x1="29053" y1="60267" x2="55368" y2="46933"/>
                        <a14:foregroundMark x1="42316" y1="33600" x2="45053" y2="40800"/>
                        <a14:foregroundMark x1="42947" y1="15733" x2="56421" y2="30667"/>
                        <a14:foregroundMark x1="56421" y1="30667" x2="59368" y2="37333"/>
                        <a14:foregroundMark x1="50947" y1="25067" x2="48000" y2="42933"/>
                        <a14:foregroundMark x1="57053" y1="40533" x2="50526" y2="19200"/>
                        <a14:foregroundMark x1="50526" y1="19200" x2="40211" y2="10933"/>
                        <a14:foregroundMark x1="36421" y1="11200" x2="38526" y2="13067"/>
                        <a14:foregroundMark x1="30737" y1="12000" x2="34316" y2="8000"/>
                        <a14:foregroundMark x1="35368" y1="28533" x2="38105" y2="42400"/>
                        <a14:foregroundMark x1="35158" y1="25067" x2="35789" y2="28000"/>
                        <a14:foregroundMark x1="34105" y1="29067" x2="30105" y2="37333"/>
                        <a14:foregroundMark x1="64632" y1="54133" x2="66947" y2="60267"/>
                        <a14:foregroundMark x1="45263" y1="60533" x2="48211" y2="61867"/>
                        <a14:foregroundMark x1="48842" y1="56267" x2="59789" y2="51733"/>
                        <a14:foregroundMark x1="95789" y1="97333" x2="98526" y2="99467"/>
                      </a14:backgroundRemoval>
                    </a14:imgEffect>
                  </a14:imgLayer>
                </a14:imgProps>
              </a:ext>
              <a:ext uri="{28A0092B-C50C-407E-A947-70E740481C1C}">
                <a14:useLocalDpi xmlns:a14="http://schemas.microsoft.com/office/drawing/2010/main" val="0"/>
              </a:ext>
            </a:extLst>
          </a:blip>
          <a:srcRect/>
          <a:stretch>
            <a:fillRect/>
          </a:stretch>
        </p:blipFill>
        <p:spPr bwMode="auto">
          <a:xfrm>
            <a:off x="230492" y="4929275"/>
            <a:ext cx="2314484" cy="1679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ectangle 46">
            <a:extLst>
              <a:ext uri="{FF2B5EF4-FFF2-40B4-BE49-F238E27FC236}">
                <a16:creationId xmlns:a16="http://schemas.microsoft.com/office/drawing/2014/main" id="{5E11B797-D888-E338-03B4-77E9B1BE615D}"/>
              </a:ext>
            </a:extLst>
          </p:cNvPr>
          <p:cNvSpPr/>
          <p:nvPr/>
        </p:nvSpPr>
        <p:spPr>
          <a:xfrm>
            <a:off x="8269751" y="2993850"/>
            <a:ext cx="4357016" cy="2802690"/>
          </a:xfrm>
          <a:prstGeom prst="rect">
            <a:avLst/>
          </a:prstGeom>
        </p:spPr>
        <p:txBody>
          <a:bodyPr wrap="square">
            <a:spAutoFit/>
          </a:bodyPr>
          <a:lstStyle/>
          <a:p>
            <a:pPr algn="ctr">
              <a:lnSpc>
                <a:spcPct val="150000"/>
              </a:lnSpc>
            </a:pPr>
            <a:r>
              <a:rPr lang="vi-VN" sz="2400" dirty="0">
                <a:solidFill>
                  <a:schemeClr val="bg1"/>
                </a:solidFill>
                <a:latin typeface="UTM Avo" panose="02040603050506020204" pitchFamily="18"/>
              </a:rPr>
              <a:t>Con mẹ đẹp sao</a:t>
            </a:r>
          </a:p>
          <a:p>
            <a:pPr algn="ctr">
              <a:lnSpc>
                <a:spcPct val="150000"/>
              </a:lnSpc>
            </a:pPr>
            <a:r>
              <a:rPr lang="vi-VN" sz="2400" dirty="0">
                <a:solidFill>
                  <a:schemeClr val="bg1"/>
                </a:solidFill>
                <a:latin typeface="UTM Avo" panose="02040603050506020204" pitchFamily="18"/>
              </a:rPr>
              <a:t>Những hòn tơ nhỏ</a:t>
            </a:r>
          </a:p>
          <a:p>
            <a:pPr algn="ctr">
              <a:lnSpc>
                <a:spcPct val="150000"/>
              </a:lnSpc>
            </a:pPr>
            <a:r>
              <a:rPr lang="vi-VN" sz="2400" dirty="0">
                <a:solidFill>
                  <a:schemeClr val="bg1"/>
                </a:solidFill>
                <a:latin typeface="UTM Avo" panose="02040603050506020204" pitchFamily="18"/>
              </a:rPr>
              <a:t>Chạy như lăn </a:t>
            </a:r>
            <a:r>
              <a:rPr lang="en-US" sz="2400" dirty="0" err="1">
                <a:solidFill>
                  <a:schemeClr val="bg1"/>
                </a:solidFill>
                <a:latin typeface="UTM Avo" panose="02040603050506020204" pitchFamily="18"/>
                <a:cs typeface="Arial" pitchFamily="34" charset="0"/>
              </a:rPr>
              <a:t>tròn</a:t>
            </a:r>
            <a:endParaRPr lang="vi-VN" sz="2400" dirty="0">
              <a:solidFill>
                <a:schemeClr val="bg1"/>
              </a:solidFill>
              <a:latin typeface="UTM Avo" panose="02040603050506020204" pitchFamily="18"/>
              <a:cs typeface="Arial" pitchFamily="34" charset="0"/>
            </a:endParaRPr>
          </a:p>
          <a:p>
            <a:pPr algn="ctr">
              <a:lnSpc>
                <a:spcPct val="150000"/>
              </a:lnSpc>
            </a:pPr>
            <a:r>
              <a:rPr lang="vi-VN" sz="2400" dirty="0">
                <a:solidFill>
                  <a:schemeClr val="bg1"/>
                </a:solidFill>
                <a:latin typeface="UTM Avo" panose="02040603050506020204" pitchFamily="18"/>
              </a:rPr>
              <a:t>Trên sân, trên cỏ.</a:t>
            </a:r>
          </a:p>
          <a:p>
            <a:pPr algn="ctr">
              <a:lnSpc>
                <a:spcPct val="150000"/>
              </a:lnSpc>
            </a:pPr>
            <a:r>
              <a:rPr lang="en-US" sz="2400" b="1" dirty="0">
                <a:solidFill>
                  <a:schemeClr val="bg1"/>
                </a:solidFill>
                <a:latin typeface="UTM Avo" panose="02040603050506020204" pitchFamily="18"/>
              </a:rPr>
              <a:t>               </a:t>
            </a:r>
            <a:r>
              <a:rPr lang="vi-VN" sz="2400" b="1" dirty="0">
                <a:solidFill>
                  <a:schemeClr val="bg1"/>
                </a:solidFill>
                <a:latin typeface="UTM Avo" panose="02040603050506020204" pitchFamily="18"/>
              </a:rPr>
              <a:t>(Phạm Hổ)</a:t>
            </a:r>
          </a:p>
        </p:txBody>
      </p:sp>
      <p:cxnSp>
        <p:nvCxnSpPr>
          <p:cNvPr id="49" name="Straight Connector 48">
            <a:extLst>
              <a:ext uri="{FF2B5EF4-FFF2-40B4-BE49-F238E27FC236}">
                <a16:creationId xmlns:a16="http://schemas.microsoft.com/office/drawing/2014/main" id="{45CA8499-F601-5575-6CAA-F57B40E9358F}"/>
              </a:ext>
            </a:extLst>
          </p:cNvPr>
          <p:cNvCxnSpPr/>
          <p:nvPr/>
        </p:nvCxnSpPr>
        <p:spPr>
          <a:xfrm>
            <a:off x="8830084" y="3074494"/>
            <a:ext cx="0" cy="217349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12" name="Pentagon 1">
            <a:extLst>
              <a:ext uri="{FF2B5EF4-FFF2-40B4-BE49-F238E27FC236}">
                <a16:creationId xmlns:a16="http://schemas.microsoft.com/office/drawing/2014/main" id="{3BD23C6B-69A4-F2FB-883F-64C4324EA600}"/>
              </a:ext>
            </a:extLst>
          </p:cNvPr>
          <p:cNvSpPr/>
          <p:nvPr/>
        </p:nvSpPr>
        <p:spPr>
          <a:xfrm>
            <a:off x="0" y="1698127"/>
            <a:ext cx="4956048" cy="594472"/>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UTM Avo" panose="02040603050506020204" pitchFamily="18"/>
                <a:cs typeface="Arial" pitchFamily="34" charset="0"/>
              </a:rPr>
              <a:t>Tìm </a:t>
            </a:r>
            <a:r>
              <a:rPr lang="en-US" sz="2400" b="1" dirty="0" err="1">
                <a:solidFill>
                  <a:schemeClr val="bg1"/>
                </a:solidFill>
                <a:latin typeface="UTM Avo" panose="02040603050506020204" pitchFamily="18"/>
                <a:cs typeface="Arial" pitchFamily="34" charset="0"/>
              </a:rPr>
              <a:t>hiểu</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đề</a:t>
            </a:r>
            <a:r>
              <a:rPr lang="en-US" sz="2400" b="1" dirty="0">
                <a:solidFill>
                  <a:schemeClr val="bg1"/>
                </a:solidFill>
                <a:latin typeface="UTM Avo" panose="02040603050506020204" pitchFamily="18"/>
                <a:cs typeface="Arial" pitchFamily="34" charset="0"/>
              </a:rPr>
              <a:t> - </a:t>
            </a:r>
            <a:r>
              <a:rPr lang="en-US" sz="2400" b="1" dirty="0" err="1">
                <a:solidFill>
                  <a:schemeClr val="bg1"/>
                </a:solidFill>
                <a:latin typeface="UTM Avo" panose="02040603050506020204" pitchFamily="18"/>
                <a:cs typeface="Arial" pitchFamily="34" charset="0"/>
              </a:rPr>
              <a:t>làm</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bài</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tập</a:t>
            </a:r>
            <a:endParaRPr lang="en-US" sz="2400" b="1" dirty="0">
              <a:solidFill>
                <a:schemeClr val="bg1"/>
              </a:solidFill>
              <a:latin typeface="UTM Avo" panose="02040603050506020204" pitchFamily="18"/>
              <a:cs typeface="Arial" pitchFamily="34" charset="0"/>
            </a:endParaRPr>
          </a:p>
        </p:txBody>
      </p:sp>
    </p:spTree>
    <p:extLst>
      <p:ext uri="{BB962C8B-B14F-4D97-AF65-F5344CB8AC3E}">
        <p14:creationId xmlns:p14="http://schemas.microsoft.com/office/powerpoint/2010/main" val="3563647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barn(inVertical)">
                                      <p:cBhvr>
                                        <p:cTn id="20" dur="500"/>
                                        <p:tgtEl>
                                          <p:spTgt spid="47"/>
                                        </p:tgtEl>
                                      </p:cBhvr>
                                    </p:animEffect>
                                  </p:childTnLst>
                                </p:cTn>
                              </p:par>
                              <p:par>
                                <p:cTn id="21" presetID="16" presetClass="entr" presetSubtype="2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barn(inVertical)">
                                      <p:cBhvr>
                                        <p:cTn id="26" dur="500"/>
                                        <p:tgtEl>
                                          <p:spTgt spid="4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par>
                                <p:cTn id="32" presetID="16" presetClass="entr" presetSubtype="21"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4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ếng việt (11)">
            <a:extLst>
              <a:ext uri="{FF2B5EF4-FFF2-40B4-BE49-F238E27FC236}">
                <a16:creationId xmlns:a16="http://schemas.microsoft.com/office/drawing/2014/main" id="{DACEC7F4-13D6-92DE-A495-44CA2D105AAF}"/>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0413" cy="6858000"/>
          </a:xfrm>
          <a:prstGeom prst="rect">
            <a:avLst/>
          </a:prstGeom>
        </p:spPr>
      </p:pic>
      <p:sp>
        <p:nvSpPr>
          <p:cNvPr id="2" name="Pentagon 1">
            <a:extLst>
              <a:ext uri="{FF2B5EF4-FFF2-40B4-BE49-F238E27FC236}">
                <a16:creationId xmlns:a16="http://schemas.microsoft.com/office/drawing/2014/main" id="{165904FA-48F2-A180-5A8B-FBE33DC5BA8D}"/>
              </a:ext>
            </a:extLst>
          </p:cNvPr>
          <p:cNvSpPr/>
          <p:nvPr/>
        </p:nvSpPr>
        <p:spPr>
          <a:xfrm>
            <a:off x="0" y="1698127"/>
            <a:ext cx="3927764" cy="594472"/>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UTM Avo" panose="02040603050506020204" pitchFamily="18"/>
                <a:cs typeface="Arial" pitchFamily="34" charset="0"/>
              </a:rPr>
              <a:t>Báo </a:t>
            </a:r>
            <a:r>
              <a:rPr lang="en-US" sz="2400" b="1" dirty="0" err="1">
                <a:solidFill>
                  <a:schemeClr val="bg1"/>
                </a:solidFill>
                <a:latin typeface="UTM Avo" panose="02040603050506020204" pitchFamily="18"/>
                <a:cs typeface="Arial" pitchFamily="34" charset="0"/>
              </a:rPr>
              <a:t>cáo</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kết</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quả</a:t>
            </a:r>
            <a:endParaRPr lang="en-US" sz="2400" b="1" dirty="0">
              <a:solidFill>
                <a:schemeClr val="bg1"/>
              </a:solidFill>
              <a:latin typeface="UTM Avo" panose="02040603050506020204" pitchFamily="18"/>
              <a:cs typeface="Arial" pitchFamily="34" charset="0"/>
            </a:endParaRPr>
          </a:p>
        </p:txBody>
      </p:sp>
      <p:pic>
        <p:nvPicPr>
          <p:cNvPr id="4" name="Picture 3">
            <a:extLst>
              <a:ext uri="{FF2B5EF4-FFF2-40B4-BE49-F238E27FC236}">
                <a16:creationId xmlns:a16="http://schemas.microsoft.com/office/drawing/2014/main" id="{07280A77-DE55-D7A9-F4D1-C330CDFB0D6B}"/>
              </a:ext>
            </a:extLst>
          </p:cNvPr>
          <p:cNvPicPr>
            <a:picLocks noChangeAspect="1"/>
          </p:cNvPicPr>
          <p:nvPr/>
        </p:nvPicPr>
        <p:blipFill>
          <a:blip r:embed="rId3"/>
          <a:srcRect/>
          <a:stretch>
            <a:fillRect/>
          </a:stretch>
        </p:blipFill>
        <p:spPr>
          <a:xfrm>
            <a:off x="3458156" y="3429000"/>
            <a:ext cx="5274099" cy="3368831"/>
          </a:xfrm>
          <a:prstGeom prst="rect">
            <a:avLst/>
          </a:prstGeom>
        </p:spPr>
      </p:pic>
      <p:sp>
        <p:nvSpPr>
          <p:cNvPr id="5" name="Rounded Rectangle 4">
            <a:extLst>
              <a:ext uri="{FF2B5EF4-FFF2-40B4-BE49-F238E27FC236}">
                <a16:creationId xmlns:a16="http://schemas.microsoft.com/office/drawing/2014/main" id="{FDB40868-C7E2-EE37-74A8-5D4B3E26BA80}"/>
              </a:ext>
            </a:extLst>
          </p:cNvPr>
          <p:cNvSpPr/>
          <p:nvPr/>
        </p:nvSpPr>
        <p:spPr>
          <a:xfrm>
            <a:off x="3860005" y="2588932"/>
            <a:ext cx="4470400" cy="5437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UTM Avo" panose="02040603050506020204" pitchFamily="18"/>
                <a:cs typeface="Arial" pitchFamily="34" charset="0"/>
              </a:rPr>
              <a:t>HOẠT ĐỘNG NHÓM</a:t>
            </a:r>
          </a:p>
        </p:txBody>
      </p:sp>
    </p:spTree>
    <p:extLst>
      <p:ext uri="{BB962C8B-B14F-4D97-AF65-F5344CB8AC3E}">
        <p14:creationId xmlns:p14="http://schemas.microsoft.com/office/powerpoint/2010/main" val="531376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ếng việt (18)">
            <a:extLst>
              <a:ext uri="{FF2B5EF4-FFF2-40B4-BE49-F238E27FC236}">
                <a16:creationId xmlns:a16="http://schemas.microsoft.com/office/drawing/2014/main" id="{7FC4A607-546F-F56D-7531-262E7AC4E32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87" y="0"/>
            <a:ext cx="12190413" cy="6858000"/>
          </a:xfrm>
          <a:prstGeom prst="rect">
            <a:avLst/>
          </a:prstGeom>
        </p:spPr>
      </p:pic>
      <p:grpSp>
        <p:nvGrpSpPr>
          <p:cNvPr id="4" name="Group 3">
            <a:extLst>
              <a:ext uri="{FF2B5EF4-FFF2-40B4-BE49-F238E27FC236}">
                <a16:creationId xmlns:a16="http://schemas.microsoft.com/office/drawing/2014/main" id="{82BAFEE5-352A-9498-7626-294CE36BEFF5}"/>
              </a:ext>
            </a:extLst>
          </p:cNvPr>
          <p:cNvGrpSpPr/>
          <p:nvPr/>
        </p:nvGrpSpPr>
        <p:grpSpPr>
          <a:xfrm>
            <a:off x="230492" y="2334566"/>
            <a:ext cx="11731016" cy="644246"/>
            <a:chOff x="609600" y="2925134"/>
            <a:chExt cx="17596525" cy="966370"/>
          </a:xfrm>
        </p:grpSpPr>
        <p:sp>
          <p:nvSpPr>
            <p:cNvPr id="5" name="Rectangle 4">
              <a:extLst>
                <a:ext uri="{FF2B5EF4-FFF2-40B4-BE49-F238E27FC236}">
                  <a16:creationId xmlns:a16="http://schemas.microsoft.com/office/drawing/2014/main" id="{13D91751-BF3D-69DF-CAB0-FB48B340E669}"/>
                </a:ext>
              </a:extLst>
            </p:cNvPr>
            <p:cNvSpPr/>
            <p:nvPr/>
          </p:nvSpPr>
          <p:spPr>
            <a:xfrm>
              <a:off x="609600" y="2968174"/>
              <a:ext cx="17596525" cy="923330"/>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bg1"/>
                </a:solidFill>
                <a:latin typeface="UTM Avo" panose="02040603050506020204" pitchFamily="18"/>
              </a:endParaRPr>
            </a:p>
          </p:txBody>
        </p:sp>
        <p:sp>
          <p:nvSpPr>
            <p:cNvPr id="6" name="Rectangle 5">
              <a:extLst>
                <a:ext uri="{FF2B5EF4-FFF2-40B4-BE49-F238E27FC236}">
                  <a16:creationId xmlns:a16="http://schemas.microsoft.com/office/drawing/2014/main" id="{E30712CE-0FCE-3155-CAF4-4270C9BF580E}"/>
                </a:ext>
              </a:extLst>
            </p:cNvPr>
            <p:cNvSpPr/>
            <p:nvPr/>
          </p:nvSpPr>
          <p:spPr>
            <a:xfrm>
              <a:off x="609600" y="2925134"/>
              <a:ext cx="17596525" cy="851771"/>
            </a:xfrm>
            <a:prstGeom prst="rect">
              <a:avLst/>
            </a:prstGeom>
          </p:spPr>
          <p:txBody>
            <a:bodyPr wrap="square">
              <a:spAutoFit/>
            </a:bodyPr>
            <a:lstStyle/>
            <a:p>
              <a:pPr algn="just">
                <a:lnSpc>
                  <a:spcPct val="150000"/>
                </a:lnSpc>
              </a:pPr>
              <a:r>
                <a:rPr lang="vi-VN" sz="2400" dirty="0">
                  <a:solidFill>
                    <a:schemeClr val="bg1"/>
                  </a:solidFill>
                  <a:latin typeface="UTM Avo" panose="02040603050506020204" pitchFamily="18"/>
                </a:rPr>
                <a:t>Tìm những hoạt động được so sánh với nhau trong mỗi câu văn, câu thơ sau:</a:t>
              </a:r>
            </a:p>
          </p:txBody>
        </p:sp>
      </p:grpSp>
      <p:sp>
        <p:nvSpPr>
          <p:cNvPr id="7" name="Rectangle 6">
            <a:extLst>
              <a:ext uri="{FF2B5EF4-FFF2-40B4-BE49-F238E27FC236}">
                <a16:creationId xmlns:a16="http://schemas.microsoft.com/office/drawing/2014/main" id="{029E9673-95F9-5952-503E-4B6B8F964F5C}"/>
              </a:ext>
            </a:extLst>
          </p:cNvPr>
          <p:cNvSpPr/>
          <p:nvPr/>
        </p:nvSpPr>
        <p:spPr>
          <a:xfrm>
            <a:off x="2100758" y="3007505"/>
            <a:ext cx="6603759" cy="1682384"/>
          </a:xfrm>
          <a:prstGeom prst="rect">
            <a:avLst/>
          </a:prstGeom>
        </p:spPr>
        <p:txBody>
          <a:bodyPr wrap="square">
            <a:spAutoFit/>
          </a:bodyPr>
          <a:lstStyle/>
          <a:p>
            <a:pPr algn="ctr">
              <a:lnSpc>
                <a:spcPct val="150000"/>
              </a:lnSpc>
            </a:pPr>
            <a:r>
              <a:rPr lang="vi-VN" sz="2400" dirty="0">
                <a:solidFill>
                  <a:schemeClr val="bg1"/>
                </a:solidFill>
                <a:latin typeface="UTM Avo" panose="02040603050506020204" pitchFamily="18"/>
              </a:rPr>
              <a:t>Những con bướm vàng sẫm, ven cánh có răng cưa, lượn lờ đờ như trôi trong nắng.</a:t>
            </a:r>
            <a:endParaRPr lang="en-US" sz="2400" dirty="0">
              <a:solidFill>
                <a:schemeClr val="bg1"/>
              </a:solidFill>
              <a:latin typeface="UTM Avo" panose="02040603050506020204" pitchFamily="18"/>
            </a:endParaRPr>
          </a:p>
          <a:p>
            <a:pPr algn="r">
              <a:lnSpc>
                <a:spcPct val="150000"/>
              </a:lnSpc>
            </a:pPr>
            <a:r>
              <a:rPr lang="vi-VN" sz="2400" b="1" dirty="0">
                <a:solidFill>
                  <a:schemeClr val="bg1"/>
                </a:solidFill>
                <a:latin typeface="UTM Avo" panose="02040603050506020204" pitchFamily="18"/>
              </a:rPr>
              <a:t>(Vũ Tú Nam)</a:t>
            </a:r>
            <a:endParaRPr lang="en-US" sz="2400" b="1" dirty="0">
              <a:solidFill>
                <a:schemeClr val="bg1"/>
              </a:solidFill>
              <a:latin typeface="UTM Avo" panose="02040603050506020204" pitchFamily="18"/>
            </a:endParaRPr>
          </a:p>
        </p:txBody>
      </p:sp>
      <p:pic>
        <p:nvPicPr>
          <p:cNvPr id="8" name="Picture 2">
            <a:extLst>
              <a:ext uri="{FF2B5EF4-FFF2-40B4-BE49-F238E27FC236}">
                <a16:creationId xmlns:a16="http://schemas.microsoft.com/office/drawing/2014/main" id="{6CA455BB-21CA-8B9B-7CD0-660F1DBC5B1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38" b="89888" l="9863" r="90959">
                        <a14:foregroundMark x1="23562" y1="30337" x2="23562" y2="43820"/>
                        <a14:foregroundMark x1="87945" y1="67041" x2="90959" y2="73408"/>
                        <a14:foregroundMark x1="30411" y1="89513" x2="29589" y2="82772"/>
                      </a14:backgroundRemoval>
                    </a14:imgEffect>
                  </a14:imgLayer>
                </a14:imgProps>
              </a:ext>
              <a:ext uri="{28A0092B-C50C-407E-A947-70E740481C1C}">
                <a14:useLocalDpi xmlns:a14="http://schemas.microsoft.com/office/drawing/2010/main" val="0"/>
              </a:ext>
            </a:extLst>
          </a:blip>
          <a:srcRect/>
          <a:stretch>
            <a:fillRect/>
          </a:stretch>
        </p:blipFill>
        <p:spPr bwMode="auto">
          <a:xfrm>
            <a:off x="241478" y="3007505"/>
            <a:ext cx="1859280" cy="1672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2" name="Table 11">
            <a:extLst>
              <a:ext uri="{FF2B5EF4-FFF2-40B4-BE49-F238E27FC236}">
                <a16:creationId xmlns:a16="http://schemas.microsoft.com/office/drawing/2014/main" id="{DE76CCFC-8EFC-A18B-6A94-B3250FF515AC}"/>
              </a:ext>
            </a:extLst>
          </p:cNvPr>
          <p:cNvGraphicFramePr>
            <a:graphicFrameLocks noGrp="1"/>
          </p:cNvGraphicFramePr>
          <p:nvPr>
            <p:extLst>
              <p:ext uri="{D42A27DB-BD31-4B8C-83A1-F6EECF244321}">
                <p14:modId xmlns:p14="http://schemas.microsoft.com/office/powerpoint/2010/main" val="1224229375"/>
              </p:ext>
            </p:extLst>
          </p:nvPr>
        </p:nvGraphicFramePr>
        <p:xfrm>
          <a:off x="4372330" y="5009016"/>
          <a:ext cx="7589178" cy="1612984"/>
        </p:xfrm>
        <a:graphic>
          <a:graphicData uri="http://schemas.openxmlformats.org/drawingml/2006/table">
            <a:tbl>
              <a:tblPr firstRow="1" bandRow="1">
                <a:tableStyleId>{5C22544A-7EE6-4342-B048-85BDC9FD1C3A}</a:tableStyleId>
              </a:tblPr>
              <a:tblGrid>
                <a:gridCol w="2157740">
                  <a:extLst>
                    <a:ext uri="{9D8B030D-6E8A-4147-A177-3AD203B41FA5}">
                      <a16:colId xmlns:a16="http://schemas.microsoft.com/office/drawing/2014/main" val="20000"/>
                    </a:ext>
                  </a:extLst>
                </a:gridCol>
                <a:gridCol w="2396359">
                  <a:extLst>
                    <a:ext uri="{9D8B030D-6E8A-4147-A177-3AD203B41FA5}">
                      <a16:colId xmlns:a16="http://schemas.microsoft.com/office/drawing/2014/main" val="20001"/>
                    </a:ext>
                  </a:extLst>
                </a:gridCol>
                <a:gridCol w="3035079">
                  <a:extLst>
                    <a:ext uri="{9D8B030D-6E8A-4147-A177-3AD203B41FA5}">
                      <a16:colId xmlns:a16="http://schemas.microsoft.com/office/drawing/2014/main" val="20002"/>
                    </a:ext>
                  </a:extLst>
                </a:gridCol>
              </a:tblGrid>
              <a:tr h="784455">
                <a:tc>
                  <a:txBody>
                    <a:bodyPr/>
                    <a:lstStyle/>
                    <a:p>
                      <a:pPr algn="ctr">
                        <a:lnSpc>
                          <a:spcPct val="150000"/>
                        </a:lnSpc>
                      </a:pPr>
                      <a:r>
                        <a:rPr lang="en-US" sz="2400" dirty="0" err="1">
                          <a:solidFill>
                            <a:schemeClr val="bg1"/>
                          </a:solidFill>
                          <a:latin typeface="UTM Avo" panose="02040603050506020204" pitchFamily="18"/>
                          <a:cs typeface="Arial" pitchFamily="34" charset="0"/>
                        </a:rPr>
                        <a:t>Hoạt</a:t>
                      </a:r>
                      <a:r>
                        <a:rPr lang="en-US" sz="2400" baseline="0" dirty="0">
                          <a:solidFill>
                            <a:schemeClr val="bg1"/>
                          </a:solidFill>
                          <a:latin typeface="UTM Avo" panose="02040603050506020204" pitchFamily="18"/>
                          <a:cs typeface="Arial" pitchFamily="34" charset="0"/>
                        </a:rPr>
                        <a:t> </a:t>
                      </a:r>
                      <a:r>
                        <a:rPr lang="en-US" sz="2400" baseline="0" dirty="0" err="1">
                          <a:solidFill>
                            <a:schemeClr val="bg1"/>
                          </a:solidFill>
                          <a:latin typeface="UTM Avo" panose="02040603050506020204" pitchFamily="18"/>
                          <a:cs typeface="Arial" pitchFamily="34" charset="0"/>
                        </a:rPr>
                        <a:t>động</a:t>
                      </a:r>
                      <a:r>
                        <a:rPr lang="en-US" sz="2400" baseline="0" dirty="0">
                          <a:solidFill>
                            <a:schemeClr val="bg1"/>
                          </a:solidFill>
                          <a:latin typeface="UTM Avo" panose="02040603050506020204" pitchFamily="18"/>
                          <a:cs typeface="Arial" pitchFamily="34" charset="0"/>
                        </a:rPr>
                        <a:t> 1</a:t>
                      </a:r>
                      <a:endParaRPr lang="en-US" sz="2400" dirty="0">
                        <a:solidFill>
                          <a:schemeClr val="bg1"/>
                        </a:solidFill>
                        <a:latin typeface="UTM Avo" panose="02040603050506020204" pitchFamily="18"/>
                        <a:cs typeface="Arial" pitchFamily="34" charset="0"/>
                      </a:endParaRPr>
                    </a:p>
                  </a:txBody>
                  <a:tcPr marL="60960" marR="60960" marT="30480" marB="30480">
                    <a:solidFill>
                      <a:srgbClr val="00B050"/>
                    </a:solidFill>
                  </a:tcPr>
                </a:tc>
                <a:tc>
                  <a:txBody>
                    <a:bodyPr/>
                    <a:lstStyle/>
                    <a:p>
                      <a:pPr algn="ctr">
                        <a:lnSpc>
                          <a:spcPct val="150000"/>
                        </a:lnSpc>
                      </a:pPr>
                      <a:r>
                        <a:rPr lang="en-US" sz="2400" dirty="0" err="1">
                          <a:solidFill>
                            <a:schemeClr val="bg1"/>
                          </a:solidFill>
                          <a:latin typeface="UTM Avo" panose="02040603050506020204" pitchFamily="18"/>
                          <a:cs typeface="Arial" pitchFamily="34" charset="0"/>
                        </a:rPr>
                        <a:t>Từ</a:t>
                      </a:r>
                      <a:r>
                        <a:rPr lang="en-US" sz="2400" baseline="0" dirty="0">
                          <a:solidFill>
                            <a:schemeClr val="bg1"/>
                          </a:solidFill>
                          <a:latin typeface="UTM Avo" panose="02040603050506020204" pitchFamily="18"/>
                          <a:cs typeface="Arial" pitchFamily="34" charset="0"/>
                        </a:rPr>
                        <a:t> so </a:t>
                      </a:r>
                      <a:r>
                        <a:rPr lang="en-US" sz="2400" baseline="0" dirty="0" err="1">
                          <a:solidFill>
                            <a:schemeClr val="bg1"/>
                          </a:solidFill>
                          <a:latin typeface="UTM Avo" panose="02040603050506020204" pitchFamily="18"/>
                          <a:cs typeface="Arial" pitchFamily="34" charset="0"/>
                        </a:rPr>
                        <a:t>sánh</a:t>
                      </a:r>
                      <a:endParaRPr lang="en-US" sz="2400" dirty="0">
                        <a:solidFill>
                          <a:schemeClr val="bg1"/>
                        </a:solidFill>
                        <a:latin typeface="UTM Avo" panose="02040603050506020204" pitchFamily="18"/>
                        <a:cs typeface="Arial" pitchFamily="34" charset="0"/>
                      </a:endParaRPr>
                    </a:p>
                  </a:txBody>
                  <a:tcPr marL="60960" marR="60960" marT="30480" marB="30480">
                    <a:solidFill>
                      <a:srgbClr val="00B050"/>
                    </a:solidFill>
                  </a:tcPr>
                </a:tc>
                <a:tc>
                  <a:txBody>
                    <a:bodyPr/>
                    <a:lstStyle/>
                    <a:p>
                      <a:pPr algn="ctr">
                        <a:lnSpc>
                          <a:spcPct val="150000"/>
                        </a:lnSpc>
                      </a:pPr>
                      <a:r>
                        <a:rPr lang="en-US" sz="2400" dirty="0" err="1">
                          <a:solidFill>
                            <a:schemeClr val="bg1"/>
                          </a:solidFill>
                          <a:latin typeface="UTM Avo" panose="02040603050506020204" pitchFamily="18"/>
                          <a:cs typeface="Arial" pitchFamily="34" charset="0"/>
                        </a:rPr>
                        <a:t>Hoạt</a:t>
                      </a:r>
                      <a:r>
                        <a:rPr lang="en-US" sz="2400" baseline="0" dirty="0">
                          <a:solidFill>
                            <a:schemeClr val="bg1"/>
                          </a:solidFill>
                          <a:latin typeface="UTM Avo" panose="02040603050506020204" pitchFamily="18"/>
                          <a:cs typeface="Arial" pitchFamily="34" charset="0"/>
                        </a:rPr>
                        <a:t> </a:t>
                      </a:r>
                      <a:r>
                        <a:rPr lang="en-US" sz="2400" baseline="0" dirty="0" err="1">
                          <a:solidFill>
                            <a:schemeClr val="bg1"/>
                          </a:solidFill>
                          <a:latin typeface="UTM Avo" panose="02040603050506020204" pitchFamily="18"/>
                          <a:cs typeface="Arial" pitchFamily="34" charset="0"/>
                        </a:rPr>
                        <a:t>động</a:t>
                      </a:r>
                      <a:r>
                        <a:rPr lang="en-US" sz="2400" baseline="0" dirty="0">
                          <a:solidFill>
                            <a:schemeClr val="bg1"/>
                          </a:solidFill>
                          <a:latin typeface="UTM Avo" panose="02040603050506020204" pitchFamily="18"/>
                          <a:cs typeface="Arial" pitchFamily="34" charset="0"/>
                        </a:rPr>
                        <a:t> 2</a:t>
                      </a:r>
                      <a:endParaRPr lang="en-US" sz="2400" dirty="0">
                        <a:solidFill>
                          <a:schemeClr val="bg1"/>
                        </a:solidFill>
                        <a:latin typeface="UTM Avo" panose="02040603050506020204" pitchFamily="18"/>
                        <a:cs typeface="Arial" pitchFamily="34" charset="0"/>
                      </a:endParaRPr>
                    </a:p>
                  </a:txBody>
                  <a:tcPr marL="60960" marR="60960" marT="30480" marB="30480">
                    <a:solidFill>
                      <a:srgbClr val="00B050"/>
                    </a:solidFill>
                  </a:tcPr>
                </a:tc>
                <a:extLst>
                  <a:ext uri="{0D108BD9-81ED-4DB2-BD59-A6C34878D82A}">
                    <a16:rowId xmlns:a16="http://schemas.microsoft.com/office/drawing/2014/main" val="10000"/>
                  </a:ext>
                </a:extLst>
              </a:tr>
              <a:tr h="828529">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2400">
                          <a:solidFill>
                            <a:schemeClr val="bg1"/>
                          </a:solidFill>
                          <a:latin typeface="UTM Avo" panose="02040603050506020204" pitchFamily="18"/>
                          <a:cs typeface="Arial" pitchFamily="34" charset="0"/>
                        </a:rPr>
                        <a:t>lượn (lờ</a:t>
                      </a:r>
                      <a:r>
                        <a:rPr lang="en-US" sz="2400" baseline="0">
                          <a:solidFill>
                            <a:schemeClr val="bg1"/>
                          </a:solidFill>
                          <a:latin typeface="UTM Avo" panose="02040603050506020204" pitchFamily="18"/>
                          <a:cs typeface="Arial" pitchFamily="34" charset="0"/>
                        </a:rPr>
                        <a:t> đờ)</a:t>
                      </a:r>
                      <a:endParaRPr lang="en-US" sz="2400">
                        <a:solidFill>
                          <a:schemeClr val="bg1"/>
                        </a:solidFill>
                        <a:latin typeface="UTM Avo" panose="02040603050506020204" pitchFamily="18"/>
                        <a:cs typeface="Arial" pitchFamily="34" charset="0"/>
                      </a:endParaRPr>
                    </a:p>
                  </a:txBody>
                  <a:tcPr marL="60960" marR="60960" marT="30480" marB="30480">
                    <a:solidFill>
                      <a:srgbClr val="92D050"/>
                    </a:solidFill>
                  </a:tcPr>
                </a:tc>
                <a:tc>
                  <a:txBody>
                    <a:bodyPr/>
                    <a:lstStyle/>
                    <a:p>
                      <a:pPr algn="ctr">
                        <a:lnSpc>
                          <a:spcPct val="150000"/>
                        </a:lnSpc>
                      </a:pPr>
                      <a:r>
                        <a:rPr lang="en-US" sz="2400" baseline="0" dirty="0" err="1">
                          <a:solidFill>
                            <a:schemeClr val="bg1"/>
                          </a:solidFill>
                          <a:latin typeface="UTM Avo" panose="02040603050506020204" pitchFamily="18"/>
                          <a:cs typeface="Arial" pitchFamily="34" charset="0"/>
                        </a:rPr>
                        <a:t>như</a:t>
                      </a:r>
                      <a:endParaRPr lang="en-US" sz="2400" dirty="0">
                        <a:solidFill>
                          <a:schemeClr val="bg1"/>
                        </a:solidFill>
                        <a:latin typeface="UTM Avo" panose="02040603050506020204" pitchFamily="18"/>
                        <a:cs typeface="Arial" pitchFamily="34" charset="0"/>
                      </a:endParaRPr>
                    </a:p>
                  </a:txBody>
                  <a:tcPr marL="60960" marR="60960" marT="30480" marB="30480">
                    <a:solidFill>
                      <a:srgbClr val="92D050"/>
                    </a:solidFill>
                  </a:tcPr>
                </a:tc>
                <a:tc>
                  <a:txBody>
                    <a:bodyPr/>
                    <a:lstStyle/>
                    <a:p>
                      <a:pPr algn="ctr">
                        <a:lnSpc>
                          <a:spcPct val="150000"/>
                        </a:lnSpc>
                      </a:pPr>
                      <a:r>
                        <a:rPr lang="en-US" sz="2400" i="0" kern="1200" dirty="0" err="1">
                          <a:solidFill>
                            <a:schemeClr val="bg1"/>
                          </a:solidFill>
                          <a:effectLst/>
                          <a:latin typeface="UTM Avo" panose="02040603050506020204" pitchFamily="18"/>
                          <a:ea typeface="+mn-ea"/>
                          <a:cs typeface="Arial" pitchFamily="34" charset="0"/>
                        </a:rPr>
                        <a:t>trôi</a:t>
                      </a:r>
                      <a:r>
                        <a:rPr lang="en-US" sz="2400" i="0" kern="1200" baseline="0" dirty="0">
                          <a:solidFill>
                            <a:schemeClr val="bg1"/>
                          </a:solidFill>
                          <a:effectLst/>
                          <a:latin typeface="UTM Avo" panose="02040603050506020204" pitchFamily="18"/>
                          <a:ea typeface="+mn-ea"/>
                          <a:cs typeface="Arial" pitchFamily="34" charset="0"/>
                        </a:rPr>
                        <a:t> (</a:t>
                      </a:r>
                      <a:r>
                        <a:rPr lang="en-US" sz="2400" i="0" kern="1200" baseline="0" dirty="0" err="1">
                          <a:solidFill>
                            <a:schemeClr val="bg1"/>
                          </a:solidFill>
                          <a:effectLst/>
                          <a:latin typeface="UTM Avo" panose="02040603050506020204" pitchFamily="18"/>
                          <a:ea typeface="+mn-ea"/>
                          <a:cs typeface="Arial" pitchFamily="34" charset="0"/>
                        </a:rPr>
                        <a:t>trong</a:t>
                      </a:r>
                      <a:r>
                        <a:rPr lang="en-US" sz="2400" i="0" kern="1200" baseline="0" dirty="0">
                          <a:solidFill>
                            <a:schemeClr val="bg1"/>
                          </a:solidFill>
                          <a:effectLst/>
                          <a:latin typeface="UTM Avo" panose="02040603050506020204" pitchFamily="18"/>
                          <a:ea typeface="+mn-ea"/>
                          <a:cs typeface="Arial" pitchFamily="34" charset="0"/>
                        </a:rPr>
                        <a:t> </a:t>
                      </a:r>
                      <a:r>
                        <a:rPr lang="en-US" sz="2400" i="0" kern="1200" baseline="0" dirty="0" err="1">
                          <a:solidFill>
                            <a:schemeClr val="bg1"/>
                          </a:solidFill>
                          <a:effectLst/>
                          <a:latin typeface="UTM Avo" panose="02040603050506020204" pitchFamily="18"/>
                          <a:ea typeface="+mn-ea"/>
                          <a:cs typeface="Arial" pitchFamily="34" charset="0"/>
                        </a:rPr>
                        <a:t>nắng</a:t>
                      </a:r>
                      <a:r>
                        <a:rPr lang="en-US" sz="2400" i="0" kern="1200" baseline="0" dirty="0">
                          <a:solidFill>
                            <a:schemeClr val="bg1"/>
                          </a:solidFill>
                          <a:effectLst/>
                          <a:latin typeface="UTM Avo" panose="02040603050506020204" pitchFamily="18"/>
                          <a:ea typeface="+mn-ea"/>
                          <a:cs typeface="Arial" pitchFamily="34" charset="0"/>
                        </a:rPr>
                        <a:t>)</a:t>
                      </a:r>
                      <a:endParaRPr lang="en-US" sz="2400" i="0" dirty="0">
                        <a:solidFill>
                          <a:schemeClr val="bg1"/>
                        </a:solidFill>
                        <a:latin typeface="UTM Avo" panose="02040603050506020204" pitchFamily="18"/>
                        <a:cs typeface="Arial" pitchFamily="34" charset="0"/>
                      </a:endParaRPr>
                    </a:p>
                  </a:txBody>
                  <a:tcPr marL="60960" marR="60960" marT="30480" marB="30480">
                    <a:solidFill>
                      <a:srgbClr val="92D050"/>
                    </a:solidFill>
                  </a:tcPr>
                </a:tc>
                <a:extLst>
                  <a:ext uri="{0D108BD9-81ED-4DB2-BD59-A6C34878D82A}">
                    <a16:rowId xmlns:a16="http://schemas.microsoft.com/office/drawing/2014/main" val="10001"/>
                  </a:ext>
                </a:extLst>
              </a:tr>
            </a:tbl>
          </a:graphicData>
        </a:graphic>
      </p:graphicFrame>
      <p:pic>
        <p:nvPicPr>
          <p:cNvPr id="13" name="Picture 8">
            <a:extLst>
              <a:ext uri="{FF2B5EF4-FFF2-40B4-BE49-F238E27FC236}">
                <a16:creationId xmlns:a16="http://schemas.microsoft.com/office/drawing/2014/main" id="{52D55FC0-3797-CD1F-8E0E-FED3770244D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26096" y="5794494"/>
            <a:ext cx="4650426" cy="1092199"/>
          </a:xfrm>
          <a:prstGeom prst="rect">
            <a:avLst/>
          </a:prstGeom>
        </p:spPr>
      </p:pic>
      <p:pic>
        <p:nvPicPr>
          <p:cNvPr id="14" name="Picture 7">
            <a:extLst>
              <a:ext uri="{FF2B5EF4-FFF2-40B4-BE49-F238E27FC236}">
                <a16:creationId xmlns:a16="http://schemas.microsoft.com/office/drawing/2014/main" id="{34580EA3-4BD8-08C9-3B91-6CE7CB7182E1}"/>
              </a:ext>
            </a:extLst>
          </p:cNvPr>
          <p:cNvPicPr>
            <a:picLocks noChangeAspect="1"/>
          </p:cNvPicPr>
          <p:nvPr/>
        </p:nvPicPr>
        <p:blipFill>
          <a:blip r:embed="rId7"/>
          <a:srcRect/>
          <a:stretch>
            <a:fillRect/>
          </a:stretch>
        </p:blipFill>
        <p:spPr>
          <a:xfrm>
            <a:off x="10563797" y="3600680"/>
            <a:ext cx="760857" cy="918079"/>
          </a:xfrm>
          <a:prstGeom prst="rect">
            <a:avLst/>
          </a:prstGeom>
        </p:spPr>
      </p:pic>
      <p:sp>
        <p:nvSpPr>
          <p:cNvPr id="9" name="Pentagon 1">
            <a:extLst>
              <a:ext uri="{FF2B5EF4-FFF2-40B4-BE49-F238E27FC236}">
                <a16:creationId xmlns:a16="http://schemas.microsoft.com/office/drawing/2014/main" id="{A0C347CA-D8FA-6394-823B-D9F0A89EFCA1}"/>
              </a:ext>
            </a:extLst>
          </p:cNvPr>
          <p:cNvSpPr/>
          <p:nvPr/>
        </p:nvSpPr>
        <p:spPr>
          <a:xfrm>
            <a:off x="0" y="1698127"/>
            <a:ext cx="4956048" cy="594472"/>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UTM Avo" panose="02040603050506020204" pitchFamily="18"/>
                <a:cs typeface="Arial" pitchFamily="34" charset="0"/>
              </a:rPr>
              <a:t>Tìm </a:t>
            </a:r>
            <a:r>
              <a:rPr lang="en-US" sz="2400" b="1" dirty="0" err="1">
                <a:solidFill>
                  <a:schemeClr val="bg1"/>
                </a:solidFill>
                <a:latin typeface="UTM Avo" panose="02040603050506020204" pitchFamily="18"/>
                <a:cs typeface="Arial" pitchFamily="34" charset="0"/>
              </a:rPr>
              <a:t>hiểu</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đề</a:t>
            </a:r>
            <a:r>
              <a:rPr lang="en-US" sz="2400" b="1" dirty="0">
                <a:solidFill>
                  <a:schemeClr val="bg1"/>
                </a:solidFill>
                <a:latin typeface="UTM Avo" panose="02040603050506020204" pitchFamily="18"/>
                <a:cs typeface="Arial" pitchFamily="34" charset="0"/>
              </a:rPr>
              <a:t> - </a:t>
            </a:r>
            <a:r>
              <a:rPr lang="en-US" sz="2400" b="1" dirty="0" err="1">
                <a:solidFill>
                  <a:schemeClr val="bg1"/>
                </a:solidFill>
                <a:latin typeface="UTM Avo" panose="02040603050506020204" pitchFamily="18"/>
                <a:cs typeface="Arial" pitchFamily="34" charset="0"/>
              </a:rPr>
              <a:t>làm</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bài</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tập</a:t>
            </a:r>
            <a:endParaRPr lang="en-US" sz="2400" b="1" dirty="0">
              <a:solidFill>
                <a:schemeClr val="bg1"/>
              </a:solidFill>
              <a:latin typeface="UTM Avo" panose="02040603050506020204" pitchFamily="18"/>
              <a:cs typeface="Arial" pitchFamily="34" charset="0"/>
            </a:endParaRPr>
          </a:p>
        </p:txBody>
      </p:sp>
    </p:spTree>
    <p:extLst>
      <p:ext uri="{BB962C8B-B14F-4D97-AF65-F5344CB8AC3E}">
        <p14:creationId xmlns:p14="http://schemas.microsoft.com/office/powerpoint/2010/main" val="230350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ếng việt (17)">
            <a:extLst>
              <a:ext uri="{FF2B5EF4-FFF2-40B4-BE49-F238E27FC236}">
                <a16:creationId xmlns:a16="http://schemas.microsoft.com/office/drawing/2014/main" id="{7BDC447C-0DE2-F136-13B8-A980E12B42E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0413" cy="6858000"/>
          </a:xfrm>
          <a:prstGeom prst="rect">
            <a:avLst/>
          </a:prstGeom>
        </p:spPr>
      </p:pic>
      <p:sp>
        <p:nvSpPr>
          <p:cNvPr id="11" name="Snip and Round Single Corner Rectangle 10">
            <a:extLst>
              <a:ext uri="{FF2B5EF4-FFF2-40B4-BE49-F238E27FC236}">
                <a16:creationId xmlns:a16="http://schemas.microsoft.com/office/drawing/2014/main" id="{B4A1C4BC-1AA9-3203-3523-66AA4AAAFBED}"/>
              </a:ext>
            </a:extLst>
          </p:cNvPr>
          <p:cNvSpPr/>
          <p:nvPr/>
        </p:nvSpPr>
        <p:spPr>
          <a:xfrm>
            <a:off x="724810" y="1706713"/>
            <a:ext cx="4617331" cy="611554"/>
          </a:xfrm>
          <a:prstGeom prst="snipRoundRect">
            <a:avLst/>
          </a:prstGeom>
          <a:solidFill>
            <a:schemeClr val="accent5">
              <a:lumMod val="40000"/>
              <a:lumOff val="60000"/>
            </a:schemeClr>
          </a:solidFill>
          <a:ln>
            <a:solidFill>
              <a:schemeClr val="accent1">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UTM Avo" panose="02040603050506020204" pitchFamily="18"/>
                <a:cs typeface="Arial" pitchFamily="34" charset="0"/>
              </a:rPr>
              <a:t>Trò chơi: Dòng sông của em</a:t>
            </a:r>
          </a:p>
        </p:txBody>
      </p:sp>
      <p:pic>
        <p:nvPicPr>
          <p:cNvPr id="12" name="Picture 2">
            <a:extLst>
              <a:ext uri="{FF2B5EF4-FFF2-40B4-BE49-F238E27FC236}">
                <a16:creationId xmlns:a16="http://schemas.microsoft.com/office/drawing/2014/main" id="{0E19E423-A6ED-5440-B275-6EC6D3761F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537" y="3225800"/>
            <a:ext cx="11724057" cy="3521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a:extLst>
              <a:ext uri="{FF2B5EF4-FFF2-40B4-BE49-F238E27FC236}">
                <a16:creationId xmlns:a16="http://schemas.microsoft.com/office/drawing/2014/main" id="{C3292C8E-9296-56D8-C548-752DABE4AEA3}"/>
              </a:ext>
            </a:extLst>
          </p:cNvPr>
          <p:cNvGrpSpPr/>
          <p:nvPr/>
        </p:nvGrpSpPr>
        <p:grpSpPr>
          <a:xfrm>
            <a:off x="539884" y="2463801"/>
            <a:ext cx="6339257" cy="660400"/>
            <a:chOff x="9693514" y="2247900"/>
            <a:chExt cx="9508886" cy="990600"/>
          </a:xfrm>
        </p:grpSpPr>
        <p:sp>
          <p:nvSpPr>
            <p:cNvPr id="14" name="Rounded Rectangle 13">
              <a:extLst>
                <a:ext uri="{FF2B5EF4-FFF2-40B4-BE49-F238E27FC236}">
                  <a16:creationId xmlns:a16="http://schemas.microsoft.com/office/drawing/2014/main" id="{2A596C36-B6AD-E0C6-57BB-2307D7017BC4}"/>
                </a:ext>
              </a:extLst>
            </p:cNvPr>
            <p:cNvSpPr/>
            <p:nvPr/>
          </p:nvSpPr>
          <p:spPr>
            <a:xfrm>
              <a:off x="9693514" y="2247900"/>
              <a:ext cx="9508886" cy="990600"/>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schemeClr val="bg1"/>
                </a:solidFill>
                <a:latin typeface="UTM Avo" panose="02040603050506020204" pitchFamily="18"/>
              </a:endParaRPr>
            </a:p>
          </p:txBody>
        </p:sp>
        <p:sp>
          <p:nvSpPr>
            <p:cNvPr id="15" name="Rectangle 14">
              <a:extLst>
                <a:ext uri="{FF2B5EF4-FFF2-40B4-BE49-F238E27FC236}">
                  <a16:creationId xmlns:a16="http://schemas.microsoft.com/office/drawing/2014/main" id="{1DA1A9ED-8A19-67B1-0092-8CCF74A3D405}"/>
                </a:ext>
              </a:extLst>
            </p:cNvPr>
            <p:cNvSpPr/>
            <p:nvPr/>
          </p:nvSpPr>
          <p:spPr>
            <a:xfrm>
              <a:off x="9693514" y="2420034"/>
              <a:ext cx="8639866" cy="600165"/>
            </a:xfrm>
            <a:prstGeom prst="rect">
              <a:avLst/>
            </a:prstGeom>
          </p:spPr>
          <p:txBody>
            <a:bodyPr wrap="none">
              <a:spAutoFit/>
            </a:bodyPr>
            <a:lstStyle/>
            <a:p>
              <a:pPr lvl="0"/>
              <a:r>
                <a:rPr lang="vi-VN" sz="2000">
                  <a:solidFill>
                    <a:schemeClr val="bg1"/>
                  </a:solidFill>
                  <a:latin typeface="UTM Avo" panose="02040603050506020204" pitchFamily="18"/>
                </a:rPr>
                <a:t>Đây là hình ảnh xuất hiện trong bài thơ nào?</a:t>
              </a:r>
              <a:endParaRPr lang="en-US" sz="2000">
                <a:solidFill>
                  <a:schemeClr val="bg1"/>
                </a:solidFill>
                <a:latin typeface="UTM Avo" panose="02040603050506020204" pitchFamily="18"/>
              </a:endParaRPr>
            </a:p>
          </p:txBody>
        </p:sp>
      </p:grpSp>
      <p:sp>
        <p:nvSpPr>
          <p:cNvPr id="19" name="Oval Callout 18">
            <a:extLst>
              <a:ext uri="{FF2B5EF4-FFF2-40B4-BE49-F238E27FC236}">
                <a16:creationId xmlns:a16="http://schemas.microsoft.com/office/drawing/2014/main" id="{66B7A8F5-33C9-6FE8-7ED2-721869F177F2}"/>
              </a:ext>
            </a:extLst>
          </p:cNvPr>
          <p:cNvSpPr/>
          <p:nvPr/>
        </p:nvSpPr>
        <p:spPr>
          <a:xfrm>
            <a:off x="7205459" y="2463801"/>
            <a:ext cx="3995942" cy="611554"/>
          </a:xfrm>
          <a:prstGeom prst="wedgeEllipseCallout">
            <a:avLst>
              <a:gd name="adj1" fmla="val -54749"/>
              <a:gd name="adj2" fmla="val 30460"/>
            </a:avLst>
          </a:prstGeom>
          <a:solidFill>
            <a:schemeClr val="tx1"/>
          </a:solidFill>
          <a:ln>
            <a:solidFill>
              <a:srgbClr val="F682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b="1" dirty="0">
                <a:solidFill>
                  <a:schemeClr val="bg1"/>
                </a:solidFill>
                <a:latin typeface="UTM Avo" panose="02040603050506020204" pitchFamily="18"/>
              </a:rPr>
              <a:t>Bài thơ: “</a:t>
            </a:r>
            <a:r>
              <a:rPr lang="en-VN" sz="2000" b="1">
                <a:solidFill>
                  <a:schemeClr val="bg1"/>
                </a:solidFill>
                <a:latin typeface="UTM Avo" panose="02040603050506020204" pitchFamily="18"/>
              </a:rPr>
              <a:t>Sông </a:t>
            </a:r>
            <a:r>
              <a:rPr lang="en-US" sz="2000" b="1">
                <a:solidFill>
                  <a:schemeClr val="bg1"/>
                </a:solidFill>
                <a:latin typeface="UTM Avo" panose="02040603050506020204" pitchFamily="18"/>
              </a:rPr>
              <a:t>q</a:t>
            </a:r>
            <a:r>
              <a:rPr lang="en-VN" sz="2000" b="1">
                <a:solidFill>
                  <a:schemeClr val="bg1"/>
                </a:solidFill>
                <a:latin typeface="UTM Avo" panose="02040603050506020204" pitchFamily="18"/>
              </a:rPr>
              <a:t>uê</a:t>
            </a:r>
            <a:r>
              <a:rPr lang="en-VN" sz="2000" b="1" dirty="0">
                <a:solidFill>
                  <a:schemeClr val="bg1"/>
                </a:solidFill>
                <a:latin typeface="UTM Avo" panose="02040603050506020204" pitchFamily="18"/>
              </a:rPr>
              <a:t>”</a:t>
            </a:r>
          </a:p>
        </p:txBody>
      </p:sp>
    </p:spTree>
    <p:extLst>
      <p:ext uri="{BB962C8B-B14F-4D97-AF65-F5344CB8AC3E}">
        <p14:creationId xmlns:p14="http://schemas.microsoft.com/office/powerpoint/2010/main" val="3703884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ếng việt (18)">
            <a:extLst>
              <a:ext uri="{FF2B5EF4-FFF2-40B4-BE49-F238E27FC236}">
                <a16:creationId xmlns:a16="http://schemas.microsoft.com/office/drawing/2014/main" id="{7FC4A607-546F-F56D-7531-262E7AC4E32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87" y="0"/>
            <a:ext cx="12190413" cy="6858000"/>
          </a:xfrm>
          <a:prstGeom prst="rect">
            <a:avLst/>
          </a:prstGeom>
        </p:spPr>
      </p:pic>
      <p:grpSp>
        <p:nvGrpSpPr>
          <p:cNvPr id="4" name="Group 3">
            <a:extLst>
              <a:ext uri="{FF2B5EF4-FFF2-40B4-BE49-F238E27FC236}">
                <a16:creationId xmlns:a16="http://schemas.microsoft.com/office/drawing/2014/main" id="{82BAFEE5-352A-9498-7626-294CE36BEFF5}"/>
              </a:ext>
            </a:extLst>
          </p:cNvPr>
          <p:cNvGrpSpPr/>
          <p:nvPr/>
        </p:nvGrpSpPr>
        <p:grpSpPr>
          <a:xfrm>
            <a:off x="230492" y="2334566"/>
            <a:ext cx="11731016" cy="644246"/>
            <a:chOff x="609600" y="2925134"/>
            <a:chExt cx="17596525" cy="966370"/>
          </a:xfrm>
        </p:grpSpPr>
        <p:sp>
          <p:nvSpPr>
            <p:cNvPr id="5" name="Rectangle 4">
              <a:extLst>
                <a:ext uri="{FF2B5EF4-FFF2-40B4-BE49-F238E27FC236}">
                  <a16:creationId xmlns:a16="http://schemas.microsoft.com/office/drawing/2014/main" id="{13D91751-BF3D-69DF-CAB0-FB48B340E669}"/>
                </a:ext>
              </a:extLst>
            </p:cNvPr>
            <p:cNvSpPr/>
            <p:nvPr/>
          </p:nvSpPr>
          <p:spPr>
            <a:xfrm>
              <a:off x="609600" y="2968174"/>
              <a:ext cx="17596525" cy="923330"/>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bg1"/>
                </a:solidFill>
                <a:latin typeface="UTM Avo" panose="02040603050506020204" pitchFamily="18"/>
              </a:endParaRPr>
            </a:p>
          </p:txBody>
        </p:sp>
        <p:sp>
          <p:nvSpPr>
            <p:cNvPr id="6" name="Rectangle 5">
              <a:extLst>
                <a:ext uri="{FF2B5EF4-FFF2-40B4-BE49-F238E27FC236}">
                  <a16:creationId xmlns:a16="http://schemas.microsoft.com/office/drawing/2014/main" id="{E30712CE-0FCE-3155-CAF4-4270C9BF580E}"/>
                </a:ext>
              </a:extLst>
            </p:cNvPr>
            <p:cNvSpPr/>
            <p:nvPr/>
          </p:nvSpPr>
          <p:spPr>
            <a:xfrm>
              <a:off x="609600" y="2925134"/>
              <a:ext cx="17596525" cy="851771"/>
            </a:xfrm>
            <a:prstGeom prst="rect">
              <a:avLst/>
            </a:prstGeom>
          </p:spPr>
          <p:txBody>
            <a:bodyPr wrap="square">
              <a:spAutoFit/>
            </a:bodyPr>
            <a:lstStyle/>
            <a:p>
              <a:pPr algn="just">
                <a:lnSpc>
                  <a:spcPct val="150000"/>
                </a:lnSpc>
              </a:pPr>
              <a:r>
                <a:rPr lang="vi-VN" sz="2400" dirty="0">
                  <a:solidFill>
                    <a:schemeClr val="bg1"/>
                  </a:solidFill>
                  <a:latin typeface="UTM Avo" panose="02040603050506020204" pitchFamily="18"/>
                </a:rPr>
                <a:t>Tìm những hoạt động được so sánh với nhau trong mỗi câu văn, câu thơ sau:</a:t>
              </a:r>
            </a:p>
          </p:txBody>
        </p:sp>
      </p:grpSp>
      <p:pic>
        <p:nvPicPr>
          <p:cNvPr id="9" name="Picture 2">
            <a:extLst>
              <a:ext uri="{FF2B5EF4-FFF2-40B4-BE49-F238E27FC236}">
                <a16:creationId xmlns:a16="http://schemas.microsoft.com/office/drawing/2014/main" id="{ED00F527-EF44-9434-82AC-A36A1A6CF8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1151" y="3147856"/>
            <a:ext cx="3044194" cy="183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ectangle 46">
            <a:extLst>
              <a:ext uri="{FF2B5EF4-FFF2-40B4-BE49-F238E27FC236}">
                <a16:creationId xmlns:a16="http://schemas.microsoft.com/office/drawing/2014/main" id="{5E11B797-D888-E338-03B4-77E9B1BE615D}"/>
              </a:ext>
            </a:extLst>
          </p:cNvPr>
          <p:cNvSpPr/>
          <p:nvPr/>
        </p:nvSpPr>
        <p:spPr>
          <a:xfrm>
            <a:off x="7524909" y="3429000"/>
            <a:ext cx="4357016" cy="2802690"/>
          </a:xfrm>
          <a:prstGeom prst="rect">
            <a:avLst/>
          </a:prstGeom>
        </p:spPr>
        <p:txBody>
          <a:bodyPr wrap="square">
            <a:spAutoFit/>
          </a:bodyPr>
          <a:lstStyle/>
          <a:p>
            <a:pPr algn="ctr">
              <a:lnSpc>
                <a:spcPct val="150000"/>
              </a:lnSpc>
            </a:pPr>
            <a:r>
              <a:rPr lang="vi-VN" sz="2400" dirty="0">
                <a:solidFill>
                  <a:schemeClr val="bg1"/>
                </a:solidFill>
                <a:latin typeface="UTM Avo" panose="02040603050506020204" pitchFamily="18"/>
              </a:rPr>
              <a:t>Con mẹ đẹp sao</a:t>
            </a:r>
          </a:p>
          <a:p>
            <a:pPr algn="ctr">
              <a:lnSpc>
                <a:spcPct val="150000"/>
              </a:lnSpc>
            </a:pPr>
            <a:r>
              <a:rPr lang="vi-VN" sz="2400" dirty="0">
                <a:solidFill>
                  <a:schemeClr val="bg1"/>
                </a:solidFill>
                <a:latin typeface="UTM Avo" panose="02040603050506020204" pitchFamily="18"/>
              </a:rPr>
              <a:t>Những hòn tơ nhỏ</a:t>
            </a:r>
          </a:p>
          <a:p>
            <a:pPr algn="ctr">
              <a:lnSpc>
                <a:spcPct val="150000"/>
              </a:lnSpc>
            </a:pPr>
            <a:r>
              <a:rPr lang="vi-VN" sz="2400" dirty="0">
                <a:solidFill>
                  <a:schemeClr val="bg1"/>
                </a:solidFill>
                <a:latin typeface="UTM Avo" panose="02040603050506020204" pitchFamily="18"/>
              </a:rPr>
              <a:t>Chạy như lăn </a:t>
            </a:r>
            <a:r>
              <a:rPr lang="en-US" sz="2400" dirty="0" err="1">
                <a:solidFill>
                  <a:schemeClr val="bg1"/>
                </a:solidFill>
                <a:latin typeface="UTM Avo" panose="02040603050506020204" pitchFamily="18"/>
                <a:cs typeface="Arial" pitchFamily="34" charset="0"/>
              </a:rPr>
              <a:t>tròn</a:t>
            </a:r>
            <a:endParaRPr lang="vi-VN" sz="2400" dirty="0">
              <a:solidFill>
                <a:schemeClr val="bg1"/>
              </a:solidFill>
              <a:latin typeface="UTM Avo" panose="02040603050506020204" pitchFamily="18"/>
              <a:cs typeface="Arial" pitchFamily="34" charset="0"/>
            </a:endParaRPr>
          </a:p>
          <a:p>
            <a:pPr algn="ctr">
              <a:lnSpc>
                <a:spcPct val="150000"/>
              </a:lnSpc>
            </a:pPr>
            <a:r>
              <a:rPr lang="vi-VN" sz="2400" dirty="0">
                <a:solidFill>
                  <a:schemeClr val="bg1"/>
                </a:solidFill>
                <a:latin typeface="UTM Avo" panose="02040603050506020204" pitchFamily="18"/>
              </a:rPr>
              <a:t>Trên sân, trên cỏ.</a:t>
            </a:r>
          </a:p>
          <a:p>
            <a:pPr algn="ctr">
              <a:lnSpc>
                <a:spcPct val="150000"/>
              </a:lnSpc>
            </a:pPr>
            <a:r>
              <a:rPr lang="en-US" sz="2400" b="1" dirty="0">
                <a:solidFill>
                  <a:schemeClr val="bg1"/>
                </a:solidFill>
                <a:latin typeface="UTM Avo" panose="02040603050506020204" pitchFamily="18"/>
              </a:rPr>
              <a:t>               </a:t>
            </a:r>
            <a:r>
              <a:rPr lang="vi-VN" sz="2400" b="1" dirty="0">
                <a:solidFill>
                  <a:schemeClr val="bg1"/>
                </a:solidFill>
                <a:latin typeface="UTM Avo" panose="02040603050506020204" pitchFamily="18"/>
              </a:rPr>
              <a:t>(Phạm Hổ)</a:t>
            </a:r>
          </a:p>
        </p:txBody>
      </p:sp>
      <p:graphicFrame>
        <p:nvGraphicFramePr>
          <p:cNvPr id="12" name="Table 11">
            <a:extLst>
              <a:ext uri="{FF2B5EF4-FFF2-40B4-BE49-F238E27FC236}">
                <a16:creationId xmlns:a16="http://schemas.microsoft.com/office/drawing/2014/main" id="{DED5952B-6F3B-42E5-F99B-D97EB3249C1F}"/>
              </a:ext>
            </a:extLst>
          </p:cNvPr>
          <p:cNvGraphicFramePr>
            <a:graphicFrameLocks noGrp="1"/>
          </p:cNvGraphicFramePr>
          <p:nvPr>
            <p:extLst>
              <p:ext uri="{D42A27DB-BD31-4B8C-83A1-F6EECF244321}">
                <p14:modId xmlns:p14="http://schemas.microsoft.com/office/powerpoint/2010/main" val="3607983174"/>
              </p:ext>
            </p:extLst>
          </p:nvPr>
        </p:nvGraphicFramePr>
        <p:xfrm>
          <a:off x="230492" y="5061542"/>
          <a:ext cx="7294417" cy="1612984"/>
        </p:xfrm>
        <a:graphic>
          <a:graphicData uri="http://schemas.openxmlformats.org/drawingml/2006/table">
            <a:tbl>
              <a:tblPr firstRow="1" bandRow="1">
                <a:tableStyleId>{5C22544A-7EE6-4342-B048-85BDC9FD1C3A}</a:tableStyleId>
              </a:tblPr>
              <a:tblGrid>
                <a:gridCol w="2389909">
                  <a:extLst>
                    <a:ext uri="{9D8B030D-6E8A-4147-A177-3AD203B41FA5}">
                      <a16:colId xmlns:a16="http://schemas.microsoft.com/office/drawing/2014/main" val="20000"/>
                    </a:ext>
                  </a:extLst>
                </a:gridCol>
                <a:gridCol w="2313986">
                  <a:extLst>
                    <a:ext uri="{9D8B030D-6E8A-4147-A177-3AD203B41FA5}">
                      <a16:colId xmlns:a16="http://schemas.microsoft.com/office/drawing/2014/main" val="20001"/>
                    </a:ext>
                  </a:extLst>
                </a:gridCol>
                <a:gridCol w="2590522">
                  <a:extLst>
                    <a:ext uri="{9D8B030D-6E8A-4147-A177-3AD203B41FA5}">
                      <a16:colId xmlns:a16="http://schemas.microsoft.com/office/drawing/2014/main" val="20002"/>
                    </a:ext>
                  </a:extLst>
                </a:gridCol>
              </a:tblGrid>
              <a:tr h="784455">
                <a:tc>
                  <a:txBody>
                    <a:bodyPr/>
                    <a:lstStyle/>
                    <a:p>
                      <a:pPr algn="ctr">
                        <a:lnSpc>
                          <a:spcPct val="150000"/>
                        </a:lnSpc>
                      </a:pPr>
                      <a:r>
                        <a:rPr lang="en-US" sz="2400" dirty="0" err="1">
                          <a:solidFill>
                            <a:schemeClr val="bg1"/>
                          </a:solidFill>
                          <a:latin typeface="UTM Avo" panose="02040603050506020204" pitchFamily="18"/>
                          <a:cs typeface="Arial" pitchFamily="34" charset="0"/>
                        </a:rPr>
                        <a:t>Hoạt</a:t>
                      </a:r>
                      <a:r>
                        <a:rPr lang="en-US" sz="2400" baseline="0" dirty="0">
                          <a:solidFill>
                            <a:schemeClr val="bg1"/>
                          </a:solidFill>
                          <a:latin typeface="UTM Avo" panose="02040603050506020204" pitchFamily="18"/>
                          <a:cs typeface="Arial" pitchFamily="34" charset="0"/>
                        </a:rPr>
                        <a:t> </a:t>
                      </a:r>
                      <a:r>
                        <a:rPr lang="en-US" sz="2400" baseline="0" dirty="0" err="1">
                          <a:solidFill>
                            <a:schemeClr val="bg1"/>
                          </a:solidFill>
                          <a:latin typeface="UTM Avo" panose="02040603050506020204" pitchFamily="18"/>
                          <a:cs typeface="Arial" pitchFamily="34" charset="0"/>
                        </a:rPr>
                        <a:t>động</a:t>
                      </a:r>
                      <a:r>
                        <a:rPr lang="en-US" sz="2400" baseline="0" dirty="0">
                          <a:solidFill>
                            <a:schemeClr val="bg1"/>
                          </a:solidFill>
                          <a:latin typeface="UTM Avo" panose="02040603050506020204" pitchFamily="18"/>
                          <a:cs typeface="Arial" pitchFamily="34" charset="0"/>
                        </a:rPr>
                        <a:t> 1</a:t>
                      </a:r>
                      <a:endParaRPr lang="en-US" sz="2400" dirty="0">
                        <a:solidFill>
                          <a:schemeClr val="bg1"/>
                        </a:solidFill>
                        <a:latin typeface="UTM Avo" panose="02040603050506020204" pitchFamily="18"/>
                        <a:cs typeface="Arial" pitchFamily="34" charset="0"/>
                      </a:endParaRPr>
                    </a:p>
                  </a:txBody>
                  <a:tcPr marL="60960" marR="60960" marT="30480" marB="30480">
                    <a:solidFill>
                      <a:srgbClr val="00B050"/>
                    </a:solidFill>
                  </a:tcPr>
                </a:tc>
                <a:tc>
                  <a:txBody>
                    <a:bodyPr/>
                    <a:lstStyle/>
                    <a:p>
                      <a:pPr algn="ctr">
                        <a:lnSpc>
                          <a:spcPct val="150000"/>
                        </a:lnSpc>
                      </a:pPr>
                      <a:r>
                        <a:rPr lang="en-US" sz="2400">
                          <a:solidFill>
                            <a:schemeClr val="bg1"/>
                          </a:solidFill>
                          <a:latin typeface="UTM Avo" panose="02040603050506020204" pitchFamily="18"/>
                          <a:cs typeface="Arial" pitchFamily="34" charset="0"/>
                        </a:rPr>
                        <a:t>Từ</a:t>
                      </a:r>
                      <a:r>
                        <a:rPr lang="en-US" sz="2400" baseline="0">
                          <a:solidFill>
                            <a:schemeClr val="bg1"/>
                          </a:solidFill>
                          <a:latin typeface="UTM Avo" panose="02040603050506020204" pitchFamily="18"/>
                          <a:cs typeface="Arial" pitchFamily="34" charset="0"/>
                        </a:rPr>
                        <a:t> so sánh</a:t>
                      </a:r>
                      <a:endParaRPr lang="en-US" sz="2400">
                        <a:solidFill>
                          <a:schemeClr val="bg1"/>
                        </a:solidFill>
                        <a:latin typeface="UTM Avo" panose="02040603050506020204" pitchFamily="18"/>
                        <a:cs typeface="Arial" pitchFamily="34" charset="0"/>
                      </a:endParaRPr>
                    </a:p>
                  </a:txBody>
                  <a:tcPr marL="60960" marR="60960" marT="30480" marB="30480">
                    <a:solidFill>
                      <a:srgbClr val="00B050"/>
                    </a:solidFill>
                  </a:tcPr>
                </a:tc>
                <a:tc>
                  <a:txBody>
                    <a:bodyPr/>
                    <a:lstStyle/>
                    <a:p>
                      <a:pPr algn="ctr">
                        <a:lnSpc>
                          <a:spcPct val="150000"/>
                        </a:lnSpc>
                      </a:pPr>
                      <a:r>
                        <a:rPr lang="en-US" sz="2400" dirty="0" err="1">
                          <a:solidFill>
                            <a:schemeClr val="bg1"/>
                          </a:solidFill>
                          <a:latin typeface="UTM Avo" panose="02040603050506020204" pitchFamily="18"/>
                          <a:cs typeface="Arial" pitchFamily="34" charset="0"/>
                        </a:rPr>
                        <a:t>Hoạt</a:t>
                      </a:r>
                      <a:r>
                        <a:rPr lang="en-US" sz="2400" baseline="0" dirty="0">
                          <a:solidFill>
                            <a:schemeClr val="bg1"/>
                          </a:solidFill>
                          <a:latin typeface="UTM Avo" panose="02040603050506020204" pitchFamily="18"/>
                          <a:cs typeface="Arial" pitchFamily="34" charset="0"/>
                        </a:rPr>
                        <a:t> </a:t>
                      </a:r>
                      <a:r>
                        <a:rPr lang="en-US" sz="2400" baseline="0" dirty="0" err="1">
                          <a:solidFill>
                            <a:schemeClr val="bg1"/>
                          </a:solidFill>
                          <a:latin typeface="UTM Avo" panose="02040603050506020204" pitchFamily="18"/>
                          <a:cs typeface="Arial" pitchFamily="34" charset="0"/>
                        </a:rPr>
                        <a:t>động</a:t>
                      </a:r>
                      <a:r>
                        <a:rPr lang="en-US" sz="2400" baseline="0" dirty="0">
                          <a:solidFill>
                            <a:schemeClr val="bg1"/>
                          </a:solidFill>
                          <a:latin typeface="UTM Avo" panose="02040603050506020204" pitchFamily="18"/>
                          <a:cs typeface="Arial" pitchFamily="34" charset="0"/>
                        </a:rPr>
                        <a:t> 2</a:t>
                      </a:r>
                      <a:endParaRPr lang="en-US" sz="2400" dirty="0">
                        <a:solidFill>
                          <a:schemeClr val="bg1"/>
                        </a:solidFill>
                        <a:latin typeface="UTM Avo" panose="02040603050506020204" pitchFamily="18"/>
                        <a:cs typeface="Arial" pitchFamily="34" charset="0"/>
                      </a:endParaRPr>
                    </a:p>
                  </a:txBody>
                  <a:tcPr marL="60960" marR="60960" marT="30480" marB="30480">
                    <a:solidFill>
                      <a:srgbClr val="00B050"/>
                    </a:solidFill>
                  </a:tcPr>
                </a:tc>
                <a:extLst>
                  <a:ext uri="{0D108BD9-81ED-4DB2-BD59-A6C34878D82A}">
                    <a16:rowId xmlns:a16="http://schemas.microsoft.com/office/drawing/2014/main" val="10000"/>
                  </a:ext>
                </a:extLst>
              </a:tr>
              <a:tr h="828529">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2400">
                          <a:solidFill>
                            <a:schemeClr val="bg1"/>
                          </a:solidFill>
                          <a:latin typeface="UTM Avo" panose="02040603050506020204" pitchFamily="18"/>
                          <a:cs typeface="Arial" pitchFamily="34" charset="0"/>
                        </a:rPr>
                        <a:t>Chạy</a:t>
                      </a:r>
                    </a:p>
                  </a:txBody>
                  <a:tcPr marL="60960" marR="60960" marT="30480" marB="30480">
                    <a:solidFill>
                      <a:srgbClr val="92D050"/>
                    </a:solidFill>
                  </a:tcPr>
                </a:tc>
                <a:tc>
                  <a:txBody>
                    <a:bodyPr/>
                    <a:lstStyle/>
                    <a:p>
                      <a:pPr algn="ctr">
                        <a:lnSpc>
                          <a:spcPct val="150000"/>
                        </a:lnSpc>
                      </a:pPr>
                      <a:r>
                        <a:rPr lang="en-US" sz="2400" baseline="0" dirty="0" err="1">
                          <a:solidFill>
                            <a:schemeClr val="bg1"/>
                          </a:solidFill>
                          <a:latin typeface="UTM Avo" panose="02040603050506020204" pitchFamily="18"/>
                          <a:cs typeface="Arial" pitchFamily="34" charset="0"/>
                        </a:rPr>
                        <a:t>như</a:t>
                      </a:r>
                      <a:endParaRPr lang="en-US" sz="2400" dirty="0">
                        <a:solidFill>
                          <a:schemeClr val="bg1"/>
                        </a:solidFill>
                        <a:latin typeface="UTM Avo" panose="02040603050506020204" pitchFamily="18"/>
                        <a:cs typeface="Arial" pitchFamily="34" charset="0"/>
                      </a:endParaRPr>
                    </a:p>
                  </a:txBody>
                  <a:tcPr marL="60960" marR="60960" marT="30480" marB="30480">
                    <a:solidFill>
                      <a:srgbClr val="92D050"/>
                    </a:solidFill>
                  </a:tcPr>
                </a:tc>
                <a:tc>
                  <a:txBody>
                    <a:bodyPr/>
                    <a:lstStyle/>
                    <a:p>
                      <a:pPr algn="ctr">
                        <a:lnSpc>
                          <a:spcPct val="150000"/>
                        </a:lnSpc>
                      </a:pPr>
                      <a:r>
                        <a:rPr lang="en-US" sz="2400" i="0" kern="1200" dirty="0" err="1">
                          <a:solidFill>
                            <a:schemeClr val="bg1"/>
                          </a:solidFill>
                          <a:effectLst/>
                          <a:latin typeface="UTM Avo" panose="02040603050506020204" pitchFamily="18"/>
                          <a:ea typeface="+mn-ea"/>
                          <a:cs typeface="Arial" pitchFamily="34" charset="0"/>
                        </a:rPr>
                        <a:t>lăn</a:t>
                      </a:r>
                      <a:r>
                        <a:rPr lang="en-US" sz="2400" i="0" kern="1200" baseline="0" dirty="0">
                          <a:solidFill>
                            <a:schemeClr val="bg1"/>
                          </a:solidFill>
                          <a:effectLst/>
                          <a:latin typeface="UTM Avo" panose="02040603050506020204" pitchFamily="18"/>
                          <a:ea typeface="+mn-ea"/>
                          <a:cs typeface="Arial" pitchFamily="34" charset="0"/>
                        </a:rPr>
                        <a:t> </a:t>
                      </a:r>
                      <a:r>
                        <a:rPr lang="en-US" sz="2400" i="0" kern="1200" baseline="0" dirty="0" err="1">
                          <a:solidFill>
                            <a:schemeClr val="bg1"/>
                          </a:solidFill>
                          <a:effectLst/>
                          <a:latin typeface="UTM Avo" panose="02040603050506020204" pitchFamily="18"/>
                          <a:ea typeface="+mn-ea"/>
                          <a:cs typeface="Arial" pitchFamily="34" charset="0"/>
                        </a:rPr>
                        <a:t>tròn</a:t>
                      </a:r>
                      <a:endParaRPr lang="en-US" sz="2400" i="0" dirty="0">
                        <a:solidFill>
                          <a:schemeClr val="bg1"/>
                        </a:solidFill>
                        <a:latin typeface="UTM Avo" panose="02040603050506020204" pitchFamily="18"/>
                        <a:cs typeface="Arial" pitchFamily="34" charset="0"/>
                      </a:endParaRPr>
                    </a:p>
                  </a:txBody>
                  <a:tcPr marL="60960" marR="60960" marT="30480" marB="30480">
                    <a:solidFill>
                      <a:srgbClr val="92D050"/>
                    </a:solidFill>
                  </a:tcPr>
                </a:tc>
                <a:extLst>
                  <a:ext uri="{0D108BD9-81ED-4DB2-BD59-A6C34878D82A}">
                    <a16:rowId xmlns:a16="http://schemas.microsoft.com/office/drawing/2014/main" val="10001"/>
                  </a:ext>
                </a:extLst>
              </a:tr>
            </a:tbl>
          </a:graphicData>
        </a:graphic>
      </p:graphicFrame>
      <p:sp>
        <p:nvSpPr>
          <p:cNvPr id="7" name="Pentagon 1">
            <a:extLst>
              <a:ext uri="{FF2B5EF4-FFF2-40B4-BE49-F238E27FC236}">
                <a16:creationId xmlns:a16="http://schemas.microsoft.com/office/drawing/2014/main" id="{E846CC82-EE70-366E-D62B-1D877F8400BA}"/>
              </a:ext>
            </a:extLst>
          </p:cNvPr>
          <p:cNvSpPr/>
          <p:nvPr/>
        </p:nvSpPr>
        <p:spPr>
          <a:xfrm>
            <a:off x="0" y="1698127"/>
            <a:ext cx="4956048" cy="594472"/>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UTM Avo" panose="02040603050506020204" pitchFamily="18"/>
                <a:cs typeface="Arial" pitchFamily="34" charset="0"/>
              </a:rPr>
              <a:t>Tìm </a:t>
            </a:r>
            <a:r>
              <a:rPr lang="en-US" sz="2400" b="1" dirty="0" err="1">
                <a:solidFill>
                  <a:schemeClr val="bg1"/>
                </a:solidFill>
                <a:latin typeface="UTM Avo" panose="02040603050506020204" pitchFamily="18"/>
                <a:cs typeface="Arial" pitchFamily="34" charset="0"/>
              </a:rPr>
              <a:t>hiểu</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đề</a:t>
            </a:r>
            <a:r>
              <a:rPr lang="en-US" sz="2400" b="1" dirty="0">
                <a:solidFill>
                  <a:schemeClr val="bg1"/>
                </a:solidFill>
                <a:latin typeface="UTM Avo" panose="02040603050506020204" pitchFamily="18"/>
                <a:cs typeface="Arial" pitchFamily="34" charset="0"/>
              </a:rPr>
              <a:t> - </a:t>
            </a:r>
            <a:r>
              <a:rPr lang="en-US" sz="2400" b="1" dirty="0" err="1">
                <a:solidFill>
                  <a:schemeClr val="bg1"/>
                </a:solidFill>
                <a:latin typeface="UTM Avo" panose="02040603050506020204" pitchFamily="18"/>
                <a:cs typeface="Arial" pitchFamily="34" charset="0"/>
              </a:rPr>
              <a:t>làm</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bài</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tập</a:t>
            </a:r>
            <a:endParaRPr lang="en-US" sz="2400" b="1" dirty="0">
              <a:solidFill>
                <a:schemeClr val="bg1"/>
              </a:solidFill>
              <a:latin typeface="UTM Avo" panose="02040603050506020204" pitchFamily="18"/>
              <a:cs typeface="Arial" pitchFamily="34" charset="0"/>
            </a:endParaRPr>
          </a:p>
        </p:txBody>
      </p:sp>
    </p:spTree>
    <p:extLst>
      <p:ext uri="{BB962C8B-B14F-4D97-AF65-F5344CB8AC3E}">
        <p14:creationId xmlns:p14="http://schemas.microsoft.com/office/powerpoint/2010/main" val="2873751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ếng việt (18)">
            <a:extLst>
              <a:ext uri="{FF2B5EF4-FFF2-40B4-BE49-F238E27FC236}">
                <a16:creationId xmlns:a16="http://schemas.microsoft.com/office/drawing/2014/main" id="{7FC4A607-546F-F56D-7531-262E7AC4E32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87" y="0"/>
            <a:ext cx="12190413" cy="6858000"/>
          </a:xfrm>
          <a:prstGeom prst="rect">
            <a:avLst/>
          </a:prstGeom>
        </p:spPr>
      </p:pic>
      <p:grpSp>
        <p:nvGrpSpPr>
          <p:cNvPr id="4" name="Group 3">
            <a:extLst>
              <a:ext uri="{FF2B5EF4-FFF2-40B4-BE49-F238E27FC236}">
                <a16:creationId xmlns:a16="http://schemas.microsoft.com/office/drawing/2014/main" id="{82BAFEE5-352A-9498-7626-294CE36BEFF5}"/>
              </a:ext>
            </a:extLst>
          </p:cNvPr>
          <p:cNvGrpSpPr/>
          <p:nvPr/>
        </p:nvGrpSpPr>
        <p:grpSpPr>
          <a:xfrm>
            <a:off x="230492" y="2334566"/>
            <a:ext cx="11731016" cy="644246"/>
            <a:chOff x="609600" y="2925134"/>
            <a:chExt cx="17596525" cy="966370"/>
          </a:xfrm>
        </p:grpSpPr>
        <p:sp>
          <p:nvSpPr>
            <p:cNvPr id="5" name="Rectangle 4">
              <a:extLst>
                <a:ext uri="{FF2B5EF4-FFF2-40B4-BE49-F238E27FC236}">
                  <a16:creationId xmlns:a16="http://schemas.microsoft.com/office/drawing/2014/main" id="{13D91751-BF3D-69DF-CAB0-FB48B340E669}"/>
                </a:ext>
              </a:extLst>
            </p:cNvPr>
            <p:cNvSpPr/>
            <p:nvPr/>
          </p:nvSpPr>
          <p:spPr>
            <a:xfrm>
              <a:off x="609600" y="2968174"/>
              <a:ext cx="17596525" cy="923330"/>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bg1"/>
                </a:solidFill>
                <a:latin typeface="UTM Avo" panose="02040603050506020204" pitchFamily="18"/>
              </a:endParaRPr>
            </a:p>
          </p:txBody>
        </p:sp>
        <p:sp>
          <p:nvSpPr>
            <p:cNvPr id="6" name="Rectangle 5">
              <a:extLst>
                <a:ext uri="{FF2B5EF4-FFF2-40B4-BE49-F238E27FC236}">
                  <a16:creationId xmlns:a16="http://schemas.microsoft.com/office/drawing/2014/main" id="{E30712CE-0FCE-3155-CAF4-4270C9BF580E}"/>
                </a:ext>
              </a:extLst>
            </p:cNvPr>
            <p:cNvSpPr/>
            <p:nvPr/>
          </p:nvSpPr>
          <p:spPr>
            <a:xfrm>
              <a:off x="609600" y="2925134"/>
              <a:ext cx="17596525" cy="851771"/>
            </a:xfrm>
            <a:prstGeom prst="rect">
              <a:avLst/>
            </a:prstGeom>
          </p:spPr>
          <p:txBody>
            <a:bodyPr wrap="square">
              <a:spAutoFit/>
            </a:bodyPr>
            <a:lstStyle/>
            <a:p>
              <a:pPr algn="just">
                <a:lnSpc>
                  <a:spcPct val="150000"/>
                </a:lnSpc>
              </a:pPr>
              <a:r>
                <a:rPr lang="vi-VN" sz="2400" dirty="0">
                  <a:solidFill>
                    <a:schemeClr val="bg1"/>
                  </a:solidFill>
                  <a:latin typeface="UTM Avo" panose="02040603050506020204" pitchFamily="18"/>
                </a:rPr>
                <a:t>Tìm những hoạt động được so sánh với nhau trong mỗi câu văn, câu thơ sau:</a:t>
              </a:r>
            </a:p>
          </p:txBody>
        </p:sp>
      </p:grpSp>
      <p:sp>
        <p:nvSpPr>
          <p:cNvPr id="10" name="Rectangle 9">
            <a:extLst>
              <a:ext uri="{FF2B5EF4-FFF2-40B4-BE49-F238E27FC236}">
                <a16:creationId xmlns:a16="http://schemas.microsoft.com/office/drawing/2014/main" id="{4FE50138-4618-C659-0BF8-A9B6F07B1FBE}"/>
              </a:ext>
            </a:extLst>
          </p:cNvPr>
          <p:cNvSpPr/>
          <p:nvPr/>
        </p:nvSpPr>
        <p:spPr>
          <a:xfrm>
            <a:off x="3174549" y="5255863"/>
            <a:ext cx="7019267" cy="1128386"/>
          </a:xfrm>
          <a:prstGeom prst="rect">
            <a:avLst/>
          </a:prstGeom>
        </p:spPr>
        <p:txBody>
          <a:bodyPr wrap="square">
            <a:spAutoFit/>
          </a:bodyPr>
          <a:lstStyle/>
          <a:p>
            <a:pPr>
              <a:lnSpc>
                <a:spcPct val="150000"/>
              </a:lnSpc>
            </a:pPr>
            <a:r>
              <a:rPr lang="vi-VN" sz="2400" dirty="0">
                <a:solidFill>
                  <a:schemeClr val="bg1"/>
                </a:solidFill>
                <a:latin typeface="UTM Avo" panose="02040603050506020204" pitchFamily="18"/>
              </a:rPr>
              <a:t>Thuyền chồm lên hụp xuống như nô giỡn.</a:t>
            </a:r>
          </a:p>
          <a:p>
            <a:pPr algn="r">
              <a:lnSpc>
                <a:spcPct val="150000"/>
              </a:lnSpc>
            </a:pPr>
            <a:r>
              <a:rPr lang="vi-VN" sz="2400" b="1" dirty="0">
                <a:solidFill>
                  <a:schemeClr val="bg1"/>
                </a:solidFill>
                <a:latin typeface="UTM Avo" panose="02040603050506020204" pitchFamily="18"/>
              </a:rPr>
              <a:t>(Bùi Hiển)</a:t>
            </a:r>
          </a:p>
        </p:txBody>
      </p:sp>
      <p:pic>
        <p:nvPicPr>
          <p:cNvPr id="11" name="Picture 2">
            <a:extLst>
              <a:ext uri="{FF2B5EF4-FFF2-40B4-BE49-F238E27FC236}">
                <a16:creationId xmlns:a16="http://schemas.microsoft.com/office/drawing/2014/main" id="{2B4CDDC6-1046-54B5-4065-D0AC7CAE7D8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000" b="99467" l="1474" r="98526">
                        <a14:foregroundMark x1="58526" y1="66400" x2="74526" y2="74400"/>
                        <a14:foregroundMark x1="21474" y1="66400" x2="28632" y2="72533"/>
                        <a14:foregroundMark x1="5684" y1="68267" x2="10105" y2="77867"/>
                        <a14:foregroundMark x1="18316" y1="62133" x2="8211" y2="69867"/>
                        <a14:foregroundMark x1="10105" y1="59467" x2="1684" y2="80267"/>
                        <a14:foregroundMark x1="1684" y1="80267" x2="1684" y2="85867"/>
                        <a14:foregroundMark x1="2526" y1="86667" x2="45263" y2="92000"/>
                        <a14:foregroundMark x1="14526" y1="82400" x2="48421" y2="84800"/>
                        <a14:foregroundMark x1="49053" y1="83200" x2="75158" y2="86667"/>
                        <a14:foregroundMark x1="77684" y1="83200" x2="91789" y2="84000"/>
                        <a14:foregroundMark x1="89895" y1="68267" x2="94316" y2="82400"/>
                        <a14:foregroundMark x1="96211" y1="72533" x2="96211" y2="89333"/>
                        <a14:foregroundMark x1="2526" y1="97333" x2="20000" y2="95467"/>
                        <a14:foregroundMark x1="20000" y1="95467" x2="62737" y2="98933"/>
                        <a14:foregroundMark x1="62737" y1="98933" x2="81053" y2="97333"/>
                        <a14:foregroundMark x1="81053" y1="97333" x2="81053" y2="97333"/>
                        <a14:foregroundMark x1="82316" y1="96267" x2="86737" y2="97333"/>
                        <a14:foregroundMark x1="94947" y1="96267" x2="94947" y2="96267"/>
                        <a14:foregroundMark x1="95579" y1="96267" x2="95579" y2="96267"/>
                        <a14:foregroundMark x1="43368" y1="28533" x2="47789" y2="40800"/>
                        <a14:foregroundMark x1="59158" y1="59467" x2="41474" y2="64800"/>
                        <a14:foregroundMark x1="61263" y1="61067" x2="26737" y2="67200"/>
                        <a14:foregroundMark x1="65684" y1="56000" x2="51579" y2="66400"/>
                        <a14:foregroundMark x1="29684" y1="45333" x2="32421" y2="41600"/>
                        <a14:foregroundMark x1="31158" y1="40800" x2="20632" y2="52267"/>
                        <a14:foregroundMark x1="30737" y1="36533" x2="32842" y2="49867"/>
                        <a14:foregroundMark x1="39789" y1="46933" x2="34947" y2="55200"/>
                        <a14:foregroundMark x1="29053" y1="60267" x2="55368" y2="46933"/>
                        <a14:foregroundMark x1="42316" y1="33600" x2="45053" y2="40800"/>
                        <a14:foregroundMark x1="42947" y1="15733" x2="56421" y2="30667"/>
                        <a14:foregroundMark x1="56421" y1="30667" x2="59368" y2="37333"/>
                        <a14:foregroundMark x1="50947" y1="25067" x2="48000" y2="42933"/>
                        <a14:foregroundMark x1="57053" y1="40533" x2="50526" y2="19200"/>
                        <a14:foregroundMark x1="50526" y1="19200" x2="40211" y2="10933"/>
                        <a14:foregroundMark x1="36421" y1="11200" x2="38526" y2="13067"/>
                        <a14:foregroundMark x1="30737" y1="12000" x2="34316" y2="8000"/>
                        <a14:foregroundMark x1="35368" y1="28533" x2="38105" y2="42400"/>
                        <a14:foregroundMark x1="35158" y1="25067" x2="35789" y2="28000"/>
                        <a14:foregroundMark x1="34105" y1="29067" x2="30105" y2="37333"/>
                        <a14:foregroundMark x1="64632" y1="54133" x2="66947" y2="60267"/>
                        <a14:foregroundMark x1="45263" y1="60533" x2="48211" y2="61867"/>
                        <a14:foregroundMark x1="48842" y1="56267" x2="59789" y2="51733"/>
                        <a14:foregroundMark x1="95789" y1="97333" x2="98526" y2="99467"/>
                      </a14:backgroundRemoval>
                    </a14:imgEffect>
                  </a14:imgLayer>
                </a14:imgProps>
              </a:ext>
              <a:ext uri="{28A0092B-C50C-407E-A947-70E740481C1C}">
                <a14:useLocalDpi xmlns:a14="http://schemas.microsoft.com/office/drawing/2010/main" val="0"/>
              </a:ext>
            </a:extLst>
          </a:blip>
          <a:srcRect/>
          <a:stretch>
            <a:fillRect/>
          </a:stretch>
        </p:blipFill>
        <p:spPr bwMode="auto">
          <a:xfrm>
            <a:off x="430826" y="4929275"/>
            <a:ext cx="2314484" cy="1679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2" name="Table 11">
            <a:extLst>
              <a:ext uri="{FF2B5EF4-FFF2-40B4-BE49-F238E27FC236}">
                <a16:creationId xmlns:a16="http://schemas.microsoft.com/office/drawing/2014/main" id="{B07370AF-5A3C-065A-E320-1EB0D2C8A9F5}"/>
              </a:ext>
            </a:extLst>
          </p:cNvPr>
          <p:cNvGraphicFramePr>
            <a:graphicFrameLocks noGrp="1"/>
          </p:cNvGraphicFramePr>
          <p:nvPr>
            <p:extLst>
              <p:ext uri="{D42A27DB-BD31-4B8C-83A1-F6EECF244321}">
                <p14:modId xmlns:p14="http://schemas.microsoft.com/office/powerpoint/2010/main" val="4127511778"/>
              </p:ext>
            </p:extLst>
          </p:nvPr>
        </p:nvGraphicFramePr>
        <p:xfrm>
          <a:off x="4205552" y="3292357"/>
          <a:ext cx="7755956" cy="1612984"/>
        </p:xfrm>
        <a:graphic>
          <a:graphicData uri="http://schemas.openxmlformats.org/drawingml/2006/table">
            <a:tbl>
              <a:tblPr firstRow="1" bandRow="1">
                <a:tableStyleId>{5C22544A-7EE6-4342-B048-85BDC9FD1C3A}</a:tableStyleId>
              </a:tblPr>
              <a:tblGrid>
                <a:gridCol w="3346262">
                  <a:extLst>
                    <a:ext uri="{9D8B030D-6E8A-4147-A177-3AD203B41FA5}">
                      <a16:colId xmlns:a16="http://schemas.microsoft.com/office/drawing/2014/main" val="20000"/>
                    </a:ext>
                  </a:extLst>
                </a:gridCol>
                <a:gridCol w="2013279">
                  <a:extLst>
                    <a:ext uri="{9D8B030D-6E8A-4147-A177-3AD203B41FA5}">
                      <a16:colId xmlns:a16="http://schemas.microsoft.com/office/drawing/2014/main" val="20001"/>
                    </a:ext>
                  </a:extLst>
                </a:gridCol>
                <a:gridCol w="2396415">
                  <a:extLst>
                    <a:ext uri="{9D8B030D-6E8A-4147-A177-3AD203B41FA5}">
                      <a16:colId xmlns:a16="http://schemas.microsoft.com/office/drawing/2014/main" val="20002"/>
                    </a:ext>
                  </a:extLst>
                </a:gridCol>
              </a:tblGrid>
              <a:tr h="784455">
                <a:tc>
                  <a:txBody>
                    <a:bodyPr/>
                    <a:lstStyle/>
                    <a:p>
                      <a:pPr algn="ctr">
                        <a:lnSpc>
                          <a:spcPct val="150000"/>
                        </a:lnSpc>
                      </a:pPr>
                      <a:r>
                        <a:rPr lang="en-US" sz="2400">
                          <a:solidFill>
                            <a:schemeClr val="bg1"/>
                          </a:solidFill>
                          <a:latin typeface="UTM Avo" panose="02040603050506020204" pitchFamily="18"/>
                          <a:cs typeface="Arial" pitchFamily="34" charset="0"/>
                        </a:rPr>
                        <a:t>Hoạt</a:t>
                      </a:r>
                      <a:r>
                        <a:rPr lang="en-US" sz="2400" baseline="0">
                          <a:solidFill>
                            <a:schemeClr val="bg1"/>
                          </a:solidFill>
                          <a:latin typeface="UTM Avo" panose="02040603050506020204" pitchFamily="18"/>
                          <a:cs typeface="Arial" pitchFamily="34" charset="0"/>
                        </a:rPr>
                        <a:t> động 1</a:t>
                      </a:r>
                      <a:endParaRPr lang="en-US" sz="2400">
                        <a:solidFill>
                          <a:schemeClr val="bg1"/>
                        </a:solidFill>
                        <a:latin typeface="UTM Avo" panose="02040603050506020204" pitchFamily="18"/>
                        <a:cs typeface="Arial" pitchFamily="34" charset="0"/>
                      </a:endParaRPr>
                    </a:p>
                  </a:txBody>
                  <a:tcPr marL="60960" marR="60960" marT="30480" marB="30480">
                    <a:solidFill>
                      <a:srgbClr val="00B050"/>
                    </a:solidFill>
                  </a:tcPr>
                </a:tc>
                <a:tc>
                  <a:txBody>
                    <a:bodyPr/>
                    <a:lstStyle/>
                    <a:p>
                      <a:pPr algn="ctr">
                        <a:lnSpc>
                          <a:spcPct val="150000"/>
                        </a:lnSpc>
                      </a:pPr>
                      <a:r>
                        <a:rPr lang="en-US" sz="2400">
                          <a:solidFill>
                            <a:schemeClr val="bg1"/>
                          </a:solidFill>
                          <a:latin typeface="UTM Avo" panose="02040603050506020204" pitchFamily="18"/>
                          <a:cs typeface="Arial" pitchFamily="34" charset="0"/>
                        </a:rPr>
                        <a:t>Từ</a:t>
                      </a:r>
                      <a:r>
                        <a:rPr lang="en-US" sz="2400" baseline="0">
                          <a:solidFill>
                            <a:schemeClr val="bg1"/>
                          </a:solidFill>
                          <a:latin typeface="UTM Avo" panose="02040603050506020204" pitchFamily="18"/>
                          <a:cs typeface="Arial" pitchFamily="34" charset="0"/>
                        </a:rPr>
                        <a:t> so sánh</a:t>
                      </a:r>
                      <a:endParaRPr lang="en-US" sz="2400">
                        <a:solidFill>
                          <a:schemeClr val="bg1"/>
                        </a:solidFill>
                        <a:latin typeface="UTM Avo" panose="02040603050506020204" pitchFamily="18"/>
                        <a:cs typeface="Arial" pitchFamily="34" charset="0"/>
                      </a:endParaRPr>
                    </a:p>
                  </a:txBody>
                  <a:tcPr marL="60960" marR="60960" marT="30480" marB="30480">
                    <a:solidFill>
                      <a:srgbClr val="00B050"/>
                    </a:solidFill>
                  </a:tcPr>
                </a:tc>
                <a:tc>
                  <a:txBody>
                    <a:bodyPr/>
                    <a:lstStyle/>
                    <a:p>
                      <a:pPr algn="ctr">
                        <a:lnSpc>
                          <a:spcPct val="150000"/>
                        </a:lnSpc>
                      </a:pPr>
                      <a:r>
                        <a:rPr lang="en-US" sz="2400">
                          <a:solidFill>
                            <a:schemeClr val="bg1"/>
                          </a:solidFill>
                          <a:latin typeface="UTM Avo" panose="02040603050506020204" pitchFamily="18"/>
                          <a:cs typeface="Arial" pitchFamily="34" charset="0"/>
                        </a:rPr>
                        <a:t>Hoạt</a:t>
                      </a:r>
                      <a:r>
                        <a:rPr lang="en-US" sz="2400" baseline="0">
                          <a:solidFill>
                            <a:schemeClr val="bg1"/>
                          </a:solidFill>
                          <a:latin typeface="UTM Avo" panose="02040603050506020204" pitchFamily="18"/>
                          <a:cs typeface="Arial" pitchFamily="34" charset="0"/>
                        </a:rPr>
                        <a:t> động 2</a:t>
                      </a:r>
                      <a:endParaRPr lang="en-US" sz="2400">
                        <a:solidFill>
                          <a:schemeClr val="bg1"/>
                        </a:solidFill>
                        <a:latin typeface="UTM Avo" panose="02040603050506020204" pitchFamily="18"/>
                        <a:cs typeface="Arial" pitchFamily="34" charset="0"/>
                      </a:endParaRPr>
                    </a:p>
                  </a:txBody>
                  <a:tcPr marL="60960" marR="60960" marT="30480" marB="30480">
                    <a:solidFill>
                      <a:srgbClr val="00B050"/>
                    </a:solidFill>
                  </a:tcPr>
                </a:tc>
                <a:extLst>
                  <a:ext uri="{0D108BD9-81ED-4DB2-BD59-A6C34878D82A}">
                    <a16:rowId xmlns:a16="http://schemas.microsoft.com/office/drawing/2014/main" val="10000"/>
                  </a:ext>
                </a:extLst>
              </a:tr>
              <a:tr h="828529">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2400" dirty="0" err="1">
                          <a:solidFill>
                            <a:schemeClr val="bg1"/>
                          </a:solidFill>
                          <a:latin typeface="UTM Avo" panose="02040603050506020204" pitchFamily="18"/>
                          <a:cs typeface="Arial" pitchFamily="34" charset="0"/>
                        </a:rPr>
                        <a:t>Chồm</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lên</a:t>
                      </a:r>
                      <a:r>
                        <a:rPr lang="en-US" sz="2400" baseline="0" dirty="0">
                          <a:solidFill>
                            <a:schemeClr val="bg1"/>
                          </a:solidFill>
                          <a:latin typeface="UTM Avo" panose="02040603050506020204" pitchFamily="18"/>
                          <a:cs typeface="Arial" pitchFamily="34" charset="0"/>
                        </a:rPr>
                        <a:t> </a:t>
                      </a:r>
                      <a:r>
                        <a:rPr lang="en-US" sz="2400" baseline="0" dirty="0" err="1">
                          <a:solidFill>
                            <a:schemeClr val="bg1"/>
                          </a:solidFill>
                          <a:latin typeface="UTM Avo" panose="02040603050506020204" pitchFamily="18"/>
                          <a:cs typeface="Arial" pitchFamily="34" charset="0"/>
                        </a:rPr>
                        <a:t>hụp</a:t>
                      </a:r>
                      <a:r>
                        <a:rPr lang="en-US" sz="2400" baseline="0" dirty="0">
                          <a:solidFill>
                            <a:schemeClr val="bg1"/>
                          </a:solidFill>
                          <a:latin typeface="UTM Avo" panose="02040603050506020204" pitchFamily="18"/>
                          <a:cs typeface="Arial" pitchFamily="34" charset="0"/>
                        </a:rPr>
                        <a:t> </a:t>
                      </a:r>
                      <a:r>
                        <a:rPr lang="en-US" sz="2400" baseline="0" dirty="0" err="1">
                          <a:solidFill>
                            <a:schemeClr val="bg1"/>
                          </a:solidFill>
                          <a:latin typeface="UTM Avo" panose="02040603050506020204" pitchFamily="18"/>
                          <a:cs typeface="Arial" pitchFamily="34" charset="0"/>
                        </a:rPr>
                        <a:t>xuống</a:t>
                      </a:r>
                      <a:endParaRPr lang="en-US" sz="2400" dirty="0">
                        <a:solidFill>
                          <a:schemeClr val="bg1"/>
                        </a:solidFill>
                        <a:latin typeface="UTM Avo" panose="02040603050506020204" pitchFamily="18"/>
                        <a:cs typeface="Arial" pitchFamily="34" charset="0"/>
                      </a:endParaRPr>
                    </a:p>
                  </a:txBody>
                  <a:tcPr marL="60960" marR="60960" marT="30480" marB="30480">
                    <a:solidFill>
                      <a:srgbClr val="92D050"/>
                    </a:solidFill>
                  </a:tcPr>
                </a:tc>
                <a:tc>
                  <a:txBody>
                    <a:bodyPr/>
                    <a:lstStyle/>
                    <a:p>
                      <a:pPr algn="ctr">
                        <a:lnSpc>
                          <a:spcPct val="150000"/>
                        </a:lnSpc>
                      </a:pPr>
                      <a:r>
                        <a:rPr lang="en-US" sz="2400" baseline="0">
                          <a:solidFill>
                            <a:schemeClr val="bg1"/>
                          </a:solidFill>
                          <a:latin typeface="UTM Avo" panose="02040603050506020204" pitchFamily="18"/>
                          <a:cs typeface="Arial" pitchFamily="34" charset="0"/>
                        </a:rPr>
                        <a:t>như</a:t>
                      </a:r>
                      <a:endParaRPr lang="en-US" sz="2400">
                        <a:solidFill>
                          <a:schemeClr val="bg1"/>
                        </a:solidFill>
                        <a:latin typeface="UTM Avo" panose="02040603050506020204" pitchFamily="18"/>
                        <a:cs typeface="Arial" pitchFamily="34" charset="0"/>
                      </a:endParaRPr>
                    </a:p>
                  </a:txBody>
                  <a:tcPr marL="60960" marR="60960" marT="30480" marB="30480">
                    <a:solidFill>
                      <a:srgbClr val="92D050"/>
                    </a:solidFill>
                  </a:tcPr>
                </a:tc>
                <a:tc>
                  <a:txBody>
                    <a:bodyPr/>
                    <a:lstStyle/>
                    <a:p>
                      <a:pPr algn="ctr">
                        <a:lnSpc>
                          <a:spcPct val="150000"/>
                        </a:lnSpc>
                      </a:pPr>
                      <a:r>
                        <a:rPr lang="en-US" sz="2400" i="0" kern="1200" dirty="0" err="1">
                          <a:solidFill>
                            <a:schemeClr val="bg1"/>
                          </a:solidFill>
                          <a:effectLst/>
                          <a:latin typeface="UTM Avo" panose="02040603050506020204" pitchFamily="18"/>
                          <a:ea typeface="+mn-ea"/>
                          <a:cs typeface="Arial" pitchFamily="34" charset="0"/>
                        </a:rPr>
                        <a:t>nô</a:t>
                      </a:r>
                      <a:r>
                        <a:rPr lang="en-US" sz="2400" i="0" kern="1200" baseline="0" dirty="0">
                          <a:solidFill>
                            <a:schemeClr val="bg1"/>
                          </a:solidFill>
                          <a:effectLst/>
                          <a:latin typeface="UTM Avo" panose="02040603050506020204" pitchFamily="18"/>
                          <a:ea typeface="+mn-ea"/>
                          <a:cs typeface="Arial" pitchFamily="34" charset="0"/>
                        </a:rPr>
                        <a:t> </a:t>
                      </a:r>
                      <a:r>
                        <a:rPr lang="en-US" sz="2400" i="0" kern="1200" baseline="0" dirty="0" err="1">
                          <a:solidFill>
                            <a:schemeClr val="bg1"/>
                          </a:solidFill>
                          <a:effectLst/>
                          <a:latin typeface="UTM Avo" panose="02040603050506020204" pitchFamily="18"/>
                          <a:ea typeface="+mn-ea"/>
                          <a:cs typeface="Arial" pitchFamily="34" charset="0"/>
                        </a:rPr>
                        <a:t>giỡn</a:t>
                      </a:r>
                      <a:endParaRPr lang="en-US" sz="2400" i="0" dirty="0">
                        <a:solidFill>
                          <a:schemeClr val="bg1"/>
                        </a:solidFill>
                        <a:latin typeface="UTM Avo" panose="02040603050506020204" pitchFamily="18"/>
                        <a:cs typeface="Arial" pitchFamily="34" charset="0"/>
                      </a:endParaRPr>
                    </a:p>
                  </a:txBody>
                  <a:tcPr marL="60960" marR="60960" marT="30480" marB="30480">
                    <a:solidFill>
                      <a:srgbClr val="92D050"/>
                    </a:solidFill>
                  </a:tcPr>
                </a:tc>
                <a:extLst>
                  <a:ext uri="{0D108BD9-81ED-4DB2-BD59-A6C34878D82A}">
                    <a16:rowId xmlns:a16="http://schemas.microsoft.com/office/drawing/2014/main" val="10001"/>
                  </a:ext>
                </a:extLst>
              </a:tr>
            </a:tbl>
          </a:graphicData>
        </a:graphic>
      </p:graphicFrame>
      <p:sp>
        <p:nvSpPr>
          <p:cNvPr id="7" name="Pentagon 1">
            <a:extLst>
              <a:ext uri="{FF2B5EF4-FFF2-40B4-BE49-F238E27FC236}">
                <a16:creationId xmlns:a16="http://schemas.microsoft.com/office/drawing/2014/main" id="{171B6178-E5A6-9CA1-4D13-490698F12E3D}"/>
              </a:ext>
            </a:extLst>
          </p:cNvPr>
          <p:cNvSpPr/>
          <p:nvPr/>
        </p:nvSpPr>
        <p:spPr>
          <a:xfrm>
            <a:off x="0" y="1698127"/>
            <a:ext cx="4956048" cy="594472"/>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UTM Avo" panose="02040603050506020204" pitchFamily="18"/>
                <a:cs typeface="Arial" pitchFamily="34" charset="0"/>
              </a:rPr>
              <a:t>Tìm </a:t>
            </a:r>
            <a:r>
              <a:rPr lang="en-US" sz="2400" b="1" dirty="0" err="1">
                <a:solidFill>
                  <a:schemeClr val="bg1"/>
                </a:solidFill>
                <a:latin typeface="UTM Avo" panose="02040603050506020204" pitchFamily="18"/>
                <a:cs typeface="Arial" pitchFamily="34" charset="0"/>
              </a:rPr>
              <a:t>hiểu</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đề</a:t>
            </a:r>
            <a:r>
              <a:rPr lang="en-US" sz="2400" b="1" dirty="0">
                <a:solidFill>
                  <a:schemeClr val="bg1"/>
                </a:solidFill>
                <a:latin typeface="UTM Avo" panose="02040603050506020204" pitchFamily="18"/>
                <a:cs typeface="Arial" pitchFamily="34" charset="0"/>
              </a:rPr>
              <a:t> - </a:t>
            </a:r>
            <a:r>
              <a:rPr lang="en-US" sz="2400" b="1" dirty="0" err="1">
                <a:solidFill>
                  <a:schemeClr val="bg1"/>
                </a:solidFill>
                <a:latin typeface="UTM Avo" panose="02040603050506020204" pitchFamily="18"/>
                <a:cs typeface="Arial" pitchFamily="34" charset="0"/>
              </a:rPr>
              <a:t>làm</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bài</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tập</a:t>
            </a:r>
            <a:endParaRPr lang="en-US" sz="2400" b="1" dirty="0">
              <a:solidFill>
                <a:schemeClr val="bg1"/>
              </a:solidFill>
              <a:latin typeface="UTM Avo" panose="02040603050506020204" pitchFamily="18"/>
              <a:cs typeface="Arial" pitchFamily="34" charset="0"/>
            </a:endParaRPr>
          </a:p>
        </p:txBody>
      </p:sp>
    </p:spTree>
    <p:extLst>
      <p:ext uri="{BB962C8B-B14F-4D97-AF65-F5344CB8AC3E}">
        <p14:creationId xmlns:p14="http://schemas.microsoft.com/office/powerpoint/2010/main" val="1186219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ếng việt (7)">
            <a:extLst>
              <a:ext uri="{FF2B5EF4-FFF2-40B4-BE49-F238E27FC236}">
                <a16:creationId xmlns:a16="http://schemas.microsoft.com/office/drawing/2014/main" id="{B05F286D-9BD3-4D96-2353-5F9531650FF5}"/>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6413"/>
          </a:xfrm>
          <a:prstGeom prst="rect">
            <a:avLst/>
          </a:prstGeom>
        </p:spPr>
      </p:pic>
      <p:pic>
        <p:nvPicPr>
          <p:cNvPr id="2" name="Picture 1">
            <a:hlinkClick r:id="rId3"/>
            <a:extLst>
              <a:ext uri="{FF2B5EF4-FFF2-40B4-BE49-F238E27FC236}">
                <a16:creationId xmlns:a16="http://schemas.microsoft.com/office/drawing/2014/main" id="{80EF9966-2A42-ACE0-2FE6-3D951F3D3ADE}"/>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940220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ếng việt (14)">
            <a:extLst>
              <a:ext uri="{FF2B5EF4-FFF2-40B4-BE49-F238E27FC236}">
                <a16:creationId xmlns:a16="http://schemas.microsoft.com/office/drawing/2014/main" id="{CD3B64D6-E48F-98E2-5DBB-CF0745999DC5}"/>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0413" cy="6858000"/>
          </a:xfrm>
          <a:prstGeom prst="rect">
            <a:avLst/>
          </a:prstGeom>
        </p:spPr>
      </p:pic>
      <p:sp>
        <p:nvSpPr>
          <p:cNvPr id="5" name="Rounded Rectangle 4">
            <a:extLst>
              <a:ext uri="{FF2B5EF4-FFF2-40B4-BE49-F238E27FC236}">
                <a16:creationId xmlns:a16="http://schemas.microsoft.com/office/drawing/2014/main" id="{C2E57BC4-5432-86DE-44A2-4A13BA78DC48}"/>
              </a:ext>
            </a:extLst>
          </p:cNvPr>
          <p:cNvSpPr/>
          <p:nvPr/>
        </p:nvSpPr>
        <p:spPr>
          <a:xfrm>
            <a:off x="5257800" y="2538762"/>
            <a:ext cx="6369052" cy="812800"/>
          </a:xfrm>
          <a:prstGeom prst="roundRect">
            <a:avLst/>
          </a:prstGeom>
          <a:solidFill>
            <a:schemeClr val="accent2">
              <a:lumMod val="20000"/>
              <a:lumOff val="8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UTM Avo" panose="02040603050506020204" pitchFamily="18"/>
                <a:cs typeface="Arial" pitchFamily="34" charset="0"/>
              </a:rPr>
              <a:t>Ôn tập lại nội dung bài </a:t>
            </a:r>
            <a:r>
              <a:rPr kumimoji="0" lang="en-US" sz="2400" b="0" i="1" u="none" strike="noStrike" kern="0" cap="none" spc="0" normalizeH="0" baseline="0" noProof="0">
                <a:ln>
                  <a:noFill/>
                </a:ln>
                <a:solidFill>
                  <a:prstClr val="black"/>
                </a:solidFill>
                <a:effectLst/>
                <a:uLnTx/>
                <a:uFillTx/>
                <a:latin typeface="UTM Avo" panose="02040603050506020204" pitchFamily="18"/>
                <a:cs typeface="Arial" pitchFamily="34" charset="0"/>
              </a:rPr>
              <a:t>Hương Làng</a:t>
            </a:r>
          </a:p>
        </p:txBody>
      </p:sp>
      <p:sp>
        <p:nvSpPr>
          <p:cNvPr id="6" name="Rounded Rectangle 5">
            <a:extLst>
              <a:ext uri="{FF2B5EF4-FFF2-40B4-BE49-F238E27FC236}">
                <a16:creationId xmlns:a16="http://schemas.microsoft.com/office/drawing/2014/main" id="{E23356BA-FDC7-7B86-A7B7-9DE8C883C439}"/>
              </a:ext>
            </a:extLst>
          </p:cNvPr>
          <p:cNvSpPr/>
          <p:nvPr/>
        </p:nvSpPr>
        <p:spPr>
          <a:xfrm>
            <a:off x="5257800" y="3844066"/>
            <a:ext cx="6369052" cy="812800"/>
          </a:xfrm>
          <a:prstGeom prst="roundRect">
            <a:avLst/>
          </a:prstGeom>
          <a:solidFill>
            <a:schemeClr val="accent2">
              <a:lumMod val="20000"/>
              <a:lumOff val="8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itchFamily="34" charset="0"/>
              </a:rPr>
              <a:t>Chuẩn</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itchFamily="34" charset="0"/>
              </a:rPr>
              <a:t>bị</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itchFamily="34" charset="0"/>
              </a:rPr>
              <a:t>: </a:t>
            </a:r>
            <a:r>
              <a:rPr kumimoji="0" lang="en-US" sz="2400" b="0" u="none" strike="noStrike" kern="0" cap="none" spc="0" normalizeH="0" baseline="0" noProof="0" dirty="0" err="1">
                <a:ln>
                  <a:noFill/>
                </a:ln>
                <a:solidFill>
                  <a:prstClr val="black"/>
                </a:solidFill>
                <a:effectLst/>
                <a:uLnTx/>
                <a:uFillTx/>
                <a:latin typeface="UTM Avo" panose="02040603050506020204" pitchFamily="18"/>
                <a:cs typeface="Arial" pitchFamily="34" charset="0"/>
              </a:rPr>
              <a:t>Bài</a:t>
            </a:r>
            <a:r>
              <a:rPr kumimoji="0" lang="en-US" sz="2400" b="0" u="none" strike="noStrike" kern="0" cap="none" spc="0" normalizeH="0" baseline="0" noProof="0" dirty="0">
                <a:ln>
                  <a:noFill/>
                </a:ln>
                <a:solidFill>
                  <a:prstClr val="black"/>
                </a:solidFill>
                <a:effectLst/>
                <a:uLnTx/>
                <a:uFillTx/>
                <a:latin typeface="UTM Avo" panose="02040603050506020204" pitchFamily="18"/>
                <a:cs typeface="Arial" pitchFamily="34" charset="0"/>
              </a:rPr>
              <a:t> </a:t>
            </a:r>
            <a:r>
              <a:rPr kumimoji="0" lang="en-US" sz="2400" b="0" u="none" strike="noStrike" kern="0" cap="none" spc="0" normalizeH="0" baseline="0" noProof="0" dirty="0" err="1">
                <a:ln>
                  <a:noFill/>
                </a:ln>
                <a:solidFill>
                  <a:prstClr val="black"/>
                </a:solidFill>
                <a:effectLst/>
                <a:uLnTx/>
                <a:uFillTx/>
                <a:latin typeface="UTM Avo" panose="02040603050506020204" pitchFamily="18"/>
                <a:cs typeface="Arial" pitchFamily="34" charset="0"/>
              </a:rPr>
              <a:t>viết</a:t>
            </a:r>
            <a:r>
              <a:rPr kumimoji="0" lang="en-US" sz="2400" b="0" u="none" strike="noStrike" kern="0" cap="none" spc="0" normalizeH="0" baseline="0" noProof="0" dirty="0">
                <a:ln>
                  <a:noFill/>
                </a:ln>
                <a:solidFill>
                  <a:prstClr val="black"/>
                </a:solidFill>
                <a:effectLst/>
                <a:uLnTx/>
                <a:uFillTx/>
                <a:latin typeface="UTM Avo" panose="02040603050506020204" pitchFamily="18"/>
                <a:cs typeface="Arial" pitchFamily="34" charset="0"/>
              </a:rPr>
              <a:t> 2 </a:t>
            </a:r>
            <a:r>
              <a:rPr kumimoji="0" lang="en-US" sz="2400" b="0" i="1" u="none" strike="noStrike" kern="0" cap="none" spc="0" normalizeH="0" baseline="0" noProof="0" dirty="0">
                <a:ln>
                  <a:noFill/>
                </a:ln>
                <a:solidFill>
                  <a:prstClr val="black"/>
                </a:solidFill>
                <a:effectLst/>
                <a:uLnTx/>
                <a:uFillTx/>
                <a:latin typeface="UTM Avo" panose="02040603050506020204" pitchFamily="18"/>
                <a:cs typeface="Arial" pitchFamily="34" charset="0"/>
              </a:rPr>
              <a:t>– </a:t>
            </a:r>
            <a:r>
              <a:rPr kumimoji="0" lang="en-US" sz="2400" b="0" i="1" u="none" strike="noStrike" kern="0" cap="none" spc="0" normalizeH="0" baseline="0" noProof="0" dirty="0" err="1">
                <a:ln>
                  <a:noFill/>
                </a:ln>
                <a:solidFill>
                  <a:prstClr val="black"/>
                </a:solidFill>
                <a:effectLst/>
                <a:uLnTx/>
                <a:uFillTx/>
                <a:latin typeface="UTM Avo" panose="02040603050506020204" pitchFamily="18"/>
                <a:cs typeface="Arial" pitchFamily="34" charset="0"/>
              </a:rPr>
              <a:t>Viết</a:t>
            </a:r>
            <a:r>
              <a:rPr kumimoji="0" lang="en-US" sz="2400" b="0" i="1" u="none" strike="noStrike" kern="0" cap="none" spc="0" normalizeH="0" baseline="0" noProof="0" dirty="0">
                <a:ln>
                  <a:noFill/>
                </a:ln>
                <a:solidFill>
                  <a:prstClr val="black"/>
                </a:solidFill>
                <a:effectLst/>
                <a:uLnTx/>
                <a:uFillTx/>
                <a:latin typeface="UTM Avo" panose="02040603050506020204" pitchFamily="18"/>
                <a:cs typeface="Arial" pitchFamily="34" charset="0"/>
              </a:rPr>
              <a:t> </a:t>
            </a:r>
            <a:r>
              <a:rPr kumimoji="0" lang="en-US" sz="2400" b="0" i="1" u="none" strike="noStrike" kern="0" cap="none" spc="0" normalizeH="0" baseline="0" noProof="0" dirty="0" err="1">
                <a:ln>
                  <a:noFill/>
                </a:ln>
                <a:solidFill>
                  <a:prstClr val="black"/>
                </a:solidFill>
                <a:effectLst/>
                <a:uLnTx/>
                <a:uFillTx/>
                <a:latin typeface="UTM Avo" panose="02040603050506020204" pitchFamily="18"/>
                <a:cs typeface="Arial" pitchFamily="34" charset="0"/>
              </a:rPr>
              <a:t>thư</a:t>
            </a:r>
            <a:r>
              <a:rPr kumimoji="0" lang="en-US" sz="2400" b="0" i="1" u="none" strike="noStrike" kern="0" cap="none" spc="0" normalizeH="0" baseline="0" noProof="0" dirty="0">
                <a:ln>
                  <a:noFill/>
                </a:ln>
                <a:solidFill>
                  <a:prstClr val="black"/>
                </a:solidFill>
                <a:effectLst/>
                <a:uLnTx/>
                <a:uFillTx/>
                <a:latin typeface="UTM Avo" panose="02040603050506020204" pitchFamily="18"/>
                <a:cs typeface="Arial" pitchFamily="34" charset="0"/>
              </a:rPr>
              <a:t> </a:t>
            </a:r>
            <a:r>
              <a:rPr kumimoji="0" lang="en-US" sz="2400" b="0" i="1" u="none" strike="noStrike" kern="0" cap="none" spc="0" normalizeH="0" baseline="0" noProof="0" dirty="0" err="1">
                <a:ln>
                  <a:noFill/>
                </a:ln>
                <a:solidFill>
                  <a:prstClr val="black"/>
                </a:solidFill>
                <a:effectLst/>
                <a:uLnTx/>
                <a:uFillTx/>
                <a:latin typeface="UTM Avo" panose="02040603050506020204" pitchFamily="18"/>
                <a:cs typeface="Arial" pitchFamily="34" charset="0"/>
              </a:rPr>
              <a:t>thăm</a:t>
            </a:r>
            <a:r>
              <a:rPr kumimoji="0" lang="en-US" sz="2400" b="0" i="1" u="none" strike="noStrike" kern="0" cap="none" spc="0" normalizeH="0" baseline="0" noProof="0" dirty="0">
                <a:ln>
                  <a:noFill/>
                </a:ln>
                <a:solidFill>
                  <a:prstClr val="black"/>
                </a:solidFill>
                <a:effectLst/>
                <a:uLnTx/>
                <a:uFillTx/>
                <a:latin typeface="UTM Avo" panose="02040603050506020204" pitchFamily="18"/>
                <a:cs typeface="Arial" pitchFamily="34" charset="0"/>
              </a:rPr>
              <a:t> </a:t>
            </a:r>
            <a:r>
              <a:rPr kumimoji="0" lang="en-US" sz="2400" b="0" i="1" u="none" strike="noStrike" kern="0" cap="none" spc="0" normalizeH="0" baseline="0" noProof="0" dirty="0" err="1">
                <a:ln>
                  <a:noFill/>
                </a:ln>
                <a:solidFill>
                  <a:prstClr val="black"/>
                </a:solidFill>
                <a:effectLst/>
                <a:uLnTx/>
                <a:uFillTx/>
                <a:latin typeface="UTM Avo" panose="02040603050506020204" pitchFamily="18"/>
                <a:cs typeface="Arial" pitchFamily="34" charset="0"/>
              </a:rPr>
              <a:t>bạn</a:t>
            </a:r>
            <a:endParaRPr kumimoji="0" lang="en-US" sz="2400" b="0" i="1" u="none" strike="noStrike" kern="0" cap="none" spc="0" normalizeH="0" baseline="0" noProof="0" dirty="0">
              <a:ln>
                <a:noFill/>
              </a:ln>
              <a:solidFill>
                <a:prstClr val="black"/>
              </a:solidFill>
              <a:effectLst/>
              <a:uLnTx/>
              <a:uFillTx/>
              <a:latin typeface="UTM Avo" panose="02040603050506020204" pitchFamily="18"/>
              <a:cs typeface="Arial" pitchFamily="34" charset="0"/>
            </a:endParaRPr>
          </a:p>
        </p:txBody>
      </p:sp>
      <p:pic>
        <p:nvPicPr>
          <p:cNvPr id="7" name="Picture 15">
            <a:extLst>
              <a:ext uri="{FF2B5EF4-FFF2-40B4-BE49-F238E27FC236}">
                <a16:creationId xmlns:a16="http://schemas.microsoft.com/office/drawing/2014/main" id="{6069F5BF-DA56-8A80-626C-D8DC2181AE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57127" y="2050588"/>
            <a:ext cx="4743546" cy="3249328"/>
          </a:xfrm>
          <a:prstGeom prst="rect">
            <a:avLst/>
          </a:prstGeom>
        </p:spPr>
      </p:pic>
    </p:spTree>
    <p:extLst>
      <p:ext uri="{BB962C8B-B14F-4D97-AF65-F5344CB8AC3E}">
        <p14:creationId xmlns:p14="http://schemas.microsoft.com/office/powerpoint/2010/main" val="51549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screenshot of a qr code&#10;&#10;Description automatically generated">
            <a:hlinkClick r:id="rId3"/>
            <a:extLst>
              <a:ext uri="{FF2B5EF4-FFF2-40B4-BE49-F238E27FC236}">
                <a16:creationId xmlns:a16="http://schemas.microsoft.com/office/drawing/2014/main" id="{A3CD1FE6-E533-4B73-B43D-AFFC1C98A560}"/>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7533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ếng việt (17)">
            <a:extLst>
              <a:ext uri="{FF2B5EF4-FFF2-40B4-BE49-F238E27FC236}">
                <a16:creationId xmlns:a16="http://schemas.microsoft.com/office/drawing/2014/main" id="{7BDC447C-0DE2-F136-13B8-A980E12B42E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0413" cy="6858000"/>
          </a:xfrm>
          <a:prstGeom prst="rect">
            <a:avLst/>
          </a:prstGeom>
        </p:spPr>
      </p:pic>
      <p:sp>
        <p:nvSpPr>
          <p:cNvPr id="11" name="Snip and Round Single Corner Rectangle 10">
            <a:extLst>
              <a:ext uri="{FF2B5EF4-FFF2-40B4-BE49-F238E27FC236}">
                <a16:creationId xmlns:a16="http://schemas.microsoft.com/office/drawing/2014/main" id="{B4A1C4BC-1AA9-3203-3523-66AA4AAAFBED}"/>
              </a:ext>
            </a:extLst>
          </p:cNvPr>
          <p:cNvSpPr/>
          <p:nvPr/>
        </p:nvSpPr>
        <p:spPr>
          <a:xfrm>
            <a:off x="724810" y="1706713"/>
            <a:ext cx="4617331" cy="611554"/>
          </a:xfrm>
          <a:prstGeom prst="snipRoundRect">
            <a:avLst/>
          </a:prstGeom>
          <a:solidFill>
            <a:schemeClr val="accent5">
              <a:lumMod val="40000"/>
              <a:lumOff val="60000"/>
            </a:schemeClr>
          </a:solidFill>
          <a:ln>
            <a:solidFill>
              <a:schemeClr val="accent1">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UTM Avo" panose="02040603050506020204" pitchFamily="18"/>
                <a:cs typeface="Arial" pitchFamily="34" charset="0"/>
              </a:rPr>
              <a:t>Trò chơi: Dòng sông của em</a:t>
            </a:r>
          </a:p>
        </p:txBody>
      </p:sp>
      <p:pic>
        <p:nvPicPr>
          <p:cNvPr id="12" name="Picture 2">
            <a:extLst>
              <a:ext uri="{FF2B5EF4-FFF2-40B4-BE49-F238E27FC236}">
                <a16:creationId xmlns:a16="http://schemas.microsoft.com/office/drawing/2014/main" id="{0E19E423-A6ED-5440-B275-6EC6D3761F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336" y="3577073"/>
            <a:ext cx="10483328" cy="3148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a:extLst>
              <a:ext uri="{FF2B5EF4-FFF2-40B4-BE49-F238E27FC236}">
                <a16:creationId xmlns:a16="http://schemas.microsoft.com/office/drawing/2014/main" id="{C3292C8E-9296-56D8-C548-752DABE4AEA3}"/>
              </a:ext>
            </a:extLst>
          </p:cNvPr>
          <p:cNvGrpSpPr/>
          <p:nvPr/>
        </p:nvGrpSpPr>
        <p:grpSpPr>
          <a:xfrm>
            <a:off x="539884" y="2463801"/>
            <a:ext cx="6339257" cy="965199"/>
            <a:chOff x="9693514" y="2247900"/>
            <a:chExt cx="9508886" cy="1958649"/>
          </a:xfrm>
        </p:grpSpPr>
        <p:sp>
          <p:nvSpPr>
            <p:cNvPr id="14" name="Rounded Rectangle 13">
              <a:extLst>
                <a:ext uri="{FF2B5EF4-FFF2-40B4-BE49-F238E27FC236}">
                  <a16:creationId xmlns:a16="http://schemas.microsoft.com/office/drawing/2014/main" id="{2A596C36-B6AD-E0C6-57BB-2307D7017BC4}"/>
                </a:ext>
              </a:extLst>
            </p:cNvPr>
            <p:cNvSpPr/>
            <p:nvPr/>
          </p:nvSpPr>
          <p:spPr>
            <a:xfrm>
              <a:off x="9693514" y="2247900"/>
              <a:ext cx="9508886" cy="1958649"/>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schemeClr val="bg1"/>
                </a:solidFill>
                <a:latin typeface="UTM Avo" panose="02040603050506020204" pitchFamily="18"/>
              </a:endParaRPr>
            </a:p>
          </p:txBody>
        </p:sp>
        <p:sp>
          <p:nvSpPr>
            <p:cNvPr id="15" name="Rectangle 14">
              <a:extLst>
                <a:ext uri="{FF2B5EF4-FFF2-40B4-BE49-F238E27FC236}">
                  <a16:creationId xmlns:a16="http://schemas.microsoft.com/office/drawing/2014/main" id="{1DA1A9ED-8A19-67B1-0092-8CCF74A3D405}"/>
                </a:ext>
              </a:extLst>
            </p:cNvPr>
            <p:cNvSpPr/>
            <p:nvPr/>
          </p:nvSpPr>
          <p:spPr>
            <a:xfrm>
              <a:off x="9828334" y="2291303"/>
              <a:ext cx="9239243" cy="1425390"/>
            </a:xfrm>
            <a:prstGeom prst="rect">
              <a:avLst/>
            </a:prstGeom>
          </p:spPr>
          <p:txBody>
            <a:bodyPr wrap="square">
              <a:spAutoFit/>
            </a:bodyPr>
            <a:lstStyle/>
            <a:p>
              <a:pPr lvl="0">
                <a:lnSpc>
                  <a:spcPct val="150000"/>
                </a:lnSpc>
              </a:pPr>
              <a:r>
                <a:rPr lang="vi-VN" sz="2000" dirty="0">
                  <a:solidFill>
                    <a:schemeClr val="bg1"/>
                  </a:solidFill>
                  <a:latin typeface="UTM Avo" panose="02040603050506020204" pitchFamily="18"/>
                </a:rPr>
                <a:t>Tìm những hình ảnh bình yên đặc trưng của dòng sông trong bài thơ đó</a:t>
              </a:r>
              <a:r>
                <a:rPr lang="en-US" sz="2000" dirty="0">
                  <a:solidFill>
                    <a:schemeClr val="bg1"/>
                  </a:solidFill>
                  <a:latin typeface="UTM Avo" panose="02040603050506020204" pitchFamily="18"/>
                  <a:cs typeface="Arial" pitchFamily="34" charset="0"/>
                </a:rPr>
                <a:t>?</a:t>
              </a:r>
            </a:p>
          </p:txBody>
        </p:sp>
      </p:grpSp>
      <p:sp>
        <p:nvSpPr>
          <p:cNvPr id="19" name="Oval Callout 18">
            <a:extLst>
              <a:ext uri="{FF2B5EF4-FFF2-40B4-BE49-F238E27FC236}">
                <a16:creationId xmlns:a16="http://schemas.microsoft.com/office/drawing/2014/main" id="{66B7A8F5-33C9-6FE8-7ED2-721869F177F2}"/>
              </a:ext>
            </a:extLst>
          </p:cNvPr>
          <p:cNvSpPr/>
          <p:nvPr/>
        </p:nvSpPr>
        <p:spPr>
          <a:xfrm>
            <a:off x="7341722" y="1641269"/>
            <a:ext cx="3995942" cy="1787731"/>
          </a:xfrm>
          <a:prstGeom prst="wedgeEllipseCallout">
            <a:avLst>
              <a:gd name="adj1" fmla="val -54749"/>
              <a:gd name="adj2" fmla="val 30460"/>
            </a:avLst>
          </a:prstGeom>
          <a:solidFill>
            <a:schemeClr val="tx1"/>
          </a:solidFill>
          <a:ln>
            <a:solidFill>
              <a:srgbClr val="F682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bg1"/>
                </a:solidFill>
                <a:latin typeface="UTM Avo" panose="02040603050506020204" pitchFamily="18"/>
                <a:cs typeface="Arial" pitchFamily="34" charset="0"/>
              </a:rPr>
              <a:t>Hình</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ảnh</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bình</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yên</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bờ</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tre</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bầy</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sẻ</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cầu</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tre</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thuyền</a:t>
            </a:r>
            <a:r>
              <a:rPr lang="en-US" sz="2000" dirty="0">
                <a:solidFill>
                  <a:schemeClr val="bg1"/>
                </a:solidFill>
                <a:latin typeface="UTM Avo" panose="02040603050506020204" pitchFamily="18"/>
                <a:cs typeface="Arial" pitchFamily="34" charset="0"/>
              </a:rPr>
              <a:t> nan,...</a:t>
            </a:r>
          </a:p>
        </p:txBody>
      </p:sp>
    </p:spTree>
    <p:extLst>
      <p:ext uri="{BB962C8B-B14F-4D97-AF65-F5344CB8AC3E}">
        <p14:creationId xmlns:p14="http://schemas.microsoft.com/office/powerpoint/2010/main" val="1675004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ếng việt (17)">
            <a:extLst>
              <a:ext uri="{FF2B5EF4-FFF2-40B4-BE49-F238E27FC236}">
                <a16:creationId xmlns:a16="http://schemas.microsoft.com/office/drawing/2014/main" id="{7BDC447C-0DE2-F136-13B8-A980E12B42E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0413" cy="6858000"/>
          </a:xfrm>
          <a:prstGeom prst="rect">
            <a:avLst/>
          </a:prstGeom>
        </p:spPr>
      </p:pic>
      <p:sp>
        <p:nvSpPr>
          <p:cNvPr id="11" name="Snip and Round Single Corner Rectangle 10">
            <a:extLst>
              <a:ext uri="{FF2B5EF4-FFF2-40B4-BE49-F238E27FC236}">
                <a16:creationId xmlns:a16="http://schemas.microsoft.com/office/drawing/2014/main" id="{B4A1C4BC-1AA9-3203-3523-66AA4AAAFBED}"/>
              </a:ext>
            </a:extLst>
          </p:cNvPr>
          <p:cNvSpPr/>
          <p:nvPr/>
        </p:nvSpPr>
        <p:spPr>
          <a:xfrm>
            <a:off x="724810" y="1706713"/>
            <a:ext cx="4617331" cy="611554"/>
          </a:xfrm>
          <a:prstGeom prst="snipRoundRect">
            <a:avLst/>
          </a:prstGeom>
          <a:solidFill>
            <a:schemeClr val="accent5">
              <a:lumMod val="40000"/>
              <a:lumOff val="60000"/>
            </a:schemeClr>
          </a:solidFill>
          <a:ln>
            <a:solidFill>
              <a:schemeClr val="accent1">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UTM Avo" panose="02040603050506020204" pitchFamily="18"/>
                <a:cs typeface="Arial" pitchFamily="34" charset="0"/>
              </a:rPr>
              <a:t>Trò chơi: Dòng sông của em</a:t>
            </a:r>
          </a:p>
        </p:txBody>
      </p:sp>
      <p:pic>
        <p:nvPicPr>
          <p:cNvPr id="12" name="Picture 2">
            <a:extLst>
              <a:ext uri="{FF2B5EF4-FFF2-40B4-BE49-F238E27FC236}">
                <a16:creationId xmlns:a16="http://schemas.microsoft.com/office/drawing/2014/main" id="{0E19E423-A6ED-5440-B275-6EC6D3761F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336" y="3577073"/>
            <a:ext cx="10483328" cy="3148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a:extLst>
              <a:ext uri="{FF2B5EF4-FFF2-40B4-BE49-F238E27FC236}">
                <a16:creationId xmlns:a16="http://schemas.microsoft.com/office/drawing/2014/main" id="{C3292C8E-9296-56D8-C548-752DABE4AEA3}"/>
              </a:ext>
            </a:extLst>
          </p:cNvPr>
          <p:cNvGrpSpPr/>
          <p:nvPr/>
        </p:nvGrpSpPr>
        <p:grpSpPr>
          <a:xfrm>
            <a:off x="270842" y="2466340"/>
            <a:ext cx="7070880" cy="1108194"/>
            <a:chOff x="9693514" y="2247900"/>
            <a:chExt cx="9941302" cy="2248825"/>
          </a:xfrm>
        </p:grpSpPr>
        <p:sp>
          <p:nvSpPr>
            <p:cNvPr id="14" name="Rounded Rectangle 13">
              <a:extLst>
                <a:ext uri="{FF2B5EF4-FFF2-40B4-BE49-F238E27FC236}">
                  <a16:creationId xmlns:a16="http://schemas.microsoft.com/office/drawing/2014/main" id="{2A596C36-B6AD-E0C6-57BB-2307D7017BC4}"/>
                </a:ext>
              </a:extLst>
            </p:cNvPr>
            <p:cNvSpPr/>
            <p:nvPr/>
          </p:nvSpPr>
          <p:spPr>
            <a:xfrm>
              <a:off x="9693514" y="2247900"/>
              <a:ext cx="9508886" cy="1958649"/>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schemeClr val="bg1"/>
                </a:solidFill>
                <a:latin typeface="UTM Avo" panose="02040603050506020204" pitchFamily="18"/>
              </a:endParaRPr>
            </a:p>
          </p:txBody>
        </p:sp>
        <p:sp>
          <p:nvSpPr>
            <p:cNvPr id="15" name="Rectangle 14">
              <a:extLst>
                <a:ext uri="{FF2B5EF4-FFF2-40B4-BE49-F238E27FC236}">
                  <a16:creationId xmlns:a16="http://schemas.microsoft.com/office/drawing/2014/main" id="{1DA1A9ED-8A19-67B1-0092-8CCF74A3D405}"/>
                </a:ext>
              </a:extLst>
            </p:cNvPr>
            <p:cNvSpPr/>
            <p:nvPr/>
          </p:nvSpPr>
          <p:spPr>
            <a:xfrm>
              <a:off x="9828333" y="2536511"/>
              <a:ext cx="9806483" cy="1960214"/>
            </a:xfrm>
            <a:prstGeom prst="rect">
              <a:avLst/>
            </a:prstGeom>
          </p:spPr>
          <p:txBody>
            <a:bodyPr wrap="square">
              <a:spAutoFit/>
            </a:bodyPr>
            <a:lstStyle/>
            <a:p>
              <a:pPr lvl="0">
                <a:lnSpc>
                  <a:spcPct val="150000"/>
                </a:lnSpc>
              </a:pPr>
              <a:r>
                <a:rPr lang="vi-VN" sz="2000" dirty="0">
                  <a:solidFill>
                    <a:schemeClr val="bg1"/>
                  </a:solidFill>
                  <a:latin typeface="UTM Avo" panose="02040603050506020204" pitchFamily="18"/>
                </a:rPr>
                <a:t>Tìm những từ ngữ miêu tả sự yên bình của dòng sông.</a:t>
              </a:r>
              <a:endParaRPr lang="en-US" sz="2000" dirty="0">
                <a:solidFill>
                  <a:schemeClr val="bg1"/>
                </a:solidFill>
                <a:latin typeface="UTM Avo" panose="02040603050506020204" pitchFamily="18"/>
              </a:endParaRPr>
            </a:p>
          </p:txBody>
        </p:sp>
      </p:grpSp>
      <p:sp>
        <p:nvSpPr>
          <p:cNvPr id="19" name="Oval Callout 18">
            <a:extLst>
              <a:ext uri="{FF2B5EF4-FFF2-40B4-BE49-F238E27FC236}">
                <a16:creationId xmlns:a16="http://schemas.microsoft.com/office/drawing/2014/main" id="{66B7A8F5-33C9-6FE8-7ED2-721869F177F2}"/>
              </a:ext>
            </a:extLst>
          </p:cNvPr>
          <p:cNvSpPr/>
          <p:nvPr/>
        </p:nvSpPr>
        <p:spPr>
          <a:xfrm>
            <a:off x="7341722" y="1511559"/>
            <a:ext cx="3995942" cy="1917441"/>
          </a:xfrm>
          <a:prstGeom prst="wedgeEllipseCallout">
            <a:avLst>
              <a:gd name="adj1" fmla="val -54749"/>
              <a:gd name="adj2" fmla="val 30460"/>
            </a:avLst>
          </a:prstGeom>
          <a:solidFill>
            <a:schemeClr val="tx1"/>
          </a:solidFill>
          <a:ln>
            <a:solidFill>
              <a:srgbClr val="F682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bg1"/>
                </a:solidFill>
                <a:latin typeface="UTM Avo" panose="02040603050506020204" pitchFamily="18"/>
                <a:cs typeface="Arial" pitchFamily="34" charset="0"/>
              </a:rPr>
              <a:t>Từ</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ngữ</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miêu</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tả</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sự</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bình</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yên</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hiền</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hòa</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nhẹ</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nhàng</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trong</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trẻo</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lặng</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lờ</a:t>
            </a:r>
            <a:r>
              <a:rPr lang="en-US" sz="2000" dirty="0">
                <a:solidFill>
                  <a:schemeClr val="bg1"/>
                </a:solidFill>
                <a:latin typeface="UTM Avo" panose="02040603050506020204" pitchFamily="18"/>
                <a:cs typeface="Arial" pitchFamily="34" charset="0"/>
              </a:rPr>
              <a:t>,...</a:t>
            </a:r>
          </a:p>
        </p:txBody>
      </p:sp>
    </p:spTree>
    <p:extLst>
      <p:ext uri="{BB962C8B-B14F-4D97-AF65-F5344CB8AC3E}">
        <p14:creationId xmlns:p14="http://schemas.microsoft.com/office/powerpoint/2010/main" val="238507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ếng việt (4)">
            <a:extLst>
              <a:ext uri="{FF2B5EF4-FFF2-40B4-BE49-F238E27FC236}">
                <a16:creationId xmlns:a16="http://schemas.microsoft.com/office/drawing/2014/main" id="{B9E11843-0129-462D-D01C-B674B6547C9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6413"/>
          </a:xfrm>
          <a:prstGeom prst="rect">
            <a:avLst/>
          </a:prstGeom>
        </p:spPr>
      </p:pic>
      <p:pic>
        <p:nvPicPr>
          <p:cNvPr id="2" name="Picture 1">
            <a:hlinkClick r:id="rId3"/>
            <a:extLst>
              <a:ext uri="{FF2B5EF4-FFF2-40B4-BE49-F238E27FC236}">
                <a16:creationId xmlns:a16="http://schemas.microsoft.com/office/drawing/2014/main" id="{6A230B61-E7B1-1D5E-F358-7B9057FBBE50}"/>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2473840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ếng việt (15)">
            <a:extLst>
              <a:ext uri="{FF2B5EF4-FFF2-40B4-BE49-F238E27FC236}">
                <a16:creationId xmlns:a16="http://schemas.microsoft.com/office/drawing/2014/main" id="{0A7E8308-D327-94BA-57E4-12D0F69EE76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0413" cy="6858000"/>
          </a:xfrm>
          <a:prstGeom prst="rect">
            <a:avLst/>
          </a:prstGeom>
        </p:spPr>
      </p:pic>
      <p:sp>
        <p:nvSpPr>
          <p:cNvPr id="12" name="Pentagon 11">
            <a:extLst>
              <a:ext uri="{FF2B5EF4-FFF2-40B4-BE49-F238E27FC236}">
                <a16:creationId xmlns:a16="http://schemas.microsoft.com/office/drawing/2014/main" id="{D590F1F7-CCF5-7F56-ADDF-5B3B6AFD2752}"/>
              </a:ext>
            </a:extLst>
          </p:cNvPr>
          <p:cNvSpPr/>
          <p:nvPr/>
        </p:nvSpPr>
        <p:spPr>
          <a:xfrm>
            <a:off x="0" y="1668669"/>
            <a:ext cx="4321307" cy="642134"/>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UTM Avo" panose="02040603050506020204" pitchFamily="18"/>
                <a:cs typeface="Arial" pitchFamily="34" charset="0"/>
              </a:rPr>
              <a:t>1. </a:t>
            </a:r>
            <a:r>
              <a:rPr lang="en-US" sz="2800" b="1" dirty="0" err="1">
                <a:solidFill>
                  <a:schemeClr val="bg1"/>
                </a:solidFill>
                <a:latin typeface="UTM Avo" panose="02040603050506020204" pitchFamily="18"/>
                <a:cs typeface="Arial" pitchFamily="34" charset="0"/>
              </a:rPr>
              <a:t>Đọc</a:t>
            </a:r>
            <a:r>
              <a:rPr lang="en-US" sz="2800" b="1" dirty="0">
                <a:solidFill>
                  <a:schemeClr val="bg1"/>
                </a:solidFill>
                <a:latin typeface="UTM Avo" panose="02040603050506020204" pitchFamily="18"/>
                <a:cs typeface="Arial" pitchFamily="34" charset="0"/>
              </a:rPr>
              <a:t> </a:t>
            </a:r>
            <a:r>
              <a:rPr lang="en-US" sz="2800" b="1" dirty="0" err="1">
                <a:solidFill>
                  <a:schemeClr val="bg1"/>
                </a:solidFill>
                <a:latin typeface="UTM Avo" panose="02040603050506020204" pitchFamily="18"/>
                <a:cs typeface="Arial" pitchFamily="34" charset="0"/>
              </a:rPr>
              <a:t>thành</a:t>
            </a:r>
            <a:r>
              <a:rPr lang="en-US" sz="2800" b="1" dirty="0">
                <a:solidFill>
                  <a:schemeClr val="bg1"/>
                </a:solidFill>
                <a:latin typeface="UTM Avo" panose="02040603050506020204" pitchFamily="18"/>
                <a:cs typeface="Arial" pitchFamily="34" charset="0"/>
              </a:rPr>
              <a:t> </a:t>
            </a:r>
            <a:r>
              <a:rPr lang="en-US" sz="2800" b="1" dirty="0" err="1">
                <a:solidFill>
                  <a:schemeClr val="bg1"/>
                </a:solidFill>
                <a:latin typeface="UTM Avo" panose="02040603050506020204" pitchFamily="18"/>
                <a:cs typeface="Arial" pitchFamily="34" charset="0"/>
              </a:rPr>
              <a:t>tiếng</a:t>
            </a:r>
            <a:endParaRPr lang="en-US" sz="2800" b="1" dirty="0">
              <a:solidFill>
                <a:schemeClr val="bg1"/>
              </a:solidFill>
              <a:latin typeface="UTM Avo" panose="02040603050506020204" pitchFamily="18"/>
              <a:cs typeface="Arial" pitchFamily="34" charset="0"/>
            </a:endParaRPr>
          </a:p>
        </p:txBody>
      </p:sp>
      <p:sp>
        <p:nvSpPr>
          <p:cNvPr id="13" name="TextBox 12">
            <a:extLst>
              <a:ext uri="{FF2B5EF4-FFF2-40B4-BE49-F238E27FC236}">
                <a16:creationId xmlns:a16="http://schemas.microsoft.com/office/drawing/2014/main" id="{FCDEF25B-842F-32D5-DF18-ED39BB9E8E73}"/>
              </a:ext>
            </a:extLst>
          </p:cNvPr>
          <p:cNvSpPr txBox="1"/>
          <p:nvPr/>
        </p:nvSpPr>
        <p:spPr>
          <a:xfrm>
            <a:off x="7765610" y="3429000"/>
            <a:ext cx="2140330" cy="461665"/>
          </a:xfrm>
          <a:prstGeom prst="rect">
            <a:avLst/>
          </a:prstGeom>
          <a:noFill/>
        </p:spPr>
        <p:txBody>
          <a:bodyPr wrap="none" rtlCol="0">
            <a:spAutoFit/>
          </a:bodyPr>
          <a:lstStyle/>
          <a:p>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Giọng</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đọc</a:t>
            </a:r>
            <a:r>
              <a:rPr lang="en-US" sz="2400" b="1" dirty="0">
                <a:solidFill>
                  <a:schemeClr val="bg1"/>
                </a:solidFill>
                <a:latin typeface="UTM Avo" panose="02040603050506020204" pitchFamily="18"/>
                <a:cs typeface="Arial" pitchFamily="34" charset="0"/>
              </a:rPr>
              <a:t>:</a:t>
            </a:r>
          </a:p>
        </p:txBody>
      </p:sp>
      <p:sp>
        <p:nvSpPr>
          <p:cNvPr id="16" name="TextBox 15">
            <a:extLst>
              <a:ext uri="{FF2B5EF4-FFF2-40B4-BE49-F238E27FC236}">
                <a16:creationId xmlns:a16="http://schemas.microsoft.com/office/drawing/2014/main" id="{DE92AB5E-46F0-8D96-234B-577479E97854}"/>
              </a:ext>
            </a:extLst>
          </p:cNvPr>
          <p:cNvSpPr txBox="1"/>
          <p:nvPr/>
        </p:nvSpPr>
        <p:spPr>
          <a:xfrm>
            <a:off x="8109844" y="4031655"/>
            <a:ext cx="1560042" cy="461665"/>
          </a:xfrm>
          <a:prstGeom prst="rect">
            <a:avLst/>
          </a:prstGeom>
          <a:noFill/>
        </p:spPr>
        <p:txBody>
          <a:bodyPr wrap="none" rtlCol="0">
            <a:spAutoFit/>
          </a:bodyPr>
          <a:lstStyle/>
          <a:p>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Vui</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tươi</a:t>
            </a:r>
            <a:endParaRPr lang="en-US" sz="2400" dirty="0">
              <a:solidFill>
                <a:schemeClr val="bg1"/>
              </a:solidFill>
              <a:latin typeface="UTM Avo" panose="02040603050506020204" pitchFamily="18"/>
              <a:cs typeface="Arial" pitchFamily="34" charset="0"/>
            </a:endParaRPr>
          </a:p>
        </p:txBody>
      </p:sp>
      <p:sp>
        <p:nvSpPr>
          <p:cNvPr id="19" name="TextBox 18">
            <a:extLst>
              <a:ext uri="{FF2B5EF4-FFF2-40B4-BE49-F238E27FC236}">
                <a16:creationId xmlns:a16="http://schemas.microsoft.com/office/drawing/2014/main" id="{658ED593-A2AA-B458-808A-6FE3A3191EF3}"/>
              </a:ext>
            </a:extLst>
          </p:cNvPr>
          <p:cNvSpPr txBox="1"/>
          <p:nvPr/>
        </p:nvSpPr>
        <p:spPr>
          <a:xfrm>
            <a:off x="8109844" y="4562594"/>
            <a:ext cx="2078839" cy="461665"/>
          </a:xfrm>
          <a:prstGeom prst="rect">
            <a:avLst/>
          </a:prstGeom>
          <a:noFill/>
        </p:spPr>
        <p:txBody>
          <a:bodyPr wrap="none" rtlCol="0">
            <a:spAutoFit/>
          </a:bodyPr>
          <a:lstStyle/>
          <a:p>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Trong</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sáng</a:t>
            </a:r>
            <a:endParaRPr lang="en-US" sz="2400" dirty="0">
              <a:solidFill>
                <a:schemeClr val="bg1"/>
              </a:solidFill>
              <a:latin typeface="UTM Avo" panose="02040603050506020204" pitchFamily="18"/>
              <a:cs typeface="Arial" pitchFamily="34" charset="0"/>
            </a:endParaRPr>
          </a:p>
        </p:txBody>
      </p:sp>
      <p:pic>
        <p:nvPicPr>
          <p:cNvPr id="22" name="Picture 21">
            <a:extLst>
              <a:ext uri="{FF2B5EF4-FFF2-40B4-BE49-F238E27FC236}">
                <a16:creationId xmlns:a16="http://schemas.microsoft.com/office/drawing/2014/main" id="{6FC0BCDA-2DE3-EC46-AFD3-B4B846C12E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64590"/>
            <a:ext cx="7221552" cy="4493410"/>
          </a:xfrm>
          <a:prstGeom prst="rect">
            <a:avLst/>
          </a:prstGeom>
        </p:spPr>
      </p:pic>
      <p:pic>
        <p:nvPicPr>
          <p:cNvPr id="23" name="Picture 22">
            <a:hlinkClick r:id="rId4"/>
            <a:extLst>
              <a:ext uri="{FF2B5EF4-FFF2-40B4-BE49-F238E27FC236}">
                <a16:creationId xmlns:a16="http://schemas.microsoft.com/office/drawing/2014/main" id="{17B42F86-C568-8416-E4E3-D13E3A04EB87}"/>
              </a:ext>
            </a:extLst>
          </p:cNvPr>
          <p:cNvPicPr>
            <a:picLocks noChangeAspect="1"/>
          </p:cNvPicPr>
          <p:nvPr/>
        </p:nvPicPr>
        <p:blipFill>
          <a:blip r:embed="rId5"/>
          <a:stretch>
            <a:fillRect/>
          </a:stretch>
        </p:blipFill>
        <p:spPr>
          <a:xfrm>
            <a:off x="10116555" y="374317"/>
            <a:ext cx="2140330" cy="2354536"/>
          </a:xfrm>
          <a:prstGeom prst="rect">
            <a:avLst/>
          </a:prstGeom>
          <a:ln>
            <a:noFill/>
          </a:ln>
        </p:spPr>
      </p:pic>
    </p:spTree>
    <p:extLst>
      <p:ext uri="{BB962C8B-B14F-4D97-AF65-F5344CB8AC3E}">
        <p14:creationId xmlns:p14="http://schemas.microsoft.com/office/powerpoint/2010/main" val="1293535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6"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ếng việt (15)">
            <a:extLst>
              <a:ext uri="{FF2B5EF4-FFF2-40B4-BE49-F238E27FC236}">
                <a16:creationId xmlns:a16="http://schemas.microsoft.com/office/drawing/2014/main" id="{0A7E8308-D327-94BA-57E4-12D0F69EE76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0413" cy="6858000"/>
          </a:xfrm>
          <a:prstGeom prst="rect">
            <a:avLst/>
          </a:prstGeom>
        </p:spPr>
      </p:pic>
      <p:sp>
        <p:nvSpPr>
          <p:cNvPr id="21" name="TextBox 20">
            <a:extLst>
              <a:ext uri="{FF2B5EF4-FFF2-40B4-BE49-F238E27FC236}">
                <a16:creationId xmlns:a16="http://schemas.microsoft.com/office/drawing/2014/main" id="{69EA580B-E41B-B872-B07C-6DE4AA0147A6}"/>
              </a:ext>
            </a:extLst>
          </p:cNvPr>
          <p:cNvSpPr txBox="1"/>
          <p:nvPr/>
        </p:nvSpPr>
        <p:spPr>
          <a:xfrm>
            <a:off x="603371" y="2545479"/>
            <a:ext cx="3009157" cy="461665"/>
          </a:xfrm>
          <a:prstGeom prst="rect">
            <a:avLst/>
          </a:prstGeom>
          <a:noFill/>
        </p:spPr>
        <p:txBody>
          <a:bodyPr wrap="none" rtlCol="0">
            <a:spAutoFit/>
          </a:bodyPr>
          <a:lstStyle/>
          <a:p>
            <a:pPr defTabSz="609630"/>
            <a:r>
              <a:rPr lang="en-US" sz="2400" b="1">
                <a:solidFill>
                  <a:schemeClr val="bg1"/>
                </a:solidFill>
                <a:latin typeface="UTM Avo" panose="02040603050506020204" pitchFamily="18"/>
                <a:cs typeface="Arial" pitchFamily="34" charset="0"/>
              </a:rPr>
              <a:t>Giải nghĩa từ khó:</a:t>
            </a:r>
          </a:p>
        </p:txBody>
      </p:sp>
      <p:grpSp>
        <p:nvGrpSpPr>
          <p:cNvPr id="24" name="Group 23">
            <a:extLst>
              <a:ext uri="{FF2B5EF4-FFF2-40B4-BE49-F238E27FC236}">
                <a16:creationId xmlns:a16="http://schemas.microsoft.com/office/drawing/2014/main" id="{A07112D3-EF3C-5CAD-6DCA-20862C151F06}"/>
              </a:ext>
            </a:extLst>
          </p:cNvPr>
          <p:cNvGrpSpPr/>
          <p:nvPr/>
        </p:nvGrpSpPr>
        <p:grpSpPr>
          <a:xfrm>
            <a:off x="603371" y="5840200"/>
            <a:ext cx="7889374" cy="826531"/>
            <a:chOff x="498774" y="2411085"/>
            <a:chExt cx="6148455" cy="2126971"/>
          </a:xfrm>
        </p:grpSpPr>
        <p:sp>
          <p:nvSpPr>
            <p:cNvPr id="25" name="Snip and Round Single Corner Rectangle 24">
              <a:extLst>
                <a:ext uri="{FF2B5EF4-FFF2-40B4-BE49-F238E27FC236}">
                  <a16:creationId xmlns:a16="http://schemas.microsoft.com/office/drawing/2014/main" id="{DA31B09C-1811-D2D8-7A6F-B79515E1E9B5}"/>
                </a:ext>
              </a:extLst>
            </p:cNvPr>
            <p:cNvSpPr/>
            <p:nvPr/>
          </p:nvSpPr>
          <p:spPr>
            <a:xfrm>
              <a:off x="498774" y="2411085"/>
              <a:ext cx="6148455" cy="2126971"/>
            </a:xfrm>
            <a:prstGeom prst="snipRoundRect">
              <a:avLst/>
            </a:prstGeom>
            <a:solidFill>
              <a:sysClr val="window" lastClr="FFFFFF"/>
            </a:solidFill>
            <a:ln w="635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chemeClr val="bg1"/>
                </a:solidFill>
                <a:effectLst/>
                <a:uLnTx/>
                <a:uFillTx/>
                <a:latin typeface="UTM Avo" panose="02040603050506020204" pitchFamily="18"/>
              </a:endParaRPr>
            </a:p>
          </p:txBody>
        </p:sp>
        <p:sp>
          <p:nvSpPr>
            <p:cNvPr id="26" name="Rectangle 25">
              <a:extLst>
                <a:ext uri="{FF2B5EF4-FFF2-40B4-BE49-F238E27FC236}">
                  <a16:creationId xmlns:a16="http://schemas.microsoft.com/office/drawing/2014/main" id="{9BC21301-0BA9-BCAD-C5F7-EA05E6814B5E}"/>
                </a:ext>
              </a:extLst>
            </p:cNvPr>
            <p:cNvSpPr/>
            <p:nvPr/>
          </p:nvSpPr>
          <p:spPr>
            <a:xfrm>
              <a:off x="638565" y="2597405"/>
              <a:ext cx="5379899" cy="1509794"/>
            </a:xfrm>
            <a:prstGeom prst="rect">
              <a:avLst/>
            </a:prstGeom>
          </p:spPr>
          <p:txBody>
            <a:bodyPr wrap="square">
              <a:spAutoFit/>
            </a:bodyPr>
            <a:lstStyle/>
            <a:p>
              <a:pPr marL="0" marR="0" lvl="0" indent="0" defTabSz="609630" eaLnBrk="1" fontAlgn="auto" latinLnBrk="0" hangingPunct="1">
                <a:lnSpc>
                  <a:spcPct val="150000"/>
                </a:lnSpc>
                <a:spcBef>
                  <a:spcPts val="0"/>
                </a:spcBef>
                <a:spcAft>
                  <a:spcPts val="0"/>
                </a:spcAft>
                <a:buClrTx/>
                <a:buSzTx/>
                <a:buFontTx/>
                <a:buNone/>
                <a:tabLst/>
                <a:defRPr/>
              </a:pPr>
              <a:r>
                <a:rPr kumimoji="0" lang="vi-VN" sz="2400" b="1" i="0" u="none" strike="noStrike" kern="0" cap="none" spc="0" normalizeH="0" baseline="0" noProof="0">
                  <a:ln>
                    <a:noFill/>
                  </a:ln>
                  <a:solidFill>
                    <a:schemeClr val="bg1"/>
                  </a:solidFill>
                  <a:effectLst/>
                  <a:uLnTx/>
                  <a:uFillTx/>
                  <a:latin typeface="UTM Avo" panose="02040603050506020204" pitchFamily="18"/>
                </a:rPr>
                <a:t>Đượm: </a:t>
              </a:r>
              <a:r>
                <a:rPr kumimoji="0" lang="vi-VN" sz="2400" b="0" i="0" u="none" strike="noStrike" kern="0" cap="none" spc="0" normalizeH="0" baseline="0" noProof="0">
                  <a:ln>
                    <a:noFill/>
                  </a:ln>
                  <a:solidFill>
                    <a:schemeClr val="bg1"/>
                  </a:solidFill>
                  <a:effectLst/>
                  <a:uLnTx/>
                  <a:uFillTx/>
                  <a:latin typeface="UTM Avo" panose="02040603050506020204" pitchFamily="18"/>
                </a:rPr>
                <a:t>thấm sâu, đậm vào bên trong.</a:t>
              </a:r>
              <a:endParaRPr kumimoji="0" lang="en-US" sz="2400" b="0" i="0" u="none" strike="noStrike" kern="0" cap="none" spc="0" normalizeH="0" baseline="0" noProof="0">
                <a:ln>
                  <a:noFill/>
                </a:ln>
                <a:solidFill>
                  <a:schemeClr val="bg1"/>
                </a:solidFill>
                <a:effectLst/>
                <a:uLnTx/>
                <a:uFillTx/>
                <a:latin typeface="UTM Avo" panose="02040603050506020204" pitchFamily="18"/>
              </a:endParaRPr>
            </a:p>
          </p:txBody>
        </p:sp>
      </p:grpSp>
      <p:grpSp>
        <p:nvGrpSpPr>
          <p:cNvPr id="27" name="Group 26">
            <a:extLst>
              <a:ext uri="{FF2B5EF4-FFF2-40B4-BE49-F238E27FC236}">
                <a16:creationId xmlns:a16="http://schemas.microsoft.com/office/drawing/2014/main" id="{935AE5C5-75BE-82F7-4E0D-8B5A06997B91}"/>
              </a:ext>
            </a:extLst>
          </p:cNvPr>
          <p:cNvGrpSpPr/>
          <p:nvPr/>
        </p:nvGrpSpPr>
        <p:grpSpPr>
          <a:xfrm>
            <a:off x="603371" y="4496572"/>
            <a:ext cx="7889374" cy="812800"/>
            <a:chOff x="498775" y="2411085"/>
            <a:chExt cx="6255894" cy="1907294"/>
          </a:xfrm>
        </p:grpSpPr>
        <p:sp>
          <p:nvSpPr>
            <p:cNvPr id="28" name="Snip and Round Single Corner Rectangle 27">
              <a:extLst>
                <a:ext uri="{FF2B5EF4-FFF2-40B4-BE49-F238E27FC236}">
                  <a16:creationId xmlns:a16="http://schemas.microsoft.com/office/drawing/2014/main" id="{6AFD2845-8BDC-97E4-BBFE-D4B9DFAE325C}"/>
                </a:ext>
              </a:extLst>
            </p:cNvPr>
            <p:cNvSpPr/>
            <p:nvPr/>
          </p:nvSpPr>
          <p:spPr>
            <a:xfrm>
              <a:off x="498775" y="2411085"/>
              <a:ext cx="6255894" cy="1907294"/>
            </a:xfrm>
            <a:prstGeom prst="snipRoundRect">
              <a:avLst/>
            </a:prstGeom>
            <a:solidFill>
              <a:sysClr val="window" lastClr="FFFFFF"/>
            </a:solidFill>
            <a:ln w="635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chemeClr val="bg1"/>
                </a:solidFill>
                <a:effectLst/>
                <a:uLnTx/>
                <a:uFillTx/>
                <a:latin typeface="UTM Avo" panose="02040603050506020204" pitchFamily="18"/>
              </a:endParaRPr>
            </a:p>
          </p:txBody>
        </p:sp>
        <p:sp>
          <p:nvSpPr>
            <p:cNvPr id="29" name="Rectangle 28">
              <a:extLst>
                <a:ext uri="{FF2B5EF4-FFF2-40B4-BE49-F238E27FC236}">
                  <a16:creationId xmlns:a16="http://schemas.microsoft.com/office/drawing/2014/main" id="{45B55A81-F2D1-1390-0C72-B03D8BB2C012}"/>
                </a:ext>
              </a:extLst>
            </p:cNvPr>
            <p:cNvSpPr/>
            <p:nvPr/>
          </p:nvSpPr>
          <p:spPr>
            <a:xfrm>
              <a:off x="597501" y="2535571"/>
              <a:ext cx="5528926" cy="1376732"/>
            </a:xfrm>
            <a:prstGeom prst="rect">
              <a:avLst/>
            </a:prstGeom>
          </p:spPr>
          <p:txBody>
            <a:bodyPr wrap="square">
              <a:spAutoFit/>
            </a:bodyPr>
            <a:lstStyle/>
            <a:p>
              <a:pPr marL="0" marR="0" lvl="0" indent="0" defTabSz="609630" eaLnBrk="1" fontAlgn="auto" latinLnBrk="0" hangingPunct="1">
                <a:lnSpc>
                  <a:spcPct val="150000"/>
                </a:lnSpc>
                <a:spcBef>
                  <a:spcPts val="0"/>
                </a:spcBef>
                <a:spcAft>
                  <a:spcPts val="0"/>
                </a:spcAft>
                <a:buClrTx/>
                <a:buSzTx/>
                <a:buFontTx/>
                <a:buNone/>
                <a:tabLst/>
                <a:defRPr/>
              </a:pPr>
              <a:r>
                <a:rPr kumimoji="0" lang="vi-VN" sz="2400" b="1" i="0" u="none" strike="noStrike" kern="0" cap="none" spc="0" normalizeH="0" baseline="0" noProof="0" dirty="0">
                  <a:ln>
                    <a:noFill/>
                  </a:ln>
                  <a:solidFill>
                    <a:schemeClr val="bg1"/>
                  </a:solidFill>
                  <a:effectLst/>
                  <a:uLnTx/>
                  <a:uFillTx/>
                  <a:latin typeface="UTM Avo" panose="02040603050506020204" pitchFamily="18"/>
                </a:rPr>
                <a:t>Chân chất</a:t>
              </a:r>
              <a:r>
                <a:rPr kumimoji="0" lang="vi-VN" sz="2400" b="0" i="0" u="none" strike="noStrike" kern="0" cap="none" spc="0" normalizeH="0" baseline="0" noProof="0" dirty="0">
                  <a:ln>
                    <a:noFill/>
                  </a:ln>
                  <a:solidFill>
                    <a:schemeClr val="bg1"/>
                  </a:solidFill>
                  <a:effectLst/>
                  <a:uLnTx/>
                  <a:uFillTx/>
                  <a:latin typeface="UTM Avo" panose="02040603050506020204" pitchFamily="18"/>
                </a:rPr>
                <a:t>: mộc mạc, không màu mè.</a:t>
              </a:r>
              <a:endParaRPr kumimoji="0" lang="en-US" sz="2400" b="0" i="0" u="none" strike="noStrike" kern="0" cap="none" spc="0" normalizeH="0" baseline="0" noProof="0" dirty="0">
                <a:ln>
                  <a:noFill/>
                </a:ln>
                <a:solidFill>
                  <a:schemeClr val="bg1"/>
                </a:solidFill>
                <a:effectLst/>
                <a:uLnTx/>
                <a:uFillTx/>
                <a:latin typeface="UTM Avo" panose="02040603050506020204" pitchFamily="18"/>
              </a:endParaRPr>
            </a:p>
          </p:txBody>
        </p:sp>
      </p:grpSp>
      <p:grpSp>
        <p:nvGrpSpPr>
          <p:cNvPr id="30" name="Group 29">
            <a:extLst>
              <a:ext uri="{FF2B5EF4-FFF2-40B4-BE49-F238E27FC236}">
                <a16:creationId xmlns:a16="http://schemas.microsoft.com/office/drawing/2014/main" id="{B8026BD8-52E6-30A5-59FE-8BE18482F169}"/>
              </a:ext>
            </a:extLst>
          </p:cNvPr>
          <p:cNvGrpSpPr/>
          <p:nvPr/>
        </p:nvGrpSpPr>
        <p:grpSpPr>
          <a:xfrm>
            <a:off x="641521" y="3135402"/>
            <a:ext cx="8001092" cy="830343"/>
            <a:chOff x="498775" y="2411085"/>
            <a:chExt cx="6314534" cy="1907294"/>
          </a:xfrm>
        </p:grpSpPr>
        <p:sp>
          <p:nvSpPr>
            <p:cNvPr id="31" name="Snip and Round Single Corner Rectangle 30">
              <a:extLst>
                <a:ext uri="{FF2B5EF4-FFF2-40B4-BE49-F238E27FC236}">
                  <a16:creationId xmlns:a16="http://schemas.microsoft.com/office/drawing/2014/main" id="{D8C21C73-F6C0-1066-FA5B-3E6F9ADED3F9}"/>
                </a:ext>
              </a:extLst>
            </p:cNvPr>
            <p:cNvSpPr/>
            <p:nvPr/>
          </p:nvSpPr>
          <p:spPr>
            <a:xfrm>
              <a:off x="498775" y="2411085"/>
              <a:ext cx="6203080" cy="1907294"/>
            </a:xfrm>
            <a:prstGeom prst="snipRoundRect">
              <a:avLst/>
            </a:prstGeom>
            <a:solidFill>
              <a:sysClr val="window" lastClr="FFFFFF"/>
            </a:solidFill>
            <a:ln w="635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chemeClr val="bg1"/>
                </a:solidFill>
                <a:effectLst/>
                <a:uLnTx/>
                <a:uFillTx/>
                <a:latin typeface="UTM Avo" panose="02040603050506020204" pitchFamily="18"/>
              </a:endParaRPr>
            </a:p>
          </p:txBody>
        </p:sp>
        <p:sp>
          <p:nvSpPr>
            <p:cNvPr id="32" name="Rectangle 31">
              <a:extLst>
                <a:ext uri="{FF2B5EF4-FFF2-40B4-BE49-F238E27FC236}">
                  <a16:creationId xmlns:a16="http://schemas.microsoft.com/office/drawing/2014/main" id="{9A8695B1-EAB1-9D8C-089A-97419F8C21EC}"/>
                </a:ext>
              </a:extLst>
            </p:cNvPr>
            <p:cNvSpPr/>
            <p:nvPr/>
          </p:nvSpPr>
          <p:spPr>
            <a:xfrm>
              <a:off x="610229" y="2613138"/>
              <a:ext cx="6203080" cy="1316716"/>
            </a:xfrm>
            <a:prstGeom prst="rect">
              <a:avLst/>
            </a:prstGeom>
          </p:spPr>
          <p:txBody>
            <a:bodyPr wrap="square">
              <a:spAutoFit/>
            </a:bodyPr>
            <a:lstStyle/>
            <a:p>
              <a:pPr marL="0" marR="0" lvl="0" indent="0" defTabSz="609630" eaLnBrk="1" fontAlgn="auto" latinLnBrk="0" hangingPunct="1">
                <a:lnSpc>
                  <a:spcPct val="150000"/>
                </a:lnSpc>
                <a:spcBef>
                  <a:spcPts val="0"/>
                </a:spcBef>
                <a:spcAft>
                  <a:spcPts val="0"/>
                </a:spcAft>
                <a:buClrTx/>
                <a:buSzTx/>
                <a:buFontTx/>
                <a:buNone/>
                <a:tabLst/>
                <a:defRPr/>
              </a:pPr>
              <a:r>
                <a:rPr kumimoji="0" lang="vi-VN" sz="2400" b="1" i="0" u="none" strike="noStrike" kern="0" cap="none" spc="0" normalizeH="0" baseline="0" noProof="0" dirty="0">
                  <a:ln>
                    <a:noFill/>
                  </a:ln>
                  <a:solidFill>
                    <a:schemeClr val="bg1"/>
                  </a:solidFill>
                  <a:effectLst/>
                  <a:uLnTx/>
                  <a:uFillTx/>
                  <a:latin typeface="UTM Avo" panose="02040603050506020204" pitchFamily="18"/>
                </a:rPr>
                <a:t>Mộc mạc</a:t>
              </a:r>
              <a:r>
                <a:rPr kumimoji="0" lang="vi-VN" sz="2400" b="0" i="0" u="none" strike="noStrike" kern="0" cap="none" spc="0" normalizeH="0" baseline="0" noProof="0" dirty="0">
                  <a:ln>
                    <a:noFill/>
                  </a:ln>
                  <a:solidFill>
                    <a:schemeClr val="bg1"/>
                  </a:solidFill>
                  <a:effectLst/>
                  <a:uLnTx/>
                  <a:uFillTx/>
                  <a:latin typeface="UTM Avo" panose="02040603050506020204" pitchFamily="18"/>
                </a:rPr>
                <a:t>:</a:t>
              </a:r>
              <a:r>
                <a:rPr kumimoji="0" lang="en-US" sz="2400" b="0" i="0" u="none" strike="noStrike" kern="0" cap="none" spc="0" normalizeH="0" baseline="0" noProof="0" dirty="0">
                  <a:ln>
                    <a:noFill/>
                  </a:ln>
                  <a:solidFill>
                    <a:schemeClr val="bg1"/>
                  </a:solidFill>
                  <a:effectLst/>
                  <a:uLnTx/>
                  <a:uFillTx/>
                  <a:latin typeface="UTM Avo" panose="02040603050506020204" pitchFamily="18"/>
                </a:rPr>
                <a:t> </a:t>
              </a:r>
              <a:r>
                <a:rPr kumimoji="0" lang="vi-VN" sz="2400" b="0" i="0" u="none" strike="noStrike" kern="0" cap="none" spc="0" normalizeH="0" baseline="0" noProof="0" dirty="0">
                  <a:ln>
                    <a:noFill/>
                  </a:ln>
                  <a:solidFill>
                    <a:schemeClr val="bg1"/>
                  </a:solidFill>
                  <a:effectLst/>
                  <a:uLnTx/>
                  <a:uFillTx/>
                  <a:latin typeface="UTM Avo" panose="02040603050506020204" pitchFamily="18"/>
                </a:rPr>
                <a:t>giản dị, đơn sơ, giữ nguyên vẻ tự nhiên.</a:t>
              </a:r>
              <a:endParaRPr kumimoji="0" lang="en-US" sz="2400" b="0" i="0" u="none" strike="noStrike" kern="0" cap="none" spc="0" normalizeH="0" baseline="0" noProof="0" dirty="0">
                <a:ln>
                  <a:noFill/>
                </a:ln>
                <a:solidFill>
                  <a:schemeClr val="bg1"/>
                </a:solidFill>
                <a:effectLst/>
                <a:uLnTx/>
                <a:uFillTx/>
                <a:latin typeface="UTM Avo" panose="02040603050506020204" pitchFamily="18"/>
              </a:endParaRPr>
            </a:p>
          </p:txBody>
        </p:sp>
      </p:grpSp>
      <p:pic>
        <p:nvPicPr>
          <p:cNvPr id="34" name="Picture 8">
            <a:extLst>
              <a:ext uri="{FF2B5EF4-FFF2-40B4-BE49-F238E27FC236}">
                <a16:creationId xmlns:a16="http://schemas.microsoft.com/office/drawing/2014/main" id="{79BF2361-A24C-E13C-879E-4D3DC04F7CC9}"/>
              </a:ext>
            </a:extLst>
          </p:cNvPr>
          <p:cNvPicPr>
            <a:picLocks noChangeAspect="1"/>
          </p:cNvPicPr>
          <p:nvPr/>
        </p:nvPicPr>
        <p:blipFill>
          <a:blip r:embed="rId3"/>
          <a:srcRect/>
          <a:stretch>
            <a:fillRect/>
          </a:stretch>
        </p:blipFill>
        <p:spPr>
          <a:xfrm>
            <a:off x="7879834" y="5031026"/>
            <a:ext cx="4023238" cy="1934911"/>
          </a:xfrm>
          <a:prstGeom prst="rect">
            <a:avLst/>
          </a:prstGeom>
        </p:spPr>
      </p:pic>
      <p:pic>
        <p:nvPicPr>
          <p:cNvPr id="36" name="Picture 2">
            <a:extLst>
              <a:ext uri="{FF2B5EF4-FFF2-40B4-BE49-F238E27FC236}">
                <a16:creationId xmlns:a16="http://schemas.microsoft.com/office/drawing/2014/main" id="{0B76755F-7CB1-FCEC-C297-569A96A74493}"/>
              </a:ext>
            </a:extLst>
          </p:cNvPr>
          <p:cNvPicPr>
            <a:picLocks noChangeAspect="1"/>
          </p:cNvPicPr>
          <p:nvPr/>
        </p:nvPicPr>
        <p:blipFill>
          <a:blip r:embed="rId4"/>
          <a:srcRect/>
          <a:stretch>
            <a:fillRect/>
          </a:stretch>
        </p:blipFill>
        <p:spPr>
          <a:xfrm>
            <a:off x="8428890" y="3070323"/>
            <a:ext cx="1721067" cy="1443545"/>
          </a:xfrm>
          <a:prstGeom prst="rect">
            <a:avLst/>
          </a:prstGeom>
        </p:spPr>
      </p:pic>
      <p:pic>
        <p:nvPicPr>
          <p:cNvPr id="37" name="Picture 3">
            <a:extLst>
              <a:ext uri="{FF2B5EF4-FFF2-40B4-BE49-F238E27FC236}">
                <a16:creationId xmlns:a16="http://schemas.microsoft.com/office/drawing/2014/main" id="{BDD673C9-62AC-8DD7-6B0E-F98FE36BA6D2}"/>
              </a:ext>
            </a:extLst>
          </p:cNvPr>
          <p:cNvPicPr>
            <a:picLocks noChangeAspect="1"/>
          </p:cNvPicPr>
          <p:nvPr/>
        </p:nvPicPr>
        <p:blipFill>
          <a:blip r:embed="rId5"/>
          <a:srcRect/>
          <a:stretch>
            <a:fillRect/>
          </a:stretch>
        </p:blipFill>
        <p:spPr>
          <a:xfrm>
            <a:off x="9243608" y="3312524"/>
            <a:ext cx="2696845" cy="1881049"/>
          </a:xfrm>
          <a:prstGeom prst="rect">
            <a:avLst/>
          </a:prstGeom>
        </p:spPr>
      </p:pic>
      <p:sp>
        <p:nvSpPr>
          <p:cNvPr id="2" name="Pentagon 11">
            <a:extLst>
              <a:ext uri="{FF2B5EF4-FFF2-40B4-BE49-F238E27FC236}">
                <a16:creationId xmlns:a16="http://schemas.microsoft.com/office/drawing/2014/main" id="{087DA0DD-B5AF-5CED-30E5-5F0E5CE709E9}"/>
              </a:ext>
            </a:extLst>
          </p:cNvPr>
          <p:cNvSpPr/>
          <p:nvPr/>
        </p:nvSpPr>
        <p:spPr>
          <a:xfrm>
            <a:off x="0" y="1668669"/>
            <a:ext cx="4321307" cy="642134"/>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UTM Avo" panose="02040603050506020204" pitchFamily="18"/>
                <a:cs typeface="Arial" pitchFamily="34" charset="0"/>
              </a:rPr>
              <a:t>1. </a:t>
            </a:r>
            <a:r>
              <a:rPr lang="en-US" sz="2800" b="1" dirty="0" err="1">
                <a:solidFill>
                  <a:schemeClr val="bg1"/>
                </a:solidFill>
                <a:latin typeface="UTM Avo" panose="02040603050506020204" pitchFamily="18"/>
                <a:cs typeface="Arial" pitchFamily="34" charset="0"/>
              </a:rPr>
              <a:t>Đọc</a:t>
            </a:r>
            <a:r>
              <a:rPr lang="en-US" sz="2800" b="1" dirty="0">
                <a:solidFill>
                  <a:schemeClr val="bg1"/>
                </a:solidFill>
                <a:latin typeface="UTM Avo" panose="02040603050506020204" pitchFamily="18"/>
                <a:cs typeface="Arial" pitchFamily="34" charset="0"/>
              </a:rPr>
              <a:t> </a:t>
            </a:r>
            <a:r>
              <a:rPr lang="en-US" sz="2800" b="1" dirty="0" err="1">
                <a:solidFill>
                  <a:schemeClr val="bg1"/>
                </a:solidFill>
                <a:latin typeface="UTM Avo" panose="02040603050506020204" pitchFamily="18"/>
                <a:cs typeface="Arial" pitchFamily="34" charset="0"/>
              </a:rPr>
              <a:t>thành</a:t>
            </a:r>
            <a:r>
              <a:rPr lang="en-US" sz="2800" b="1" dirty="0">
                <a:solidFill>
                  <a:schemeClr val="bg1"/>
                </a:solidFill>
                <a:latin typeface="UTM Avo" panose="02040603050506020204" pitchFamily="18"/>
                <a:cs typeface="Arial" pitchFamily="34" charset="0"/>
              </a:rPr>
              <a:t> </a:t>
            </a:r>
            <a:r>
              <a:rPr lang="en-US" sz="2800" b="1" dirty="0" err="1">
                <a:solidFill>
                  <a:schemeClr val="bg1"/>
                </a:solidFill>
                <a:latin typeface="UTM Avo" panose="02040603050506020204" pitchFamily="18"/>
                <a:cs typeface="Arial" pitchFamily="34" charset="0"/>
              </a:rPr>
              <a:t>tiếng</a:t>
            </a:r>
            <a:endParaRPr lang="en-US" sz="2800" b="1" dirty="0">
              <a:solidFill>
                <a:schemeClr val="bg1"/>
              </a:solidFill>
              <a:latin typeface="UTM Avo" panose="02040603050506020204" pitchFamily="18"/>
              <a:cs typeface="Arial" pitchFamily="34" charset="0"/>
            </a:endParaRPr>
          </a:p>
        </p:txBody>
      </p:sp>
    </p:spTree>
    <p:extLst>
      <p:ext uri="{BB962C8B-B14F-4D97-AF65-F5344CB8AC3E}">
        <p14:creationId xmlns:p14="http://schemas.microsoft.com/office/powerpoint/2010/main" val="1058986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ếng việt (15)">
            <a:extLst>
              <a:ext uri="{FF2B5EF4-FFF2-40B4-BE49-F238E27FC236}">
                <a16:creationId xmlns:a16="http://schemas.microsoft.com/office/drawing/2014/main" id="{0A7E8308-D327-94BA-57E4-12D0F69EE76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0413" cy="6858000"/>
          </a:xfrm>
          <a:prstGeom prst="rect">
            <a:avLst/>
          </a:prstGeom>
        </p:spPr>
      </p:pic>
      <p:grpSp>
        <p:nvGrpSpPr>
          <p:cNvPr id="43" name="Group 42">
            <a:extLst>
              <a:ext uri="{FF2B5EF4-FFF2-40B4-BE49-F238E27FC236}">
                <a16:creationId xmlns:a16="http://schemas.microsoft.com/office/drawing/2014/main" id="{DC07C0F7-98D1-9E6D-65EA-F570CEEF40F8}"/>
              </a:ext>
            </a:extLst>
          </p:cNvPr>
          <p:cNvGrpSpPr/>
          <p:nvPr/>
        </p:nvGrpSpPr>
        <p:grpSpPr>
          <a:xfrm>
            <a:off x="2668653" y="4914144"/>
            <a:ext cx="9169104" cy="1842122"/>
            <a:chOff x="2806954" y="4909943"/>
            <a:chExt cx="9169104" cy="1842122"/>
          </a:xfrm>
        </p:grpSpPr>
        <p:sp>
          <p:nvSpPr>
            <p:cNvPr id="41" name="Rounded Rectangle 40">
              <a:extLst>
                <a:ext uri="{FF2B5EF4-FFF2-40B4-BE49-F238E27FC236}">
                  <a16:creationId xmlns:a16="http://schemas.microsoft.com/office/drawing/2014/main" id="{B2C83810-9B94-E48F-9B58-B919225A7AB5}"/>
                </a:ext>
              </a:extLst>
            </p:cNvPr>
            <p:cNvSpPr/>
            <p:nvPr/>
          </p:nvSpPr>
          <p:spPr>
            <a:xfrm>
              <a:off x="2806954" y="4909943"/>
              <a:ext cx="9129361" cy="1842122"/>
            </a:xfrm>
            <a:custGeom>
              <a:avLst/>
              <a:gdLst>
                <a:gd name="connsiteX0" fmla="*/ 0 w 9129361"/>
                <a:gd name="connsiteY0" fmla="*/ 307026 h 1842122"/>
                <a:gd name="connsiteX1" fmla="*/ 307026 w 9129361"/>
                <a:gd name="connsiteY1" fmla="*/ 0 h 1842122"/>
                <a:gd name="connsiteX2" fmla="*/ 791744 w 9129361"/>
                <a:gd name="connsiteY2" fmla="*/ 0 h 1842122"/>
                <a:gd name="connsiteX3" fmla="*/ 1361614 w 9129361"/>
                <a:gd name="connsiteY3" fmla="*/ 0 h 1842122"/>
                <a:gd name="connsiteX4" fmla="*/ 2016638 w 9129361"/>
                <a:gd name="connsiteY4" fmla="*/ 0 h 1842122"/>
                <a:gd name="connsiteX5" fmla="*/ 2501356 w 9129361"/>
                <a:gd name="connsiteY5" fmla="*/ 0 h 1842122"/>
                <a:gd name="connsiteX6" fmla="*/ 3326686 w 9129361"/>
                <a:gd name="connsiteY6" fmla="*/ 0 h 1842122"/>
                <a:gd name="connsiteX7" fmla="*/ 3981709 w 9129361"/>
                <a:gd name="connsiteY7" fmla="*/ 0 h 1842122"/>
                <a:gd name="connsiteX8" fmla="*/ 4807039 w 9129361"/>
                <a:gd name="connsiteY8" fmla="*/ 0 h 1842122"/>
                <a:gd name="connsiteX9" fmla="*/ 5547216 w 9129361"/>
                <a:gd name="connsiteY9" fmla="*/ 0 h 1842122"/>
                <a:gd name="connsiteX10" fmla="*/ 6117087 w 9129361"/>
                <a:gd name="connsiteY10" fmla="*/ 0 h 1842122"/>
                <a:gd name="connsiteX11" fmla="*/ 6857264 w 9129361"/>
                <a:gd name="connsiteY11" fmla="*/ 0 h 1842122"/>
                <a:gd name="connsiteX12" fmla="*/ 7341981 w 9129361"/>
                <a:gd name="connsiteY12" fmla="*/ 0 h 1842122"/>
                <a:gd name="connsiteX13" fmla="*/ 7997005 w 9129361"/>
                <a:gd name="connsiteY13" fmla="*/ 0 h 1842122"/>
                <a:gd name="connsiteX14" fmla="*/ 8822335 w 9129361"/>
                <a:gd name="connsiteY14" fmla="*/ 0 h 1842122"/>
                <a:gd name="connsiteX15" fmla="*/ 9129361 w 9129361"/>
                <a:gd name="connsiteY15" fmla="*/ 307026 h 1842122"/>
                <a:gd name="connsiteX16" fmla="*/ 9129361 w 9129361"/>
                <a:gd name="connsiteY16" fmla="*/ 933342 h 1842122"/>
                <a:gd name="connsiteX17" fmla="*/ 9129361 w 9129361"/>
                <a:gd name="connsiteY17" fmla="*/ 1535096 h 1842122"/>
                <a:gd name="connsiteX18" fmla="*/ 8822335 w 9129361"/>
                <a:gd name="connsiteY18" fmla="*/ 1842122 h 1842122"/>
                <a:gd name="connsiteX19" fmla="*/ 8167311 w 9129361"/>
                <a:gd name="connsiteY19" fmla="*/ 1842122 h 1842122"/>
                <a:gd name="connsiteX20" fmla="*/ 7341981 w 9129361"/>
                <a:gd name="connsiteY20" fmla="*/ 1842122 h 1842122"/>
                <a:gd name="connsiteX21" fmla="*/ 6601804 w 9129361"/>
                <a:gd name="connsiteY21" fmla="*/ 1842122 h 1842122"/>
                <a:gd name="connsiteX22" fmla="*/ 5776474 w 9129361"/>
                <a:gd name="connsiteY22" fmla="*/ 1842122 h 1842122"/>
                <a:gd name="connsiteX23" fmla="*/ 5036298 w 9129361"/>
                <a:gd name="connsiteY23" fmla="*/ 1842122 h 1842122"/>
                <a:gd name="connsiteX24" fmla="*/ 4551580 w 9129361"/>
                <a:gd name="connsiteY24" fmla="*/ 1842122 h 1842122"/>
                <a:gd name="connsiteX25" fmla="*/ 3811403 w 9129361"/>
                <a:gd name="connsiteY25" fmla="*/ 1842122 h 1842122"/>
                <a:gd name="connsiteX26" fmla="*/ 3241532 w 9129361"/>
                <a:gd name="connsiteY26" fmla="*/ 1842122 h 1842122"/>
                <a:gd name="connsiteX27" fmla="*/ 2756815 w 9129361"/>
                <a:gd name="connsiteY27" fmla="*/ 1842122 h 1842122"/>
                <a:gd name="connsiteX28" fmla="*/ 2357250 w 9129361"/>
                <a:gd name="connsiteY28" fmla="*/ 1842122 h 1842122"/>
                <a:gd name="connsiteX29" fmla="*/ 1872533 w 9129361"/>
                <a:gd name="connsiteY29" fmla="*/ 1842122 h 1842122"/>
                <a:gd name="connsiteX30" fmla="*/ 1387815 w 9129361"/>
                <a:gd name="connsiteY30" fmla="*/ 1842122 h 1842122"/>
                <a:gd name="connsiteX31" fmla="*/ 307026 w 9129361"/>
                <a:gd name="connsiteY31" fmla="*/ 1842122 h 1842122"/>
                <a:gd name="connsiteX32" fmla="*/ 0 w 9129361"/>
                <a:gd name="connsiteY32" fmla="*/ 1535096 h 1842122"/>
                <a:gd name="connsiteX33" fmla="*/ 0 w 9129361"/>
                <a:gd name="connsiteY33" fmla="*/ 957903 h 1842122"/>
                <a:gd name="connsiteX34" fmla="*/ 0 w 9129361"/>
                <a:gd name="connsiteY34" fmla="*/ 307026 h 1842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29361" h="1842122" fill="none" extrusionOk="0">
                  <a:moveTo>
                    <a:pt x="0" y="307026"/>
                  </a:moveTo>
                  <a:cubicBezTo>
                    <a:pt x="6003" y="135871"/>
                    <a:pt x="135793" y="11550"/>
                    <a:pt x="307026" y="0"/>
                  </a:cubicBezTo>
                  <a:cubicBezTo>
                    <a:pt x="476046" y="10770"/>
                    <a:pt x="633620" y="-6527"/>
                    <a:pt x="791744" y="0"/>
                  </a:cubicBezTo>
                  <a:cubicBezTo>
                    <a:pt x="949868" y="6527"/>
                    <a:pt x="1107413" y="-4466"/>
                    <a:pt x="1361614" y="0"/>
                  </a:cubicBezTo>
                  <a:cubicBezTo>
                    <a:pt x="1615815" y="4466"/>
                    <a:pt x="1754059" y="11202"/>
                    <a:pt x="2016638" y="0"/>
                  </a:cubicBezTo>
                  <a:cubicBezTo>
                    <a:pt x="2279217" y="-11202"/>
                    <a:pt x="2298657" y="-4250"/>
                    <a:pt x="2501356" y="0"/>
                  </a:cubicBezTo>
                  <a:cubicBezTo>
                    <a:pt x="2704055" y="4250"/>
                    <a:pt x="3097060" y="30039"/>
                    <a:pt x="3326686" y="0"/>
                  </a:cubicBezTo>
                  <a:cubicBezTo>
                    <a:pt x="3556312" y="-30039"/>
                    <a:pt x="3788892" y="11755"/>
                    <a:pt x="3981709" y="0"/>
                  </a:cubicBezTo>
                  <a:cubicBezTo>
                    <a:pt x="4174526" y="-11755"/>
                    <a:pt x="4524162" y="-38588"/>
                    <a:pt x="4807039" y="0"/>
                  </a:cubicBezTo>
                  <a:cubicBezTo>
                    <a:pt x="5089916" y="38588"/>
                    <a:pt x="5187038" y="-2626"/>
                    <a:pt x="5547216" y="0"/>
                  </a:cubicBezTo>
                  <a:cubicBezTo>
                    <a:pt x="5907394" y="2626"/>
                    <a:pt x="5993985" y="13284"/>
                    <a:pt x="6117087" y="0"/>
                  </a:cubicBezTo>
                  <a:cubicBezTo>
                    <a:pt x="6240189" y="-13284"/>
                    <a:pt x="6636951" y="-18846"/>
                    <a:pt x="6857264" y="0"/>
                  </a:cubicBezTo>
                  <a:cubicBezTo>
                    <a:pt x="7077577" y="18846"/>
                    <a:pt x="7135425" y="2896"/>
                    <a:pt x="7341981" y="0"/>
                  </a:cubicBezTo>
                  <a:cubicBezTo>
                    <a:pt x="7548537" y="-2896"/>
                    <a:pt x="7755598" y="-16439"/>
                    <a:pt x="7997005" y="0"/>
                  </a:cubicBezTo>
                  <a:cubicBezTo>
                    <a:pt x="8238412" y="16439"/>
                    <a:pt x="8488728" y="-34812"/>
                    <a:pt x="8822335" y="0"/>
                  </a:cubicBezTo>
                  <a:cubicBezTo>
                    <a:pt x="9012740" y="-32445"/>
                    <a:pt x="9133295" y="134364"/>
                    <a:pt x="9129361" y="307026"/>
                  </a:cubicBezTo>
                  <a:cubicBezTo>
                    <a:pt x="9150472" y="524505"/>
                    <a:pt x="9150758" y="731979"/>
                    <a:pt x="9129361" y="933342"/>
                  </a:cubicBezTo>
                  <a:cubicBezTo>
                    <a:pt x="9107964" y="1134705"/>
                    <a:pt x="9135429" y="1368190"/>
                    <a:pt x="9129361" y="1535096"/>
                  </a:cubicBezTo>
                  <a:cubicBezTo>
                    <a:pt x="9114119" y="1688329"/>
                    <a:pt x="9012147" y="1858424"/>
                    <a:pt x="8822335" y="1842122"/>
                  </a:cubicBezTo>
                  <a:cubicBezTo>
                    <a:pt x="8496304" y="1844788"/>
                    <a:pt x="8467234" y="1871800"/>
                    <a:pt x="8167311" y="1842122"/>
                  </a:cubicBezTo>
                  <a:cubicBezTo>
                    <a:pt x="7867388" y="1812444"/>
                    <a:pt x="7677011" y="1852123"/>
                    <a:pt x="7341981" y="1842122"/>
                  </a:cubicBezTo>
                  <a:cubicBezTo>
                    <a:pt x="7006951" y="1832122"/>
                    <a:pt x="6818878" y="1864507"/>
                    <a:pt x="6601804" y="1842122"/>
                  </a:cubicBezTo>
                  <a:cubicBezTo>
                    <a:pt x="6384730" y="1819737"/>
                    <a:pt x="6027947" y="1878284"/>
                    <a:pt x="5776474" y="1842122"/>
                  </a:cubicBezTo>
                  <a:cubicBezTo>
                    <a:pt x="5525001" y="1805961"/>
                    <a:pt x="5254433" y="1815770"/>
                    <a:pt x="5036298" y="1842122"/>
                  </a:cubicBezTo>
                  <a:cubicBezTo>
                    <a:pt x="4818163" y="1868474"/>
                    <a:pt x="4788620" y="1851714"/>
                    <a:pt x="4551580" y="1842122"/>
                  </a:cubicBezTo>
                  <a:cubicBezTo>
                    <a:pt x="4314540" y="1832530"/>
                    <a:pt x="4057491" y="1806742"/>
                    <a:pt x="3811403" y="1842122"/>
                  </a:cubicBezTo>
                  <a:cubicBezTo>
                    <a:pt x="3565315" y="1877502"/>
                    <a:pt x="3470571" y="1858306"/>
                    <a:pt x="3241532" y="1842122"/>
                  </a:cubicBezTo>
                  <a:cubicBezTo>
                    <a:pt x="3012493" y="1825938"/>
                    <a:pt x="2895810" y="1863483"/>
                    <a:pt x="2756815" y="1842122"/>
                  </a:cubicBezTo>
                  <a:cubicBezTo>
                    <a:pt x="2617820" y="1820761"/>
                    <a:pt x="2506885" y="1834650"/>
                    <a:pt x="2357250" y="1842122"/>
                  </a:cubicBezTo>
                  <a:cubicBezTo>
                    <a:pt x="2207615" y="1849594"/>
                    <a:pt x="2031504" y="1837928"/>
                    <a:pt x="1872533" y="1842122"/>
                  </a:cubicBezTo>
                  <a:cubicBezTo>
                    <a:pt x="1713562" y="1846316"/>
                    <a:pt x="1591328" y="1842121"/>
                    <a:pt x="1387815" y="1842122"/>
                  </a:cubicBezTo>
                  <a:cubicBezTo>
                    <a:pt x="1184302" y="1842123"/>
                    <a:pt x="587035" y="1859332"/>
                    <a:pt x="307026" y="1842122"/>
                  </a:cubicBezTo>
                  <a:cubicBezTo>
                    <a:pt x="127217" y="1825647"/>
                    <a:pt x="-13552" y="1703758"/>
                    <a:pt x="0" y="1535096"/>
                  </a:cubicBezTo>
                  <a:cubicBezTo>
                    <a:pt x="26668" y="1418587"/>
                    <a:pt x="-17228" y="1198882"/>
                    <a:pt x="0" y="957903"/>
                  </a:cubicBezTo>
                  <a:cubicBezTo>
                    <a:pt x="17228" y="716924"/>
                    <a:pt x="-2391" y="448086"/>
                    <a:pt x="0" y="307026"/>
                  </a:cubicBezTo>
                  <a:close/>
                </a:path>
                <a:path w="9129361" h="1842122" stroke="0" extrusionOk="0">
                  <a:moveTo>
                    <a:pt x="0" y="307026"/>
                  </a:moveTo>
                  <a:cubicBezTo>
                    <a:pt x="-19485" y="125441"/>
                    <a:pt x="121545" y="5973"/>
                    <a:pt x="307026" y="0"/>
                  </a:cubicBezTo>
                  <a:cubicBezTo>
                    <a:pt x="514574" y="27471"/>
                    <a:pt x="951140" y="32698"/>
                    <a:pt x="1132356" y="0"/>
                  </a:cubicBezTo>
                  <a:cubicBezTo>
                    <a:pt x="1313572" y="-32698"/>
                    <a:pt x="1579321" y="-3954"/>
                    <a:pt x="1702227" y="0"/>
                  </a:cubicBezTo>
                  <a:cubicBezTo>
                    <a:pt x="1825133" y="3954"/>
                    <a:pt x="2019023" y="11820"/>
                    <a:pt x="2186944" y="0"/>
                  </a:cubicBezTo>
                  <a:cubicBezTo>
                    <a:pt x="2354865" y="-11820"/>
                    <a:pt x="2558342" y="11233"/>
                    <a:pt x="2927121" y="0"/>
                  </a:cubicBezTo>
                  <a:cubicBezTo>
                    <a:pt x="3295900" y="-11233"/>
                    <a:pt x="3379785" y="19430"/>
                    <a:pt x="3496992" y="0"/>
                  </a:cubicBezTo>
                  <a:cubicBezTo>
                    <a:pt x="3614199" y="-19430"/>
                    <a:pt x="3962084" y="7876"/>
                    <a:pt x="4322322" y="0"/>
                  </a:cubicBezTo>
                  <a:cubicBezTo>
                    <a:pt x="4682560" y="-7876"/>
                    <a:pt x="4616390" y="-3233"/>
                    <a:pt x="4807039" y="0"/>
                  </a:cubicBezTo>
                  <a:cubicBezTo>
                    <a:pt x="4997688" y="3233"/>
                    <a:pt x="5267917" y="-6989"/>
                    <a:pt x="5632369" y="0"/>
                  </a:cubicBezTo>
                  <a:cubicBezTo>
                    <a:pt x="5996821" y="6989"/>
                    <a:pt x="5834098" y="14524"/>
                    <a:pt x="6031934" y="0"/>
                  </a:cubicBezTo>
                  <a:cubicBezTo>
                    <a:pt x="6229770" y="-14524"/>
                    <a:pt x="6480007" y="14167"/>
                    <a:pt x="6686958" y="0"/>
                  </a:cubicBezTo>
                  <a:cubicBezTo>
                    <a:pt x="6893909" y="-14167"/>
                    <a:pt x="7110766" y="18589"/>
                    <a:pt x="7341981" y="0"/>
                  </a:cubicBezTo>
                  <a:cubicBezTo>
                    <a:pt x="7573196" y="-18589"/>
                    <a:pt x="7727784" y="25867"/>
                    <a:pt x="7911852" y="0"/>
                  </a:cubicBezTo>
                  <a:cubicBezTo>
                    <a:pt x="8095920" y="-25867"/>
                    <a:pt x="8580412" y="-6111"/>
                    <a:pt x="8822335" y="0"/>
                  </a:cubicBezTo>
                  <a:cubicBezTo>
                    <a:pt x="9010819" y="-23485"/>
                    <a:pt x="9118566" y="133287"/>
                    <a:pt x="9129361" y="307026"/>
                  </a:cubicBezTo>
                  <a:cubicBezTo>
                    <a:pt x="9153459" y="514449"/>
                    <a:pt x="9113475" y="752516"/>
                    <a:pt x="9129361" y="921061"/>
                  </a:cubicBezTo>
                  <a:cubicBezTo>
                    <a:pt x="9145247" y="1089607"/>
                    <a:pt x="9105281" y="1330939"/>
                    <a:pt x="9129361" y="1535096"/>
                  </a:cubicBezTo>
                  <a:cubicBezTo>
                    <a:pt x="9117729" y="1669671"/>
                    <a:pt x="9015332" y="1837362"/>
                    <a:pt x="8822335" y="1842122"/>
                  </a:cubicBezTo>
                  <a:cubicBezTo>
                    <a:pt x="8706206" y="1860023"/>
                    <a:pt x="8524467" y="1846686"/>
                    <a:pt x="8422771" y="1842122"/>
                  </a:cubicBezTo>
                  <a:cubicBezTo>
                    <a:pt x="8321075" y="1837558"/>
                    <a:pt x="7772620" y="1852388"/>
                    <a:pt x="7597441" y="1842122"/>
                  </a:cubicBezTo>
                  <a:cubicBezTo>
                    <a:pt x="7422262" y="1831857"/>
                    <a:pt x="7107881" y="1861296"/>
                    <a:pt x="6942417" y="1842122"/>
                  </a:cubicBezTo>
                  <a:cubicBezTo>
                    <a:pt x="6776953" y="1822948"/>
                    <a:pt x="6595952" y="1851379"/>
                    <a:pt x="6457699" y="1842122"/>
                  </a:cubicBezTo>
                  <a:cubicBezTo>
                    <a:pt x="6319446" y="1832865"/>
                    <a:pt x="5937939" y="1832422"/>
                    <a:pt x="5802675" y="1842122"/>
                  </a:cubicBezTo>
                  <a:cubicBezTo>
                    <a:pt x="5667411" y="1851822"/>
                    <a:pt x="5581196" y="1851370"/>
                    <a:pt x="5403111" y="1842122"/>
                  </a:cubicBezTo>
                  <a:cubicBezTo>
                    <a:pt x="5225026" y="1832874"/>
                    <a:pt x="5191900" y="1826669"/>
                    <a:pt x="5003546" y="1842122"/>
                  </a:cubicBezTo>
                  <a:cubicBezTo>
                    <a:pt x="4815192" y="1857575"/>
                    <a:pt x="4546286" y="1816814"/>
                    <a:pt x="4348523" y="1842122"/>
                  </a:cubicBezTo>
                  <a:cubicBezTo>
                    <a:pt x="4150760" y="1867430"/>
                    <a:pt x="4015466" y="1863704"/>
                    <a:pt x="3863805" y="1842122"/>
                  </a:cubicBezTo>
                  <a:cubicBezTo>
                    <a:pt x="3712144" y="1820540"/>
                    <a:pt x="3350172" y="1839344"/>
                    <a:pt x="3123628" y="1842122"/>
                  </a:cubicBezTo>
                  <a:cubicBezTo>
                    <a:pt x="2897084" y="1844900"/>
                    <a:pt x="2842214" y="1854285"/>
                    <a:pt x="2638911" y="1842122"/>
                  </a:cubicBezTo>
                  <a:cubicBezTo>
                    <a:pt x="2435608" y="1829959"/>
                    <a:pt x="2145152" y="1874090"/>
                    <a:pt x="1898734" y="1842122"/>
                  </a:cubicBezTo>
                  <a:cubicBezTo>
                    <a:pt x="1652316" y="1810154"/>
                    <a:pt x="1692487" y="1860186"/>
                    <a:pt x="1499169" y="1842122"/>
                  </a:cubicBezTo>
                  <a:cubicBezTo>
                    <a:pt x="1305851" y="1824058"/>
                    <a:pt x="598678" y="1846482"/>
                    <a:pt x="307026" y="1842122"/>
                  </a:cubicBezTo>
                  <a:cubicBezTo>
                    <a:pt x="147796" y="1851707"/>
                    <a:pt x="15564" y="1695356"/>
                    <a:pt x="0" y="1535096"/>
                  </a:cubicBezTo>
                  <a:cubicBezTo>
                    <a:pt x="19301" y="1401575"/>
                    <a:pt x="-25645" y="1121605"/>
                    <a:pt x="0" y="921061"/>
                  </a:cubicBezTo>
                  <a:cubicBezTo>
                    <a:pt x="25645" y="720517"/>
                    <a:pt x="-26883" y="600133"/>
                    <a:pt x="0" y="307026"/>
                  </a:cubicBezTo>
                  <a:close/>
                </a:path>
              </a:pathLst>
            </a:custGeom>
            <a:solidFill>
              <a:schemeClr val="tx1"/>
            </a:solidFill>
            <a:ln w="38100">
              <a:solidFill>
                <a:srgbClr val="2E74B6"/>
              </a:solidFill>
              <a:prstDash val="dash"/>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2" name="Rectangle 41">
              <a:extLst>
                <a:ext uri="{FF2B5EF4-FFF2-40B4-BE49-F238E27FC236}">
                  <a16:creationId xmlns:a16="http://schemas.microsoft.com/office/drawing/2014/main" id="{6F369108-820D-C3FC-AF51-DC3E3009D437}"/>
                </a:ext>
              </a:extLst>
            </p:cNvPr>
            <p:cNvSpPr/>
            <p:nvPr/>
          </p:nvSpPr>
          <p:spPr>
            <a:xfrm>
              <a:off x="3171203" y="4993082"/>
              <a:ext cx="8804855" cy="1675843"/>
            </a:xfrm>
            <a:custGeom>
              <a:avLst/>
              <a:gdLst>
                <a:gd name="connsiteX0" fmla="*/ 0 w 8804855"/>
                <a:gd name="connsiteY0" fmla="*/ 0 h 1675843"/>
                <a:gd name="connsiteX1" fmla="*/ 589248 w 8804855"/>
                <a:gd name="connsiteY1" fmla="*/ 0 h 1675843"/>
                <a:gd name="connsiteX2" fmla="*/ 1354593 w 8804855"/>
                <a:gd name="connsiteY2" fmla="*/ 0 h 1675843"/>
                <a:gd name="connsiteX3" fmla="*/ 2119938 w 8804855"/>
                <a:gd name="connsiteY3" fmla="*/ 0 h 1675843"/>
                <a:gd name="connsiteX4" fmla="*/ 2621138 w 8804855"/>
                <a:gd name="connsiteY4" fmla="*/ 0 h 1675843"/>
                <a:gd name="connsiteX5" fmla="*/ 3122337 w 8804855"/>
                <a:gd name="connsiteY5" fmla="*/ 0 h 1675843"/>
                <a:gd name="connsiteX6" fmla="*/ 3711585 w 8804855"/>
                <a:gd name="connsiteY6" fmla="*/ 0 h 1675843"/>
                <a:gd name="connsiteX7" fmla="*/ 4388882 w 8804855"/>
                <a:gd name="connsiteY7" fmla="*/ 0 h 1675843"/>
                <a:gd name="connsiteX8" fmla="*/ 5242275 w 8804855"/>
                <a:gd name="connsiteY8" fmla="*/ 0 h 1675843"/>
                <a:gd name="connsiteX9" fmla="*/ 6007620 w 8804855"/>
                <a:gd name="connsiteY9" fmla="*/ 0 h 1675843"/>
                <a:gd name="connsiteX10" fmla="*/ 6508820 w 8804855"/>
                <a:gd name="connsiteY10" fmla="*/ 0 h 1675843"/>
                <a:gd name="connsiteX11" fmla="*/ 7098068 w 8804855"/>
                <a:gd name="connsiteY11" fmla="*/ 0 h 1675843"/>
                <a:gd name="connsiteX12" fmla="*/ 7687316 w 8804855"/>
                <a:gd name="connsiteY12" fmla="*/ 0 h 1675843"/>
                <a:gd name="connsiteX13" fmla="*/ 8804855 w 8804855"/>
                <a:gd name="connsiteY13" fmla="*/ 0 h 1675843"/>
                <a:gd name="connsiteX14" fmla="*/ 8804855 w 8804855"/>
                <a:gd name="connsiteY14" fmla="*/ 525097 h 1675843"/>
                <a:gd name="connsiteX15" fmla="*/ 8804855 w 8804855"/>
                <a:gd name="connsiteY15" fmla="*/ 1100470 h 1675843"/>
                <a:gd name="connsiteX16" fmla="*/ 8804855 w 8804855"/>
                <a:gd name="connsiteY16" fmla="*/ 1675843 h 1675843"/>
                <a:gd name="connsiteX17" fmla="*/ 8303656 w 8804855"/>
                <a:gd name="connsiteY17" fmla="*/ 1675843 h 1675843"/>
                <a:gd name="connsiteX18" fmla="*/ 7714408 w 8804855"/>
                <a:gd name="connsiteY18" fmla="*/ 1675843 h 1675843"/>
                <a:gd name="connsiteX19" fmla="*/ 6949062 w 8804855"/>
                <a:gd name="connsiteY19" fmla="*/ 1675843 h 1675843"/>
                <a:gd name="connsiteX20" fmla="*/ 6447863 w 8804855"/>
                <a:gd name="connsiteY20" fmla="*/ 1675843 h 1675843"/>
                <a:gd name="connsiteX21" fmla="*/ 5858615 w 8804855"/>
                <a:gd name="connsiteY21" fmla="*/ 1675843 h 1675843"/>
                <a:gd name="connsiteX22" fmla="*/ 5269367 w 8804855"/>
                <a:gd name="connsiteY22" fmla="*/ 1675843 h 1675843"/>
                <a:gd name="connsiteX23" fmla="*/ 4592071 w 8804855"/>
                <a:gd name="connsiteY23" fmla="*/ 1675843 h 1675843"/>
                <a:gd name="connsiteX24" fmla="*/ 4090871 w 8804855"/>
                <a:gd name="connsiteY24" fmla="*/ 1675843 h 1675843"/>
                <a:gd name="connsiteX25" fmla="*/ 3237477 w 8804855"/>
                <a:gd name="connsiteY25" fmla="*/ 1675843 h 1675843"/>
                <a:gd name="connsiteX26" fmla="*/ 2384084 w 8804855"/>
                <a:gd name="connsiteY26" fmla="*/ 1675843 h 1675843"/>
                <a:gd name="connsiteX27" fmla="*/ 1970933 w 8804855"/>
                <a:gd name="connsiteY27" fmla="*/ 1675843 h 1675843"/>
                <a:gd name="connsiteX28" fmla="*/ 1557782 w 8804855"/>
                <a:gd name="connsiteY28" fmla="*/ 1675843 h 1675843"/>
                <a:gd name="connsiteX29" fmla="*/ 968534 w 8804855"/>
                <a:gd name="connsiteY29" fmla="*/ 1675843 h 1675843"/>
                <a:gd name="connsiteX30" fmla="*/ 0 w 8804855"/>
                <a:gd name="connsiteY30" fmla="*/ 1675843 h 1675843"/>
                <a:gd name="connsiteX31" fmla="*/ 0 w 8804855"/>
                <a:gd name="connsiteY31" fmla="*/ 1167504 h 1675843"/>
                <a:gd name="connsiteX32" fmla="*/ 0 w 8804855"/>
                <a:gd name="connsiteY32" fmla="*/ 642406 h 1675843"/>
                <a:gd name="connsiteX33" fmla="*/ 0 w 8804855"/>
                <a:gd name="connsiteY33" fmla="*/ 0 h 167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804855" h="1675843" fill="none" extrusionOk="0">
                  <a:moveTo>
                    <a:pt x="0" y="0"/>
                  </a:moveTo>
                  <a:cubicBezTo>
                    <a:pt x="147455" y="-11609"/>
                    <a:pt x="377045" y="22210"/>
                    <a:pt x="589248" y="0"/>
                  </a:cubicBezTo>
                  <a:cubicBezTo>
                    <a:pt x="801451" y="-22210"/>
                    <a:pt x="1195093" y="-31687"/>
                    <a:pt x="1354593" y="0"/>
                  </a:cubicBezTo>
                  <a:cubicBezTo>
                    <a:pt x="1514094" y="31687"/>
                    <a:pt x="1885764" y="-24585"/>
                    <a:pt x="2119938" y="0"/>
                  </a:cubicBezTo>
                  <a:cubicBezTo>
                    <a:pt x="2354112" y="24585"/>
                    <a:pt x="2485226" y="15950"/>
                    <a:pt x="2621138" y="0"/>
                  </a:cubicBezTo>
                  <a:cubicBezTo>
                    <a:pt x="2757050" y="-15950"/>
                    <a:pt x="2959249" y="-22165"/>
                    <a:pt x="3122337" y="0"/>
                  </a:cubicBezTo>
                  <a:cubicBezTo>
                    <a:pt x="3285425" y="22165"/>
                    <a:pt x="3423565" y="8400"/>
                    <a:pt x="3711585" y="0"/>
                  </a:cubicBezTo>
                  <a:cubicBezTo>
                    <a:pt x="3999605" y="-8400"/>
                    <a:pt x="4112098" y="-2999"/>
                    <a:pt x="4388882" y="0"/>
                  </a:cubicBezTo>
                  <a:cubicBezTo>
                    <a:pt x="4665666" y="2999"/>
                    <a:pt x="4933347" y="29661"/>
                    <a:pt x="5242275" y="0"/>
                  </a:cubicBezTo>
                  <a:cubicBezTo>
                    <a:pt x="5551203" y="-29661"/>
                    <a:pt x="5823446" y="33348"/>
                    <a:pt x="6007620" y="0"/>
                  </a:cubicBezTo>
                  <a:cubicBezTo>
                    <a:pt x="6191794" y="-33348"/>
                    <a:pt x="6331804" y="19697"/>
                    <a:pt x="6508820" y="0"/>
                  </a:cubicBezTo>
                  <a:cubicBezTo>
                    <a:pt x="6685836" y="-19697"/>
                    <a:pt x="6813709" y="19759"/>
                    <a:pt x="7098068" y="0"/>
                  </a:cubicBezTo>
                  <a:cubicBezTo>
                    <a:pt x="7382427" y="-19759"/>
                    <a:pt x="7488191" y="24057"/>
                    <a:pt x="7687316" y="0"/>
                  </a:cubicBezTo>
                  <a:cubicBezTo>
                    <a:pt x="7886441" y="-24057"/>
                    <a:pt x="8321401" y="-21954"/>
                    <a:pt x="8804855" y="0"/>
                  </a:cubicBezTo>
                  <a:cubicBezTo>
                    <a:pt x="8798174" y="195535"/>
                    <a:pt x="8809859" y="298582"/>
                    <a:pt x="8804855" y="525097"/>
                  </a:cubicBezTo>
                  <a:cubicBezTo>
                    <a:pt x="8799851" y="751612"/>
                    <a:pt x="8809191" y="841355"/>
                    <a:pt x="8804855" y="1100470"/>
                  </a:cubicBezTo>
                  <a:cubicBezTo>
                    <a:pt x="8800519" y="1359585"/>
                    <a:pt x="8812905" y="1445522"/>
                    <a:pt x="8804855" y="1675843"/>
                  </a:cubicBezTo>
                  <a:cubicBezTo>
                    <a:pt x="8669544" y="1661534"/>
                    <a:pt x="8492807" y="1695171"/>
                    <a:pt x="8303656" y="1675843"/>
                  </a:cubicBezTo>
                  <a:cubicBezTo>
                    <a:pt x="8114505" y="1656515"/>
                    <a:pt x="7947358" y="1701932"/>
                    <a:pt x="7714408" y="1675843"/>
                  </a:cubicBezTo>
                  <a:cubicBezTo>
                    <a:pt x="7481458" y="1649754"/>
                    <a:pt x="7327272" y="1647746"/>
                    <a:pt x="6949062" y="1675843"/>
                  </a:cubicBezTo>
                  <a:cubicBezTo>
                    <a:pt x="6570852" y="1703940"/>
                    <a:pt x="6667391" y="1695807"/>
                    <a:pt x="6447863" y="1675843"/>
                  </a:cubicBezTo>
                  <a:cubicBezTo>
                    <a:pt x="6228335" y="1655879"/>
                    <a:pt x="6035633" y="1657872"/>
                    <a:pt x="5858615" y="1675843"/>
                  </a:cubicBezTo>
                  <a:cubicBezTo>
                    <a:pt x="5681597" y="1693814"/>
                    <a:pt x="5399248" y="1660005"/>
                    <a:pt x="5269367" y="1675843"/>
                  </a:cubicBezTo>
                  <a:cubicBezTo>
                    <a:pt x="5139486" y="1691681"/>
                    <a:pt x="4735304" y="1646948"/>
                    <a:pt x="4592071" y="1675843"/>
                  </a:cubicBezTo>
                  <a:cubicBezTo>
                    <a:pt x="4448838" y="1704738"/>
                    <a:pt x="4287257" y="1684638"/>
                    <a:pt x="4090871" y="1675843"/>
                  </a:cubicBezTo>
                  <a:cubicBezTo>
                    <a:pt x="3894485" y="1667048"/>
                    <a:pt x="3586289" y="1673231"/>
                    <a:pt x="3237477" y="1675843"/>
                  </a:cubicBezTo>
                  <a:cubicBezTo>
                    <a:pt x="2888665" y="1678455"/>
                    <a:pt x="2684147" y="1714984"/>
                    <a:pt x="2384084" y="1675843"/>
                  </a:cubicBezTo>
                  <a:cubicBezTo>
                    <a:pt x="2084021" y="1636702"/>
                    <a:pt x="2149203" y="1674383"/>
                    <a:pt x="1970933" y="1675843"/>
                  </a:cubicBezTo>
                  <a:cubicBezTo>
                    <a:pt x="1792663" y="1677303"/>
                    <a:pt x="1673822" y="1671139"/>
                    <a:pt x="1557782" y="1675843"/>
                  </a:cubicBezTo>
                  <a:cubicBezTo>
                    <a:pt x="1441742" y="1680547"/>
                    <a:pt x="1244614" y="1681753"/>
                    <a:pt x="968534" y="1675843"/>
                  </a:cubicBezTo>
                  <a:cubicBezTo>
                    <a:pt x="692454" y="1669933"/>
                    <a:pt x="316436" y="1633052"/>
                    <a:pt x="0" y="1675843"/>
                  </a:cubicBezTo>
                  <a:cubicBezTo>
                    <a:pt x="10414" y="1505828"/>
                    <a:pt x="-901" y="1391338"/>
                    <a:pt x="0" y="1167504"/>
                  </a:cubicBezTo>
                  <a:cubicBezTo>
                    <a:pt x="901" y="943670"/>
                    <a:pt x="-11540" y="764435"/>
                    <a:pt x="0" y="642406"/>
                  </a:cubicBezTo>
                  <a:cubicBezTo>
                    <a:pt x="11540" y="520377"/>
                    <a:pt x="28783" y="185507"/>
                    <a:pt x="0" y="0"/>
                  </a:cubicBezTo>
                  <a:close/>
                </a:path>
                <a:path w="8804855" h="1675843" stroke="0" extrusionOk="0">
                  <a:moveTo>
                    <a:pt x="0" y="0"/>
                  </a:moveTo>
                  <a:cubicBezTo>
                    <a:pt x="128411" y="-18490"/>
                    <a:pt x="376752" y="-15330"/>
                    <a:pt x="501199" y="0"/>
                  </a:cubicBezTo>
                  <a:cubicBezTo>
                    <a:pt x="625646" y="15330"/>
                    <a:pt x="973292" y="-1575"/>
                    <a:pt x="1266545" y="0"/>
                  </a:cubicBezTo>
                  <a:cubicBezTo>
                    <a:pt x="1559798" y="1575"/>
                    <a:pt x="1711429" y="32900"/>
                    <a:pt x="1943841" y="0"/>
                  </a:cubicBezTo>
                  <a:cubicBezTo>
                    <a:pt x="2176253" y="-32900"/>
                    <a:pt x="2418268" y="-7649"/>
                    <a:pt x="2621138" y="0"/>
                  </a:cubicBezTo>
                  <a:cubicBezTo>
                    <a:pt x="2824008" y="7649"/>
                    <a:pt x="3228497" y="5852"/>
                    <a:pt x="3386483" y="0"/>
                  </a:cubicBezTo>
                  <a:cubicBezTo>
                    <a:pt x="3544469" y="-5852"/>
                    <a:pt x="3736294" y="17548"/>
                    <a:pt x="4063779" y="0"/>
                  </a:cubicBezTo>
                  <a:cubicBezTo>
                    <a:pt x="4391264" y="-17548"/>
                    <a:pt x="4418918" y="-11243"/>
                    <a:pt x="4653027" y="0"/>
                  </a:cubicBezTo>
                  <a:cubicBezTo>
                    <a:pt x="4887136" y="11243"/>
                    <a:pt x="5211930" y="21099"/>
                    <a:pt x="5506421" y="0"/>
                  </a:cubicBezTo>
                  <a:cubicBezTo>
                    <a:pt x="5800912" y="-21099"/>
                    <a:pt x="5860757" y="-7506"/>
                    <a:pt x="6095669" y="0"/>
                  </a:cubicBezTo>
                  <a:cubicBezTo>
                    <a:pt x="6330581" y="7506"/>
                    <a:pt x="6640276" y="-9594"/>
                    <a:pt x="6861014" y="0"/>
                  </a:cubicBezTo>
                  <a:cubicBezTo>
                    <a:pt x="7081753" y="9594"/>
                    <a:pt x="7427315" y="-27300"/>
                    <a:pt x="7626359" y="0"/>
                  </a:cubicBezTo>
                  <a:cubicBezTo>
                    <a:pt x="7825404" y="27300"/>
                    <a:pt x="8347394" y="53125"/>
                    <a:pt x="8804855" y="0"/>
                  </a:cubicBezTo>
                  <a:cubicBezTo>
                    <a:pt x="8783078" y="233410"/>
                    <a:pt x="8780797" y="344767"/>
                    <a:pt x="8804855" y="592131"/>
                  </a:cubicBezTo>
                  <a:cubicBezTo>
                    <a:pt x="8828913" y="839495"/>
                    <a:pt x="8779125" y="964534"/>
                    <a:pt x="8804855" y="1167504"/>
                  </a:cubicBezTo>
                  <a:cubicBezTo>
                    <a:pt x="8830585" y="1370474"/>
                    <a:pt x="8780371" y="1441625"/>
                    <a:pt x="8804855" y="1675843"/>
                  </a:cubicBezTo>
                  <a:cubicBezTo>
                    <a:pt x="8619388" y="1676776"/>
                    <a:pt x="8359416" y="1674330"/>
                    <a:pt x="8127558" y="1675843"/>
                  </a:cubicBezTo>
                  <a:cubicBezTo>
                    <a:pt x="7895700" y="1677356"/>
                    <a:pt x="7659263" y="1703651"/>
                    <a:pt x="7274165" y="1675843"/>
                  </a:cubicBezTo>
                  <a:cubicBezTo>
                    <a:pt x="6889067" y="1648035"/>
                    <a:pt x="6912539" y="1667596"/>
                    <a:pt x="6596868" y="1675843"/>
                  </a:cubicBezTo>
                  <a:cubicBezTo>
                    <a:pt x="6281197" y="1684090"/>
                    <a:pt x="6217743" y="1664080"/>
                    <a:pt x="5919572" y="1675843"/>
                  </a:cubicBezTo>
                  <a:cubicBezTo>
                    <a:pt x="5621401" y="1687606"/>
                    <a:pt x="5531147" y="1697638"/>
                    <a:pt x="5418372" y="1675843"/>
                  </a:cubicBezTo>
                  <a:cubicBezTo>
                    <a:pt x="5305597" y="1654048"/>
                    <a:pt x="5107666" y="1682697"/>
                    <a:pt x="5005221" y="1675843"/>
                  </a:cubicBezTo>
                  <a:cubicBezTo>
                    <a:pt x="4902776" y="1668989"/>
                    <a:pt x="4494994" y="1643284"/>
                    <a:pt x="4239876" y="1675843"/>
                  </a:cubicBezTo>
                  <a:cubicBezTo>
                    <a:pt x="3984759" y="1708402"/>
                    <a:pt x="3622316" y="1699446"/>
                    <a:pt x="3386483" y="1675843"/>
                  </a:cubicBezTo>
                  <a:cubicBezTo>
                    <a:pt x="3150650" y="1652240"/>
                    <a:pt x="2816123" y="1658476"/>
                    <a:pt x="2621138" y="1675843"/>
                  </a:cubicBezTo>
                  <a:cubicBezTo>
                    <a:pt x="2426154" y="1693210"/>
                    <a:pt x="2363496" y="1662704"/>
                    <a:pt x="2207987" y="1675843"/>
                  </a:cubicBezTo>
                  <a:cubicBezTo>
                    <a:pt x="2052478" y="1688982"/>
                    <a:pt x="1639285" y="1642949"/>
                    <a:pt x="1442642" y="1675843"/>
                  </a:cubicBezTo>
                  <a:cubicBezTo>
                    <a:pt x="1246000" y="1708737"/>
                    <a:pt x="906094" y="1663139"/>
                    <a:pt x="765345" y="1675843"/>
                  </a:cubicBezTo>
                  <a:cubicBezTo>
                    <a:pt x="624596" y="1688547"/>
                    <a:pt x="224430" y="1691761"/>
                    <a:pt x="0" y="1675843"/>
                  </a:cubicBezTo>
                  <a:cubicBezTo>
                    <a:pt x="-5703" y="1486903"/>
                    <a:pt x="-21640" y="1340417"/>
                    <a:pt x="0" y="1167504"/>
                  </a:cubicBezTo>
                  <a:cubicBezTo>
                    <a:pt x="21640" y="994591"/>
                    <a:pt x="-8015" y="737402"/>
                    <a:pt x="0" y="592131"/>
                  </a:cubicBezTo>
                  <a:cubicBezTo>
                    <a:pt x="8015" y="446860"/>
                    <a:pt x="-16273" y="197731"/>
                    <a:pt x="0" y="0"/>
                  </a:cubicBezTo>
                  <a:close/>
                </a:path>
              </a:pathLst>
            </a:custGeom>
            <a:ln>
              <a:solidFill>
                <a:schemeClr val="tx1"/>
              </a:solidFill>
              <a:extLst>
                <a:ext uri="{C807C97D-BFC1-408E-A445-0C87EB9F89A2}">
                  <ask:lineSketchStyleProps xmlns:ask="http://schemas.microsoft.com/office/drawing/2018/sketchyshapes" sd="3146230217">
                    <a:prstGeom prst="rect">
                      <a:avLst/>
                    </a:prstGeom>
                    <ask:type>
                      <ask:lineSketchFreehand/>
                    </ask:type>
                  </ask:lineSketchStyleProps>
                </a:ext>
              </a:extLst>
            </a:ln>
          </p:spPr>
          <p:txBody>
            <a:bodyPr wrap="square">
              <a:spAutoFit/>
            </a:bodyPr>
            <a:lstStyle/>
            <a:p>
              <a:pPr lvl="0">
                <a:lnSpc>
                  <a:spcPct val="150000"/>
                </a:lnSpc>
              </a:pPr>
              <a:r>
                <a:rPr lang="vi-VN" sz="2400" dirty="0">
                  <a:solidFill>
                    <a:schemeClr val="bg1"/>
                  </a:solidFill>
                  <a:latin typeface="UTM Avo" panose="02040603050506020204" pitchFamily="18"/>
                </a:rPr>
                <a:t>Cứ muốn căng lồng ngực ra  mà hít thở đến no nê,  giống như thuở nhỏ  hít hà hương thơm  từ nồi cơm gạo mới mẹ bắc ra  và gọi cả nhà  ngồi vào quanh mâm.</a:t>
              </a:r>
              <a:endParaRPr lang="en-US" sz="2400" dirty="0">
                <a:solidFill>
                  <a:schemeClr val="bg1"/>
                </a:solidFill>
                <a:latin typeface="UTM Avo" panose="02040603050506020204" pitchFamily="18"/>
              </a:endParaRPr>
            </a:p>
          </p:txBody>
        </p:sp>
      </p:grpSp>
      <p:sp>
        <p:nvSpPr>
          <p:cNvPr id="40" name="Rounded Rectangle 39">
            <a:extLst>
              <a:ext uri="{FF2B5EF4-FFF2-40B4-BE49-F238E27FC236}">
                <a16:creationId xmlns:a16="http://schemas.microsoft.com/office/drawing/2014/main" id="{603E82C2-B48D-F2B2-C8EC-D8682BD2D0E4}"/>
              </a:ext>
            </a:extLst>
          </p:cNvPr>
          <p:cNvSpPr/>
          <p:nvPr/>
        </p:nvSpPr>
        <p:spPr>
          <a:xfrm>
            <a:off x="255685" y="2920011"/>
            <a:ext cx="8170386" cy="1842122"/>
          </a:xfrm>
          <a:custGeom>
            <a:avLst/>
            <a:gdLst>
              <a:gd name="connsiteX0" fmla="*/ 0 w 8170386"/>
              <a:gd name="connsiteY0" fmla="*/ 307026 h 1842122"/>
              <a:gd name="connsiteX1" fmla="*/ 307026 w 8170386"/>
              <a:gd name="connsiteY1" fmla="*/ 0 h 1842122"/>
              <a:gd name="connsiteX2" fmla="*/ 993965 w 8170386"/>
              <a:gd name="connsiteY2" fmla="*/ 0 h 1842122"/>
              <a:gd name="connsiteX3" fmla="*/ 1756468 w 8170386"/>
              <a:gd name="connsiteY3" fmla="*/ 0 h 1842122"/>
              <a:gd name="connsiteX4" fmla="*/ 2292281 w 8170386"/>
              <a:gd name="connsiteY4" fmla="*/ 0 h 1842122"/>
              <a:gd name="connsiteX5" fmla="*/ 2752530 w 8170386"/>
              <a:gd name="connsiteY5" fmla="*/ 0 h 1842122"/>
              <a:gd name="connsiteX6" fmla="*/ 3288343 w 8170386"/>
              <a:gd name="connsiteY6" fmla="*/ 0 h 1842122"/>
              <a:gd name="connsiteX7" fmla="*/ 3899719 w 8170386"/>
              <a:gd name="connsiteY7" fmla="*/ 0 h 1842122"/>
              <a:gd name="connsiteX8" fmla="*/ 4586659 w 8170386"/>
              <a:gd name="connsiteY8" fmla="*/ 0 h 1842122"/>
              <a:gd name="connsiteX9" fmla="*/ 5122472 w 8170386"/>
              <a:gd name="connsiteY9" fmla="*/ 0 h 1842122"/>
              <a:gd name="connsiteX10" fmla="*/ 5960538 w 8170386"/>
              <a:gd name="connsiteY10" fmla="*/ 0 h 1842122"/>
              <a:gd name="connsiteX11" fmla="*/ 6647477 w 8170386"/>
              <a:gd name="connsiteY11" fmla="*/ 0 h 1842122"/>
              <a:gd name="connsiteX12" fmla="*/ 7863360 w 8170386"/>
              <a:gd name="connsiteY12" fmla="*/ 0 h 1842122"/>
              <a:gd name="connsiteX13" fmla="*/ 8170386 w 8170386"/>
              <a:gd name="connsiteY13" fmla="*/ 307026 h 1842122"/>
              <a:gd name="connsiteX14" fmla="*/ 8170386 w 8170386"/>
              <a:gd name="connsiteY14" fmla="*/ 945622 h 1842122"/>
              <a:gd name="connsiteX15" fmla="*/ 8170386 w 8170386"/>
              <a:gd name="connsiteY15" fmla="*/ 1535096 h 1842122"/>
              <a:gd name="connsiteX16" fmla="*/ 7863360 w 8170386"/>
              <a:gd name="connsiteY16" fmla="*/ 1842122 h 1842122"/>
              <a:gd name="connsiteX17" fmla="*/ 7100857 w 8170386"/>
              <a:gd name="connsiteY17" fmla="*/ 1842122 h 1842122"/>
              <a:gd name="connsiteX18" fmla="*/ 6413918 w 8170386"/>
              <a:gd name="connsiteY18" fmla="*/ 1842122 h 1842122"/>
              <a:gd name="connsiteX19" fmla="*/ 5575852 w 8170386"/>
              <a:gd name="connsiteY19" fmla="*/ 1842122 h 1842122"/>
              <a:gd name="connsiteX20" fmla="*/ 4964476 w 8170386"/>
              <a:gd name="connsiteY20" fmla="*/ 1842122 h 1842122"/>
              <a:gd name="connsiteX21" fmla="*/ 4428663 w 8170386"/>
              <a:gd name="connsiteY21" fmla="*/ 1842122 h 1842122"/>
              <a:gd name="connsiteX22" fmla="*/ 3741723 w 8170386"/>
              <a:gd name="connsiteY22" fmla="*/ 1842122 h 1842122"/>
              <a:gd name="connsiteX23" fmla="*/ 2979220 w 8170386"/>
              <a:gd name="connsiteY23" fmla="*/ 1842122 h 1842122"/>
              <a:gd name="connsiteX24" fmla="*/ 2141154 w 8170386"/>
              <a:gd name="connsiteY24" fmla="*/ 1842122 h 1842122"/>
              <a:gd name="connsiteX25" fmla="*/ 1378652 w 8170386"/>
              <a:gd name="connsiteY25" fmla="*/ 1842122 h 1842122"/>
              <a:gd name="connsiteX26" fmla="*/ 307026 w 8170386"/>
              <a:gd name="connsiteY26" fmla="*/ 1842122 h 1842122"/>
              <a:gd name="connsiteX27" fmla="*/ 0 w 8170386"/>
              <a:gd name="connsiteY27" fmla="*/ 1535096 h 1842122"/>
              <a:gd name="connsiteX28" fmla="*/ 0 w 8170386"/>
              <a:gd name="connsiteY28" fmla="*/ 921061 h 1842122"/>
              <a:gd name="connsiteX29" fmla="*/ 0 w 8170386"/>
              <a:gd name="connsiteY29" fmla="*/ 307026 h 1842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170386" h="1842122" fill="none" extrusionOk="0">
                <a:moveTo>
                  <a:pt x="0" y="307026"/>
                </a:moveTo>
                <a:cubicBezTo>
                  <a:pt x="10336" y="147045"/>
                  <a:pt x="153024" y="-9306"/>
                  <a:pt x="307026" y="0"/>
                </a:cubicBezTo>
                <a:cubicBezTo>
                  <a:pt x="556487" y="-30082"/>
                  <a:pt x="670435" y="-19817"/>
                  <a:pt x="993965" y="0"/>
                </a:cubicBezTo>
                <a:cubicBezTo>
                  <a:pt x="1317495" y="19817"/>
                  <a:pt x="1433437" y="24078"/>
                  <a:pt x="1756468" y="0"/>
                </a:cubicBezTo>
                <a:cubicBezTo>
                  <a:pt x="2079499" y="-24078"/>
                  <a:pt x="2130559" y="-15793"/>
                  <a:pt x="2292281" y="0"/>
                </a:cubicBezTo>
                <a:cubicBezTo>
                  <a:pt x="2454003" y="15793"/>
                  <a:pt x="2555513" y="-1226"/>
                  <a:pt x="2752530" y="0"/>
                </a:cubicBezTo>
                <a:cubicBezTo>
                  <a:pt x="2949547" y="1226"/>
                  <a:pt x="3118338" y="16894"/>
                  <a:pt x="3288343" y="0"/>
                </a:cubicBezTo>
                <a:cubicBezTo>
                  <a:pt x="3458348" y="-16894"/>
                  <a:pt x="3775816" y="-4596"/>
                  <a:pt x="3899719" y="0"/>
                </a:cubicBezTo>
                <a:cubicBezTo>
                  <a:pt x="4023622" y="4596"/>
                  <a:pt x="4311652" y="495"/>
                  <a:pt x="4586659" y="0"/>
                </a:cubicBezTo>
                <a:cubicBezTo>
                  <a:pt x="4861666" y="-495"/>
                  <a:pt x="4910012" y="5777"/>
                  <a:pt x="5122472" y="0"/>
                </a:cubicBezTo>
                <a:cubicBezTo>
                  <a:pt x="5334932" y="-5777"/>
                  <a:pt x="5591661" y="-24972"/>
                  <a:pt x="5960538" y="0"/>
                </a:cubicBezTo>
                <a:cubicBezTo>
                  <a:pt x="6329415" y="24972"/>
                  <a:pt x="6366640" y="-20459"/>
                  <a:pt x="6647477" y="0"/>
                </a:cubicBezTo>
                <a:cubicBezTo>
                  <a:pt x="6928314" y="20459"/>
                  <a:pt x="7476218" y="15188"/>
                  <a:pt x="7863360" y="0"/>
                </a:cubicBezTo>
                <a:cubicBezTo>
                  <a:pt x="8010669" y="-25464"/>
                  <a:pt x="8180547" y="126465"/>
                  <a:pt x="8170386" y="307026"/>
                </a:cubicBezTo>
                <a:cubicBezTo>
                  <a:pt x="8184935" y="439174"/>
                  <a:pt x="8183506" y="749418"/>
                  <a:pt x="8170386" y="945622"/>
                </a:cubicBezTo>
                <a:cubicBezTo>
                  <a:pt x="8157266" y="1141826"/>
                  <a:pt x="8198707" y="1411011"/>
                  <a:pt x="8170386" y="1535096"/>
                </a:cubicBezTo>
                <a:cubicBezTo>
                  <a:pt x="8173842" y="1669724"/>
                  <a:pt x="8038691" y="1825078"/>
                  <a:pt x="7863360" y="1842122"/>
                </a:cubicBezTo>
                <a:cubicBezTo>
                  <a:pt x="7535754" y="1861836"/>
                  <a:pt x="7288100" y="1846125"/>
                  <a:pt x="7100857" y="1842122"/>
                </a:cubicBezTo>
                <a:cubicBezTo>
                  <a:pt x="6913614" y="1838119"/>
                  <a:pt x="6584850" y="1816959"/>
                  <a:pt x="6413918" y="1842122"/>
                </a:cubicBezTo>
                <a:cubicBezTo>
                  <a:pt x="6242986" y="1867285"/>
                  <a:pt x="5860692" y="1863249"/>
                  <a:pt x="5575852" y="1842122"/>
                </a:cubicBezTo>
                <a:cubicBezTo>
                  <a:pt x="5291012" y="1820995"/>
                  <a:pt x="5103007" y="1854968"/>
                  <a:pt x="4964476" y="1842122"/>
                </a:cubicBezTo>
                <a:cubicBezTo>
                  <a:pt x="4825945" y="1829276"/>
                  <a:pt x="4629447" y="1847053"/>
                  <a:pt x="4428663" y="1842122"/>
                </a:cubicBezTo>
                <a:cubicBezTo>
                  <a:pt x="4227879" y="1837191"/>
                  <a:pt x="4056193" y="1830120"/>
                  <a:pt x="3741723" y="1842122"/>
                </a:cubicBezTo>
                <a:cubicBezTo>
                  <a:pt x="3427253" y="1854124"/>
                  <a:pt x="3198640" y="1845659"/>
                  <a:pt x="2979220" y="1842122"/>
                </a:cubicBezTo>
                <a:cubicBezTo>
                  <a:pt x="2759800" y="1838585"/>
                  <a:pt x="2555618" y="1864528"/>
                  <a:pt x="2141154" y="1842122"/>
                </a:cubicBezTo>
                <a:cubicBezTo>
                  <a:pt x="1726690" y="1819716"/>
                  <a:pt x="1758265" y="1807455"/>
                  <a:pt x="1378652" y="1842122"/>
                </a:cubicBezTo>
                <a:cubicBezTo>
                  <a:pt x="999039" y="1876789"/>
                  <a:pt x="735159" y="1815193"/>
                  <a:pt x="307026" y="1842122"/>
                </a:cubicBezTo>
                <a:cubicBezTo>
                  <a:pt x="102107" y="1838744"/>
                  <a:pt x="-38416" y="1721490"/>
                  <a:pt x="0" y="1535096"/>
                </a:cubicBezTo>
                <a:cubicBezTo>
                  <a:pt x="11336" y="1338302"/>
                  <a:pt x="15816" y="1193849"/>
                  <a:pt x="0" y="921061"/>
                </a:cubicBezTo>
                <a:cubicBezTo>
                  <a:pt x="-15816" y="648273"/>
                  <a:pt x="17129" y="536825"/>
                  <a:pt x="0" y="307026"/>
                </a:cubicBezTo>
                <a:close/>
              </a:path>
              <a:path w="8170386" h="1842122" stroke="0" extrusionOk="0">
                <a:moveTo>
                  <a:pt x="0" y="307026"/>
                </a:moveTo>
                <a:cubicBezTo>
                  <a:pt x="-19485" y="125441"/>
                  <a:pt x="121545" y="5973"/>
                  <a:pt x="307026" y="0"/>
                </a:cubicBezTo>
                <a:cubicBezTo>
                  <a:pt x="645905" y="-3834"/>
                  <a:pt x="869502" y="-28644"/>
                  <a:pt x="1145092" y="0"/>
                </a:cubicBezTo>
                <a:cubicBezTo>
                  <a:pt x="1420682" y="28644"/>
                  <a:pt x="1605177" y="16131"/>
                  <a:pt x="1756468" y="0"/>
                </a:cubicBezTo>
                <a:cubicBezTo>
                  <a:pt x="1907759" y="-16131"/>
                  <a:pt x="2105024" y="-1034"/>
                  <a:pt x="2292281" y="0"/>
                </a:cubicBezTo>
                <a:cubicBezTo>
                  <a:pt x="2479538" y="1034"/>
                  <a:pt x="2799764" y="26778"/>
                  <a:pt x="3054784" y="0"/>
                </a:cubicBezTo>
                <a:cubicBezTo>
                  <a:pt x="3309804" y="-26778"/>
                  <a:pt x="3448001" y="-2371"/>
                  <a:pt x="3666160" y="0"/>
                </a:cubicBezTo>
                <a:cubicBezTo>
                  <a:pt x="3884319" y="2371"/>
                  <a:pt x="4136215" y="17159"/>
                  <a:pt x="4504226" y="0"/>
                </a:cubicBezTo>
                <a:cubicBezTo>
                  <a:pt x="4872237" y="-17159"/>
                  <a:pt x="4918292" y="4086"/>
                  <a:pt x="5040039" y="0"/>
                </a:cubicBezTo>
                <a:cubicBezTo>
                  <a:pt x="5161786" y="-4086"/>
                  <a:pt x="5625586" y="-38433"/>
                  <a:pt x="5878105" y="0"/>
                </a:cubicBezTo>
                <a:cubicBezTo>
                  <a:pt x="6130624" y="38433"/>
                  <a:pt x="6225880" y="-14447"/>
                  <a:pt x="6338354" y="0"/>
                </a:cubicBezTo>
                <a:cubicBezTo>
                  <a:pt x="6450828" y="14447"/>
                  <a:pt x="6738808" y="20747"/>
                  <a:pt x="7025294" y="0"/>
                </a:cubicBezTo>
                <a:cubicBezTo>
                  <a:pt x="7311780" y="-20747"/>
                  <a:pt x="7691268" y="-9649"/>
                  <a:pt x="7863360" y="0"/>
                </a:cubicBezTo>
                <a:cubicBezTo>
                  <a:pt x="8046121" y="-13039"/>
                  <a:pt x="8186730" y="126921"/>
                  <a:pt x="8170386" y="307026"/>
                </a:cubicBezTo>
                <a:cubicBezTo>
                  <a:pt x="8145557" y="502736"/>
                  <a:pt x="8188814" y="643540"/>
                  <a:pt x="8170386" y="921061"/>
                </a:cubicBezTo>
                <a:cubicBezTo>
                  <a:pt x="8151958" y="1198583"/>
                  <a:pt x="8175705" y="1297138"/>
                  <a:pt x="8170386" y="1535096"/>
                </a:cubicBezTo>
                <a:cubicBezTo>
                  <a:pt x="8164484" y="1699102"/>
                  <a:pt x="8012359" y="1811377"/>
                  <a:pt x="7863360" y="1842122"/>
                </a:cubicBezTo>
                <a:cubicBezTo>
                  <a:pt x="7641767" y="1820400"/>
                  <a:pt x="7380742" y="1840222"/>
                  <a:pt x="7100857" y="1842122"/>
                </a:cubicBezTo>
                <a:cubicBezTo>
                  <a:pt x="6820972" y="1844022"/>
                  <a:pt x="6748645" y="1860673"/>
                  <a:pt x="6640608" y="1842122"/>
                </a:cubicBezTo>
                <a:cubicBezTo>
                  <a:pt x="6532571" y="1823571"/>
                  <a:pt x="6269707" y="1865185"/>
                  <a:pt x="6104795" y="1842122"/>
                </a:cubicBezTo>
                <a:cubicBezTo>
                  <a:pt x="5939883" y="1819059"/>
                  <a:pt x="5565284" y="1864161"/>
                  <a:pt x="5266729" y="1842122"/>
                </a:cubicBezTo>
                <a:cubicBezTo>
                  <a:pt x="4968174" y="1820083"/>
                  <a:pt x="4897256" y="1866492"/>
                  <a:pt x="4579789" y="1842122"/>
                </a:cubicBezTo>
                <a:cubicBezTo>
                  <a:pt x="4262322" y="1817752"/>
                  <a:pt x="4240122" y="1863590"/>
                  <a:pt x="4043977" y="1842122"/>
                </a:cubicBezTo>
                <a:cubicBezTo>
                  <a:pt x="3847832" y="1820654"/>
                  <a:pt x="3696691" y="1847835"/>
                  <a:pt x="3357037" y="1842122"/>
                </a:cubicBezTo>
                <a:cubicBezTo>
                  <a:pt x="3017383" y="1836409"/>
                  <a:pt x="3061250" y="1864755"/>
                  <a:pt x="2896788" y="1842122"/>
                </a:cubicBezTo>
                <a:cubicBezTo>
                  <a:pt x="2732326" y="1819489"/>
                  <a:pt x="2640606" y="1831730"/>
                  <a:pt x="2436538" y="1842122"/>
                </a:cubicBezTo>
                <a:cubicBezTo>
                  <a:pt x="2232470" y="1852515"/>
                  <a:pt x="1926794" y="1850408"/>
                  <a:pt x="1749599" y="1842122"/>
                </a:cubicBezTo>
                <a:cubicBezTo>
                  <a:pt x="1572404" y="1833836"/>
                  <a:pt x="1353856" y="1840751"/>
                  <a:pt x="1213786" y="1842122"/>
                </a:cubicBezTo>
                <a:cubicBezTo>
                  <a:pt x="1073716" y="1843493"/>
                  <a:pt x="695412" y="1832355"/>
                  <a:pt x="307026" y="1842122"/>
                </a:cubicBezTo>
                <a:cubicBezTo>
                  <a:pt x="164991" y="1836083"/>
                  <a:pt x="25481" y="1725655"/>
                  <a:pt x="0" y="1535096"/>
                </a:cubicBezTo>
                <a:cubicBezTo>
                  <a:pt x="-3737" y="1216899"/>
                  <a:pt x="-16304" y="1064101"/>
                  <a:pt x="0" y="896500"/>
                </a:cubicBezTo>
                <a:cubicBezTo>
                  <a:pt x="16304" y="728899"/>
                  <a:pt x="10829" y="535673"/>
                  <a:pt x="0" y="307026"/>
                </a:cubicBezTo>
                <a:close/>
              </a:path>
            </a:pathLst>
          </a:custGeom>
          <a:solidFill>
            <a:schemeClr val="tx1"/>
          </a:solidFill>
          <a:ln w="38100">
            <a:solidFill>
              <a:srgbClr val="2E74B6"/>
            </a:solidFill>
            <a:prstDash val="dash"/>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 name="TextBox 1">
            <a:extLst>
              <a:ext uri="{FF2B5EF4-FFF2-40B4-BE49-F238E27FC236}">
                <a16:creationId xmlns:a16="http://schemas.microsoft.com/office/drawing/2014/main" id="{B5A3BB4D-2746-D7E4-A24F-9DC0966DF8E9}"/>
              </a:ext>
            </a:extLst>
          </p:cNvPr>
          <p:cNvSpPr txBox="1"/>
          <p:nvPr/>
        </p:nvSpPr>
        <p:spPr>
          <a:xfrm>
            <a:off x="4255600" y="2362322"/>
            <a:ext cx="3679212" cy="461665"/>
          </a:xfrm>
          <a:prstGeom prst="rect">
            <a:avLst/>
          </a:prstGeom>
          <a:noFill/>
        </p:spPr>
        <p:txBody>
          <a:bodyPr wrap="none" rtlCol="0">
            <a:spAutoFit/>
          </a:bodyPr>
          <a:lstStyle/>
          <a:p>
            <a:r>
              <a:rPr lang="en-US" sz="2400" b="1" dirty="0" err="1">
                <a:solidFill>
                  <a:schemeClr val="bg1"/>
                </a:solidFill>
                <a:latin typeface="UTM Avo" panose="02040603050506020204" pitchFamily="18"/>
                <a:cs typeface="Arial" pitchFamily="34" charset="0"/>
              </a:rPr>
              <a:t>Ngắt</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giọng</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đúng</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câu</a:t>
            </a:r>
            <a:r>
              <a:rPr lang="en-US" sz="2400" b="1" dirty="0">
                <a:solidFill>
                  <a:schemeClr val="bg1"/>
                </a:solidFill>
                <a:latin typeface="UTM Avo" panose="02040603050506020204" pitchFamily="18"/>
                <a:cs typeface="Arial" pitchFamily="34" charset="0"/>
              </a:rPr>
              <a:t>:</a:t>
            </a:r>
          </a:p>
        </p:txBody>
      </p:sp>
      <p:pic>
        <p:nvPicPr>
          <p:cNvPr id="5" name="Picture 4">
            <a:extLst>
              <a:ext uri="{FF2B5EF4-FFF2-40B4-BE49-F238E27FC236}">
                <a16:creationId xmlns:a16="http://schemas.microsoft.com/office/drawing/2014/main" id="{AB5B6817-3792-A0F4-E1BF-DCD9A3CB9854}"/>
              </a:ext>
            </a:extLst>
          </p:cNvPr>
          <p:cNvPicPr>
            <a:picLocks noChangeAspect="1"/>
          </p:cNvPicPr>
          <p:nvPr/>
        </p:nvPicPr>
        <p:blipFill>
          <a:blip r:embed="rId3"/>
          <a:srcRect/>
          <a:stretch>
            <a:fillRect/>
          </a:stretch>
        </p:blipFill>
        <p:spPr>
          <a:xfrm>
            <a:off x="470393" y="5603955"/>
            <a:ext cx="1177459" cy="1050883"/>
          </a:xfrm>
          <a:prstGeom prst="rect">
            <a:avLst/>
          </a:prstGeom>
        </p:spPr>
      </p:pic>
      <p:sp>
        <p:nvSpPr>
          <p:cNvPr id="11" name="Rectangle 10">
            <a:extLst>
              <a:ext uri="{FF2B5EF4-FFF2-40B4-BE49-F238E27FC236}">
                <a16:creationId xmlns:a16="http://schemas.microsoft.com/office/drawing/2014/main" id="{C02298A1-7ABC-AF02-85BE-5B2A96E701B3}"/>
              </a:ext>
            </a:extLst>
          </p:cNvPr>
          <p:cNvSpPr/>
          <p:nvPr/>
        </p:nvSpPr>
        <p:spPr>
          <a:xfrm>
            <a:off x="470393" y="3003150"/>
            <a:ext cx="7740969" cy="1675843"/>
          </a:xfrm>
          <a:prstGeom prst="rect">
            <a:avLst/>
          </a:prstGeom>
        </p:spPr>
        <p:txBody>
          <a:bodyPr wrap="square">
            <a:spAutoFit/>
          </a:bodyPr>
          <a:lstStyle/>
          <a:p>
            <a:pPr lvl="0">
              <a:lnSpc>
                <a:spcPct val="150000"/>
              </a:lnSpc>
            </a:pPr>
            <a:r>
              <a:rPr lang="vi-VN" sz="2400" dirty="0">
                <a:solidFill>
                  <a:schemeClr val="bg1"/>
                </a:solidFill>
                <a:latin typeface="UTM Avo" panose="02040603050506020204" pitchFamily="18"/>
              </a:rPr>
              <a:t>Tháng Tám,  tháng chín,  hoa ngâu  như những viên trứng cua tí tẹo,  ẩn sau tầng lá xanh rậm rạp,  thơm nồng nàn.</a:t>
            </a:r>
            <a:endParaRPr lang="en-US" sz="2400" dirty="0">
              <a:solidFill>
                <a:schemeClr val="bg1"/>
              </a:solidFill>
              <a:latin typeface="UTM Avo" panose="02040603050506020204" pitchFamily="18"/>
            </a:endParaRPr>
          </a:p>
        </p:txBody>
      </p:sp>
      <p:cxnSp>
        <p:nvCxnSpPr>
          <p:cNvPr id="16" name="Straight Connector 15">
            <a:extLst>
              <a:ext uri="{FF2B5EF4-FFF2-40B4-BE49-F238E27FC236}">
                <a16:creationId xmlns:a16="http://schemas.microsoft.com/office/drawing/2014/main" id="{6F7FB5AA-E2CE-8C48-6FA5-E903AA344F08}"/>
              </a:ext>
            </a:extLst>
          </p:cNvPr>
          <p:cNvCxnSpPr/>
          <p:nvPr/>
        </p:nvCxnSpPr>
        <p:spPr>
          <a:xfrm>
            <a:off x="2342189" y="3168531"/>
            <a:ext cx="0" cy="3640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FA07192-0A6A-3645-E5EE-AEE020E08443}"/>
              </a:ext>
            </a:extLst>
          </p:cNvPr>
          <p:cNvCxnSpPr/>
          <p:nvPr/>
        </p:nvCxnSpPr>
        <p:spPr>
          <a:xfrm>
            <a:off x="4184028" y="3168531"/>
            <a:ext cx="0" cy="3640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3DE8722-CEA4-8213-7B37-456186AD9CF4}"/>
              </a:ext>
            </a:extLst>
          </p:cNvPr>
          <p:cNvCxnSpPr/>
          <p:nvPr/>
        </p:nvCxnSpPr>
        <p:spPr>
          <a:xfrm>
            <a:off x="5811124" y="3168530"/>
            <a:ext cx="0" cy="3640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B675BBD-F2FA-D8D4-1650-BE7F9D3DC24D}"/>
              </a:ext>
            </a:extLst>
          </p:cNvPr>
          <p:cNvCxnSpPr/>
          <p:nvPr/>
        </p:nvCxnSpPr>
        <p:spPr>
          <a:xfrm>
            <a:off x="3684782" y="3690290"/>
            <a:ext cx="0" cy="3640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6A86055-2FBD-DBF6-133B-46B82CB84131}"/>
              </a:ext>
            </a:extLst>
          </p:cNvPr>
          <p:cNvCxnSpPr/>
          <p:nvPr/>
        </p:nvCxnSpPr>
        <p:spPr>
          <a:xfrm>
            <a:off x="8104382" y="3694377"/>
            <a:ext cx="0" cy="3640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80ED9DB-3F75-ACF7-C366-3FF7060DA692}"/>
              </a:ext>
            </a:extLst>
          </p:cNvPr>
          <p:cNvCxnSpPr/>
          <p:nvPr/>
        </p:nvCxnSpPr>
        <p:spPr>
          <a:xfrm>
            <a:off x="10795432" y="5189330"/>
            <a:ext cx="0" cy="3640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CAD1430-F198-B69F-F357-824B30CD9BAA}"/>
              </a:ext>
            </a:extLst>
          </p:cNvPr>
          <p:cNvCxnSpPr/>
          <p:nvPr/>
        </p:nvCxnSpPr>
        <p:spPr>
          <a:xfrm>
            <a:off x="5174109" y="5708050"/>
            <a:ext cx="0" cy="3640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7E965D2-3A0C-DD00-CD28-B28452B36192}"/>
              </a:ext>
            </a:extLst>
          </p:cNvPr>
          <p:cNvCxnSpPr/>
          <p:nvPr/>
        </p:nvCxnSpPr>
        <p:spPr>
          <a:xfrm>
            <a:off x="8086094" y="5708050"/>
            <a:ext cx="0" cy="3640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A17CC70-7F42-8CB5-6689-8B78DEB9287D}"/>
              </a:ext>
            </a:extLst>
          </p:cNvPr>
          <p:cNvCxnSpPr/>
          <p:nvPr/>
        </p:nvCxnSpPr>
        <p:spPr>
          <a:xfrm>
            <a:off x="4202316" y="6272515"/>
            <a:ext cx="0" cy="3640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CE66BD8-FF54-BF59-9B26-326700E43752}"/>
              </a:ext>
            </a:extLst>
          </p:cNvPr>
          <p:cNvCxnSpPr/>
          <p:nvPr/>
        </p:nvCxnSpPr>
        <p:spPr>
          <a:xfrm>
            <a:off x="6447556" y="6290803"/>
            <a:ext cx="0" cy="3640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C069861-76F6-3806-032F-C5DC3860DF24}"/>
              </a:ext>
            </a:extLst>
          </p:cNvPr>
          <p:cNvCxnSpPr/>
          <p:nvPr/>
        </p:nvCxnSpPr>
        <p:spPr>
          <a:xfrm>
            <a:off x="7435329" y="5189331"/>
            <a:ext cx="0" cy="3640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64" name="Picture 2">
            <a:extLst>
              <a:ext uri="{FF2B5EF4-FFF2-40B4-BE49-F238E27FC236}">
                <a16:creationId xmlns:a16="http://schemas.microsoft.com/office/drawing/2014/main" id="{776C7645-E9F2-12AC-2B72-99B0404AFC82}"/>
              </a:ext>
            </a:extLst>
          </p:cNvPr>
          <p:cNvPicPr>
            <a:picLocks noChangeAspect="1"/>
          </p:cNvPicPr>
          <p:nvPr/>
        </p:nvPicPr>
        <p:blipFill>
          <a:blip r:embed="rId4"/>
          <a:srcRect/>
          <a:stretch>
            <a:fillRect/>
          </a:stretch>
        </p:blipFill>
        <p:spPr>
          <a:xfrm>
            <a:off x="9855323" y="3318588"/>
            <a:ext cx="1721067" cy="1443545"/>
          </a:xfrm>
          <a:prstGeom prst="rect">
            <a:avLst/>
          </a:prstGeom>
        </p:spPr>
      </p:pic>
      <p:sp>
        <p:nvSpPr>
          <p:cNvPr id="4" name="Pentagon 11">
            <a:extLst>
              <a:ext uri="{FF2B5EF4-FFF2-40B4-BE49-F238E27FC236}">
                <a16:creationId xmlns:a16="http://schemas.microsoft.com/office/drawing/2014/main" id="{95BD6651-853D-A7C6-62DB-16915504ECB9}"/>
              </a:ext>
            </a:extLst>
          </p:cNvPr>
          <p:cNvSpPr/>
          <p:nvPr/>
        </p:nvSpPr>
        <p:spPr>
          <a:xfrm>
            <a:off x="0" y="1668669"/>
            <a:ext cx="4321307" cy="642134"/>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UTM Avo" panose="02040603050506020204" pitchFamily="18"/>
                <a:cs typeface="Arial" pitchFamily="34" charset="0"/>
              </a:rPr>
              <a:t>1. </a:t>
            </a:r>
            <a:r>
              <a:rPr lang="en-US" sz="2800" b="1" dirty="0" err="1">
                <a:solidFill>
                  <a:schemeClr val="bg1"/>
                </a:solidFill>
                <a:latin typeface="UTM Avo" panose="02040603050506020204" pitchFamily="18"/>
                <a:cs typeface="Arial" pitchFamily="34" charset="0"/>
              </a:rPr>
              <a:t>Đọc</a:t>
            </a:r>
            <a:r>
              <a:rPr lang="en-US" sz="2800" b="1" dirty="0">
                <a:solidFill>
                  <a:schemeClr val="bg1"/>
                </a:solidFill>
                <a:latin typeface="UTM Avo" panose="02040603050506020204" pitchFamily="18"/>
                <a:cs typeface="Arial" pitchFamily="34" charset="0"/>
              </a:rPr>
              <a:t> </a:t>
            </a:r>
            <a:r>
              <a:rPr lang="en-US" sz="2800" b="1" dirty="0" err="1">
                <a:solidFill>
                  <a:schemeClr val="bg1"/>
                </a:solidFill>
                <a:latin typeface="UTM Avo" panose="02040603050506020204" pitchFamily="18"/>
                <a:cs typeface="Arial" pitchFamily="34" charset="0"/>
              </a:rPr>
              <a:t>thành</a:t>
            </a:r>
            <a:r>
              <a:rPr lang="en-US" sz="2800" b="1" dirty="0">
                <a:solidFill>
                  <a:schemeClr val="bg1"/>
                </a:solidFill>
                <a:latin typeface="UTM Avo" panose="02040603050506020204" pitchFamily="18"/>
                <a:cs typeface="Arial" pitchFamily="34" charset="0"/>
              </a:rPr>
              <a:t> </a:t>
            </a:r>
            <a:r>
              <a:rPr lang="en-US" sz="2800" b="1" dirty="0" err="1">
                <a:solidFill>
                  <a:schemeClr val="bg1"/>
                </a:solidFill>
                <a:latin typeface="UTM Avo" panose="02040603050506020204" pitchFamily="18"/>
                <a:cs typeface="Arial" pitchFamily="34" charset="0"/>
              </a:rPr>
              <a:t>tiếng</a:t>
            </a:r>
            <a:endParaRPr lang="en-US" sz="2800" b="1" dirty="0">
              <a:solidFill>
                <a:schemeClr val="bg1"/>
              </a:solidFill>
              <a:latin typeface="UTM Avo" panose="02040603050506020204" pitchFamily="18"/>
              <a:cs typeface="Arial" pitchFamily="34" charset="0"/>
            </a:endParaRPr>
          </a:p>
        </p:txBody>
      </p:sp>
    </p:spTree>
    <p:extLst>
      <p:ext uri="{BB962C8B-B14F-4D97-AF65-F5344CB8AC3E}">
        <p14:creationId xmlns:p14="http://schemas.microsoft.com/office/powerpoint/2010/main" val="2513094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fade">
                                      <p:cBhvr>
                                        <p:cTn id="45" dur="500"/>
                                        <p:tgtEl>
                                          <p:spTgt spid="4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wipe(down)">
                                      <p:cBhvr>
                                        <p:cTn id="50" dur="500"/>
                                        <p:tgtEl>
                                          <p:spTgt spid="3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down)">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down)">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wipe(down)">
                                      <p:cBhvr>
                                        <p:cTn id="65" dur="500"/>
                                        <p:tgtEl>
                                          <p:spTgt spid="3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wipe(down)">
                                      <p:cBhvr>
                                        <p:cTn id="70" dur="500"/>
                                        <p:tgtEl>
                                          <p:spTgt spid="35"/>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wipe(down)">
                                      <p:cBhvr>
                                        <p:cTn id="7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2"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823</TotalTime>
  <Words>1435</Words>
  <Application>Microsoft Office PowerPoint</Application>
  <PresentationFormat>Widescreen</PresentationFormat>
  <Paragraphs>135</Paragraphs>
  <Slides>35</Slides>
  <Notes>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35</vt:i4>
      </vt:variant>
    </vt:vector>
  </HeadingPairs>
  <TitlesOfParts>
    <vt:vector size="42" baseType="lpstr">
      <vt:lpstr>UTM Avo</vt:lpstr>
      <vt:lpstr>Calibri</vt:lpstr>
      <vt:lpstr>Arial</vt:lpstr>
      <vt:lpstr>Calibri Light</vt:lpstr>
      <vt:lpstr>Office Theme</vt:lpstr>
      <vt:lpstr>2_Office Theme</vt:lpstr>
      <vt:lpstr>1_Office Theme</vt:lpstr>
      <vt:lpstr>Tuần 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OnePercent</dc:creator>
  <cp:lastModifiedBy>Monkey</cp:lastModifiedBy>
  <cp:revision>27</cp:revision>
  <dcterms:created xsi:type="dcterms:W3CDTF">2023-10-19T01:39:18Z</dcterms:created>
  <dcterms:modified xsi:type="dcterms:W3CDTF">2025-01-06T03:52:22Z</dcterms:modified>
</cp:coreProperties>
</file>