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0" r:id="rId2"/>
    <p:sldId id="288" r:id="rId3"/>
    <p:sldId id="263" r:id="rId4"/>
    <p:sldId id="264" r:id="rId5"/>
    <p:sldId id="265" r:id="rId6"/>
    <p:sldId id="266" r:id="rId7"/>
    <p:sldId id="282" r:id="rId8"/>
    <p:sldId id="259" r:id="rId9"/>
    <p:sldId id="404" r:id="rId10"/>
    <p:sldId id="413" r:id="rId11"/>
    <p:sldId id="403" r:id="rId12"/>
    <p:sldId id="407" r:id="rId13"/>
    <p:sldId id="3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2307C-AE4A-416E-8547-7A78CDBBEF4C}"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91B1A-D7E8-402B-81BB-04E695452B1B}" type="slidenum">
              <a:rPr lang="en-US" smtClean="0"/>
              <a:t>‹#›</a:t>
            </a:fld>
            <a:endParaRPr lang="en-US"/>
          </a:p>
        </p:txBody>
      </p:sp>
    </p:spTree>
    <p:extLst>
      <p:ext uri="{BB962C8B-B14F-4D97-AF65-F5344CB8AC3E}">
        <p14:creationId xmlns:p14="http://schemas.microsoft.com/office/powerpoint/2010/main" val="16199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0FAA64D-0739-FE49-7CE0-E38E123371E4}"/>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B5D15C66-90FE-51A7-39B3-7093F9C702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F164E-D685-493E-AF07-0CE742DE1FDD}" type="slidenum">
              <a:rPr lang="zh-CN" altLang="en-US" smtClean="0">
                <a:solidFill>
                  <a:prstClr val="black"/>
                </a:solidFill>
                <a:latin typeface="Calibri"/>
              </a:rPr>
              <a:pPr>
                <a:defRPr/>
              </a:pPr>
              <a:t>2</a:t>
            </a:fld>
            <a:endParaRPr lang="zh-CN" alt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AC930-3D5B-4738-B4E3-5EE8F666C193}" type="slidenum">
              <a:rPr lang="en-US" smtClean="0"/>
              <a:t>3</a:t>
            </a:fld>
            <a:endParaRPr lang="en-US"/>
          </a:p>
        </p:txBody>
      </p:sp>
    </p:spTree>
    <p:extLst>
      <p:ext uri="{BB962C8B-B14F-4D97-AF65-F5344CB8AC3E}">
        <p14:creationId xmlns:p14="http://schemas.microsoft.com/office/powerpoint/2010/main" val="247827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AC930-3D5B-4738-B4E3-5EE8F666C193}" type="slidenum">
              <a:rPr lang="en-US" smtClean="0"/>
              <a:t>4</a:t>
            </a:fld>
            <a:endParaRPr lang="en-US"/>
          </a:p>
        </p:txBody>
      </p:sp>
    </p:spTree>
    <p:extLst>
      <p:ext uri="{BB962C8B-B14F-4D97-AF65-F5344CB8AC3E}">
        <p14:creationId xmlns:p14="http://schemas.microsoft.com/office/powerpoint/2010/main" val="48245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AC930-3D5B-4738-B4E3-5EE8F666C193}" type="slidenum">
              <a:rPr lang="en-US" smtClean="0"/>
              <a:t>7</a:t>
            </a:fld>
            <a:endParaRPr lang="en-US"/>
          </a:p>
        </p:txBody>
      </p:sp>
    </p:spTree>
    <p:extLst>
      <p:ext uri="{BB962C8B-B14F-4D97-AF65-F5344CB8AC3E}">
        <p14:creationId xmlns:p14="http://schemas.microsoft.com/office/powerpoint/2010/main" val="204396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B926-B609-BC08-AD42-D10D7854E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83D599-E649-E53E-7C13-4B7B30EFF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BC9F06-B24E-9EB1-2F0D-E5FD89A4DAB0}"/>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5" name="Footer Placeholder 4">
            <a:extLst>
              <a:ext uri="{FF2B5EF4-FFF2-40B4-BE49-F238E27FC236}">
                <a16:creationId xmlns:a16="http://schemas.microsoft.com/office/drawing/2014/main" id="{01CA4FA0-AD17-4D3C-E31C-20D7A7769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40522-57D3-7D92-EB78-3A0FDCF1322F}"/>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18281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BB49-3B64-0D7A-2728-FAFD810893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81F73-ED1E-37F7-DD97-163668D665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CF0FC-567E-79BE-3A9F-C7CE1AE312F5}"/>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5" name="Footer Placeholder 4">
            <a:extLst>
              <a:ext uri="{FF2B5EF4-FFF2-40B4-BE49-F238E27FC236}">
                <a16:creationId xmlns:a16="http://schemas.microsoft.com/office/drawing/2014/main" id="{AB1E720A-3CDA-3513-01D4-1E2BDD422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CD69B-DFBA-0FCB-6876-61F9CAFC9D0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71187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08CB01-5AEC-E5DB-7F0B-757D73980D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989BB-FA7F-2EAE-DEF9-48A94BD0C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43589-34C3-290A-48B2-C67A2C4E2C49}"/>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5" name="Footer Placeholder 4">
            <a:extLst>
              <a:ext uri="{FF2B5EF4-FFF2-40B4-BE49-F238E27FC236}">
                <a16:creationId xmlns:a16="http://schemas.microsoft.com/office/drawing/2014/main" id="{A18E76E5-7168-4D41-A61A-B4F1BD3B4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5BEAA-176E-5F28-6DE0-09BED3FB449D}"/>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22729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08F2-EE01-E5FC-7BBA-0BC4B0E8B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AB58C-81DE-635B-0193-524C6B2718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5DAF3-CD3A-C466-8DD7-18C9360B98B4}"/>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5" name="Footer Placeholder 4">
            <a:extLst>
              <a:ext uri="{FF2B5EF4-FFF2-40B4-BE49-F238E27FC236}">
                <a16:creationId xmlns:a16="http://schemas.microsoft.com/office/drawing/2014/main" id="{2A8BAED5-D57A-F0D1-4B35-32B0753D2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D56CF-5998-AF5D-BFE4-E05954437E85}"/>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41835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AC9C-1219-FE89-AB5D-325081A126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0B1D10-23CE-FA1A-DF28-216AD2BFF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00399E-6987-8365-9A85-D3C0667C69CA}"/>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5" name="Footer Placeholder 4">
            <a:extLst>
              <a:ext uri="{FF2B5EF4-FFF2-40B4-BE49-F238E27FC236}">
                <a16:creationId xmlns:a16="http://schemas.microsoft.com/office/drawing/2014/main" id="{67D817D7-C353-CC74-5C43-403840013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C15E8-481C-B5FA-A2FC-5B3BAB01622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4061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8E65-9EBA-641A-E63A-1B79A3C0BA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4C932-BDB4-CECA-43C3-48D9B1BC65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C95A3-C7DD-46C2-3992-D0F85B2E6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36FD9-827C-BE88-0A80-DE529A24C89B}"/>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6" name="Footer Placeholder 5">
            <a:extLst>
              <a:ext uri="{FF2B5EF4-FFF2-40B4-BE49-F238E27FC236}">
                <a16:creationId xmlns:a16="http://schemas.microsoft.com/office/drawing/2014/main" id="{D4027D2D-22C2-FBE8-7088-E2D5368EA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01863-C80A-DBB3-1E66-08382CA607B0}"/>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954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7EF9-0777-9116-ABB7-F2345F0B9C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F633F-0ADB-AD01-8D37-25508119C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8CE874-9B24-11A2-1B3D-A6195A0CD0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3C36E9-396C-BDB6-ECCF-16DD686E6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7DE21-E464-91C8-697C-B9B44B804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19FB10-6BA4-F934-DB2C-B65740EA6C5F}"/>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8" name="Footer Placeholder 7">
            <a:extLst>
              <a:ext uri="{FF2B5EF4-FFF2-40B4-BE49-F238E27FC236}">
                <a16:creationId xmlns:a16="http://schemas.microsoft.com/office/drawing/2014/main" id="{FE468E0A-265C-4096-794A-52A737BC57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E80039-AF07-15F8-FEB6-51CAA3B3C54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05124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FCAE-10CC-5BFA-7395-37EDDB01C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61DF0D-332B-7D13-72C3-E6D1948C680A}"/>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4" name="Footer Placeholder 3">
            <a:extLst>
              <a:ext uri="{FF2B5EF4-FFF2-40B4-BE49-F238E27FC236}">
                <a16:creationId xmlns:a16="http://schemas.microsoft.com/office/drawing/2014/main" id="{9A5A4E92-5894-B2C0-470E-DF1C4F9C1F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5469B-6A15-FC37-B16D-8D437045F407}"/>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6183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C684B-18E5-360B-E806-B0FB538C4747}"/>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3" name="Footer Placeholder 2">
            <a:extLst>
              <a:ext uri="{FF2B5EF4-FFF2-40B4-BE49-F238E27FC236}">
                <a16:creationId xmlns:a16="http://schemas.microsoft.com/office/drawing/2014/main" id="{F4513D1A-80B4-9ABF-5C7E-DE4478E1D4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3037EB-3819-14EF-C381-0E5B3143C50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05082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9BE0-7E4A-2C09-0D63-D0AC0854A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B5080F-C767-9763-259F-A0DAF56E7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62612-7506-C4D0-116A-D0B67746F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BE476-A81A-DFC9-925D-868B614A45C0}"/>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6" name="Footer Placeholder 5">
            <a:extLst>
              <a:ext uri="{FF2B5EF4-FFF2-40B4-BE49-F238E27FC236}">
                <a16:creationId xmlns:a16="http://schemas.microsoft.com/office/drawing/2014/main" id="{9EFE2035-6687-660B-C1B3-5F6AD87FF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A42C3-2181-1BF7-3A69-5A63062ED5BB}"/>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6239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3F52-C637-4F75-5C03-F54CD4382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5D6B7C-9D69-8312-EBA5-EFB9AFE05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5B3B9-0B84-C8B3-410B-CF42B6323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27AD4-9CB4-8481-341D-55A29BEE32D5}"/>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6" name="Footer Placeholder 5">
            <a:extLst>
              <a:ext uri="{FF2B5EF4-FFF2-40B4-BE49-F238E27FC236}">
                <a16:creationId xmlns:a16="http://schemas.microsoft.com/office/drawing/2014/main" id="{A63B661E-D18D-EEB6-0D1E-4C9C0C82A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D45E13-6BA5-799D-0E08-584E12F9A12A}"/>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14142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t="-5000" r="-8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4F7BD3-9381-4689-9489-054852034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0BA73-E67F-33B2-C6EC-AA4C63E56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3A86-9CB0-7121-5583-9CF8C55F6C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B21EC-8800-41AE-B83F-B3D5639AF88A}" type="datetimeFigureOut">
              <a:rPr lang="en-US" smtClean="0"/>
              <a:t>9/3/2023</a:t>
            </a:fld>
            <a:endParaRPr lang="en-US"/>
          </a:p>
        </p:txBody>
      </p:sp>
      <p:sp>
        <p:nvSpPr>
          <p:cNvPr id="5" name="Footer Placeholder 4">
            <a:extLst>
              <a:ext uri="{FF2B5EF4-FFF2-40B4-BE49-F238E27FC236}">
                <a16:creationId xmlns:a16="http://schemas.microsoft.com/office/drawing/2014/main" id="{335BC8B5-2C4E-3DAF-C940-E164AB422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15FC1C-F428-2FCD-810A-B7664B0DB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55CD9-CDA4-4AE7-B593-4219C89BE74A}" type="slidenum">
              <a:rPr lang="en-US" smtClean="0"/>
              <a:t>‹#›</a:t>
            </a:fld>
            <a:endParaRPr lang="en-US"/>
          </a:p>
        </p:txBody>
      </p:sp>
    </p:spTree>
    <p:extLst>
      <p:ext uri="{BB962C8B-B14F-4D97-AF65-F5344CB8AC3E}">
        <p14:creationId xmlns:p14="http://schemas.microsoft.com/office/powerpoint/2010/main" val="69922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wmf"/><Relationship Id="rId3" Type="http://schemas.openxmlformats.org/officeDocument/2006/relationships/audio" Target="../media/audio1.wav"/><Relationship Id="rId7" Type="http://schemas.openxmlformats.org/officeDocument/2006/relationships/image" Target="../media/image4.gif"/><Relationship Id="rId12" Type="http://schemas.openxmlformats.org/officeDocument/2006/relationships/image" Target="../media/image9.gif"/><Relationship Id="rId17" Type="http://schemas.openxmlformats.org/officeDocument/2006/relationships/image" Target="../media/image14.gif"/><Relationship Id="rId2" Type="http://schemas.openxmlformats.org/officeDocument/2006/relationships/notesSlide" Target="../notesSlides/notesSlide1.xml"/><Relationship Id="rId16"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3.gif"/><Relationship Id="rId11" Type="http://schemas.openxmlformats.org/officeDocument/2006/relationships/image" Target="../media/image8.gif"/><Relationship Id="rId5" Type="http://schemas.openxmlformats.org/officeDocument/2006/relationships/image" Target="../media/image2.gif"/><Relationship Id="rId15" Type="http://schemas.openxmlformats.org/officeDocument/2006/relationships/image" Target="../media/image12.gif"/><Relationship Id="rId10" Type="http://schemas.openxmlformats.org/officeDocument/2006/relationships/image" Target="../media/image7.gif"/><Relationship Id="rId4" Type="http://schemas.openxmlformats.org/officeDocument/2006/relationships/hyperlink" Target="http://www.taochu.com/" TargetMode="External"/><Relationship Id="rId9" Type="http://schemas.openxmlformats.org/officeDocument/2006/relationships/image" Target="../media/image6.gif"/><Relationship Id="rId14" Type="http://schemas.openxmlformats.org/officeDocument/2006/relationships/image" Target="../media/image1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5.png"/><Relationship Id="rId3" Type="http://schemas.openxmlformats.org/officeDocument/2006/relationships/image" Target="../media/image19.jpeg"/><Relationship Id="rId7" Type="http://schemas.openxmlformats.org/officeDocument/2006/relationships/image" Target="../media/image22.png"/><Relationship Id="rId12" Type="http://schemas.microsoft.com/office/2007/relationships/hdphoto" Target="../media/hdphoto5.wdp"/><Relationship Id="rId2" Type="http://schemas.openxmlformats.org/officeDocument/2006/relationships/notesSlide" Target="../notesSlides/notesSlide3.xml"/><Relationship Id="rId16" Type="http://schemas.openxmlformats.org/officeDocument/2006/relationships/image" Target="../media/image27.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slide" Target="slide6.xml"/><Relationship Id="rId10" Type="http://schemas.microsoft.com/office/2007/relationships/hdphoto" Target="../media/hdphoto4.wdp"/><Relationship Id="rId4" Type="http://schemas.openxmlformats.org/officeDocument/2006/relationships/image" Target="../media/image20.png"/><Relationship Id="rId9" Type="http://schemas.openxmlformats.org/officeDocument/2006/relationships/image" Target="../media/image23.pn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4.png"/><Relationship Id="rId1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6.png"/><Relationship Id="rId2" Type="http://schemas.openxmlformats.org/officeDocument/2006/relationships/audio" Target="../media/media1.mp3"/><Relationship Id="rId16" Type="http://schemas.openxmlformats.org/officeDocument/2006/relationships/image" Target="../media/image26.png"/><Relationship Id="rId1" Type="http://schemas.microsoft.com/office/2007/relationships/media" Target="../media/media1.mp3"/><Relationship Id="rId6" Type="http://schemas.microsoft.com/office/2007/relationships/hdphoto" Target="../media/hdphoto6.wdp"/><Relationship Id="rId11" Type="http://schemas.openxmlformats.org/officeDocument/2006/relationships/image" Target="../media/image33.png"/><Relationship Id="rId5" Type="http://schemas.openxmlformats.org/officeDocument/2006/relationships/image" Target="../media/image28.jpeg"/><Relationship Id="rId15" Type="http://schemas.openxmlformats.org/officeDocument/2006/relationships/image" Target="../media/image35.png"/><Relationship Id="rId10" Type="http://schemas.openxmlformats.org/officeDocument/2006/relationships/image" Target="../media/image32.png"/><Relationship Id="rId4" Type="http://schemas.openxmlformats.org/officeDocument/2006/relationships/notesSlide" Target="../notesSlides/notesSlide4.xml"/><Relationship Id="rId9" Type="http://schemas.openxmlformats.org/officeDocument/2006/relationships/image" Target="../media/image31.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4.png"/><Relationship Id="rId1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31.png"/><Relationship Id="rId12" Type="http://schemas.openxmlformats.org/officeDocument/2006/relationships/image" Target="../media/image25.png"/><Relationship Id="rId17" Type="http://schemas.openxmlformats.org/officeDocument/2006/relationships/image" Target="../media/image40.png"/><Relationship Id="rId2" Type="http://schemas.openxmlformats.org/officeDocument/2006/relationships/audio" Target="../media/media2.mp3"/><Relationship Id="rId16" Type="http://schemas.openxmlformats.org/officeDocument/2006/relationships/image" Target="../media/image39.png"/><Relationship Id="rId1" Type="http://schemas.microsoft.com/office/2007/relationships/media" Target="../media/media2.mp3"/><Relationship Id="rId6" Type="http://schemas.openxmlformats.org/officeDocument/2006/relationships/image" Target="../media/image30.gif"/><Relationship Id="rId11" Type="http://schemas.microsoft.com/office/2007/relationships/hdphoto" Target="../media/hdphoto7.wdp"/><Relationship Id="rId5" Type="http://schemas.openxmlformats.org/officeDocument/2006/relationships/image" Target="../media/image29.png"/><Relationship Id="rId1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image" Target="../media/image19.jpeg"/><Relationship Id="rId9" Type="http://schemas.microsoft.com/office/2007/relationships/hdphoto" Target="../media/hdphoto8.wdp"/><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4.png"/><Relationship Id="rId18" Type="http://schemas.microsoft.com/office/2007/relationships/hdphoto" Target="../media/hdphoto10.wdp"/><Relationship Id="rId3" Type="http://schemas.openxmlformats.org/officeDocument/2006/relationships/slideLayout" Target="../slideLayouts/slideLayout1.xml"/><Relationship Id="rId7" Type="http://schemas.openxmlformats.org/officeDocument/2006/relationships/image" Target="../media/image31.png"/><Relationship Id="rId12" Type="http://schemas.openxmlformats.org/officeDocument/2006/relationships/image" Target="../media/image25.png"/><Relationship Id="rId17" Type="http://schemas.openxmlformats.org/officeDocument/2006/relationships/image" Target="../media/image43.png"/><Relationship Id="rId2" Type="http://schemas.openxmlformats.org/officeDocument/2006/relationships/audio" Target="../media/media1.mp3"/><Relationship Id="rId16" Type="http://schemas.openxmlformats.org/officeDocument/2006/relationships/image" Target="../media/image40.png"/><Relationship Id="rId1" Type="http://schemas.microsoft.com/office/2007/relationships/media" Target="../media/media1.mp3"/><Relationship Id="rId6" Type="http://schemas.openxmlformats.org/officeDocument/2006/relationships/image" Target="../media/image30.gif"/><Relationship Id="rId11" Type="http://schemas.microsoft.com/office/2007/relationships/hdphoto" Target="../media/hdphoto7.wdp"/><Relationship Id="rId5" Type="http://schemas.openxmlformats.org/officeDocument/2006/relationships/image" Target="../media/image29.png"/><Relationship Id="rId15" Type="http://schemas.openxmlformats.org/officeDocument/2006/relationships/image" Target="../media/image36.png"/><Relationship Id="rId10" Type="http://schemas.openxmlformats.org/officeDocument/2006/relationships/image" Target="../media/image33.png"/><Relationship Id="rId19" Type="http://schemas.openxmlformats.org/officeDocument/2006/relationships/image" Target="../media/image37.png"/><Relationship Id="rId4" Type="http://schemas.openxmlformats.org/officeDocument/2006/relationships/image" Target="../media/image41.jpeg"/><Relationship Id="rId9" Type="http://schemas.microsoft.com/office/2007/relationships/hdphoto" Target="../media/hdphoto9.wdp"/><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3.png"/><Relationship Id="rId18" Type="http://schemas.microsoft.com/office/2007/relationships/hdphoto" Target="../media/hdphoto12.wdp"/><Relationship Id="rId3" Type="http://schemas.openxmlformats.org/officeDocument/2006/relationships/image" Target="../media/image19.jpeg"/><Relationship Id="rId7" Type="http://schemas.microsoft.com/office/2007/relationships/hdphoto" Target="../media/hdphoto11.wdp"/><Relationship Id="rId12" Type="http://schemas.openxmlformats.org/officeDocument/2006/relationships/image" Target="../media/image25.png"/><Relationship Id="rId17" Type="http://schemas.openxmlformats.org/officeDocument/2006/relationships/image" Target="../media/image45.png"/><Relationship Id="rId2" Type="http://schemas.openxmlformats.org/officeDocument/2006/relationships/notesSlide" Target="../notesSlides/notesSlide5.xml"/><Relationship Id="rId16" Type="http://schemas.microsoft.com/office/2007/relationships/hdphoto" Target="../media/hdphoto3.wdp"/><Relationship Id="rId20" Type="http://schemas.microsoft.com/office/2007/relationships/hdphoto" Target="../media/hdphoto13.wdp"/><Relationship Id="rId1" Type="http://schemas.openxmlformats.org/officeDocument/2006/relationships/slideLayout" Target="../slideLayouts/slideLayout1.xml"/><Relationship Id="rId6" Type="http://schemas.openxmlformats.org/officeDocument/2006/relationships/image" Target="../media/image44.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22.png"/><Relationship Id="rId10" Type="http://schemas.openxmlformats.org/officeDocument/2006/relationships/image" Target="../media/image24.png"/><Relationship Id="rId19" Type="http://schemas.openxmlformats.org/officeDocument/2006/relationships/image" Target="../media/image46.png"/><Relationship Id="rId4" Type="http://schemas.openxmlformats.org/officeDocument/2006/relationships/image" Target="../media/image21.png"/><Relationship Id="rId9" Type="http://schemas.microsoft.com/office/2007/relationships/hdphoto" Target="../media/hdphoto4.wdp"/><Relationship Id="rId14" Type="http://schemas.microsoft.com/office/2007/relationships/hdphoto" Target="../media/hdphoto10.wdp"/></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c">
            <a:hlinkClick r:id="rId4"/>
            <a:extLst>
              <a:ext uri="{FF2B5EF4-FFF2-40B4-BE49-F238E27FC236}">
                <a16:creationId xmlns:a16="http://schemas.microsoft.com/office/drawing/2014/main" id="{A93F55E6-2832-3AF5-A07A-7C0D092A01C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50976" y="828675"/>
            <a:ext cx="1089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h">
            <a:hlinkClick r:id="rId4"/>
            <a:extLst>
              <a:ext uri="{FF2B5EF4-FFF2-40B4-BE49-F238E27FC236}">
                <a16:creationId xmlns:a16="http://schemas.microsoft.com/office/drawing/2014/main" id="{C385ECA1-B442-D9E6-466C-4717CC12246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33614" y="533400"/>
            <a:ext cx="1260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m">
            <a:hlinkClick r:id="rId4"/>
            <a:extLst>
              <a:ext uri="{FF2B5EF4-FFF2-40B4-BE49-F238E27FC236}">
                <a16:creationId xmlns:a16="http://schemas.microsoft.com/office/drawing/2014/main" id="{13F62661-524F-D5E8-950D-1004D373C1D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29251" y="77789"/>
            <a:ext cx="98266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a">
            <a:hlinkClick r:id="rId4"/>
            <a:extLst>
              <a:ext uri="{FF2B5EF4-FFF2-40B4-BE49-F238E27FC236}">
                <a16:creationId xmlns:a16="http://schemas.microsoft.com/office/drawing/2014/main" id="{1C94F39D-5C99-31DF-B812-B35A774182B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293688"/>
            <a:ext cx="11858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o">
            <a:hlinkClick r:id="rId4"/>
            <a:extLst>
              <a:ext uri="{FF2B5EF4-FFF2-40B4-BE49-F238E27FC236}">
                <a16:creationId xmlns:a16="http://schemas.microsoft.com/office/drawing/2014/main" id="{1F77E7E8-0DCC-6299-7854-4ADAC2FE60B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019550" y="31750"/>
            <a:ext cx="12001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u">
            <a:hlinkClick r:id="rId4"/>
            <a:extLst>
              <a:ext uri="{FF2B5EF4-FFF2-40B4-BE49-F238E27FC236}">
                <a16:creationId xmlns:a16="http://schemas.microsoft.com/office/drawing/2014/main" id="{5693EF92-5D40-56C4-2984-822DF39B39C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210300" y="368301"/>
            <a:ext cx="1104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n">
            <a:hlinkClick r:id="rId4"/>
            <a:extLst>
              <a:ext uri="{FF2B5EF4-FFF2-40B4-BE49-F238E27FC236}">
                <a16:creationId xmlns:a16="http://schemas.microsoft.com/office/drawing/2014/main" id="{7DD3C353-4082-8E43-7693-2D8E5AB256F4}"/>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043739" y="571500"/>
            <a:ext cx="11398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g">
            <a:hlinkClick r:id="rId4"/>
            <a:extLst>
              <a:ext uri="{FF2B5EF4-FFF2-40B4-BE49-F238E27FC236}">
                <a16:creationId xmlns:a16="http://schemas.microsoft.com/office/drawing/2014/main" id="{C79EF6AB-8932-6A1D-A1A7-F0FB73630DE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913689" y="828676"/>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FIREWRK8">
            <a:extLst>
              <a:ext uri="{FF2B5EF4-FFF2-40B4-BE49-F238E27FC236}">
                <a16:creationId xmlns:a16="http://schemas.microsoft.com/office/drawing/2014/main" id="{D666599F-B87B-67E5-C1C4-7643A46776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57801" y="51054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FIREWRK8">
            <a:extLst>
              <a:ext uri="{FF2B5EF4-FFF2-40B4-BE49-F238E27FC236}">
                <a16:creationId xmlns:a16="http://schemas.microsoft.com/office/drawing/2014/main" id="{B3514747-8941-D719-D968-90C1093C71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7601" y="49530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FIREWRK8">
            <a:extLst>
              <a:ext uri="{FF2B5EF4-FFF2-40B4-BE49-F238E27FC236}">
                <a16:creationId xmlns:a16="http://schemas.microsoft.com/office/drawing/2014/main" id="{22528C45-BC3E-50CB-F137-67BD2A387F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63967" y="723024"/>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FIREWRK6">
            <a:extLst>
              <a:ext uri="{FF2B5EF4-FFF2-40B4-BE49-F238E27FC236}">
                <a16:creationId xmlns:a16="http://schemas.microsoft.com/office/drawing/2014/main" id="{CC2682B2-48CE-5B30-3437-E3CEC213AB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5846764"/>
            <a:ext cx="1016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FIREWRK8">
            <a:extLst>
              <a:ext uri="{FF2B5EF4-FFF2-40B4-BE49-F238E27FC236}">
                <a16:creationId xmlns:a16="http://schemas.microsoft.com/office/drawing/2014/main" id="{AFDE6982-D906-D1E3-C50A-9D76FBAE71C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8401" y="53340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FIREWRK6">
            <a:extLst>
              <a:ext uri="{FF2B5EF4-FFF2-40B4-BE49-F238E27FC236}">
                <a16:creationId xmlns:a16="http://schemas.microsoft.com/office/drawing/2014/main" id="{D2FF3599-1CDB-794E-CC56-BB17827EB7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1017" y="3464687"/>
            <a:ext cx="1016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FIREWRK6">
            <a:extLst>
              <a:ext uri="{FF2B5EF4-FFF2-40B4-BE49-F238E27FC236}">
                <a16:creationId xmlns:a16="http://schemas.microsoft.com/office/drawing/2014/main" id="{77B2A741-17A6-EFB0-D3C3-323741F47D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793" y="1981201"/>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Rectangle 20">
            <a:extLst>
              <a:ext uri="{FF2B5EF4-FFF2-40B4-BE49-F238E27FC236}">
                <a16:creationId xmlns:a16="http://schemas.microsoft.com/office/drawing/2014/main" id="{7B743884-C37D-430C-FDD9-8C72135D63C7}"/>
              </a:ext>
            </a:extLst>
          </p:cNvPr>
          <p:cNvSpPr>
            <a:spLocks noChangeArrowheads="1"/>
          </p:cNvSpPr>
          <p:nvPr/>
        </p:nvSpPr>
        <p:spPr bwMode="auto">
          <a:xfrm rot="827097">
            <a:off x="3321412" y="-528186"/>
            <a:ext cx="6746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600">
                <a:solidFill>
                  <a:srgbClr val="FF6600"/>
                </a:solidFill>
                <a:latin typeface="VNI-Korin" pitchFamily="2" charset="0"/>
              </a:rPr>
              <a:t>-</a:t>
            </a:r>
          </a:p>
        </p:txBody>
      </p:sp>
      <p:sp>
        <p:nvSpPr>
          <p:cNvPr id="21522" name="Rectangle 21">
            <a:extLst>
              <a:ext uri="{FF2B5EF4-FFF2-40B4-BE49-F238E27FC236}">
                <a16:creationId xmlns:a16="http://schemas.microsoft.com/office/drawing/2014/main" id="{04308EA5-A173-E968-C600-2665EAB1EF7C}"/>
              </a:ext>
            </a:extLst>
          </p:cNvPr>
          <p:cNvSpPr>
            <a:spLocks noChangeArrowheads="1"/>
          </p:cNvSpPr>
          <p:nvPr/>
        </p:nvSpPr>
        <p:spPr bwMode="auto">
          <a:xfrm rot="827097">
            <a:off x="6565900" y="-409575"/>
            <a:ext cx="6746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600">
                <a:solidFill>
                  <a:srgbClr val="FF6600"/>
                </a:solidFill>
                <a:latin typeface="VNI-Korin" pitchFamily="2" charset="0"/>
              </a:rPr>
              <a:t>-</a:t>
            </a:r>
          </a:p>
        </p:txBody>
      </p:sp>
      <p:sp>
        <p:nvSpPr>
          <p:cNvPr id="21523" name="Rectangle 22">
            <a:extLst>
              <a:ext uri="{FF2B5EF4-FFF2-40B4-BE49-F238E27FC236}">
                <a16:creationId xmlns:a16="http://schemas.microsoft.com/office/drawing/2014/main" id="{638842D3-D13A-CCF0-790D-E7316D40CFCD}"/>
              </a:ext>
            </a:extLst>
          </p:cNvPr>
          <p:cNvSpPr>
            <a:spLocks noChangeArrowheads="1"/>
          </p:cNvSpPr>
          <p:nvPr/>
        </p:nvSpPr>
        <p:spPr bwMode="auto">
          <a:xfrm rot="827097">
            <a:off x="6699250" y="161925"/>
            <a:ext cx="6746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a:solidFill>
                  <a:srgbClr val="3333CC"/>
                </a:solidFill>
                <a:latin typeface="VNI-Korin" pitchFamily="2" charset="0"/>
              </a:rPr>
              <a:t>?</a:t>
            </a:r>
          </a:p>
        </p:txBody>
      </p:sp>
      <p:pic>
        <p:nvPicPr>
          <p:cNvPr id="21524" name="Picture 23" descr="FIREWRK8">
            <a:extLst>
              <a:ext uri="{FF2B5EF4-FFF2-40B4-BE49-F238E27FC236}">
                <a16:creationId xmlns:a16="http://schemas.microsoft.com/office/drawing/2014/main" id="{2D6DEE7A-9D8A-CA13-7A26-B7259B22B5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1" y="27432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4" descr="FIREWRK6">
            <a:extLst>
              <a:ext uri="{FF2B5EF4-FFF2-40B4-BE49-F238E27FC236}">
                <a16:creationId xmlns:a16="http://schemas.microsoft.com/office/drawing/2014/main" id="{FF705265-4E5F-D96A-EEDF-E3C3A39B84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51990" y="1981201"/>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6" descr="FIREWRK8">
            <a:extLst>
              <a:ext uri="{FF2B5EF4-FFF2-40B4-BE49-F238E27FC236}">
                <a16:creationId xmlns:a16="http://schemas.microsoft.com/office/drawing/2014/main" id="{88D493D5-90BC-34A3-6B6D-879D9E7108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3888" y="3657601"/>
            <a:ext cx="115411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7" descr="FIREWRK6">
            <a:extLst>
              <a:ext uri="{FF2B5EF4-FFF2-40B4-BE49-F238E27FC236}">
                <a16:creationId xmlns:a16="http://schemas.microsoft.com/office/drawing/2014/main" id="{2726833A-1363-6A29-16D5-9CA04CE9B0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20200" y="1828800"/>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28" descr="Entertainment-02-june">
            <a:extLst>
              <a:ext uri="{FF2B5EF4-FFF2-40B4-BE49-F238E27FC236}">
                <a16:creationId xmlns:a16="http://schemas.microsoft.com/office/drawing/2014/main" id="{105340BE-BFE2-401E-7E1E-6DDF56C61E00}"/>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9001126" y="4929189"/>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20F058E-7159-8910-09CE-60C2CE5B0596}"/>
              </a:ext>
            </a:extLst>
          </p:cNvPr>
          <p:cNvSpPr/>
          <p:nvPr/>
        </p:nvSpPr>
        <p:spPr>
          <a:xfrm>
            <a:off x="1409017" y="2098299"/>
            <a:ext cx="8191144" cy="2123658"/>
          </a:xfrm>
          <a:prstGeom prst="rect">
            <a:avLst/>
          </a:prstGeom>
          <a:noFill/>
        </p:spPr>
        <p:txBody>
          <a:bodyPr>
            <a:spAutoFit/>
          </a:bodyPr>
          <a:lstStyle/>
          <a:p>
            <a:pPr algn="ctr">
              <a:defRPr/>
            </a:pP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thầy</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cô</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defRPr/>
            </a:pP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về</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dự</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giờ</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lớp</a:t>
            </a:r>
            <a:r>
              <a:rPr lang="en-US" sz="66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vi-VN" sz="66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1530" name="Picture 33" descr="new0518">
            <a:extLst>
              <a:ext uri="{FF2B5EF4-FFF2-40B4-BE49-F238E27FC236}">
                <a16:creationId xmlns:a16="http://schemas.microsoft.com/office/drawing/2014/main" id="{F6C139DF-2DB7-1458-3079-79FA7A1C4093}"/>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9239072" y="4069557"/>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27" descr="D6813819845B4220B39B42C244DE315A">
            <a:extLst>
              <a:ext uri="{FF2B5EF4-FFF2-40B4-BE49-F238E27FC236}">
                <a16:creationId xmlns:a16="http://schemas.microsoft.com/office/drawing/2014/main" id="{173C9E09-971E-E289-73C4-186E774887D7}"/>
              </a:ext>
            </a:extLst>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258057" y="4489785"/>
            <a:ext cx="29337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2492"/>
                                        </p:tgtEl>
                                        <p:attrNameLst>
                                          <p:attrName>style.visibility</p:attrName>
                                        </p:attrNameLst>
                                      </p:cBhvr>
                                      <p:to>
                                        <p:strVal val="visible"/>
                                      </p:to>
                                    </p:set>
                                    <p:animEffect transition="in" filter="box(in)">
                                      <p:cBhvr>
                                        <p:cTn id="7" dur="500"/>
                                        <p:tgtEl>
                                          <p:spTgt spid="6249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D5565-D0AC-A0F2-0BC2-030BF9DD4914}"/>
              </a:ext>
            </a:extLst>
          </p:cNvPr>
          <p:cNvSpPr txBox="1"/>
          <p:nvPr/>
        </p:nvSpPr>
        <p:spPr>
          <a:xfrm>
            <a:off x="1210019" y="77119"/>
            <a:ext cx="9344140" cy="1569660"/>
          </a:xfrm>
          <a:prstGeom prst="rect">
            <a:avLst/>
          </a:prstGeom>
          <a:noFill/>
        </p:spPr>
        <p:txBody>
          <a:bodyPr wrap="square" rtlCol="0">
            <a:spAutoFit/>
          </a:bodyPr>
          <a:lstStyle/>
          <a:p>
            <a:pPr algn="ctr"/>
            <a:r>
              <a:rPr lang="vi-VN" sz="3200" b="1" u="sng">
                <a:solidFill>
                  <a:srgbClr val="0000CC"/>
                </a:solidFill>
                <a:latin typeface="+mj-lt"/>
              </a:rPr>
              <a:t>Bài viết</a:t>
            </a:r>
            <a:r>
              <a:rPr lang="vi-VN" sz="3200" b="1">
                <a:solidFill>
                  <a:srgbClr val="0000CC"/>
                </a:solidFill>
                <a:latin typeface="+mj-lt"/>
              </a:rPr>
              <a:t>: </a:t>
            </a:r>
          </a:p>
          <a:p>
            <a:pPr algn="ctr"/>
            <a:r>
              <a:rPr lang="vi-VN" sz="3200" b="1">
                <a:solidFill>
                  <a:srgbClr val="0000CC"/>
                </a:solidFill>
                <a:latin typeface="+mj-lt"/>
              </a:rPr>
              <a:t>LUYỆN TẬP VIẾT ĐOẠN VĂN VỀ MỘT CÂU CHUYỆN EM YÊU THÍCH </a:t>
            </a:r>
            <a:endParaRPr lang="en-US" sz="3200" b="1">
              <a:solidFill>
                <a:srgbClr val="0000CC"/>
              </a:solidFill>
              <a:latin typeface="+mj-lt"/>
            </a:endParaRPr>
          </a:p>
        </p:txBody>
      </p:sp>
      <p:sp>
        <p:nvSpPr>
          <p:cNvPr id="4" name="TextBox 3">
            <a:extLst>
              <a:ext uri="{FF2B5EF4-FFF2-40B4-BE49-F238E27FC236}">
                <a16:creationId xmlns:a16="http://schemas.microsoft.com/office/drawing/2014/main" id="{D15BB3BD-1F8C-B08D-28C4-6DF2FB730905}"/>
              </a:ext>
            </a:extLst>
          </p:cNvPr>
          <p:cNvSpPr txBox="1"/>
          <p:nvPr/>
        </p:nvSpPr>
        <p:spPr>
          <a:xfrm>
            <a:off x="360802" y="1646779"/>
            <a:ext cx="6097836" cy="823752"/>
          </a:xfrm>
          <a:prstGeom prst="rect">
            <a:avLst/>
          </a:prstGeom>
          <a:noFill/>
        </p:spPr>
        <p:txBody>
          <a:bodyPr wrap="square">
            <a:spAutoFit/>
          </a:bodyPr>
          <a:lstStyle/>
          <a:p>
            <a:pPr indent="90170" algn="just">
              <a:lnSpc>
                <a:spcPct val="150000"/>
              </a:lnSpc>
            </a:pPr>
            <a:r>
              <a:rPr lang="nl-NL" sz="3600" b="1">
                <a:solidFill>
                  <a:srgbClr val="0000CC"/>
                </a:solidFill>
                <a:effectLst/>
                <a:latin typeface="Times New Roman" panose="02020603050405020304" pitchFamily="18" charset="0"/>
                <a:ea typeface="Times New Roman" panose="02020603050405020304" pitchFamily="18" charset="0"/>
              </a:rPr>
              <a:t>Hoạt động 1: Viết đoạn văn</a:t>
            </a:r>
            <a:endParaRPr lang="en-US" sz="3600">
              <a:solidFill>
                <a:srgbClr val="0000CC"/>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C22794C-FBF9-23B5-8D90-BEB355C3EB79}"/>
              </a:ext>
            </a:extLst>
          </p:cNvPr>
          <p:cNvSpPr txBox="1"/>
          <p:nvPr/>
        </p:nvSpPr>
        <p:spPr>
          <a:xfrm>
            <a:off x="436084" y="2616274"/>
            <a:ext cx="8862152" cy="646331"/>
          </a:xfrm>
          <a:prstGeom prst="rect">
            <a:avLst/>
          </a:prstGeom>
          <a:noFill/>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Hoạt động 2: Trình bày đoạn văn đã viết</a:t>
            </a:r>
          </a:p>
        </p:txBody>
      </p:sp>
    </p:spTree>
    <p:extLst>
      <p:ext uri="{BB962C8B-B14F-4D97-AF65-F5344CB8AC3E}">
        <p14:creationId xmlns:p14="http://schemas.microsoft.com/office/powerpoint/2010/main" val="2283656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3831AC-AAF4-C2B2-9BB8-4AE6554D4ED5}"/>
              </a:ext>
            </a:extLst>
          </p:cNvPr>
          <p:cNvSpPr txBox="1"/>
          <p:nvPr/>
        </p:nvSpPr>
        <p:spPr>
          <a:xfrm>
            <a:off x="293870" y="85697"/>
            <a:ext cx="11604259" cy="6555641"/>
          </a:xfrm>
          <a:prstGeom prst="rect">
            <a:avLst/>
          </a:prstGeom>
          <a:noFill/>
        </p:spPr>
        <p:txBody>
          <a:bodyPr wrap="square">
            <a:spAutoFit/>
          </a:bodyPr>
          <a:lstStyle/>
          <a:p>
            <a:pPr marR="36195" indent="90170" algn="just">
              <a:spcBef>
                <a:spcPts val="600"/>
              </a:spcBef>
            </a:pPr>
            <a:r>
              <a:rPr lang="vi-VN" sz="2800">
                <a:latin typeface="Times New Roman" panose="02020603050405020304" pitchFamily="18" charset="0"/>
                <a:ea typeface="Times New Roman" panose="02020603050405020304" pitchFamily="18" charset="0"/>
              </a:rPr>
              <a:t>     </a:t>
            </a:r>
            <a:r>
              <a:rPr lang="vi-VN" sz="2800" i="1">
                <a:latin typeface="Times New Roman" panose="02020603050405020304" pitchFamily="18" charset="0"/>
                <a:ea typeface="Times New Roman" panose="02020603050405020304" pitchFamily="18" charset="0"/>
              </a:rPr>
              <a:t>Trong những câu chuyện đã học, em thích nhất là câu chuyện Cây khế. </a:t>
            </a:r>
            <a:r>
              <a:rPr lang="vi-VN" sz="2800">
                <a:latin typeface="Times New Roman" panose="02020603050405020304" pitchFamily="18" charset="0"/>
                <a:ea typeface="Times New Roman" panose="02020603050405020304" pitchFamily="18" charset="0"/>
              </a:rPr>
              <a:t>Cây khế là một câu chuyện cổ tích của nước ta mang trong mình bài học ý nghĩa. Chuyện kể về hai anh em ruột nhưng có tính cách trái ngược nhau. Người anh tham lam, lười biếng bao nhiêu thì người em hiền lành, chăm chỉ bấy nhiêu. Sau khi cha mất, người anh chia cho em mình một cây khế già và một túp lều tranh rồi lấy hết gia sản. Người em ở lều tranh chăm chỉ làm lụng mỗi ngày và chăm sóc cây khế. Năm đó khế ra trái rất sai và ngọt nên có chim lạ đến ăn. Thấy người em than thở vất vả, chim hứa ăn khế sẽ trả vàng. Và chở người em ra đảo lấy vàng về. Nhờ đó, người em trở nên giàu sang. Biết chuyện, người anh xin đổi gia tài lấy cây khế của em, rồi bắt chước em than thở với chim. Tuy nhiên do tham lam, hắn may cái túi lớn gấp bốn lần chim dặn và lấy quá nhiều vàng khiến chim không chở nổi. Trên đường về lại gặp bão lớn, thế là hắn cùng số vàng đó rơi xuống biển sâu. </a:t>
            </a:r>
            <a:r>
              <a:rPr lang="vi-VN" sz="2800" i="1">
                <a:latin typeface="Times New Roman" panose="02020603050405020304" pitchFamily="18" charset="0"/>
                <a:ea typeface="Times New Roman" panose="02020603050405020304" pitchFamily="18" charset="0"/>
              </a:rPr>
              <a:t>Câu chuyện đã dạy cho em bài học về lòng trung thực và sự chăm chỉ trong cuộc sống “nếu có tính tham lam, gian dối thì sẽ có kết thúc bi kịch như người anh mà thôi”</a:t>
            </a:r>
          </a:p>
        </p:txBody>
      </p:sp>
    </p:spTree>
    <p:extLst>
      <p:ext uri="{BB962C8B-B14F-4D97-AF65-F5344CB8AC3E}">
        <p14:creationId xmlns:p14="http://schemas.microsoft.com/office/powerpoint/2010/main" val="1507369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819395"/>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876" y="3684716"/>
            <a:ext cx="6026424"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867" b="1" cap="all">
                <a:ln w="0"/>
                <a:solidFill>
                  <a:prstClr val="black"/>
                </a:solidFill>
                <a:effectLst>
                  <a:reflection blurRad="12700" stA="50000" endPos="50000" dist="5000" dir="5400000" sy="-100000" rotWithShape="0"/>
                </a:effectLst>
                <a:latin typeface="+mj-lt"/>
                <a:cs typeface="Times New Roman" pitchFamily="18" charset="0"/>
              </a:rPr>
              <a:t>Vận dụng</a:t>
            </a:r>
            <a:endParaRPr lang="en-US" sz="5867" b="1" cap="all" dirty="0">
              <a:ln w="0"/>
              <a:solidFill>
                <a:prstClr val="black"/>
              </a:solidFill>
              <a:effectLst>
                <a:reflection blurRad="12700" stA="50000" endPos="50000" dist="5000" dir="5400000" sy="-100000" rotWithShape="0"/>
              </a:effectLst>
              <a:latin typeface="+mj-lt"/>
              <a:cs typeface="Times New Roman" pitchFamily="18" charset="0"/>
            </a:endParaRPr>
          </a:p>
        </p:txBody>
      </p:sp>
    </p:spTree>
    <p:extLst>
      <p:ext uri="{BB962C8B-B14F-4D97-AF65-F5344CB8AC3E}">
        <p14:creationId xmlns:p14="http://schemas.microsoft.com/office/powerpoint/2010/main" val="4057518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 fill="hold"/>
                                        <p:tgtEl>
                                          <p:spTgt spid="3"/>
                                        </p:tgtEl>
                                        <p:attrNameLst>
                                          <p:attrName>ppt_w</p:attrName>
                                        </p:attrNameLst>
                                      </p:cBhvr>
                                      <p:tavLst>
                                        <p:tav tm="0">
                                          <p:val>
                                            <p:fltVal val="0"/>
                                          </p:val>
                                        </p:tav>
                                        <p:tav tm="100000">
                                          <p:val>
                                            <p:strVal val="#ppt_w"/>
                                          </p:val>
                                        </p:tav>
                                      </p:tavLst>
                                    </p:anim>
                                    <p:anim calcmode="lin" valueType="num">
                                      <p:cBhvr>
                                        <p:cTn id="8" dur="10" fill="hold"/>
                                        <p:tgtEl>
                                          <p:spTgt spid="3"/>
                                        </p:tgtEl>
                                        <p:attrNameLst>
                                          <p:attrName>ppt_h</p:attrName>
                                        </p:attrNameLst>
                                      </p:cBhvr>
                                      <p:tavLst>
                                        <p:tav tm="0">
                                          <p:val>
                                            <p:fltVal val="0"/>
                                          </p:val>
                                        </p:tav>
                                        <p:tav tm="100000">
                                          <p:val>
                                            <p:strVal val="#ppt_h"/>
                                          </p:val>
                                        </p:tav>
                                      </p:tavLst>
                                    </p:anim>
                                    <p:animEffect transition="in" filter="fade">
                                      <p:cBhvr>
                                        <p:cTn id="9"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p:nvPr>
        </p:nvSpPr>
        <p:spPr>
          <a:xfrm>
            <a:off x="1119242" y="1508787"/>
            <a:ext cx="9144000" cy="1920213"/>
          </a:xfrm>
        </p:spPr>
        <p:txBody>
          <a:bodyPr>
            <a:normAutofit/>
          </a:bodyPr>
          <a:lstStyle/>
          <a:p>
            <a:br>
              <a:rPr lang="en-US" sz="4800" b="1" dirty="0">
                <a:solidFill>
                  <a:srgbClr val="FF8119"/>
                </a:solidFill>
              </a:rPr>
            </a:br>
            <a:r>
              <a:rPr lang="en-US" sz="4800" b="1" dirty="0" err="1">
                <a:solidFill>
                  <a:srgbClr val="FF8119"/>
                </a:solidFill>
                <a:cs typeface="Arial" panose="020B0604020202020204" pitchFamily="34" charset="0"/>
              </a:rPr>
              <a:t>Chúc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các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em</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học</a:t>
            </a:r>
            <a:r>
              <a:rPr lang="en-US" sz="4800" b="1" dirty="0">
                <a:solidFill>
                  <a:srgbClr val="FF8119"/>
                </a:solidFill>
                <a:cs typeface="Arial" panose="020B0604020202020204" pitchFamily="34" charset="0"/>
              </a:rPr>
              <a:t> </a:t>
            </a:r>
            <a:r>
              <a:rPr lang="en-US" sz="4800" b="1" err="1">
                <a:solidFill>
                  <a:srgbClr val="FF8119"/>
                </a:solidFill>
                <a:cs typeface="Arial" panose="020B0604020202020204" pitchFamily="34" charset="0"/>
              </a:rPr>
              <a:t>tập</a:t>
            </a:r>
            <a:r>
              <a:rPr lang="en-US" sz="4800" b="1">
                <a:solidFill>
                  <a:srgbClr val="FF8119"/>
                </a:solidFill>
                <a:cs typeface="Arial" panose="020B0604020202020204" pitchFamily="34" charset="0"/>
              </a:rPr>
              <a:t> </a:t>
            </a:r>
            <a:r>
              <a:rPr lang="vi-VN" sz="4800" b="1">
                <a:solidFill>
                  <a:srgbClr val="FF8119"/>
                </a:solidFill>
                <a:cs typeface="Arial" panose="020B0604020202020204" pitchFamily="34" charset="0"/>
              </a:rPr>
              <a:t>tốt!</a:t>
            </a:r>
            <a:endParaRPr lang="en-US" sz="4800" b="1" dirty="0">
              <a:solidFill>
                <a:srgbClr val="FF8119"/>
              </a:solidFill>
              <a:cs typeface="Arial" panose="020B0604020202020204" pitchFamily="34" charset="0"/>
            </a:endParaRPr>
          </a:p>
        </p:txBody>
      </p:sp>
    </p:spTree>
    <p:extLst>
      <p:ext uri="{BB962C8B-B14F-4D97-AF65-F5344CB8AC3E}">
        <p14:creationId xmlns:p14="http://schemas.microsoft.com/office/powerpoint/2010/main" val="111836953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9" y="3953841"/>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1" y="4091426"/>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1" y="2879777"/>
            <a:ext cx="1211607" cy="121160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2874840" y="-1308718"/>
            <a:ext cx="6164624" cy="580739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5"/>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5" y="810850"/>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2" y="1216687"/>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3997309" y="1594977"/>
            <a:ext cx="4410332"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08">
              <a:defRPr/>
            </a:pP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28086" y="872573"/>
            <a:ext cx="6658132" cy="37510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BA61125-368D-D5C7-F4E3-81376279EFAF}"/>
              </a:ext>
            </a:extLst>
          </p:cNvPr>
          <p:cNvSpPr txBox="1"/>
          <p:nvPr/>
        </p:nvSpPr>
        <p:spPr>
          <a:xfrm>
            <a:off x="330312" y="3786913"/>
            <a:ext cx="11479576" cy="2632516"/>
          </a:xfrm>
          <a:prstGeom prst="rect">
            <a:avLst/>
          </a:prstGeom>
          <a:noFill/>
        </p:spPr>
        <p:txBody>
          <a:bodyPr wrap="square">
            <a:spAutoFit/>
          </a:bodyPr>
          <a:lstStyle/>
          <a:p>
            <a:pPr algn="ctr">
              <a:lnSpc>
                <a:spcPct val="120000"/>
              </a:lnSpc>
              <a:tabLst>
                <a:tab pos="3347720" algn="ctr"/>
              </a:tabLst>
            </a:pPr>
            <a:r>
              <a:rPr lang="vi-VN" sz="2800" b="1">
                <a:solidFill>
                  <a:srgbClr val="FF0000"/>
                </a:solidFill>
                <a:latin typeface="Times New Roman" panose="02020603050405020304" pitchFamily="18" charset="0"/>
                <a:ea typeface="Times New Roman" panose="02020603050405020304" pitchFamily="18" charset="0"/>
              </a:rPr>
              <a:t>T</a:t>
            </a:r>
            <a:r>
              <a:rPr lang="en-US" sz="2800" b="1">
                <a:solidFill>
                  <a:srgbClr val="FF0000"/>
                </a:solidFill>
                <a:effectLst/>
                <a:latin typeface="Times New Roman" panose="02020603050405020304" pitchFamily="18" charset="0"/>
                <a:ea typeface="Times New Roman" panose="02020603050405020304" pitchFamily="18" charset="0"/>
              </a:rPr>
              <a:t>rò chơi: Bạch Tuyết và 7 chú lùn.</a:t>
            </a:r>
            <a:endParaRPr lang="vi-VN" sz="2800" b="1">
              <a:solidFill>
                <a:srgbClr val="FF0000"/>
              </a:solidFill>
              <a:effectLst/>
              <a:latin typeface="Times New Roman" panose="02020603050405020304" pitchFamily="18" charset="0"/>
              <a:ea typeface="Times New Roman" panose="02020603050405020304" pitchFamily="18" charset="0"/>
            </a:endParaRPr>
          </a:p>
          <a:p>
            <a:pPr algn="ctr">
              <a:lnSpc>
                <a:spcPct val="120000"/>
              </a:lnSpc>
              <a:tabLst>
                <a:tab pos="3347720" algn="ctr"/>
              </a:tabLst>
            </a:pPr>
            <a:r>
              <a:rPr lang="es-ES" sz="2800" b="1">
                <a:solidFill>
                  <a:srgbClr val="000000"/>
                </a:solidFill>
                <a:effectLst/>
                <a:latin typeface="Times New Roman" panose="02020603050405020304" pitchFamily="18" charset="0"/>
                <a:ea typeface="Times New Roman" panose="02020603050405020304" pitchFamily="18" charset="0"/>
              </a:rPr>
              <a:t>Giúp Bạch Tuyết tìm chú lùn (Bạch Tuyết và các chú lùn đang chơi trốn tìm, sau mỗi gốc cây là một con vật hoặc chú lùn đang trốn. Nếu các bạn trả lời đúng câu hỏi thì sau gốc cây đó chú lùn sẽ xuất hiện, các bạn sẽ giúp Bạch Tuyết tìm được chú lùn; nếu sai thì các bạn thử tìm lại tiếp nhé!</a:t>
            </a:r>
            <a:endParaRPr lang="en-US" sz="28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8795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down)">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Bach tuyet\54774f4bc8287c7337fadd5fbb419d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Bach tuyet\Snow_white_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8400" y="2722179"/>
            <a:ext cx="1243539" cy="26802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Bach tuyet\43ebd44d263606f876d42fd2f199ea61 (4).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8837">
                        <a14:foregroundMark x1="40116" y1="26626" x2="70349" y2="59553"/>
                        <a14:foregroundMark x1="64535" y1="35366" x2="77035" y2="44715"/>
                        <a14:foregroundMark x1="45640" y1="16463" x2="28198" y2="36585"/>
                        <a14:foregroundMark x1="44186" y1="40244" x2="60174" y2="57724"/>
                        <a14:foregroundMark x1="67151" y1="58943" x2="86628" y2="57317"/>
                      </a14:backgroundRemoval>
                    </a14:imgEffect>
                  </a14:imgLayer>
                </a14:imgProps>
              </a:ext>
              <a:ext uri="{28A0092B-C50C-407E-A947-70E740481C1C}">
                <a14:useLocalDpi xmlns:a14="http://schemas.microsoft.com/office/drawing/2010/main" val="0"/>
              </a:ext>
            </a:extLst>
          </a:blip>
          <a:srcRect/>
          <a:stretch>
            <a:fillRect/>
          </a:stretch>
        </p:blipFill>
        <p:spPr bwMode="auto">
          <a:xfrm rot="338519">
            <a:off x="8873048" y="3703131"/>
            <a:ext cx="1880249" cy="268919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ADMIN\Desktop\Bach tuyet\RjAwOTQ4MTUyNEI3QjJCRTc2RjA6ZDA1ZjJmYTY2MjBkNDYzY2ZlZDNiOTA1Y2YxYTk1NzA6Ojo6OjA=.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50431" y1="17647" x2="56466" y2="31120"/>
                        <a14:foregroundMark x1="79526" y1="14611" x2="53879" y2="29412"/>
                        <a14:foregroundMark x1="77586" y1="15180" x2="59914" y2="22960"/>
                        <a14:foregroundMark x1="53017" y1="6641" x2="44397" y2="25427"/>
                        <a14:foregroundMark x1="57328" y1="8918" x2="88793" y2="17837"/>
                        <a14:foregroundMark x1="54526" y1="6072" x2="66810" y2="9488"/>
                        <a14:foregroundMark x1="76509" y1="31499" x2="69397" y2="43643"/>
                        <a14:foregroundMark x1="95690" y1="16698" x2="76940" y2="10247"/>
                        <a14:foregroundMark x1="77586" y1="33776" x2="74353" y2="40417"/>
                      </a14:backgroundRemoval>
                    </a14:imgEffect>
                  </a14:imgLayer>
                </a14:imgProps>
              </a:ext>
              <a:ext uri="{28A0092B-C50C-407E-A947-70E740481C1C}">
                <a14:useLocalDpi xmlns:a14="http://schemas.microsoft.com/office/drawing/2010/main" val="0"/>
              </a:ext>
            </a:extLst>
          </a:blip>
          <a:srcRect/>
          <a:stretch>
            <a:fillRect/>
          </a:stretch>
        </p:blipFill>
        <p:spPr bwMode="auto">
          <a:xfrm rot="20593735">
            <a:off x="9011" y="4789835"/>
            <a:ext cx="2123621" cy="241195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ADMIN\Desktop\Bach tuyet\43ebd44d263606f876d42fd2f199ea61 (3).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47640" y1="33252" x2="54382" y2="60391"/>
                      </a14:backgroundRemoval>
                    </a14:imgEffect>
                  </a14:imgLayer>
                </a14:imgProps>
              </a:ext>
              <a:ext uri="{28A0092B-C50C-407E-A947-70E740481C1C}">
                <a14:useLocalDpi xmlns:a14="http://schemas.microsoft.com/office/drawing/2010/main" val="0"/>
              </a:ext>
            </a:extLst>
          </a:blip>
          <a:srcRect/>
          <a:stretch>
            <a:fillRect/>
          </a:stretch>
        </p:blipFill>
        <p:spPr bwMode="auto">
          <a:xfrm>
            <a:off x="2082524" y="5232399"/>
            <a:ext cx="2212453" cy="2033468"/>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ADMIN\Desktop\Bach tuyet\43ebd44d263606f876d42fd2f199ea61 (5).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50482" y1="26157" x2="67203" y2="63581"/>
                        <a14:foregroundMark x1="38907" y1="22133" x2="24116" y2="46680"/>
                      </a14:backgroundRemoval>
                    </a14:imgEffect>
                  </a14:imgLayer>
                </a14:imgProps>
              </a:ext>
              <a:ext uri="{28A0092B-C50C-407E-A947-70E740481C1C}">
                <a14:useLocalDpi xmlns:a14="http://schemas.microsoft.com/office/drawing/2010/main" val="0"/>
              </a:ext>
            </a:extLst>
          </a:blip>
          <a:srcRect/>
          <a:stretch>
            <a:fillRect/>
          </a:stretch>
        </p:blipFill>
        <p:spPr bwMode="auto">
          <a:xfrm rot="1608799">
            <a:off x="1408602" y="4577567"/>
            <a:ext cx="1656967" cy="26479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ADMIN\Desktop\Bach tuyet\511929473-photo-clip-tre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94977" y="-3262216"/>
            <a:ext cx="9770739" cy="103074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C:\Users\ADMIN\Desktop\Bach tuyet\511929473-photo-clip-tre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9199" y="-2825162"/>
            <a:ext cx="6078553" cy="103074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ADMIN\Desktop\Tai nguyen thiet ke tro choi\Bảng gỗ\wooden-blank-sign-clipart-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84883" y="-1955800"/>
            <a:ext cx="9187917" cy="40798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644461" y="584200"/>
            <a:ext cx="7515539" cy="1077218"/>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CHƠI TRỐN TÌM </a:t>
            </a:r>
          </a:p>
          <a:p>
            <a:pPr algn="ctr"/>
            <a:r>
              <a:rPr lang="en-US" sz="3200" b="1" dirty="0">
                <a:solidFill>
                  <a:schemeClr val="bg1"/>
                </a:solidFill>
                <a:latin typeface="Arial" panose="020B0604020202020204" pitchFamily="34" charset="0"/>
                <a:cs typeface="Arial" panose="020B0604020202020204" pitchFamily="34" charset="0"/>
              </a:rPr>
              <a:t>CÙNG BẠCH TUYẾT VÀ 7 CHÚ LÙN</a:t>
            </a:r>
          </a:p>
        </p:txBody>
      </p:sp>
      <p:pic>
        <p:nvPicPr>
          <p:cNvPr id="15" name="Picture 11" descr="C:\Users\ADMIN\Desktop\Tai nguyen thiet ke tro choi\Angry birds epic birds\1505573783630 (2).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4880" y="732387"/>
            <a:ext cx="1426197" cy="78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50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Bach tuyet\ a.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616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Bach tuyet\Bamb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55339" flipH="1">
            <a:off x="7779459" y="3997351"/>
            <a:ext cx="1320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Bach tuyet\esquilo00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471667" flipH="1">
            <a:off x="5085415" y="4860489"/>
            <a:ext cx="1320800" cy="144584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Bach tuyet\767e08fbae2de8679fbba6d8cecba19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352524" flipH="1">
            <a:off x="2470377" y="4994982"/>
            <a:ext cx="1092200" cy="15254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Bach tuyet\Doc2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772646">
            <a:off x="10020325" y="4028629"/>
            <a:ext cx="1543159" cy="22867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ADMIN\Desktop\Bach tuyet\arbre-majestueux-42629281.jp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324077" y="-273843"/>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ADMIN\Desktop\Bach tuyet\arbre-majestueux-42629281.jp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5689600" y="-680243"/>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ADMIN\Desktop\Bach tuyet\511929473-photo-clip-tre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24665" y="-929641"/>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Bach tuyet\511929473-photo-clip-tre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63580" y="-536546"/>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Desktop\Bach tuyet\Snow_white_transparent.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359" y="3430814"/>
            <a:ext cx="1825347" cy="39342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DMIN\Desktop\Tai nguyen thiet ke tro choi\Bảng gỗ\wooden-blank-sign-clipart-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26356" y="-1955800"/>
            <a:ext cx="9404317" cy="407987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06400" y="2147892"/>
            <a:ext cx="2568812"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FF"/>
                </a:solidFill>
              </a:rPr>
              <a:t>A. </a:t>
            </a:r>
            <a:r>
              <a:rPr lang="vi-VN" sz="3200">
                <a:solidFill>
                  <a:srgbClr val="0000FF"/>
                </a:solidFill>
              </a:rPr>
              <a:t>Nội dung</a:t>
            </a:r>
            <a:endParaRPr lang="en-US" sz="3200" dirty="0">
              <a:solidFill>
                <a:srgbClr val="0000FF"/>
              </a:solidFill>
            </a:endParaRPr>
          </a:p>
        </p:txBody>
      </p:sp>
      <p:sp>
        <p:nvSpPr>
          <p:cNvPr id="25" name="Rounded Rectangle 24"/>
          <p:cNvSpPr/>
          <p:nvPr/>
        </p:nvSpPr>
        <p:spPr>
          <a:xfrm>
            <a:off x="3454400" y="2181624"/>
            <a:ext cx="2568812"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FF"/>
                </a:solidFill>
              </a:rPr>
              <a:t>B. </a:t>
            </a:r>
            <a:r>
              <a:rPr lang="vi-VN" sz="3200">
                <a:solidFill>
                  <a:srgbClr val="0000FF"/>
                </a:solidFill>
              </a:rPr>
              <a:t>Bài học</a:t>
            </a:r>
            <a:endParaRPr lang="en-US" sz="3200" dirty="0">
              <a:solidFill>
                <a:srgbClr val="0000FF"/>
              </a:solidFill>
            </a:endParaRPr>
          </a:p>
        </p:txBody>
      </p:sp>
      <p:sp>
        <p:nvSpPr>
          <p:cNvPr id="26" name="Rounded Rectangle 25"/>
          <p:cNvSpPr/>
          <p:nvPr/>
        </p:nvSpPr>
        <p:spPr>
          <a:xfrm>
            <a:off x="6412843" y="2181624"/>
            <a:ext cx="2568812"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FF"/>
                </a:solidFill>
              </a:rPr>
              <a:t>C. </a:t>
            </a:r>
            <a:r>
              <a:rPr lang="vi-VN" sz="3200">
                <a:solidFill>
                  <a:srgbClr val="0000FF"/>
                </a:solidFill>
              </a:rPr>
              <a:t>Ý nghĩa</a:t>
            </a:r>
            <a:endParaRPr lang="en-US" sz="3200" dirty="0">
              <a:solidFill>
                <a:srgbClr val="0000FF"/>
              </a:solidFill>
            </a:endParaRPr>
          </a:p>
        </p:txBody>
      </p:sp>
      <p:sp>
        <p:nvSpPr>
          <p:cNvPr id="27" name="Rounded Rectangle 26"/>
          <p:cNvSpPr/>
          <p:nvPr/>
        </p:nvSpPr>
        <p:spPr>
          <a:xfrm>
            <a:off x="9347199" y="2147892"/>
            <a:ext cx="3094253"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D</a:t>
            </a:r>
            <a:r>
              <a:rPr lang="en-US" sz="3200">
                <a:solidFill>
                  <a:srgbClr val="0000FF"/>
                </a:solidFill>
              </a:rPr>
              <a:t>. </a:t>
            </a:r>
            <a:r>
              <a:rPr lang="vi-VN" sz="3200">
                <a:solidFill>
                  <a:srgbClr val="0000FF"/>
                </a:solidFill>
              </a:rPr>
              <a:t>Cảm nghĩ</a:t>
            </a:r>
            <a:endParaRPr lang="en-US" sz="3200" dirty="0">
              <a:solidFill>
                <a:srgbClr val="0000FF"/>
              </a:solidFill>
            </a:endParaRPr>
          </a:p>
        </p:txBody>
      </p:sp>
      <p:sp>
        <p:nvSpPr>
          <p:cNvPr id="5" name="TextBox 4"/>
          <p:cNvSpPr txBox="1"/>
          <p:nvPr/>
        </p:nvSpPr>
        <p:spPr>
          <a:xfrm>
            <a:off x="2025714" y="606762"/>
            <a:ext cx="8209351" cy="1077218"/>
          </a:xfrm>
          <a:prstGeom prst="rect">
            <a:avLst/>
          </a:prstGeom>
          <a:noFill/>
        </p:spPr>
        <p:txBody>
          <a:bodyPr wrap="square" rtlCol="0">
            <a:spAutoFit/>
          </a:bodyPr>
          <a:lstStyle/>
          <a:p>
            <a:pPr algn="ctr"/>
            <a:r>
              <a:rPr lang="vi-VN" sz="3200" b="1">
                <a:solidFill>
                  <a:schemeClr val="bg1"/>
                </a:solidFill>
              </a:rPr>
              <a:t>“Viết đoạn văn về câu chuyện em thích là nêu </a:t>
            </a:r>
            <a:r>
              <a:rPr lang="en-US" sz="3200" b="1">
                <a:solidFill>
                  <a:schemeClr val="bg1"/>
                </a:solidFill>
              </a:rPr>
              <a:t>…</a:t>
            </a:r>
            <a:r>
              <a:rPr lang="vi-VN" sz="3200" b="1">
                <a:solidFill>
                  <a:schemeClr val="bg1"/>
                </a:solidFill>
              </a:rPr>
              <a:t> về câu chuyện” Từ còn thiếu là: </a:t>
            </a:r>
            <a:endParaRPr lang="en-US" sz="3200" b="1" dirty="0">
              <a:solidFill>
                <a:schemeClr val="bg1"/>
              </a:solidFill>
            </a:endParaRPr>
          </a:p>
        </p:txBody>
      </p:sp>
      <p:sp>
        <p:nvSpPr>
          <p:cNvPr id="6" name="Explosion 1 5"/>
          <p:cNvSpPr/>
          <p:nvPr/>
        </p:nvSpPr>
        <p:spPr>
          <a:xfrm>
            <a:off x="5080000" y="4356706"/>
            <a:ext cx="4017104" cy="272989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Arial" panose="020B0604020202020204" pitchFamily="34" charset="0"/>
                <a:cs typeface="Arial" panose="020B0604020202020204" pitchFamily="34" charset="0"/>
              </a:rPr>
              <a:t>ĐÚNG RỒI</a:t>
            </a:r>
          </a:p>
        </p:txBody>
      </p:sp>
      <p:pic>
        <p:nvPicPr>
          <p:cNvPr id="1035" name="Picture 11" descr="C:\Users\ADMIN\Desktop\Tai nguyen thiet ke tro choi\Bảng gỗ\Picture1 (2).png">
            <a:hlinkClick r:id="" action="ppaction://hlinkshowjump?jump=nextslide"/>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272119" y="76200"/>
            <a:ext cx="1617133" cy="687477"/>
          </a:xfrm>
          <a:prstGeom prst="rect">
            <a:avLst/>
          </a:prstGeom>
          <a:noFill/>
          <a:extLst>
            <a:ext uri="{909E8E84-426E-40DD-AFC4-6F175D3DCCD1}">
              <a14:hiddenFill xmlns:a14="http://schemas.microsoft.com/office/drawing/2010/main">
                <a:solidFill>
                  <a:srgbClr val="FFFFFF"/>
                </a:solidFill>
              </a14:hiddenFill>
            </a:ext>
          </a:extLst>
        </p:spPr>
      </p:pic>
      <p:pic>
        <p:nvPicPr>
          <p:cNvPr id="3"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625465" y="278145"/>
            <a:ext cx="609600" cy="609600"/>
          </a:xfrm>
          <a:prstGeom prst="rect">
            <a:avLst/>
          </a:prstGeom>
        </p:spPr>
      </p:pic>
    </p:spTree>
    <p:extLst>
      <p:ext uri="{BB962C8B-B14F-4D97-AF65-F5344CB8AC3E}">
        <p14:creationId xmlns:p14="http://schemas.microsoft.com/office/powerpoint/2010/main" val="343656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1"/>
                                        </p:tgtEl>
                                        <p:attrNameLst>
                                          <p:attrName>style.visibility</p:attrName>
                                        </p:attrNameLst>
                                      </p:cBhvr>
                                      <p:to>
                                        <p:strVal val="visible"/>
                                      </p:to>
                                    </p:set>
                                  </p:childTnLst>
                                </p:cTn>
                              </p:par>
                              <p:par>
                                <p:cTn id="40" presetID="32" presetClass="emph" presetSubtype="0" repeatCount="indefinite" fill="hold" nodeType="withEffect">
                                  <p:stCondLst>
                                    <p:cond delay="0"/>
                                  </p:stCondLst>
                                  <p:childTnLst>
                                    <p:animRot by="120000">
                                      <p:cBhvr>
                                        <p:cTn id="41" dur="300" fill="hold">
                                          <p:stCondLst>
                                            <p:cond delay="0"/>
                                          </p:stCondLst>
                                        </p:cTn>
                                        <p:tgtEl>
                                          <p:spTgt spid="1031"/>
                                        </p:tgtEl>
                                        <p:attrNameLst>
                                          <p:attrName>r</p:attrName>
                                        </p:attrNameLst>
                                      </p:cBhvr>
                                    </p:animRot>
                                    <p:animRot by="-240000">
                                      <p:cBhvr>
                                        <p:cTn id="42" dur="600" fill="hold">
                                          <p:stCondLst>
                                            <p:cond delay="600"/>
                                          </p:stCondLst>
                                        </p:cTn>
                                        <p:tgtEl>
                                          <p:spTgt spid="1031"/>
                                        </p:tgtEl>
                                        <p:attrNameLst>
                                          <p:attrName>r</p:attrName>
                                        </p:attrNameLst>
                                      </p:cBhvr>
                                    </p:animRot>
                                    <p:animRot by="240000">
                                      <p:cBhvr>
                                        <p:cTn id="43" dur="600" fill="hold">
                                          <p:stCondLst>
                                            <p:cond delay="1200"/>
                                          </p:stCondLst>
                                        </p:cTn>
                                        <p:tgtEl>
                                          <p:spTgt spid="1031"/>
                                        </p:tgtEl>
                                        <p:attrNameLst>
                                          <p:attrName>r</p:attrName>
                                        </p:attrNameLst>
                                      </p:cBhvr>
                                    </p:animRot>
                                    <p:animRot by="-240000">
                                      <p:cBhvr>
                                        <p:cTn id="44" dur="600" fill="hold">
                                          <p:stCondLst>
                                            <p:cond delay="1800"/>
                                          </p:stCondLst>
                                        </p:cTn>
                                        <p:tgtEl>
                                          <p:spTgt spid="1031"/>
                                        </p:tgtEl>
                                        <p:attrNameLst>
                                          <p:attrName>r</p:attrName>
                                        </p:attrNameLst>
                                      </p:cBhvr>
                                    </p:animRot>
                                    <p:animRot by="120000">
                                      <p:cBhvr>
                                        <p:cTn id="45" dur="600" fill="hold">
                                          <p:stCondLst>
                                            <p:cond delay="2400"/>
                                          </p:stCondLst>
                                        </p:cTn>
                                        <p:tgtEl>
                                          <p:spTgt spid="1031"/>
                                        </p:tgtEl>
                                        <p:attrNameLst>
                                          <p:attrName>r</p:attrName>
                                        </p:attrNameLst>
                                      </p:cBhvr>
                                    </p:animRot>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25"/>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childTnLst>
                                </p:cTn>
                              </p:par>
                              <p:par>
                                <p:cTn id="51" presetID="32" presetClass="emph" presetSubtype="0" repeatCount="indefinite" fill="hold" nodeType="withEffect">
                                  <p:stCondLst>
                                    <p:cond delay="0"/>
                                  </p:stCondLst>
                                  <p:childTnLst>
                                    <p:animRot by="120000">
                                      <p:cBhvr>
                                        <p:cTn id="52" dur="300" fill="hold">
                                          <p:stCondLst>
                                            <p:cond delay="0"/>
                                          </p:stCondLst>
                                        </p:cTn>
                                        <p:tgtEl>
                                          <p:spTgt spid="1030"/>
                                        </p:tgtEl>
                                        <p:attrNameLst>
                                          <p:attrName>r</p:attrName>
                                        </p:attrNameLst>
                                      </p:cBhvr>
                                    </p:animRot>
                                    <p:animRot by="-240000">
                                      <p:cBhvr>
                                        <p:cTn id="53" dur="600" fill="hold">
                                          <p:stCondLst>
                                            <p:cond delay="600"/>
                                          </p:stCondLst>
                                        </p:cTn>
                                        <p:tgtEl>
                                          <p:spTgt spid="1030"/>
                                        </p:tgtEl>
                                        <p:attrNameLst>
                                          <p:attrName>r</p:attrName>
                                        </p:attrNameLst>
                                      </p:cBhvr>
                                    </p:animRot>
                                    <p:animRot by="240000">
                                      <p:cBhvr>
                                        <p:cTn id="54" dur="600" fill="hold">
                                          <p:stCondLst>
                                            <p:cond delay="1200"/>
                                          </p:stCondLst>
                                        </p:cTn>
                                        <p:tgtEl>
                                          <p:spTgt spid="1030"/>
                                        </p:tgtEl>
                                        <p:attrNameLst>
                                          <p:attrName>r</p:attrName>
                                        </p:attrNameLst>
                                      </p:cBhvr>
                                    </p:animRot>
                                    <p:animRot by="-240000">
                                      <p:cBhvr>
                                        <p:cTn id="55" dur="600" fill="hold">
                                          <p:stCondLst>
                                            <p:cond delay="1800"/>
                                          </p:stCondLst>
                                        </p:cTn>
                                        <p:tgtEl>
                                          <p:spTgt spid="1030"/>
                                        </p:tgtEl>
                                        <p:attrNameLst>
                                          <p:attrName>r</p:attrName>
                                        </p:attrNameLst>
                                      </p:cBhvr>
                                    </p:animRot>
                                    <p:animRot by="120000">
                                      <p:cBhvr>
                                        <p:cTn id="56" dur="600" fill="hold">
                                          <p:stCondLst>
                                            <p:cond delay="2400"/>
                                          </p:stCondLst>
                                        </p:cTn>
                                        <p:tgtEl>
                                          <p:spTgt spid="1030"/>
                                        </p:tgtEl>
                                        <p:attrNameLst>
                                          <p:attrName>r</p:attrName>
                                        </p:attrNameLst>
                                      </p:cBhvr>
                                    </p:animRot>
                                  </p:childTnLst>
                                </p:cTn>
                              </p:par>
                            </p:childTnLst>
                          </p:cTn>
                        </p:par>
                      </p:childTnLst>
                    </p:cTn>
                  </p:par>
                </p:childTnLst>
              </p:cTn>
              <p:nextCondLst>
                <p:cond evt="onClick" delay="0">
                  <p:tgtEl>
                    <p:spTgt spid="25"/>
                  </p:tgtEl>
                </p:cond>
              </p:nextCondLst>
            </p:seq>
            <p:seq concurrent="1" nextAc="seek">
              <p:cTn id="57" restart="whenNotActive" fill="hold" evtFilter="cancelBubble" nodeType="interactiveSeq">
                <p:stCondLst>
                  <p:cond evt="onClick" delay="0">
                    <p:tgtEl>
                      <p:spTgt spid="26"/>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29"/>
                                        </p:tgtEl>
                                        <p:attrNameLst>
                                          <p:attrName>style.visibility</p:attrName>
                                        </p:attrNameLst>
                                      </p:cBhvr>
                                      <p:to>
                                        <p:strVal val="visible"/>
                                      </p:to>
                                    </p:set>
                                  </p:childTnLst>
                                </p:cTn>
                              </p:par>
                              <p:par>
                                <p:cTn id="62" presetID="32" presetClass="emph" presetSubtype="0" repeatCount="indefinite" fill="hold" nodeType="withEffect">
                                  <p:stCondLst>
                                    <p:cond delay="0"/>
                                  </p:stCondLst>
                                  <p:childTnLst>
                                    <p:animRot by="120000">
                                      <p:cBhvr>
                                        <p:cTn id="63" dur="300" fill="hold">
                                          <p:stCondLst>
                                            <p:cond delay="0"/>
                                          </p:stCondLst>
                                        </p:cTn>
                                        <p:tgtEl>
                                          <p:spTgt spid="1029"/>
                                        </p:tgtEl>
                                        <p:attrNameLst>
                                          <p:attrName>r</p:attrName>
                                        </p:attrNameLst>
                                      </p:cBhvr>
                                    </p:animRot>
                                    <p:animRot by="-240000">
                                      <p:cBhvr>
                                        <p:cTn id="64" dur="600" fill="hold">
                                          <p:stCondLst>
                                            <p:cond delay="600"/>
                                          </p:stCondLst>
                                        </p:cTn>
                                        <p:tgtEl>
                                          <p:spTgt spid="1029"/>
                                        </p:tgtEl>
                                        <p:attrNameLst>
                                          <p:attrName>r</p:attrName>
                                        </p:attrNameLst>
                                      </p:cBhvr>
                                    </p:animRot>
                                    <p:animRot by="240000">
                                      <p:cBhvr>
                                        <p:cTn id="65" dur="600" fill="hold">
                                          <p:stCondLst>
                                            <p:cond delay="1200"/>
                                          </p:stCondLst>
                                        </p:cTn>
                                        <p:tgtEl>
                                          <p:spTgt spid="1029"/>
                                        </p:tgtEl>
                                        <p:attrNameLst>
                                          <p:attrName>r</p:attrName>
                                        </p:attrNameLst>
                                      </p:cBhvr>
                                    </p:animRot>
                                    <p:animRot by="-240000">
                                      <p:cBhvr>
                                        <p:cTn id="66" dur="600" fill="hold">
                                          <p:stCondLst>
                                            <p:cond delay="1800"/>
                                          </p:stCondLst>
                                        </p:cTn>
                                        <p:tgtEl>
                                          <p:spTgt spid="1029"/>
                                        </p:tgtEl>
                                        <p:attrNameLst>
                                          <p:attrName>r</p:attrName>
                                        </p:attrNameLst>
                                      </p:cBhvr>
                                    </p:animRot>
                                    <p:animRot by="120000">
                                      <p:cBhvr>
                                        <p:cTn id="67" dur="600" fill="hold">
                                          <p:stCondLst>
                                            <p:cond delay="2400"/>
                                          </p:stCondLst>
                                        </p:cTn>
                                        <p:tgtEl>
                                          <p:spTgt spid="1029"/>
                                        </p:tgtEl>
                                        <p:attrNameLst>
                                          <p:attrName>r</p:attrName>
                                        </p:attrNameLst>
                                      </p:cBhvr>
                                    </p:animRot>
                                  </p:childTnLst>
                                </p:cTn>
                              </p:par>
                            </p:childTnLst>
                          </p:cTn>
                        </p:par>
                      </p:childTnLst>
                    </p:cTn>
                  </p:par>
                </p:childTnLst>
              </p:cTn>
              <p:nextCondLst>
                <p:cond evt="onClick" delay="0">
                  <p:tgtEl>
                    <p:spTgt spid="26"/>
                  </p:tgtEl>
                </p:cond>
              </p:nextCondLst>
            </p:seq>
            <p:seq concurrent="1" nextAc="seek">
              <p:cTn id="68" restart="whenNotActive" fill="hold" evtFilter="cancelBubble" nodeType="interactiveSeq">
                <p:stCondLst>
                  <p:cond evt="onClick" delay="0">
                    <p:tgtEl>
                      <p:spTgt spid="27"/>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32"/>
                                        </p:tgtEl>
                                        <p:attrNameLst>
                                          <p:attrName>style.visibility</p:attrName>
                                        </p:attrNameLst>
                                      </p:cBhvr>
                                      <p:to>
                                        <p:strVal val="visible"/>
                                      </p:to>
                                    </p:set>
                                  </p:childTnLst>
                                </p:cTn>
                              </p:par>
                              <p:par>
                                <p:cTn id="73" presetID="21" presetClass="emph" presetSubtype="0" repeatCount="indefinite" fill="hold" grpId="1" nodeType="withEffect">
                                  <p:stCondLst>
                                    <p:cond delay="0"/>
                                  </p:stCondLst>
                                  <p:childTnLst>
                                    <p:animClr clrSpc="hsl" dir="cw">
                                      <p:cBhvr override="childStyle">
                                        <p:cTn id="74" dur="500" fill="hold"/>
                                        <p:tgtEl>
                                          <p:spTgt spid="27"/>
                                        </p:tgtEl>
                                        <p:attrNameLst>
                                          <p:attrName>style.color</p:attrName>
                                        </p:attrNameLst>
                                      </p:cBhvr>
                                      <p:by>
                                        <p:hsl h="7200000" s="0" l="0"/>
                                      </p:by>
                                    </p:animClr>
                                    <p:animClr clrSpc="hsl" dir="cw">
                                      <p:cBhvr>
                                        <p:cTn id="75" dur="500" fill="hold"/>
                                        <p:tgtEl>
                                          <p:spTgt spid="27"/>
                                        </p:tgtEl>
                                        <p:attrNameLst>
                                          <p:attrName>fillcolor</p:attrName>
                                        </p:attrNameLst>
                                      </p:cBhvr>
                                      <p:by>
                                        <p:hsl h="7200000" s="0" l="0"/>
                                      </p:by>
                                    </p:animClr>
                                    <p:animClr clrSpc="hsl" dir="cw">
                                      <p:cBhvr>
                                        <p:cTn id="76" dur="500" fill="hold"/>
                                        <p:tgtEl>
                                          <p:spTgt spid="27"/>
                                        </p:tgtEl>
                                        <p:attrNameLst>
                                          <p:attrName>stroke.color</p:attrName>
                                        </p:attrNameLst>
                                      </p:cBhvr>
                                      <p:by>
                                        <p:hsl h="7200000" s="0" l="0"/>
                                      </p:by>
                                    </p:animClr>
                                    <p:set>
                                      <p:cBhvr>
                                        <p:cTn id="77" dur="500" fill="hold"/>
                                        <p:tgtEl>
                                          <p:spTgt spid="27"/>
                                        </p:tgtEl>
                                        <p:attrNameLst>
                                          <p:attrName>fill.type</p:attrName>
                                        </p:attrNameLst>
                                      </p:cBhvr>
                                      <p:to>
                                        <p:strVal val="solid"/>
                                      </p:to>
                                    </p:set>
                                  </p:childTnLst>
                                </p:cTn>
                              </p:par>
                              <p:par>
                                <p:cTn id="78" presetID="32" presetClass="emph" presetSubtype="0" repeatCount="indefinite" fill="hold" nodeType="withEffect">
                                  <p:stCondLst>
                                    <p:cond delay="0"/>
                                  </p:stCondLst>
                                  <p:childTnLst>
                                    <p:animRot by="120000">
                                      <p:cBhvr>
                                        <p:cTn id="79" dur="300" fill="hold">
                                          <p:stCondLst>
                                            <p:cond delay="0"/>
                                          </p:stCondLst>
                                        </p:cTn>
                                        <p:tgtEl>
                                          <p:spTgt spid="1032"/>
                                        </p:tgtEl>
                                        <p:attrNameLst>
                                          <p:attrName>r</p:attrName>
                                        </p:attrNameLst>
                                      </p:cBhvr>
                                    </p:animRot>
                                    <p:animRot by="-240000">
                                      <p:cBhvr>
                                        <p:cTn id="80" dur="600" fill="hold">
                                          <p:stCondLst>
                                            <p:cond delay="600"/>
                                          </p:stCondLst>
                                        </p:cTn>
                                        <p:tgtEl>
                                          <p:spTgt spid="1032"/>
                                        </p:tgtEl>
                                        <p:attrNameLst>
                                          <p:attrName>r</p:attrName>
                                        </p:attrNameLst>
                                      </p:cBhvr>
                                    </p:animRot>
                                    <p:animRot by="240000">
                                      <p:cBhvr>
                                        <p:cTn id="81" dur="600" fill="hold">
                                          <p:stCondLst>
                                            <p:cond delay="1200"/>
                                          </p:stCondLst>
                                        </p:cTn>
                                        <p:tgtEl>
                                          <p:spTgt spid="1032"/>
                                        </p:tgtEl>
                                        <p:attrNameLst>
                                          <p:attrName>r</p:attrName>
                                        </p:attrNameLst>
                                      </p:cBhvr>
                                    </p:animRot>
                                    <p:animRot by="-240000">
                                      <p:cBhvr>
                                        <p:cTn id="82" dur="600" fill="hold">
                                          <p:stCondLst>
                                            <p:cond delay="1800"/>
                                          </p:stCondLst>
                                        </p:cTn>
                                        <p:tgtEl>
                                          <p:spTgt spid="1032"/>
                                        </p:tgtEl>
                                        <p:attrNameLst>
                                          <p:attrName>r</p:attrName>
                                        </p:attrNameLst>
                                      </p:cBhvr>
                                    </p:animRot>
                                    <p:animRot by="120000">
                                      <p:cBhvr>
                                        <p:cTn id="83" dur="600" fill="hold">
                                          <p:stCondLst>
                                            <p:cond delay="2400"/>
                                          </p:stCondLst>
                                        </p:cTn>
                                        <p:tgtEl>
                                          <p:spTgt spid="1032"/>
                                        </p:tgtEl>
                                        <p:attrNameLst>
                                          <p:attrName>r</p:attrName>
                                        </p:attrNameLst>
                                      </p:cBhvr>
                                    </p:animRot>
                                  </p:childTnLst>
                                </p:cTn>
                              </p:par>
                              <p:par>
                                <p:cTn id="84" presetID="1" presetClass="entr" presetSubtype="0" fill="hold" grpId="0" nodeType="withEffect">
                                  <p:stCondLst>
                                    <p:cond delay="0"/>
                                  </p:stCondLst>
                                  <p:childTnLst>
                                    <p:set>
                                      <p:cBhvr>
                                        <p:cTn id="85" dur="1" fill="hold">
                                          <p:stCondLst>
                                            <p:cond delay="0"/>
                                          </p:stCondLst>
                                        </p:cTn>
                                        <p:tgtEl>
                                          <p:spTgt spid="6"/>
                                        </p:tgtEl>
                                        <p:attrNameLst>
                                          <p:attrName>style.visibility</p:attrName>
                                        </p:attrNameLst>
                                      </p:cBhvr>
                                      <p:to>
                                        <p:strVal val="visible"/>
                                      </p:to>
                                    </p:set>
                                  </p:childTnLst>
                                </p:cTn>
                              </p:par>
                              <p:par>
                                <p:cTn id="86" presetID="1" presetClass="mediacall" presetSubtype="0" fill="hold" nodeType="withEffect">
                                  <p:stCondLst>
                                    <p:cond delay="0"/>
                                  </p:stCondLst>
                                  <p:childTnLst>
                                    <p:cmd type="call" cmd="playFrom(0.0)">
                                      <p:cBhvr>
                                        <p:cTn id="87" dur="8085" fill="hold"/>
                                        <p:tgtEl>
                                          <p:spTgt spid="3"/>
                                        </p:tgtEl>
                                      </p:cBhvr>
                                    </p:cmd>
                                  </p:childTnLst>
                                </p:cTn>
                              </p:par>
                              <p:par>
                                <p:cTn id="88" presetID="26" presetClass="emph" presetSubtype="0" repeatCount="3000" fill="hold" grpId="1" nodeType="withEffect">
                                  <p:stCondLst>
                                    <p:cond delay="0"/>
                                  </p:stCondLst>
                                  <p:childTnLst>
                                    <p:animEffect transition="out" filter="fade">
                                      <p:cBhvr>
                                        <p:cTn id="89" dur="500" tmFilter="0, 0; .2, .5; .8, .5; 1, 0"/>
                                        <p:tgtEl>
                                          <p:spTgt spid="6"/>
                                        </p:tgtEl>
                                      </p:cBhvr>
                                    </p:animEffect>
                                    <p:animScale>
                                      <p:cBhvr>
                                        <p:cTn id="90" dur="250" autoRev="1" fill="hold"/>
                                        <p:tgtEl>
                                          <p:spTgt spid="6"/>
                                        </p:tgtEl>
                                      </p:cBhvr>
                                      <p:by x="105000" y="105000"/>
                                    </p:animScale>
                                  </p:childTnLst>
                                </p:cTn>
                              </p:par>
                              <p:par>
                                <p:cTn id="91" presetID="1" presetClass="exit" presetSubtype="0" fill="hold" grpId="2" nodeType="withEffect">
                                  <p:stCondLst>
                                    <p:cond delay="2500"/>
                                  </p:stCondLst>
                                  <p:childTnLst>
                                    <p:set>
                                      <p:cBhvr>
                                        <p:cTn id="92"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audio>
              <p:cMediaNode vol="80000">
                <p:cTn id="93" fill="hold" display="0">
                  <p:stCondLst>
                    <p:cond delay="indefinite"/>
                  </p:stCondLst>
                  <p:endCondLst>
                    <p:cond evt="onStopAudio" delay="0">
                      <p:tgtEl>
                        <p:sldTgt/>
                      </p:tgtEl>
                    </p:cond>
                  </p:endCondLst>
                </p:cTn>
                <p:tgtEl>
                  <p:spTgt spid="3"/>
                </p:tgtEl>
              </p:cMediaNode>
            </p:audio>
          </p:childTnLst>
        </p:cTn>
      </p:par>
    </p:tnLst>
    <p:bldLst>
      <p:bldP spid="4" grpId="0" animBg="1"/>
      <p:bldP spid="25" grpId="0" animBg="1"/>
      <p:bldP spid="26" grpId="0" animBg="1"/>
      <p:bldP spid="27" grpId="0" animBg="1"/>
      <p:bldP spid="27" grpId="1" animBg="1"/>
      <p:bldP spid="5" grpId="0"/>
      <p:bldP spid="6" grpId="0" animBg="1"/>
      <p:bldP spid="6" grpId="1" animBg="1"/>
      <p:bldP spid="6"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Bach tuyet\54774f4bc8287c7337fadd5fbb419d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Desktop\Bach tuyet\Bamb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55339" flipH="1">
            <a:off x="3835675" y="4063363"/>
            <a:ext cx="1320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ADMIN\Desktop\Bach tuyet\esquilo00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71667" flipH="1">
            <a:off x="10368615" y="4415267"/>
            <a:ext cx="1320800" cy="14458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C:\Users\ADMIN\Desktop\Bach tuyet\767e08fbae2de8679fbba6d8cecba19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52524" flipH="1">
            <a:off x="8504048" y="4385149"/>
            <a:ext cx="1092200" cy="15254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Bach tuyet\43ebd44d263606f876d42fd2f199ea61 (7).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6022" y1="33071" x2="71505" y2="40157"/>
                      </a14:backgroundRemoval>
                    </a14:imgEffect>
                  </a14:imgLayer>
                </a14:imgProps>
              </a:ext>
              <a:ext uri="{28A0092B-C50C-407E-A947-70E740481C1C}">
                <a14:useLocalDpi xmlns:a14="http://schemas.microsoft.com/office/drawing/2010/main" val="0"/>
              </a:ext>
            </a:extLst>
          </a:blip>
          <a:srcRect/>
          <a:stretch>
            <a:fillRect/>
          </a:stretch>
        </p:blipFill>
        <p:spPr bwMode="auto">
          <a:xfrm rot="20483591" flipH="1">
            <a:off x="5873242" y="3818719"/>
            <a:ext cx="1789713" cy="24138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1625600" y="-657027"/>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ADMIN\Desktop\Bach tuyet\511929473-photo-clip-tre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39375" y="-1222614"/>
            <a:ext cx="7213600" cy="83092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ADMIN\Desktop\Bach tuyet\511929473-photo-clip-tre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600" y="-624841"/>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6168594" y="-511374"/>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C:\Users\ADMIN\Desktop\Tai nguyen thiet ke tro choi\Bảng gỗ\wooden-blank-sign-clipart-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35199" y="-1955800"/>
            <a:ext cx="9145563" cy="407987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2837840" y="285955"/>
            <a:ext cx="7670131" cy="1815690"/>
          </a:xfrm>
          <a:prstGeom prst="rect">
            <a:avLst/>
          </a:prstGeom>
          <a:noFill/>
        </p:spPr>
        <p:txBody>
          <a:bodyPr wrap="square" rtlCol="0">
            <a:spAutoFit/>
          </a:bodyPr>
          <a:lstStyle/>
          <a:p>
            <a:pPr algn="just"/>
            <a:r>
              <a:rPr lang="vi-VN" sz="3733" b="1">
                <a:solidFill>
                  <a:schemeClr val="bg1"/>
                </a:solidFill>
              </a:rPr>
              <a:t>Câu giới thiệu câu chuyện và nêu cảm nghĩ chung về câu chuyện là câu?</a:t>
            </a:r>
            <a:endParaRPr lang="en-US" sz="3733" b="1" dirty="0">
              <a:solidFill>
                <a:srgbClr val="FFFF00"/>
              </a:solidFill>
            </a:endParaRPr>
          </a:p>
        </p:txBody>
      </p:sp>
      <p:pic>
        <p:nvPicPr>
          <p:cNvPr id="47" name="Picture 11" descr="C:\Users\ADMIN\Desktop\Tai nguyen thiet ke tro choi\Bảng gỗ\Picture1 (2).png">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01615" y="476700"/>
            <a:ext cx="1617133" cy="687477"/>
          </a:xfrm>
          <a:prstGeom prst="rect">
            <a:avLst/>
          </a:prstGeom>
          <a:noFill/>
          <a:extLst>
            <a:ext uri="{909E8E84-426E-40DD-AFC4-6F175D3DCCD1}">
              <a14:hiddenFill xmlns:a14="http://schemas.microsoft.com/office/drawing/2010/main">
                <a:solidFill>
                  <a:srgbClr val="FFFFFF"/>
                </a:solidFill>
              </a14:hiddenFill>
            </a:ext>
          </a:extLst>
        </p:spPr>
      </p:pic>
      <p:sp>
        <p:nvSpPr>
          <p:cNvPr id="48" name="Explosion 1 47"/>
          <p:cNvSpPr/>
          <p:nvPr/>
        </p:nvSpPr>
        <p:spPr>
          <a:xfrm>
            <a:off x="5250697" y="4439014"/>
            <a:ext cx="4017104" cy="272989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Arial" panose="020B0604020202020204" pitchFamily="34" charset="0"/>
                <a:cs typeface="Arial" panose="020B0604020202020204" pitchFamily="34" charset="0"/>
              </a:rPr>
              <a:t>ĐÚNG RỒI</a:t>
            </a:r>
          </a:p>
        </p:txBody>
      </p:sp>
      <p:sp>
        <p:nvSpPr>
          <p:cNvPr id="49" name="Rounded Rectangle 48"/>
          <p:cNvSpPr/>
          <p:nvPr/>
        </p:nvSpPr>
        <p:spPr>
          <a:xfrm>
            <a:off x="438157" y="2070094"/>
            <a:ext cx="2660643"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FF"/>
                </a:solidFill>
              </a:rPr>
              <a:t>A. </a:t>
            </a:r>
            <a:r>
              <a:rPr lang="vi-VN" sz="3600">
                <a:solidFill>
                  <a:srgbClr val="0000FF"/>
                </a:solidFill>
              </a:rPr>
              <a:t>Kết đoạn</a:t>
            </a:r>
            <a:endParaRPr lang="en-US" sz="3600" dirty="0">
              <a:solidFill>
                <a:srgbClr val="0000FF"/>
              </a:solidFill>
            </a:endParaRPr>
          </a:p>
        </p:txBody>
      </p:sp>
      <p:sp>
        <p:nvSpPr>
          <p:cNvPr id="50" name="Rounded Rectangle 49"/>
          <p:cNvSpPr/>
          <p:nvPr/>
        </p:nvSpPr>
        <p:spPr>
          <a:xfrm>
            <a:off x="3338907" y="2088328"/>
            <a:ext cx="2796146"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err="1">
                <a:solidFill>
                  <a:srgbClr val="0000FF"/>
                </a:solidFill>
              </a:rPr>
              <a:t>B</a:t>
            </a:r>
            <a:r>
              <a:rPr lang="en-US" sz="3600">
                <a:solidFill>
                  <a:srgbClr val="0000FF"/>
                </a:solidFill>
              </a:rPr>
              <a:t>. </a:t>
            </a:r>
            <a:r>
              <a:rPr lang="vi-VN" sz="3600">
                <a:solidFill>
                  <a:srgbClr val="0000FF"/>
                </a:solidFill>
              </a:rPr>
              <a:t>Mở đoạn</a:t>
            </a:r>
            <a:endParaRPr lang="en-US" sz="3600" dirty="0">
              <a:solidFill>
                <a:srgbClr val="0000FF"/>
              </a:solidFill>
            </a:endParaRPr>
          </a:p>
        </p:txBody>
      </p:sp>
      <p:sp>
        <p:nvSpPr>
          <p:cNvPr id="51" name="Rounded Rectangle 50"/>
          <p:cNvSpPr/>
          <p:nvPr/>
        </p:nvSpPr>
        <p:spPr>
          <a:xfrm>
            <a:off x="6427599" y="2076070"/>
            <a:ext cx="3043787"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FF"/>
                </a:solidFill>
              </a:rPr>
              <a:t>C. </a:t>
            </a:r>
            <a:r>
              <a:rPr lang="vi-VN" sz="3600">
                <a:solidFill>
                  <a:srgbClr val="0000FF"/>
                </a:solidFill>
              </a:rPr>
              <a:t>Thân đoạn</a:t>
            </a:r>
            <a:endParaRPr lang="en-US" sz="3600" dirty="0">
              <a:solidFill>
                <a:srgbClr val="0000FF"/>
              </a:solidFill>
            </a:endParaRPr>
          </a:p>
        </p:txBody>
      </p:sp>
      <p:sp>
        <p:nvSpPr>
          <p:cNvPr id="52" name="Rounded Rectangle 51"/>
          <p:cNvSpPr/>
          <p:nvPr/>
        </p:nvSpPr>
        <p:spPr>
          <a:xfrm>
            <a:off x="9730391" y="2070094"/>
            <a:ext cx="2899766"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FF"/>
                </a:solidFill>
              </a:rPr>
              <a:t>D. </a:t>
            </a:r>
            <a:r>
              <a:rPr lang="vi-VN" sz="3600">
                <a:solidFill>
                  <a:srgbClr val="0000FF"/>
                </a:solidFill>
              </a:rPr>
              <a:t>Cuối đoạn</a:t>
            </a:r>
            <a:endParaRPr lang="en-US" sz="3600" dirty="0">
              <a:solidFill>
                <a:srgbClr val="0000FF"/>
              </a:solidFill>
            </a:endParaRPr>
          </a:p>
        </p:txBody>
      </p:sp>
      <p:pic>
        <p:nvPicPr>
          <p:cNvPr id="53" name="Picture 4" descr="C:\Users\ADMIN\Desktop\Bach tuyet\Blanca_Nieves.8.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227371" y="3455232"/>
            <a:ext cx="2287981" cy="396985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1" descr="C:\Users\ADMIN\Desktop\Tai nguyen thiet ke tro choi\Bảng gỗ\Picture1 (2).png">
            <a:hlinkClick r:id="" action="ppaction://hlinkshowjump?jump=previousslide"/>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203201" y="506323"/>
            <a:ext cx="1646767" cy="687477"/>
          </a:xfrm>
          <a:prstGeom prst="rect">
            <a:avLst/>
          </a:prstGeom>
          <a:noFill/>
          <a:extLst>
            <a:ext uri="{909E8E84-426E-40DD-AFC4-6F175D3DCCD1}">
              <a14:hiddenFill xmlns:a14="http://schemas.microsoft.com/office/drawing/2010/main">
                <a:solidFill>
                  <a:srgbClr val="FFFFFF"/>
                </a:solidFill>
              </a14:hiddenFill>
            </a:ext>
          </a:extLst>
        </p:spPr>
      </p:pic>
      <p:pic>
        <p:nvPicPr>
          <p:cNvPr id="2" name="du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0602102" y="-41275"/>
            <a:ext cx="609600" cy="609600"/>
          </a:xfrm>
          <a:prstGeom prst="rect">
            <a:avLst/>
          </a:prstGeom>
        </p:spPr>
      </p:pic>
    </p:spTree>
    <p:extLst>
      <p:ext uri="{BB962C8B-B14F-4D97-AF65-F5344CB8AC3E}">
        <p14:creationId xmlns:p14="http://schemas.microsoft.com/office/powerpoint/2010/main" val="342253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anim calcmode="lin" valueType="num">
                                      <p:cBhvr>
                                        <p:cTn id="23" dur="1000" fill="hold"/>
                                        <p:tgtEl>
                                          <p:spTgt spid="50"/>
                                        </p:tgtEl>
                                        <p:attrNameLst>
                                          <p:attrName>ppt_x</p:attrName>
                                        </p:attrNameLst>
                                      </p:cBhvr>
                                      <p:tavLst>
                                        <p:tav tm="0">
                                          <p:val>
                                            <p:strVal val="#ppt_x"/>
                                          </p:val>
                                        </p:tav>
                                        <p:tav tm="100000">
                                          <p:val>
                                            <p:strVal val="#ppt_x"/>
                                          </p:val>
                                        </p:tav>
                                      </p:tavLst>
                                    </p:anim>
                                    <p:anim calcmode="lin" valueType="num">
                                      <p:cBhvr>
                                        <p:cTn id="24" dur="1000" fill="hold"/>
                                        <p:tgtEl>
                                          <p:spTgt spid="5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1000"/>
                                        <p:tgtEl>
                                          <p:spTgt spid="51"/>
                                        </p:tgtEl>
                                      </p:cBhvr>
                                    </p:animEffect>
                                    <p:anim calcmode="lin" valueType="num">
                                      <p:cBhvr>
                                        <p:cTn id="28" dur="1000" fill="hold"/>
                                        <p:tgtEl>
                                          <p:spTgt spid="51"/>
                                        </p:tgtEl>
                                        <p:attrNameLst>
                                          <p:attrName>ppt_x</p:attrName>
                                        </p:attrNameLst>
                                      </p:cBhvr>
                                      <p:tavLst>
                                        <p:tav tm="0">
                                          <p:val>
                                            <p:strVal val="#ppt_x"/>
                                          </p:val>
                                        </p:tav>
                                        <p:tav tm="100000">
                                          <p:val>
                                            <p:strVal val="#ppt_x"/>
                                          </p:val>
                                        </p:tav>
                                      </p:tavLst>
                                    </p:anim>
                                    <p:anim calcmode="lin" valueType="num">
                                      <p:cBhvr>
                                        <p:cTn id="29" dur="1000" fill="hold"/>
                                        <p:tgtEl>
                                          <p:spTgt spid="5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anim calcmode="lin" valueType="num">
                                      <p:cBhvr>
                                        <p:cTn id="33" dur="1000" fill="hold"/>
                                        <p:tgtEl>
                                          <p:spTgt spid="52"/>
                                        </p:tgtEl>
                                        <p:attrNameLst>
                                          <p:attrName>ppt_x</p:attrName>
                                        </p:attrNameLst>
                                      </p:cBhvr>
                                      <p:tavLst>
                                        <p:tav tm="0">
                                          <p:val>
                                            <p:strVal val="#ppt_x"/>
                                          </p:val>
                                        </p:tav>
                                        <p:tav tm="100000">
                                          <p:val>
                                            <p:strVal val="#ppt_x"/>
                                          </p:val>
                                        </p:tav>
                                      </p:tavLst>
                                    </p:anim>
                                    <p:anim calcmode="lin" valueType="num">
                                      <p:cBhvr>
                                        <p:cTn id="3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32" presetClass="emph" presetSubtype="0" repeatCount="indefinite" fill="hold" nodeType="withEffect">
                                  <p:stCondLst>
                                    <p:cond delay="0"/>
                                  </p:stCondLst>
                                  <p:childTnLst>
                                    <p:animRot by="120000">
                                      <p:cBhvr>
                                        <p:cTn id="41" dur="300" fill="hold">
                                          <p:stCondLst>
                                            <p:cond delay="0"/>
                                          </p:stCondLst>
                                        </p:cTn>
                                        <p:tgtEl>
                                          <p:spTgt spid="21"/>
                                        </p:tgtEl>
                                        <p:attrNameLst>
                                          <p:attrName>r</p:attrName>
                                        </p:attrNameLst>
                                      </p:cBhvr>
                                    </p:animRot>
                                    <p:animRot by="-240000">
                                      <p:cBhvr>
                                        <p:cTn id="42" dur="600" fill="hold">
                                          <p:stCondLst>
                                            <p:cond delay="600"/>
                                          </p:stCondLst>
                                        </p:cTn>
                                        <p:tgtEl>
                                          <p:spTgt spid="21"/>
                                        </p:tgtEl>
                                        <p:attrNameLst>
                                          <p:attrName>r</p:attrName>
                                        </p:attrNameLst>
                                      </p:cBhvr>
                                    </p:animRot>
                                    <p:animRot by="240000">
                                      <p:cBhvr>
                                        <p:cTn id="43" dur="600" fill="hold">
                                          <p:stCondLst>
                                            <p:cond delay="1200"/>
                                          </p:stCondLst>
                                        </p:cTn>
                                        <p:tgtEl>
                                          <p:spTgt spid="21"/>
                                        </p:tgtEl>
                                        <p:attrNameLst>
                                          <p:attrName>r</p:attrName>
                                        </p:attrNameLst>
                                      </p:cBhvr>
                                    </p:animRot>
                                    <p:animRot by="-240000">
                                      <p:cBhvr>
                                        <p:cTn id="44" dur="600" fill="hold">
                                          <p:stCondLst>
                                            <p:cond delay="1800"/>
                                          </p:stCondLst>
                                        </p:cTn>
                                        <p:tgtEl>
                                          <p:spTgt spid="21"/>
                                        </p:tgtEl>
                                        <p:attrNameLst>
                                          <p:attrName>r</p:attrName>
                                        </p:attrNameLst>
                                      </p:cBhvr>
                                    </p:animRot>
                                    <p:animRot by="120000">
                                      <p:cBhvr>
                                        <p:cTn id="45" dur="600" fill="hold">
                                          <p:stCondLst>
                                            <p:cond delay="2400"/>
                                          </p:stCondLst>
                                        </p:cTn>
                                        <p:tgtEl>
                                          <p:spTgt spid="21"/>
                                        </p:tgtEl>
                                        <p:attrNameLst>
                                          <p:attrName>r</p:attrName>
                                        </p:attrNameLst>
                                      </p:cBhvr>
                                    </p:animRot>
                                  </p:childTnLst>
                                </p:cTn>
                              </p:par>
                            </p:childTnLst>
                          </p:cTn>
                        </p:par>
                      </p:childTnLst>
                    </p:cTn>
                  </p:par>
                </p:childTnLst>
              </p:cTn>
              <p:nextCondLst>
                <p:cond evt="onClick" delay="0">
                  <p:tgtEl>
                    <p:spTgt spid="49"/>
                  </p:tgtEl>
                </p:cond>
              </p:nextCondLst>
            </p:seq>
            <p:seq concurrent="1" nextAc="seek">
              <p:cTn id="46" restart="whenNotActive" fill="hold" evtFilter="cancelBubble" nodeType="interactiveSeq">
                <p:stCondLst>
                  <p:cond evt="onClick" delay="0">
                    <p:tgtEl>
                      <p:spTgt spid="50"/>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32" presetClass="emph" presetSubtype="0" repeatCount="indefinite" fill="hold" nodeType="withEffect">
                                  <p:stCondLst>
                                    <p:cond delay="0"/>
                                  </p:stCondLst>
                                  <p:childTnLst>
                                    <p:animRot by="120000">
                                      <p:cBhvr>
                                        <p:cTn id="52" dur="200" fill="hold">
                                          <p:stCondLst>
                                            <p:cond delay="0"/>
                                          </p:stCondLst>
                                        </p:cTn>
                                        <p:tgtEl>
                                          <p:spTgt spid="27"/>
                                        </p:tgtEl>
                                        <p:attrNameLst>
                                          <p:attrName>r</p:attrName>
                                        </p:attrNameLst>
                                      </p:cBhvr>
                                    </p:animRot>
                                    <p:animRot by="-240000">
                                      <p:cBhvr>
                                        <p:cTn id="53" dur="400" fill="hold">
                                          <p:stCondLst>
                                            <p:cond delay="400"/>
                                          </p:stCondLst>
                                        </p:cTn>
                                        <p:tgtEl>
                                          <p:spTgt spid="27"/>
                                        </p:tgtEl>
                                        <p:attrNameLst>
                                          <p:attrName>r</p:attrName>
                                        </p:attrNameLst>
                                      </p:cBhvr>
                                    </p:animRot>
                                    <p:animRot by="240000">
                                      <p:cBhvr>
                                        <p:cTn id="54" dur="400" fill="hold">
                                          <p:stCondLst>
                                            <p:cond delay="800"/>
                                          </p:stCondLst>
                                        </p:cTn>
                                        <p:tgtEl>
                                          <p:spTgt spid="27"/>
                                        </p:tgtEl>
                                        <p:attrNameLst>
                                          <p:attrName>r</p:attrName>
                                        </p:attrNameLst>
                                      </p:cBhvr>
                                    </p:animRot>
                                    <p:animRot by="-240000">
                                      <p:cBhvr>
                                        <p:cTn id="55" dur="400" fill="hold">
                                          <p:stCondLst>
                                            <p:cond delay="1200"/>
                                          </p:stCondLst>
                                        </p:cTn>
                                        <p:tgtEl>
                                          <p:spTgt spid="27"/>
                                        </p:tgtEl>
                                        <p:attrNameLst>
                                          <p:attrName>r</p:attrName>
                                        </p:attrNameLst>
                                      </p:cBhvr>
                                    </p:animRot>
                                    <p:animRot by="120000">
                                      <p:cBhvr>
                                        <p:cTn id="56" dur="400" fill="hold">
                                          <p:stCondLst>
                                            <p:cond delay="1600"/>
                                          </p:stCondLst>
                                        </p:cTn>
                                        <p:tgtEl>
                                          <p:spTgt spid="27"/>
                                        </p:tgtEl>
                                        <p:attrNameLst>
                                          <p:attrName>r</p:attrName>
                                        </p:attrNameLst>
                                      </p:cBhvr>
                                    </p:animRo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mediacall" presetSubtype="0" fill="hold" nodeType="withEffect">
                                  <p:stCondLst>
                                    <p:cond delay="0"/>
                                  </p:stCondLst>
                                  <p:childTnLst>
                                    <p:cmd type="call" cmd="playFrom(0.0)">
                                      <p:cBhvr>
                                        <p:cTn id="60" dur="3025" fill="hold"/>
                                        <p:tgtEl>
                                          <p:spTgt spid="2"/>
                                        </p:tgtEl>
                                      </p:cBhvr>
                                    </p:cmd>
                                  </p:childTnLst>
                                </p:cTn>
                              </p:par>
                              <p:par>
                                <p:cTn id="61" presetID="26" presetClass="emph" presetSubtype="0" repeatCount="3000" fill="hold" grpId="1" nodeType="withEffect">
                                  <p:stCondLst>
                                    <p:cond delay="0"/>
                                  </p:stCondLst>
                                  <p:childTnLst>
                                    <p:animEffect transition="out" filter="fade">
                                      <p:cBhvr>
                                        <p:cTn id="62" dur="500" tmFilter="0, 0; .2, .5; .8, .5; 1, 0"/>
                                        <p:tgtEl>
                                          <p:spTgt spid="48"/>
                                        </p:tgtEl>
                                      </p:cBhvr>
                                    </p:animEffect>
                                    <p:animScale>
                                      <p:cBhvr>
                                        <p:cTn id="63" dur="250" autoRev="1" fill="hold"/>
                                        <p:tgtEl>
                                          <p:spTgt spid="48"/>
                                        </p:tgtEl>
                                      </p:cBhvr>
                                      <p:by x="105000" y="105000"/>
                                    </p:animScale>
                                  </p:childTnLst>
                                </p:cTn>
                              </p:par>
                              <p:par>
                                <p:cTn id="64" presetID="1" presetClass="exit" presetSubtype="0" fill="hold" grpId="2" nodeType="withEffect">
                                  <p:stCondLst>
                                    <p:cond delay="2500"/>
                                  </p:stCondLst>
                                  <p:childTnLst>
                                    <p:set>
                                      <p:cBhvr>
                                        <p:cTn id="65"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6" restart="whenNotActive" fill="hold" evtFilter="cancelBubble" nodeType="interactiveSeq">
                <p:stCondLst>
                  <p:cond evt="onClick" delay="0">
                    <p:tgtEl>
                      <p:spTgt spid="51"/>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32" presetClass="emph" presetSubtype="0" repeatCount="indefinite" fill="hold" nodeType="withEffect">
                                  <p:stCondLst>
                                    <p:cond delay="0"/>
                                  </p:stCondLst>
                                  <p:childTnLst>
                                    <p:animRot by="120000">
                                      <p:cBhvr>
                                        <p:cTn id="72" dur="300" fill="hold">
                                          <p:stCondLst>
                                            <p:cond delay="0"/>
                                          </p:stCondLst>
                                        </p:cTn>
                                        <p:tgtEl>
                                          <p:spTgt spid="26"/>
                                        </p:tgtEl>
                                        <p:attrNameLst>
                                          <p:attrName>r</p:attrName>
                                        </p:attrNameLst>
                                      </p:cBhvr>
                                    </p:animRot>
                                    <p:animRot by="-240000">
                                      <p:cBhvr>
                                        <p:cTn id="73" dur="600" fill="hold">
                                          <p:stCondLst>
                                            <p:cond delay="600"/>
                                          </p:stCondLst>
                                        </p:cTn>
                                        <p:tgtEl>
                                          <p:spTgt spid="26"/>
                                        </p:tgtEl>
                                        <p:attrNameLst>
                                          <p:attrName>r</p:attrName>
                                        </p:attrNameLst>
                                      </p:cBhvr>
                                    </p:animRot>
                                    <p:animRot by="240000">
                                      <p:cBhvr>
                                        <p:cTn id="74" dur="600" fill="hold">
                                          <p:stCondLst>
                                            <p:cond delay="1200"/>
                                          </p:stCondLst>
                                        </p:cTn>
                                        <p:tgtEl>
                                          <p:spTgt spid="26"/>
                                        </p:tgtEl>
                                        <p:attrNameLst>
                                          <p:attrName>r</p:attrName>
                                        </p:attrNameLst>
                                      </p:cBhvr>
                                    </p:animRot>
                                    <p:animRot by="-240000">
                                      <p:cBhvr>
                                        <p:cTn id="75" dur="600" fill="hold">
                                          <p:stCondLst>
                                            <p:cond delay="1800"/>
                                          </p:stCondLst>
                                        </p:cTn>
                                        <p:tgtEl>
                                          <p:spTgt spid="26"/>
                                        </p:tgtEl>
                                        <p:attrNameLst>
                                          <p:attrName>r</p:attrName>
                                        </p:attrNameLst>
                                      </p:cBhvr>
                                    </p:animRot>
                                    <p:animRot by="120000">
                                      <p:cBhvr>
                                        <p:cTn id="76" dur="600" fill="hold">
                                          <p:stCondLst>
                                            <p:cond delay="2400"/>
                                          </p:stCondLst>
                                        </p:cTn>
                                        <p:tgtEl>
                                          <p:spTgt spid="26"/>
                                        </p:tgtEl>
                                        <p:attrNameLst>
                                          <p:attrName>r</p:attrName>
                                        </p:attrNameLst>
                                      </p:cBhvr>
                                    </p:animRot>
                                  </p:childTnLst>
                                </p:cTn>
                              </p:par>
                            </p:childTnLst>
                          </p:cTn>
                        </p:par>
                      </p:childTnLst>
                    </p:cTn>
                  </p:par>
                </p:childTnLst>
              </p:cTn>
              <p:nextCondLst>
                <p:cond evt="onClick" delay="0">
                  <p:tgtEl>
                    <p:spTgt spid="51"/>
                  </p:tgtEl>
                </p:cond>
              </p:nextCondLst>
            </p:seq>
            <p:seq concurrent="1" nextAc="seek">
              <p:cTn id="77" restart="whenNotActive" fill="hold" evtFilter="cancelBubble" nodeType="interactiveSeq">
                <p:stCondLst>
                  <p:cond evt="onClick" delay="0">
                    <p:tgtEl>
                      <p:spTgt spid="52"/>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childTnLst>
                                </p:cTn>
                              </p:par>
                              <p:par>
                                <p:cTn id="82" presetID="32" presetClass="emph" presetSubtype="0" repeatCount="indefinite" fill="hold" nodeType="withEffect">
                                  <p:stCondLst>
                                    <p:cond delay="0"/>
                                  </p:stCondLst>
                                  <p:childTnLst>
                                    <p:animRot by="120000">
                                      <p:cBhvr>
                                        <p:cTn id="83" dur="300" fill="hold">
                                          <p:stCondLst>
                                            <p:cond delay="0"/>
                                          </p:stCondLst>
                                        </p:cTn>
                                        <p:tgtEl>
                                          <p:spTgt spid="25"/>
                                        </p:tgtEl>
                                        <p:attrNameLst>
                                          <p:attrName>r</p:attrName>
                                        </p:attrNameLst>
                                      </p:cBhvr>
                                    </p:animRot>
                                    <p:animRot by="-240000">
                                      <p:cBhvr>
                                        <p:cTn id="84" dur="600" fill="hold">
                                          <p:stCondLst>
                                            <p:cond delay="600"/>
                                          </p:stCondLst>
                                        </p:cTn>
                                        <p:tgtEl>
                                          <p:spTgt spid="25"/>
                                        </p:tgtEl>
                                        <p:attrNameLst>
                                          <p:attrName>r</p:attrName>
                                        </p:attrNameLst>
                                      </p:cBhvr>
                                    </p:animRot>
                                    <p:animRot by="240000">
                                      <p:cBhvr>
                                        <p:cTn id="85" dur="600" fill="hold">
                                          <p:stCondLst>
                                            <p:cond delay="1200"/>
                                          </p:stCondLst>
                                        </p:cTn>
                                        <p:tgtEl>
                                          <p:spTgt spid="25"/>
                                        </p:tgtEl>
                                        <p:attrNameLst>
                                          <p:attrName>r</p:attrName>
                                        </p:attrNameLst>
                                      </p:cBhvr>
                                    </p:animRot>
                                    <p:animRot by="-240000">
                                      <p:cBhvr>
                                        <p:cTn id="86" dur="600" fill="hold">
                                          <p:stCondLst>
                                            <p:cond delay="1800"/>
                                          </p:stCondLst>
                                        </p:cTn>
                                        <p:tgtEl>
                                          <p:spTgt spid="25"/>
                                        </p:tgtEl>
                                        <p:attrNameLst>
                                          <p:attrName>r</p:attrName>
                                        </p:attrNameLst>
                                      </p:cBhvr>
                                    </p:animRot>
                                    <p:animRot by="120000">
                                      <p:cBhvr>
                                        <p:cTn id="87" dur="600" fill="hold">
                                          <p:stCondLst>
                                            <p:cond delay="2400"/>
                                          </p:stCondLst>
                                        </p:cTn>
                                        <p:tgtEl>
                                          <p:spTgt spid="25"/>
                                        </p:tgtEl>
                                        <p:attrNameLst>
                                          <p:attrName>r</p:attrName>
                                        </p:attrNameLst>
                                      </p:cBhvr>
                                    </p:animRot>
                                  </p:childTnLst>
                                </p:cTn>
                              </p:par>
                            </p:childTnLst>
                          </p:cTn>
                        </p:par>
                      </p:childTnLst>
                    </p:cTn>
                  </p:par>
                </p:childTnLst>
              </p:cTn>
              <p:nextCondLst>
                <p:cond evt="onClick" delay="0">
                  <p:tgtEl>
                    <p:spTgt spid="52"/>
                  </p:tgtEl>
                </p:cond>
              </p:nextCondLst>
            </p:seq>
            <p:audio>
              <p:cMediaNode vol="80000">
                <p:cTn id="88" fill="hold" display="0">
                  <p:stCondLst>
                    <p:cond delay="indefinite"/>
                  </p:stCondLst>
                  <p:endCondLst>
                    <p:cond evt="onStopAudio" delay="0">
                      <p:tgtEl>
                        <p:sldTgt/>
                      </p:tgtEl>
                    </p:cond>
                  </p:endCondLst>
                </p:cTn>
                <p:tgtEl>
                  <p:spTgt spid="2"/>
                </p:tgtEl>
              </p:cMediaNode>
            </p:audio>
          </p:childTnLst>
        </p:cTn>
      </p:par>
    </p:tnLst>
    <p:bldLst>
      <p:bldP spid="46" grpId="0"/>
      <p:bldP spid="48" grpId="0" animBg="1"/>
      <p:bldP spid="48" grpId="1" animBg="1"/>
      <p:bldP spid="48" grpId="2" animBg="1"/>
      <p:bldP spid="49" grpId="0" animBg="1"/>
      <p:bldP spid="50" grpId="0" animBg="1"/>
      <p:bldP spid="51"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Bach tuyet\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ADMIN\Desktop\Bach tuyet\Bamb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55339" flipH="1">
            <a:off x="9728476" y="3974979"/>
            <a:ext cx="1320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ADMIN\Desktop\Bach tuyet\esquilo00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71667" flipH="1">
            <a:off x="7340875" y="4702316"/>
            <a:ext cx="1320800" cy="14458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ADMIN\Desktop\Bach tuyet\767e08fbae2de8679fbba6d8cecba19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52524" flipH="1">
            <a:off x="4768623" y="4677444"/>
            <a:ext cx="1092200" cy="15254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Desktop\Bach tuyet\43ebd44d263606f876d42fd2f199ea61 (2).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22133" y1="31361" x2="44000" y2="50296"/>
                        <a14:foregroundMark x1="64267" y1="40039" x2="40800" y2="47535"/>
                        <a14:foregroundMark x1="44533" y1="14398" x2="40800" y2="25444"/>
                        <a14:foregroundMark x1="26400" y1="22288" x2="16800" y2="33728"/>
                      </a14:backgroundRemoval>
                    </a14:imgEffect>
                  </a14:imgLayer>
                </a14:imgProps>
              </a:ext>
              <a:ext uri="{28A0092B-C50C-407E-A947-70E740481C1C}">
                <a14:useLocalDpi xmlns:a14="http://schemas.microsoft.com/office/drawing/2010/main" val="0"/>
              </a:ext>
            </a:extLst>
          </a:blip>
          <a:srcRect/>
          <a:stretch>
            <a:fillRect/>
          </a:stretch>
        </p:blipFill>
        <p:spPr bwMode="auto">
          <a:xfrm rot="20411047">
            <a:off x="2218663" y="3854845"/>
            <a:ext cx="2076448" cy="28073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432075" y="-351157"/>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ADMIN\Desktop\Bach tuyet\511929473-photo-clip-tre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42475" y="-802641"/>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ADMIN\Desktop\Bach tuyet\511929473-photo-clip-tre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89200" y="-657027"/>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4978400" y="-454422"/>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C:\Users\ADMIN\Desktop\Tai nguyen thiet ke tro choi\Bảng gỗ\wooden-blank-sign-clipart-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62152" y="-1819001"/>
            <a:ext cx="9553244" cy="407987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359774" y="425389"/>
            <a:ext cx="7758949" cy="1569660"/>
          </a:xfrm>
          <a:prstGeom prst="rect">
            <a:avLst/>
          </a:prstGeom>
          <a:noFill/>
        </p:spPr>
        <p:txBody>
          <a:bodyPr wrap="square" rtlCol="0">
            <a:spAutoFit/>
          </a:bodyPr>
          <a:lstStyle/>
          <a:p>
            <a:pPr algn="just"/>
            <a:r>
              <a:rPr lang="vi-VN" sz="3200" b="1">
                <a:solidFill>
                  <a:schemeClr val="bg1"/>
                </a:solidFill>
              </a:rPr>
              <a:t>“N</a:t>
            </a:r>
            <a:r>
              <a:rPr lang="en-US" sz="3200" b="1">
                <a:solidFill>
                  <a:schemeClr val="bg1"/>
                </a:solidFill>
              </a:rPr>
              <a:t>hiệm vụ của các câu thân đoạn trong đoạn văn kể một câu chuyện</a:t>
            </a:r>
            <a:r>
              <a:rPr lang="vi-VN" sz="3200" b="1">
                <a:solidFill>
                  <a:schemeClr val="bg1"/>
                </a:solidFill>
              </a:rPr>
              <a:t> làm rõ cảm nghĩ của câu mở đoạn” Đúng hay sai?</a:t>
            </a:r>
            <a:endParaRPr lang="en-US" sz="3200" b="1" dirty="0">
              <a:solidFill>
                <a:srgbClr val="FFFF00"/>
              </a:solidFill>
            </a:endParaRPr>
          </a:p>
        </p:txBody>
      </p:sp>
      <p:pic>
        <p:nvPicPr>
          <p:cNvPr id="32" name="Picture 11" descr="C:\Users\ADMIN\Desktop\Tai nguyen thiet ke tro choi\Bảng gỗ\Picture1 (2).png">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49364" y="380235"/>
            <a:ext cx="1617133" cy="687477"/>
          </a:xfrm>
          <a:prstGeom prst="rect">
            <a:avLst/>
          </a:prstGeom>
          <a:noFill/>
          <a:extLst>
            <a:ext uri="{909E8E84-426E-40DD-AFC4-6F175D3DCCD1}">
              <a14:hiddenFill xmlns:a14="http://schemas.microsoft.com/office/drawing/2010/main">
                <a:solidFill>
                  <a:srgbClr val="FFFFFF"/>
                </a:solidFill>
              </a14:hiddenFill>
            </a:ext>
          </a:extLst>
        </p:spPr>
      </p:pic>
      <p:sp>
        <p:nvSpPr>
          <p:cNvPr id="33" name="Explosion 1 32"/>
          <p:cNvSpPr/>
          <p:nvPr/>
        </p:nvSpPr>
        <p:spPr>
          <a:xfrm>
            <a:off x="3905087" y="4566017"/>
            <a:ext cx="4017104" cy="272989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Arial" panose="020B0604020202020204" pitchFamily="34" charset="0"/>
                <a:cs typeface="Arial" panose="020B0604020202020204" pitchFamily="34" charset="0"/>
              </a:rPr>
              <a:t>ĐÚNG RỒI</a:t>
            </a:r>
          </a:p>
        </p:txBody>
      </p:sp>
      <p:sp>
        <p:nvSpPr>
          <p:cNvPr id="44" name="Rounded Rectangle 43"/>
          <p:cNvSpPr/>
          <p:nvPr/>
        </p:nvSpPr>
        <p:spPr>
          <a:xfrm>
            <a:off x="482875" y="2384824"/>
            <a:ext cx="2568284"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FF"/>
                </a:solidFill>
              </a:rPr>
              <a:t>A. </a:t>
            </a:r>
            <a:r>
              <a:rPr lang="vi-VN" sz="3200">
                <a:solidFill>
                  <a:srgbClr val="0000FF"/>
                </a:solidFill>
              </a:rPr>
              <a:t>Đúng</a:t>
            </a:r>
            <a:endParaRPr lang="en-US" sz="3200" dirty="0">
              <a:solidFill>
                <a:srgbClr val="0000FF"/>
              </a:solidFill>
            </a:endParaRPr>
          </a:p>
        </p:txBody>
      </p:sp>
      <p:sp>
        <p:nvSpPr>
          <p:cNvPr id="45" name="Rounded Rectangle 44"/>
          <p:cNvSpPr/>
          <p:nvPr/>
        </p:nvSpPr>
        <p:spPr>
          <a:xfrm>
            <a:off x="3267927" y="2376516"/>
            <a:ext cx="2743316"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FF"/>
                </a:solidFill>
              </a:rPr>
              <a:t>B. </a:t>
            </a:r>
            <a:r>
              <a:rPr lang="vi-VN" sz="3200">
                <a:solidFill>
                  <a:srgbClr val="0000FF"/>
                </a:solidFill>
              </a:rPr>
              <a:t>Sai</a:t>
            </a:r>
            <a:endParaRPr lang="en-US" sz="3200" dirty="0">
              <a:solidFill>
                <a:srgbClr val="0000FF"/>
              </a:solidFill>
            </a:endParaRPr>
          </a:p>
        </p:txBody>
      </p:sp>
      <p:pic>
        <p:nvPicPr>
          <p:cNvPr id="48" name="Picture 11" descr="C:\Users\ADMIN\Desktop\Tai nguyen thiet ke tro choi\Bảng gỗ\Picture1 (2).png">
            <a:hlinkClick r:id="" action="ppaction://hlinkshowjump?jump=previousslide"/>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385234" y="303123"/>
            <a:ext cx="1646767" cy="6874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Bach tuyet\43ebd44d263606f876d42fd2f199ea61 (6).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99730" l="0" r="96894">
                        <a14:foregroundMark x1="46584" y1="15676" x2="56646" y2="19730"/>
                        <a14:foregroundMark x1="66708" y1="13784" x2="66335" y2="24054"/>
                        <a14:foregroundMark x1="68944" y1="14595" x2="68199" y2="23784"/>
                        <a14:foregroundMark x1="19006" y1="52973" x2="19379" y2="70811"/>
                        <a14:foregroundMark x1="7453" y1="65135" x2="38758" y2="64865"/>
                        <a14:foregroundMark x1="17516" y1="51622" x2="29814" y2="58378"/>
                        <a14:foregroundMark x1="7826" y1="63514" x2="19752" y2="6297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27773" y="3239816"/>
            <a:ext cx="3072777" cy="4421216"/>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0481376" y="-262151"/>
            <a:ext cx="1096673" cy="1096673"/>
          </a:xfrm>
          <a:prstGeom prst="rect">
            <a:avLst/>
          </a:prstGeom>
        </p:spPr>
      </p:pic>
    </p:spTree>
    <p:extLst>
      <p:ext uri="{BB962C8B-B14F-4D97-AF65-F5344CB8AC3E}">
        <p14:creationId xmlns:p14="http://schemas.microsoft.com/office/powerpoint/2010/main" val="164806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23"/>
                                        </p:tgtEl>
                                        <p:attrNameLst>
                                          <p:attrName>r</p:attrName>
                                        </p:attrNameLst>
                                      </p:cBhvr>
                                    </p:animRot>
                                    <p:animRot by="-240000">
                                      <p:cBhvr>
                                        <p:cTn id="31" dur="600" fill="hold">
                                          <p:stCondLst>
                                            <p:cond delay="600"/>
                                          </p:stCondLst>
                                        </p:cTn>
                                        <p:tgtEl>
                                          <p:spTgt spid="23"/>
                                        </p:tgtEl>
                                        <p:attrNameLst>
                                          <p:attrName>r</p:attrName>
                                        </p:attrNameLst>
                                      </p:cBhvr>
                                    </p:animRot>
                                    <p:animRot by="240000">
                                      <p:cBhvr>
                                        <p:cTn id="32" dur="600" fill="hold">
                                          <p:stCondLst>
                                            <p:cond delay="1200"/>
                                          </p:stCondLst>
                                        </p:cTn>
                                        <p:tgtEl>
                                          <p:spTgt spid="23"/>
                                        </p:tgtEl>
                                        <p:attrNameLst>
                                          <p:attrName>r</p:attrName>
                                        </p:attrNameLst>
                                      </p:cBhvr>
                                    </p:animRot>
                                    <p:animRot by="-240000">
                                      <p:cBhvr>
                                        <p:cTn id="33" dur="600" fill="hold">
                                          <p:stCondLst>
                                            <p:cond delay="1800"/>
                                          </p:stCondLst>
                                        </p:cTn>
                                        <p:tgtEl>
                                          <p:spTgt spid="23"/>
                                        </p:tgtEl>
                                        <p:attrNameLst>
                                          <p:attrName>r</p:attrName>
                                        </p:attrNameLst>
                                      </p:cBhvr>
                                    </p:animRot>
                                    <p:animRot by="120000">
                                      <p:cBhvr>
                                        <p:cTn id="34" dur="600" fill="hold">
                                          <p:stCondLst>
                                            <p:cond delay="2400"/>
                                          </p:stCondLst>
                                        </p:cTn>
                                        <p:tgtEl>
                                          <p:spTgt spid="23"/>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32" presetClass="emph" presetSubtype="0" repeatCount="indefinite" fill="hold" nodeType="withEffect">
                                  <p:stCondLst>
                                    <p:cond delay="0"/>
                                  </p:stCondLst>
                                  <p:childTnLst>
                                    <p:animRot by="120000">
                                      <p:cBhvr>
                                        <p:cTn id="40" dur="300" fill="hold">
                                          <p:stCondLst>
                                            <p:cond delay="0"/>
                                          </p:stCondLst>
                                        </p:cTn>
                                        <p:tgtEl>
                                          <p:spTgt spid="22"/>
                                        </p:tgtEl>
                                        <p:attrNameLst>
                                          <p:attrName>r</p:attrName>
                                        </p:attrNameLst>
                                      </p:cBhvr>
                                    </p:animRot>
                                    <p:animRot by="-240000">
                                      <p:cBhvr>
                                        <p:cTn id="41" dur="600" fill="hold">
                                          <p:stCondLst>
                                            <p:cond delay="600"/>
                                          </p:stCondLst>
                                        </p:cTn>
                                        <p:tgtEl>
                                          <p:spTgt spid="22"/>
                                        </p:tgtEl>
                                        <p:attrNameLst>
                                          <p:attrName>r</p:attrName>
                                        </p:attrNameLst>
                                      </p:cBhvr>
                                    </p:animRot>
                                    <p:animRot by="240000">
                                      <p:cBhvr>
                                        <p:cTn id="42" dur="600" fill="hold">
                                          <p:stCondLst>
                                            <p:cond delay="1200"/>
                                          </p:stCondLst>
                                        </p:cTn>
                                        <p:tgtEl>
                                          <p:spTgt spid="22"/>
                                        </p:tgtEl>
                                        <p:attrNameLst>
                                          <p:attrName>r</p:attrName>
                                        </p:attrNameLst>
                                      </p:cBhvr>
                                    </p:animRot>
                                    <p:animRot by="-240000">
                                      <p:cBhvr>
                                        <p:cTn id="43" dur="600" fill="hold">
                                          <p:stCondLst>
                                            <p:cond delay="1800"/>
                                          </p:stCondLst>
                                        </p:cTn>
                                        <p:tgtEl>
                                          <p:spTgt spid="22"/>
                                        </p:tgtEl>
                                        <p:attrNameLst>
                                          <p:attrName>r</p:attrName>
                                        </p:attrNameLst>
                                      </p:cBhvr>
                                    </p:animRot>
                                    <p:animRot by="120000">
                                      <p:cBhvr>
                                        <p:cTn id="44" dur="600" fill="hold">
                                          <p:stCondLst>
                                            <p:cond delay="24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4"/>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26"/>
                                        </p:tgtEl>
                                        <p:attrNameLst>
                                          <p:attrName>style.visibility</p:attrName>
                                        </p:attrNameLst>
                                      </p:cBhvr>
                                      <p:to>
                                        <p:strVal val="visible"/>
                                      </p:to>
                                    </p:set>
                                  </p:childTnLst>
                                </p:cTn>
                              </p:par>
                              <p:par>
                                <p:cTn id="50" presetID="21" presetClass="emph" presetSubtype="0" repeatCount="indefinite" fill="hold" grpId="1" nodeType="withEffect">
                                  <p:stCondLst>
                                    <p:cond delay="0"/>
                                  </p:stCondLst>
                                  <p:childTnLst>
                                    <p:animClr clrSpc="hsl" dir="cw">
                                      <p:cBhvr override="childStyle">
                                        <p:cTn id="51" dur="500" fill="hold"/>
                                        <p:tgtEl>
                                          <p:spTgt spid="44"/>
                                        </p:tgtEl>
                                        <p:attrNameLst>
                                          <p:attrName>style.color</p:attrName>
                                        </p:attrNameLst>
                                      </p:cBhvr>
                                      <p:by>
                                        <p:hsl h="7200000" s="0" l="0"/>
                                      </p:by>
                                    </p:animClr>
                                    <p:animClr clrSpc="hsl" dir="cw">
                                      <p:cBhvr>
                                        <p:cTn id="52" dur="500" fill="hold"/>
                                        <p:tgtEl>
                                          <p:spTgt spid="44"/>
                                        </p:tgtEl>
                                        <p:attrNameLst>
                                          <p:attrName>fillcolor</p:attrName>
                                        </p:attrNameLst>
                                      </p:cBhvr>
                                      <p:by>
                                        <p:hsl h="7200000" s="0" l="0"/>
                                      </p:by>
                                    </p:animClr>
                                    <p:animClr clrSpc="hsl" dir="cw">
                                      <p:cBhvr>
                                        <p:cTn id="53" dur="500" fill="hold"/>
                                        <p:tgtEl>
                                          <p:spTgt spid="44"/>
                                        </p:tgtEl>
                                        <p:attrNameLst>
                                          <p:attrName>stroke.color</p:attrName>
                                        </p:attrNameLst>
                                      </p:cBhvr>
                                      <p:by>
                                        <p:hsl h="7200000" s="0" l="0"/>
                                      </p:by>
                                    </p:animClr>
                                    <p:set>
                                      <p:cBhvr>
                                        <p:cTn id="54" dur="500" fill="hold"/>
                                        <p:tgtEl>
                                          <p:spTgt spid="44"/>
                                        </p:tgtEl>
                                        <p:attrNameLst>
                                          <p:attrName>fill.type</p:attrName>
                                        </p:attrNameLst>
                                      </p:cBhvr>
                                      <p:to>
                                        <p:strVal val="solid"/>
                                      </p:to>
                                    </p:set>
                                  </p:childTnLst>
                                </p:cTn>
                              </p:par>
                              <p:par>
                                <p:cTn id="55" presetID="32" presetClass="emph" presetSubtype="0" repeatCount="indefinite" fill="hold" nodeType="withEffect">
                                  <p:stCondLst>
                                    <p:cond delay="0"/>
                                  </p:stCondLst>
                                  <p:childTnLst>
                                    <p:animRot by="120000">
                                      <p:cBhvr>
                                        <p:cTn id="56" dur="200" fill="hold">
                                          <p:stCondLst>
                                            <p:cond delay="0"/>
                                          </p:stCondLst>
                                        </p:cTn>
                                        <p:tgtEl>
                                          <p:spTgt spid="1026"/>
                                        </p:tgtEl>
                                        <p:attrNameLst>
                                          <p:attrName>r</p:attrName>
                                        </p:attrNameLst>
                                      </p:cBhvr>
                                    </p:animRot>
                                    <p:animRot by="-240000">
                                      <p:cBhvr>
                                        <p:cTn id="57" dur="400" fill="hold">
                                          <p:stCondLst>
                                            <p:cond delay="400"/>
                                          </p:stCondLst>
                                        </p:cTn>
                                        <p:tgtEl>
                                          <p:spTgt spid="1026"/>
                                        </p:tgtEl>
                                        <p:attrNameLst>
                                          <p:attrName>r</p:attrName>
                                        </p:attrNameLst>
                                      </p:cBhvr>
                                    </p:animRot>
                                    <p:animRot by="240000">
                                      <p:cBhvr>
                                        <p:cTn id="58" dur="400" fill="hold">
                                          <p:stCondLst>
                                            <p:cond delay="800"/>
                                          </p:stCondLst>
                                        </p:cTn>
                                        <p:tgtEl>
                                          <p:spTgt spid="1026"/>
                                        </p:tgtEl>
                                        <p:attrNameLst>
                                          <p:attrName>r</p:attrName>
                                        </p:attrNameLst>
                                      </p:cBhvr>
                                    </p:animRot>
                                    <p:animRot by="-240000">
                                      <p:cBhvr>
                                        <p:cTn id="59" dur="400" fill="hold">
                                          <p:stCondLst>
                                            <p:cond delay="1200"/>
                                          </p:stCondLst>
                                        </p:cTn>
                                        <p:tgtEl>
                                          <p:spTgt spid="1026"/>
                                        </p:tgtEl>
                                        <p:attrNameLst>
                                          <p:attrName>r</p:attrName>
                                        </p:attrNameLst>
                                      </p:cBhvr>
                                    </p:animRot>
                                    <p:animRot by="120000">
                                      <p:cBhvr>
                                        <p:cTn id="60" dur="400" fill="hold">
                                          <p:stCondLst>
                                            <p:cond delay="1600"/>
                                          </p:stCondLst>
                                        </p:cTn>
                                        <p:tgtEl>
                                          <p:spTgt spid="1026"/>
                                        </p:tgtEl>
                                        <p:attrNameLst>
                                          <p:attrName>r</p:attrName>
                                        </p:attrNameLst>
                                      </p:cBhvr>
                                    </p:animRot>
                                  </p:childTnLst>
                                </p:cTn>
                              </p:par>
                              <p:par>
                                <p:cTn id="61" presetID="1" presetClass="mediacall" presetSubtype="0" fill="hold" nodeType="withEffect">
                                  <p:stCondLst>
                                    <p:cond delay="0"/>
                                  </p:stCondLst>
                                  <p:childTnLst>
                                    <p:cmd type="call" cmd="playFrom(0.0)">
                                      <p:cBhvr>
                                        <p:cTn id="62" dur="8085" fill="hold"/>
                                        <p:tgtEl>
                                          <p:spTgt spid="2"/>
                                        </p:tgtEl>
                                      </p:cBhvr>
                                    </p:cmd>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26" presetClass="emph" presetSubtype="0" repeatCount="3000" fill="hold" grpId="1" nodeType="with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par>
                                <p:cTn id="68" presetID="1" presetClass="exit" presetSubtype="0" fill="hold" grpId="2" nodeType="withEffect">
                                  <p:stCondLst>
                                    <p:cond delay="2500"/>
                                  </p:stCondLst>
                                  <p:childTnLst>
                                    <p:set>
                                      <p:cBhvr>
                                        <p:cTn id="69"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70" restart="whenNotActive" fill="hold" evtFilter="cancelBubble" nodeType="interactiveSeq">
                <p:stCondLst>
                  <p:cond evt="onClick" delay="0">
                    <p:tgtEl>
                      <p:spTgt spid="45"/>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32" presetClass="emph" presetSubtype="0" repeatCount="indefinite" fill="hold" nodeType="withEffect">
                                  <p:stCondLst>
                                    <p:cond delay="0"/>
                                  </p:stCondLst>
                                  <p:childTnLst>
                                    <p:animRot by="120000">
                                      <p:cBhvr>
                                        <p:cTn id="76" dur="300" fill="hold">
                                          <p:stCondLst>
                                            <p:cond delay="0"/>
                                          </p:stCondLst>
                                        </p:cTn>
                                        <p:tgtEl>
                                          <p:spTgt spid="24"/>
                                        </p:tgtEl>
                                        <p:attrNameLst>
                                          <p:attrName>r</p:attrName>
                                        </p:attrNameLst>
                                      </p:cBhvr>
                                    </p:animRot>
                                    <p:animRot by="-240000">
                                      <p:cBhvr>
                                        <p:cTn id="77" dur="600" fill="hold">
                                          <p:stCondLst>
                                            <p:cond delay="600"/>
                                          </p:stCondLst>
                                        </p:cTn>
                                        <p:tgtEl>
                                          <p:spTgt spid="24"/>
                                        </p:tgtEl>
                                        <p:attrNameLst>
                                          <p:attrName>r</p:attrName>
                                        </p:attrNameLst>
                                      </p:cBhvr>
                                    </p:animRot>
                                    <p:animRot by="240000">
                                      <p:cBhvr>
                                        <p:cTn id="78" dur="600" fill="hold">
                                          <p:stCondLst>
                                            <p:cond delay="1200"/>
                                          </p:stCondLst>
                                        </p:cTn>
                                        <p:tgtEl>
                                          <p:spTgt spid="24"/>
                                        </p:tgtEl>
                                        <p:attrNameLst>
                                          <p:attrName>r</p:attrName>
                                        </p:attrNameLst>
                                      </p:cBhvr>
                                    </p:animRot>
                                    <p:animRot by="-240000">
                                      <p:cBhvr>
                                        <p:cTn id="79" dur="600" fill="hold">
                                          <p:stCondLst>
                                            <p:cond delay="1800"/>
                                          </p:stCondLst>
                                        </p:cTn>
                                        <p:tgtEl>
                                          <p:spTgt spid="24"/>
                                        </p:tgtEl>
                                        <p:attrNameLst>
                                          <p:attrName>r</p:attrName>
                                        </p:attrNameLst>
                                      </p:cBhvr>
                                    </p:animRot>
                                    <p:animRot by="120000">
                                      <p:cBhvr>
                                        <p:cTn id="80" dur="600" fill="hold">
                                          <p:stCondLst>
                                            <p:cond delay="2400"/>
                                          </p:stCondLst>
                                        </p:cTn>
                                        <p:tgtEl>
                                          <p:spTgt spid="24"/>
                                        </p:tgtEl>
                                        <p:attrNameLst>
                                          <p:attrName>r</p:attrName>
                                        </p:attrNameLst>
                                      </p:cBhvr>
                                    </p:animRot>
                                  </p:childTnLst>
                                </p:cTn>
                              </p:par>
                            </p:childTnLst>
                          </p:cTn>
                        </p:par>
                      </p:childTnLst>
                    </p:cTn>
                  </p:par>
                </p:childTnLst>
              </p:cTn>
              <p:nextCondLst>
                <p:cond evt="onClick" delay="0">
                  <p:tgtEl>
                    <p:spTgt spid="45"/>
                  </p:tgtEl>
                </p:cond>
              </p:nextCondLst>
            </p:seq>
            <p:audio>
              <p:cMediaNode vol="80000">
                <p:cTn id="81" fill="hold" display="0">
                  <p:stCondLst>
                    <p:cond delay="indefinite"/>
                  </p:stCondLst>
                  <p:endCondLst>
                    <p:cond evt="onStopAudio" delay="0">
                      <p:tgtEl>
                        <p:sldTgt/>
                      </p:tgtEl>
                    </p:cond>
                  </p:endCondLst>
                </p:cTn>
                <p:tgtEl>
                  <p:spTgt spid="2"/>
                </p:tgtEl>
              </p:cMediaNode>
            </p:audio>
          </p:childTnLst>
        </p:cTn>
      </p:par>
    </p:tnLst>
    <p:bldLst>
      <p:bldP spid="31" grpId="0"/>
      <p:bldP spid="33" grpId="0" animBg="1"/>
      <p:bldP spid="33" grpId="1" animBg="1"/>
      <p:bldP spid="33" grpId="2" animBg="1"/>
      <p:bldP spid="44" grpId="0" animBg="1"/>
      <p:bldP spid="44" grpId="1"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Bach tuyet\54774f4bc8287c7337fadd5fbb419d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Bach tuyet\43ebd44d263606f876d42fd2f199ea61 (4).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8837">
                        <a14:foregroundMark x1="40116" y1="26626" x2="70349" y2="59553"/>
                        <a14:foregroundMark x1="64535" y1="35366" x2="77035" y2="44715"/>
                        <a14:foregroundMark x1="45640" y1="16463" x2="28198" y2="36585"/>
                        <a14:foregroundMark x1="44186" y1="40244" x2="60174" y2="57724"/>
                        <a14:foregroundMark x1="67151" y1="58943" x2="86628" y2="57317"/>
                      </a14:backgroundRemoval>
                    </a14:imgEffect>
                  </a14:imgLayer>
                </a14:imgProps>
              </a:ext>
              <a:ext uri="{28A0092B-C50C-407E-A947-70E740481C1C}">
                <a14:useLocalDpi xmlns:a14="http://schemas.microsoft.com/office/drawing/2010/main" val="0"/>
              </a:ext>
            </a:extLst>
          </a:blip>
          <a:srcRect/>
          <a:stretch>
            <a:fillRect/>
          </a:stretch>
        </p:blipFill>
        <p:spPr bwMode="auto">
          <a:xfrm rot="338519">
            <a:off x="1956307" y="3514911"/>
            <a:ext cx="1880249" cy="268919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ADMIN\Desktop\Bach tuyet\43ebd44d263606f876d42fd2f199ea61 (2).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44267" y1="18935" x2="28800" y2="43984"/>
                        <a14:foregroundMark x1="27200" y1="21696" x2="14667" y2="33728"/>
                        <a14:foregroundMark x1="36533" y1="32150" x2="35467" y2="44576"/>
                        <a14:foregroundMark x1="32533" y1="42801" x2="63733" y2="38462"/>
                      </a14:backgroundRemoval>
                    </a14:imgEffect>
                  </a14:imgLayer>
                </a14:imgProps>
              </a:ext>
              <a:ext uri="{28A0092B-C50C-407E-A947-70E740481C1C}">
                <a14:useLocalDpi xmlns:a14="http://schemas.microsoft.com/office/drawing/2010/main" val="0"/>
              </a:ext>
            </a:extLst>
          </a:blip>
          <a:srcRect/>
          <a:stretch>
            <a:fillRect/>
          </a:stretch>
        </p:blipFill>
        <p:spPr bwMode="auto">
          <a:xfrm rot="20172978">
            <a:off x="3686618" y="3189162"/>
            <a:ext cx="1625039" cy="219705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ADMIN\Desktop\Bach tuyet\43ebd44d263606f876d42fd2f199ea61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47640" y1="33252" x2="54382" y2="60391"/>
                      </a14:backgroundRemoval>
                    </a14:imgEffect>
                  </a14:imgLayer>
                </a14:imgProps>
              </a:ext>
              <a:ext uri="{28A0092B-C50C-407E-A947-70E740481C1C}">
                <a14:useLocalDpi xmlns:a14="http://schemas.microsoft.com/office/drawing/2010/main" val="0"/>
              </a:ext>
            </a:extLst>
          </a:blip>
          <a:srcRect/>
          <a:stretch>
            <a:fillRect/>
          </a:stretch>
        </p:blipFill>
        <p:spPr bwMode="auto">
          <a:xfrm>
            <a:off x="2764404" y="4287688"/>
            <a:ext cx="2212453" cy="2033468"/>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ADMIN\Desktop\Bach tuyet\43ebd44d263606f876d42fd2f199ea61 (5).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50482" y1="26157" x2="67203" y2="63581"/>
                        <a14:foregroundMark x1="38907" y1="22133" x2="24116" y2="46680"/>
                      </a14:backgroundRemoval>
                    </a14:imgEffect>
                  </a14:imgLayer>
                </a14:imgProps>
              </a:ext>
              <a:ext uri="{28A0092B-C50C-407E-A947-70E740481C1C}">
                <a14:useLocalDpi xmlns:a14="http://schemas.microsoft.com/office/drawing/2010/main" val="0"/>
              </a:ext>
            </a:extLst>
          </a:blip>
          <a:srcRect/>
          <a:stretch>
            <a:fillRect/>
          </a:stretch>
        </p:blipFill>
        <p:spPr bwMode="auto">
          <a:xfrm rot="1608799">
            <a:off x="6553726" y="2789786"/>
            <a:ext cx="1405657" cy="22463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ADMIN\Desktop\Bach tuyet\511929473-photo-clip-tre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07237" y="-1169934"/>
            <a:ext cx="6418327" cy="82494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C:\Users\ADMIN\Desktop\Bach tuyet\511929473-photo-clip-tre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061" y="-1868658"/>
            <a:ext cx="4973661" cy="84338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ADMIN\Desktop\Bach tuyet\43ebd44d263606f876d42fd2f199ea61 (6).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730" l="0" r="96894">
                        <a14:foregroundMark x1="46584" y1="15676" x2="56646" y2="19730"/>
                        <a14:foregroundMark x1="66708" y1="13784" x2="66335" y2="24054"/>
                        <a14:foregroundMark x1="68944" y1="14595" x2="68199" y2="23784"/>
                        <a14:foregroundMark x1="19006" y1="52973" x2="19379" y2="70811"/>
                        <a14:foregroundMark x1="7453" y1="65135" x2="38758" y2="64865"/>
                        <a14:foregroundMark x1="17516" y1="51622" x2="29814" y2="58378"/>
                        <a14:foregroundMark x1="7826" y1="63514" x2="19752" y2="6297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33416" y="1729114"/>
            <a:ext cx="2632389" cy="37875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Users\ADMIN\Desktop\Bach tuyet\RjAwOTQ4MTUyNEI3QjJCRTc2RjA6ZDA1ZjJmYTY2MjBkNDYzY2ZlZDNiOTA1Y2YxYTk1NzA6Ojo6OjA=.pn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50431" y1="17647" x2="56466" y2="31120"/>
                        <a14:foregroundMark x1="79526" y1="14611" x2="53879" y2="29412"/>
                        <a14:foregroundMark x1="77586" y1="15180" x2="59914" y2="22960"/>
                        <a14:foregroundMark x1="53017" y1="6641" x2="44397" y2="25427"/>
                        <a14:foregroundMark x1="57328" y1="8918" x2="88793" y2="17837"/>
                        <a14:foregroundMark x1="54526" y1="6072" x2="66810" y2="9488"/>
                        <a14:foregroundMark x1="76509" y1="31499" x2="69397" y2="43643"/>
                        <a14:foregroundMark x1="95690" y1="16698" x2="76940" y2="10247"/>
                        <a14:foregroundMark x1="77586" y1="33776" x2="74353" y2="40417"/>
                      </a14:backgroundRemoval>
                    </a14:imgEffect>
                  </a14:imgLayer>
                </a14:imgProps>
              </a:ext>
              <a:ext uri="{28A0092B-C50C-407E-A947-70E740481C1C}">
                <a14:useLocalDpi xmlns:a14="http://schemas.microsoft.com/office/drawing/2010/main" val="0"/>
              </a:ext>
            </a:extLst>
          </a:blip>
          <a:srcRect/>
          <a:stretch>
            <a:fillRect/>
          </a:stretch>
        </p:blipFill>
        <p:spPr bwMode="auto">
          <a:xfrm rot="20593735">
            <a:off x="4500066" y="4688998"/>
            <a:ext cx="1805386" cy="20505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ADMIN\Desktop\Bach tuyet\43ebd44d263606f876d42fd2f199ea61 (7).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36022" y1="32480" x2="72849" y2="4153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999868" y="3825800"/>
            <a:ext cx="1663852" cy="2219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C:\Users\ADMIN\Desktop\Bach tuyet\43ebd44d263606f876d42fd2f199ea61 (8).jp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0" b="100000" l="0" r="100000">
                        <a14:foregroundMark x1="53350" y1="9206" x2="64268" y2="52888"/>
                        <a14:foregroundMark x1="50372" y1="21841" x2="42432" y2="44585"/>
                        <a14:foregroundMark x1="38462" y1="36643" x2="57320" y2="45668"/>
                        <a14:foregroundMark x1="75682" y1="36282" x2="60298" y2="47834"/>
                        <a14:foregroundMark x1="71712" y1="29422" x2="76179" y2="37365"/>
                        <a14:foregroundMark x1="44417" y1="31949" x2="32506" y2="47112"/>
                        <a14:foregroundMark x1="35484" y1="33755" x2="44417" y2="42780"/>
                        <a14:foregroundMark x1="48387" y1="85740" x2="36476" y2="93321"/>
                        <a14:foregroundMark x1="46402" y1="14982" x2="37965" y2="30505"/>
                        <a14:foregroundMark x1="61787" y1="20397" x2="71216" y2="32310"/>
                        <a14:foregroundMark x1="50656" y1="20076" x2="55381" y2="26769"/>
                        <a14:foregroundMark x1="57743" y1="14532" x2="70341" y2="25048"/>
                      </a14:backgroundRemoval>
                    </a14:imgEffect>
                  </a14:imgLayer>
                </a14:imgProps>
              </a:ext>
              <a:ext uri="{28A0092B-C50C-407E-A947-70E740481C1C}">
                <a14:useLocalDpi xmlns:a14="http://schemas.microsoft.com/office/drawing/2010/main" val="0"/>
              </a:ext>
            </a:extLst>
          </a:blip>
          <a:srcRect/>
          <a:stretch>
            <a:fillRect/>
          </a:stretch>
        </p:blipFill>
        <p:spPr bwMode="auto">
          <a:xfrm>
            <a:off x="5700050" y="4077700"/>
            <a:ext cx="1742901" cy="239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D5565-D0AC-A0F2-0BC2-030BF9DD4914}"/>
              </a:ext>
            </a:extLst>
          </p:cNvPr>
          <p:cNvSpPr txBox="1"/>
          <p:nvPr/>
        </p:nvSpPr>
        <p:spPr>
          <a:xfrm>
            <a:off x="1210019" y="77119"/>
            <a:ext cx="9344140" cy="1569660"/>
          </a:xfrm>
          <a:prstGeom prst="rect">
            <a:avLst/>
          </a:prstGeom>
          <a:noFill/>
        </p:spPr>
        <p:txBody>
          <a:bodyPr wrap="square" rtlCol="0">
            <a:spAutoFit/>
          </a:bodyPr>
          <a:lstStyle/>
          <a:p>
            <a:pPr algn="ctr"/>
            <a:r>
              <a:rPr lang="vi-VN" sz="3200" b="1" u="sng">
                <a:solidFill>
                  <a:srgbClr val="0000CC"/>
                </a:solidFill>
                <a:latin typeface="+mj-lt"/>
              </a:rPr>
              <a:t>Bài viết</a:t>
            </a:r>
            <a:r>
              <a:rPr lang="vi-VN" sz="3200" b="1">
                <a:solidFill>
                  <a:srgbClr val="0000CC"/>
                </a:solidFill>
                <a:latin typeface="+mj-lt"/>
              </a:rPr>
              <a:t>: </a:t>
            </a:r>
          </a:p>
          <a:p>
            <a:pPr algn="ctr"/>
            <a:r>
              <a:rPr lang="vi-VN" sz="3200" b="1">
                <a:solidFill>
                  <a:srgbClr val="0000CC"/>
                </a:solidFill>
                <a:latin typeface="+mj-lt"/>
              </a:rPr>
              <a:t>LUYỆN TẬP VIẾT ĐOẠN VĂN VỀ MỘT CÂU CHUYỆN EM YÊU THÍCH </a:t>
            </a:r>
            <a:endParaRPr lang="en-US" sz="3200" b="1">
              <a:solidFill>
                <a:srgbClr val="0000CC"/>
              </a:solidFill>
              <a:latin typeface="+mj-lt"/>
            </a:endParaRPr>
          </a:p>
        </p:txBody>
      </p:sp>
      <p:pic>
        <p:nvPicPr>
          <p:cNvPr id="3" name="Picture 2">
            <a:extLst>
              <a:ext uri="{FF2B5EF4-FFF2-40B4-BE49-F238E27FC236}">
                <a16:creationId xmlns:a16="http://schemas.microsoft.com/office/drawing/2014/main" id="{74E1CE5C-CA80-7048-B08E-6494DB968F3F}"/>
              </a:ext>
            </a:extLst>
          </p:cNvPr>
          <p:cNvPicPr>
            <a:picLocks noChangeAspect="1"/>
          </p:cNvPicPr>
          <p:nvPr/>
        </p:nvPicPr>
        <p:blipFill>
          <a:blip r:embed="rId2"/>
          <a:stretch>
            <a:fillRect/>
          </a:stretch>
        </p:blipFill>
        <p:spPr>
          <a:xfrm>
            <a:off x="328835" y="1951937"/>
            <a:ext cx="11625953" cy="3710734"/>
          </a:xfrm>
          <a:prstGeom prst="rect">
            <a:avLst/>
          </a:prstGeom>
        </p:spPr>
      </p:pic>
    </p:spTree>
    <p:extLst>
      <p:ext uri="{BB962C8B-B14F-4D97-AF65-F5344CB8AC3E}">
        <p14:creationId xmlns:p14="http://schemas.microsoft.com/office/powerpoint/2010/main" val="4239314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4D210A-210B-DE9F-2C55-B5063C7C89B3}"/>
              </a:ext>
            </a:extLst>
          </p:cNvPr>
          <p:cNvPicPr>
            <a:picLocks noChangeAspect="1"/>
          </p:cNvPicPr>
          <p:nvPr/>
        </p:nvPicPr>
        <p:blipFill>
          <a:blip r:embed="rId2"/>
          <a:stretch>
            <a:fillRect/>
          </a:stretch>
        </p:blipFill>
        <p:spPr>
          <a:xfrm>
            <a:off x="26104" y="1633603"/>
            <a:ext cx="12165896" cy="4623978"/>
          </a:xfrm>
          <a:prstGeom prst="rect">
            <a:avLst/>
          </a:prstGeom>
        </p:spPr>
      </p:pic>
      <p:sp>
        <p:nvSpPr>
          <p:cNvPr id="7" name="TextBox 6">
            <a:extLst>
              <a:ext uri="{FF2B5EF4-FFF2-40B4-BE49-F238E27FC236}">
                <a16:creationId xmlns:a16="http://schemas.microsoft.com/office/drawing/2014/main" id="{393222A7-2B57-452C-0A87-A465C2E85834}"/>
              </a:ext>
            </a:extLst>
          </p:cNvPr>
          <p:cNvSpPr txBox="1"/>
          <p:nvPr/>
        </p:nvSpPr>
        <p:spPr>
          <a:xfrm>
            <a:off x="1484523" y="600419"/>
            <a:ext cx="6097836" cy="823752"/>
          </a:xfrm>
          <a:prstGeom prst="rect">
            <a:avLst/>
          </a:prstGeom>
          <a:noFill/>
        </p:spPr>
        <p:txBody>
          <a:bodyPr wrap="square">
            <a:spAutoFit/>
          </a:bodyPr>
          <a:lstStyle/>
          <a:p>
            <a:pPr indent="90170" algn="just">
              <a:lnSpc>
                <a:spcPct val="150000"/>
              </a:lnSpc>
            </a:pPr>
            <a:r>
              <a:rPr lang="nl-NL" sz="3600" b="1">
                <a:solidFill>
                  <a:srgbClr val="0000CC"/>
                </a:solidFill>
                <a:effectLst/>
                <a:latin typeface="Times New Roman" panose="02020603050405020304" pitchFamily="18" charset="0"/>
                <a:ea typeface="Times New Roman" panose="02020603050405020304" pitchFamily="18" charset="0"/>
              </a:rPr>
              <a:t>Hoạt động 1: Viết đoạn văn</a:t>
            </a:r>
            <a:endParaRPr lang="en-US" sz="360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11279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565</Words>
  <Application>Microsoft Office PowerPoint</Application>
  <PresentationFormat>Widescreen</PresentationFormat>
  <Paragraphs>41</Paragraphs>
  <Slides>13</Slides>
  <Notes>5</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Arial-Rounded</vt:lpstr>
      <vt:lpstr>Calibri</vt:lpstr>
      <vt:lpstr>Calibri Light</vt:lpstr>
      <vt:lpstr>Times New Roman</vt:lpstr>
      <vt:lpstr>VNI-Korin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Chúc các em học tập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Kiều Mạnh Hoàng</dc:creator>
  <cp:lastModifiedBy>Thanh Hoa</cp:lastModifiedBy>
  <cp:revision>41</cp:revision>
  <dcterms:created xsi:type="dcterms:W3CDTF">2023-08-25T00:38:40Z</dcterms:created>
  <dcterms:modified xsi:type="dcterms:W3CDTF">2023-09-03T08:43:58Z</dcterms:modified>
</cp:coreProperties>
</file>