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57" r:id="rId3"/>
    <p:sldId id="276" r:id="rId4"/>
    <p:sldId id="277" r:id="rId5"/>
    <p:sldId id="279" r:id="rId6"/>
    <p:sldId id="432" r:id="rId7"/>
    <p:sldId id="439" r:id="rId8"/>
    <p:sldId id="440" r:id="rId9"/>
    <p:sldId id="433" r:id="rId10"/>
    <p:sldId id="442" r:id="rId11"/>
    <p:sldId id="429" r:id="rId12"/>
    <p:sldId id="385" r:id="rId13"/>
    <p:sldId id="27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18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4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31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33048" y="1658131"/>
            <a:ext cx="5155515" cy="2539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</a:t>
            </a:r>
            <a:endParaRPr lang="en-US" sz="5200" b="1" dirty="0" smtClean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 smtClean="0">
                <a:solidFill>
                  <a:srgbClr val="FF0000"/>
                </a:solidFill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tập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39434" y="654027"/>
            <a:ext cx="1620983" cy="1426451"/>
            <a:chOff x="568036" y="1233055"/>
            <a:chExt cx="1620983" cy="1426451"/>
          </a:xfrm>
        </p:grpSpPr>
        <p:sp>
          <p:nvSpPr>
            <p:cNvPr id="3" name="TextBox 2"/>
            <p:cNvSpPr txBox="1"/>
            <p:nvPr/>
          </p:nvSpPr>
          <p:spPr>
            <a:xfrm>
              <a:off x="568036" y="1233055"/>
              <a:ext cx="73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4620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68582" y="1233055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302327" y="1233055"/>
              <a:ext cx="0" cy="1108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02327" y="1602387"/>
              <a:ext cx="789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33945" y="1780126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3210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7307" y="1602387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5407" y="2001372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3952" y="2276319"/>
              <a:ext cx="367146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02755" y="695038"/>
            <a:ext cx="1620983" cy="1942538"/>
            <a:chOff x="568036" y="1233055"/>
            <a:chExt cx="1620983" cy="1942538"/>
          </a:xfrm>
        </p:grpSpPr>
        <p:sp>
          <p:nvSpPr>
            <p:cNvPr id="16" name="TextBox 15"/>
            <p:cNvSpPr txBox="1"/>
            <p:nvPr/>
          </p:nvSpPr>
          <p:spPr>
            <a:xfrm>
              <a:off x="568036" y="1233055"/>
              <a:ext cx="73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4620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8582" y="1233055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02327" y="1233055"/>
              <a:ext cx="0" cy="1108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02327" y="1602387"/>
              <a:ext cx="789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33945" y="1780126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3210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7307" y="1602387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7306" y="1992317"/>
              <a:ext cx="720437" cy="38318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8145" y="2388990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4790" y="2792406"/>
              <a:ext cx="367146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05891" y="3768436"/>
            <a:ext cx="1918849" cy="1540653"/>
            <a:chOff x="270170" y="1233055"/>
            <a:chExt cx="1918849" cy="1540653"/>
          </a:xfrm>
        </p:grpSpPr>
        <p:sp>
          <p:nvSpPr>
            <p:cNvPr id="26" name="TextBox 25"/>
            <p:cNvSpPr txBox="1"/>
            <p:nvPr/>
          </p:nvSpPr>
          <p:spPr>
            <a:xfrm>
              <a:off x="270170" y="1233055"/>
              <a:ext cx="1032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12345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68582" y="1233055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67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302327" y="1233055"/>
              <a:ext cx="0" cy="1108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02327" y="1602387"/>
              <a:ext cx="789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433945" y="1780126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1714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672" y="1496291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564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1049" y="1804095"/>
              <a:ext cx="720437" cy="38318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95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049" y="2097308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285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1112" y="2404376"/>
              <a:ext cx="432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52958" y="3862362"/>
            <a:ext cx="1918849" cy="1262523"/>
            <a:chOff x="270170" y="1233055"/>
            <a:chExt cx="1918849" cy="1262523"/>
          </a:xfrm>
        </p:grpSpPr>
        <p:sp>
          <p:nvSpPr>
            <p:cNvPr id="36" name="TextBox 35"/>
            <p:cNvSpPr txBox="1"/>
            <p:nvPr/>
          </p:nvSpPr>
          <p:spPr>
            <a:xfrm>
              <a:off x="270170" y="1233055"/>
              <a:ext cx="1032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12345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68582" y="1233055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67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302327" y="1233055"/>
              <a:ext cx="0" cy="1108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02327" y="1602387"/>
              <a:ext cx="789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433945" y="1780126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1714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3672" y="1496291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564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7134" y="1823632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285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8751" y="2126246"/>
              <a:ext cx="432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</a:t>
              </a:r>
              <a:endParaRPr lang="en-US" dirty="0"/>
            </a:p>
          </p:txBody>
        </p:sp>
      </p:grpSp>
      <p:sp>
        <p:nvSpPr>
          <p:cNvPr id="45" name="Right Arrow 44"/>
          <p:cNvSpPr/>
          <p:nvPr/>
        </p:nvSpPr>
        <p:spPr>
          <a:xfrm>
            <a:off x="3664521" y="1242109"/>
            <a:ext cx="2514606" cy="12038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4864667" y="3804096"/>
            <a:ext cx="2514606" cy="12038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70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Phép</a:t>
            </a:r>
            <a:r>
              <a:rPr lang="en-US" sz="3200" dirty="0" smtClean="0"/>
              <a:t> chia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 </a:t>
            </a:r>
            <a:r>
              <a:rPr lang="en-US" sz="3200" dirty="0" err="1" smtClean="0"/>
              <a:t>hơn</a:t>
            </a:r>
            <a:r>
              <a:rPr lang="en-US" sz="3200" dirty="0" smtClean="0"/>
              <a:t> 5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33266" y="2674961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A. </a:t>
            </a:r>
            <a:r>
              <a:rPr lang="en-US" sz="3200" dirty="0" smtClean="0"/>
              <a:t>128 : 64</a:t>
            </a:r>
            <a:r>
              <a:rPr lang="en-US" sz="3200" dirty="0" smtClean="0"/>
              <a:t>		B</a:t>
            </a:r>
            <a:r>
              <a:rPr lang="en-US" sz="3200" dirty="0"/>
              <a:t>. </a:t>
            </a:r>
            <a:r>
              <a:rPr lang="en-US" sz="3200" dirty="0" smtClean="0"/>
              <a:t>192 : 24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C</a:t>
            </a:r>
            <a:r>
              <a:rPr lang="en-US" sz="3200" dirty="0"/>
              <a:t>. </a:t>
            </a:r>
            <a:r>
              <a:rPr lang="en-US" sz="3200" dirty="0" smtClean="0"/>
              <a:t>328 : 82</a:t>
            </a:r>
            <a:r>
              <a:rPr lang="en-US" sz="3200" dirty="0" smtClean="0"/>
              <a:t>	</a:t>
            </a:r>
            <a:r>
              <a:rPr lang="en-US" sz="3200" dirty="0" smtClean="0"/>
              <a:t>          D</a:t>
            </a:r>
            <a:r>
              <a:rPr lang="en-US" sz="3200" dirty="0"/>
              <a:t>. </a:t>
            </a:r>
            <a:r>
              <a:rPr lang="en-US" sz="3200" dirty="0" smtClean="0"/>
              <a:t>183 : 61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752157" y="4885253"/>
            <a:ext cx="2031326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</a:t>
            </a:r>
            <a:r>
              <a:rPr lang="en-US" sz="3200" dirty="0" smtClean="0"/>
              <a:t>B. 192 : 24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 smtClean="0"/>
              <a:t>Ngườ</a:t>
            </a:r>
            <a:r>
              <a:rPr lang="en-US" sz="3200" dirty="0" smtClean="0"/>
              <a:t>I ta </a:t>
            </a:r>
            <a:r>
              <a:rPr lang="en-US" sz="3200" dirty="0" err="1" smtClean="0"/>
              <a:t>đóng</a:t>
            </a:r>
            <a:r>
              <a:rPr lang="en-US" sz="3200" dirty="0" smtClean="0"/>
              <a:t> 350 </a:t>
            </a:r>
            <a:r>
              <a:rPr lang="en-US" sz="3200" dirty="0" err="1" smtClean="0"/>
              <a:t>lít</a:t>
            </a:r>
            <a:r>
              <a:rPr lang="en-US" sz="3200" dirty="0" smtClean="0"/>
              <a:t> </a:t>
            </a:r>
            <a:r>
              <a:rPr lang="en-US" sz="3200" dirty="0" err="1" smtClean="0"/>
              <a:t>sữa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5 can. </a:t>
            </a:r>
            <a:r>
              <a:rPr lang="en-US" sz="3200" dirty="0" err="1" smtClean="0"/>
              <a:t>Hỏi</a:t>
            </a:r>
            <a:r>
              <a:rPr lang="en-US" sz="3200" dirty="0" smtClean="0"/>
              <a:t> 9 can </a:t>
            </a:r>
            <a:r>
              <a:rPr lang="en-US" sz="3200" dirty="0" err="1" smtClean="0"/>
              <a:t>thì</a:t>
            </a:r>
            <a:r>
              <a:rPr lang="en-US" sz="3200" dirty="0" smtClean="0"/>
              <a:t> </a:t>
            </a:r>
            <a:r>
              <a:rPr lang="en-US" sz="3200" dirty="0" err="1" smtClean="0"/>
              <a:t>đóng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lít</a:t>
            </a:r>
            <a:r>
              <a:rPr lang="en-US" sz="3200" dirty="0" smtClean="0"/>
              <a:t> </a:t>
            </a:r>
            <a:r>
              <a:rPr lang="en-US" sz="3200" dirty="0" err="1" smtClean="0"/>
              <a:t>sữa</a:t>
            </a:r>
            <a:r>
              <a:rPr lang="en-US" sz="3200" dirty="0" smtClean="0"/>
              <a:t>?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smtClean="0"/>
              <a:t>540 </a:t>
            </a:r>
            <a:r>
              <a:rPr lang="en-US" sz="3200" dirty="0" err="1" smtClean="0"/>
              <a:t>lít</a:t>
            </a:r>
            <a:r>
              <a:rPr lang="en-US" sz="3200" dirty="0" smtClean="0"/>
              <a:t>         </a:t>
            </a:r>
            <a:r>
              <a:rPr lang="en-US" sz="3200" dirty="0" smtClean="0"/>
              <a:t>	</a:t>
            </a:r>
            <a:r>
              <a:rPr lang="en-US" sz="3200" dirty="0" smtClean="0"/>
              <a:t>          B</a:t>
            </a:r>
            <a:r>
              <a:rPr lang="en-US" sz="3200" dirty="0"/>
              <a:t>. </a:t>
            </a:r>
            <a:r>
              <a:rPr lang="en-US" sz="3200" dirty="0" smtClean="0"/>
              <a:t>630 </a:t>
            </a:r>
            <a:r>
              <a:rPr lang="en-US" sz="3200" dirty="0" err="1" smtClean="0"/>
              <a:t>lít</a:t>
            </a:r>
            <a:endParaRPr lang="en-US" sz="3200" dirty="0"/>
          </a:p>
          <a:p>
            <a:r>
              <a:rPr lang="en-US" sz="3200" dirty="0" smtClean="0"/>
              <a:t>C</a:t>
            </a:r>
            <a:r>
              <a:rPr lang="en-US" sz="3200" dirty="0"/>
              <a:t>. </a:t>
            </a:r>
            <a:r>
              <a:rPr lang="en-US" sz="3200" dirty="0" smtClean="0"/>
              <a:t> </a:t>
            </a:r>
            <a:r>
              <a:rPr lang="en-US" sz="3200" dirty="0" smtClean="0"/>
              <a:t>450 </a:t>
            </a:r>
            <a:r>
              <a:rPr lang="en-US" sz="3200" dirty="0" err="1" smtClean="0"/>
              <a:t>lít</a:t>
            </a:r>
            <a:r>
              <a:rPr lang="en-US" sz="3200" dirty="0" smtClean="0"/>
              <a:t>           </a:t>
            </a:r>
            <a:r>
              <a:rPr lang="en-US" sz="3200" dirty="0" smtClean="0"/>
              <a:t>		D</a:t>
            </a:r>
            <a:r>
              <a:rPr lang="en-US" sz="3200" dirty="0"/>
              <a:t>. </a:t>
            </a:r>
            <a:r>
              <a:rPr lang="en-US" sz="3200" dirty="0"/>
              <a:t> </a:t>
            </a:r>
            <a:r>
              <a:rPr lang="en-US" sz="3200" dirty="0" smtClean="0"/>
              <a:t>620 </a:t>
            </a:r>
            <a:r>
              <a:rPr lang="en-US" sz="3200" dirty="0" err="1" smtClean="0"/>
              <a:t>lít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954137" y="4870429"/>
            <a:ext cx="1746914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smtClean="0"/>
              <a:t>630 </a:t>
            </a:r>
            <a:r>
              <a:rPr lang="en-US" sz="3200" dirty="0" err="1" smtClean="0"/>
              <a:t>lít</a:t>
            </a:r>
            <a:endParaRPr lang="en-US" sz="3200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Phép</a:t>
            </a:r>
            <a:r>
              <a:rPr lang="en-US" sz="3200" dirty="0" smtClean="0"/>
              <a:t> chia </a:t>
            </a:r>
            <a:r>
              <a:rPr lang="en-US" sz="3200" dirty="0" err="1" smtClean="0"/>
              <a:t>thương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0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  <a:r>
              <a:rPr lang="vi-VN" sz="3200" dirty="0" smtClean="0"/>
              <a:t>?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83140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smtClean="0"/>
              <a:t>1 632 : 12</a:t>
            </a:r>
            <a:r>
              <a:rPr lang="en-US" sz="3200" dirty="0"/>
              <a:t>	</a:t>
            </a:r>
            <a:r>
              <a:rPr lang="en-US" sz="3200" dirty="0" smtClean="0"/>
              <a:t>	B</a:t>
            </a:r>
            <a:r>
              <a:rPr lang="en-US" sz="3200" dirty="0"/>
              <a:t>. </a:t>
            </a:r>
            <a:r>
              <a:rPr lang="en-US" sz="3200" dirty="0" smtClean="0"/>
              <a:t>1 476 : 12</a:t>
            </a:r>
            <a:endParaRPr lang="en-US" sz="3200" dirty="0"/>
          </a:p>
          <a:p>
            <a:r>
              <a:rPr lang="en-US" sz="3200" dirty="0"/>
              <a:t>C. </a:t>
            </a:r>
            <a:r>
              <a:rPr lang="en-US" sz="3200" dirty="0" smtClean="0"/>
              <a:t>2 532 : 12</a:t>
            </a:r>
            <a:r>
              <a:rPr lang="en-US" sz="3200" dirty="0"/>
              <a:t>	</a:t>
            </a:r>
            <a:r>
              <a:rPr lang="en-US" sz="3200" dirty="0" smtClean="0"/>
              <a:t>	D</a:t>
            </a:r>
            <a:r>
              <a:rPr lang="en-US" sz="3200" dirty="0"/>
              <a:t>. </a:t>
            </a:r>
            <a:r>
              <a:rPr lang="en-US" sz="3200" dirty="0" smtClean="0"/>
              <a:t>2 412 : 12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6776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B. </a:t>
            </a:r>
            <a:r>
              <a:rPr lang="en-US" sz="3200" dirty="0" smtClean="0"/>
              <a:t>2 412 : 12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7" y="138545"/>
            <a:ext cx="8545118" cy="42256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20" y="4364182"/>
            <a:ext cx="7601835" cy="20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19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7" y="358924"/>
            <a:ext cx="1400370" cy="12860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73" y="425608"/>
            <a:ext cx="1390844" cy="121937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8" y="392266"/>
            <a:ext cx="1705213" cy="169568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3" y="2931032"/>
            <a:ext cx="1676634" cy="166710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45" y="2917347"/>
            <a:ext cx="1705213" cy="191479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36" y="2917347"/>
            <a:ext cx="1933845" cy="19147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96933" y="1813121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375 : 15 = 25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0070" y="1813121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492 : 82 = 6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75369" y="1813121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4028 : 19 = 212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6715" y="5116593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6496 : 32 = 203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93078" y="5116593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23483 : 23 = 1021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99633" y="5116593"/>
            <a:ext cx="3412258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69037 :51 = 1353 (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79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706581"/>
            <a:ext cx="11734800" cy="440574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207</Words>
  <Application>Microsoft Office PowerPoint</Application>
  <PresentationFormat>Widescreen</PresentationFormat>
  <Paragraphs>60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等线</vt:lpstr>
      <vt:lpstr>Times New Roman</vt:lpstr>
      <vt:lpstr>UTM Avo</vt:lpstr>
      <vt:lpstr>华康方圆体W7(P)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149</cp:revision>
  <dcterms:created xsi:type="dcterms:W3CDTF">2021-07-12T03:44:38Z</dcterms:created>
  <dcterms:modified xsi:type="dcterms:W3CDTF">2023-10-12T15:28:50Z</dcterms:modified>
</cp:coreProperties>
</file>