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27"/>
  </p:notesMasterIdLst>
  <p:sldIdLst>
    <p:sldId id="626" r:id="rId3"/>
    <p:sldId id="269" r:id="rId4"/>
    <p:sldId id="256" r:id="rId5"/>
    <p:sldId id="257" r:id="rId6"/>
    <p:sldId id="258" r:id="rId7"/>
    <p:sldId id="259" r:id="rId8"/>
    <p:sldId id="622" r:id="rId9"/>
    <p:sldId id="623" r:id="rId10"/>
    <p:sldId id="263" r:id="rId11"/>
    <p:sldId id="619" r:id="rId12"/>
    <p:sldId id="628" r:id="rId13"/>
    <p:sldId id="629" r:id="rId14"/>
    <p:sldId id="630" r:id="rId15"/>
    <p:sldId id="632" r:id="rId16"/>
    <p:sldId id="620" r:id="rId17"/>
    <p:sldId id="639" r:id="rId18"/>
    <p:sldId id="633" r:id="rId19"/>
    <p:sldId id="634" r:id="rId20"/>
    <p:sldId id="635" r:id="rId21"/>
    <p:sldId id="637" r:id="rId22"/>
    <p:sldId id="638" r:id="rId23"/>
    <p:sldId id="583" r:id="rId24"/>
    <p:sldId id="599" r:id="rId25"/>
    <p:sldId id="627"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D63"/>
    <a:srgbClr val="274A3A"/>
    <a:srgbClr val="FBE9F4"/>
    <a:srgbClr val="6D1E1D"/>
    <a:srgbClr val="C79668"/>
    <a:srgbClr val="8497B0"/>
    <a:srgbClr val="475D6B"/>
    <a:srgbClr val="4D5C63"/>
    <a:srgbClr val="465C6A"/>
    <a:srgbClr val="CACF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E83D4-CC61-4955-A022-2CB63A4CC5C4}" type="datetimeFigureOut">
              <a:rPr lang="vi-VN" smtClean="0"/>
              <a:t>12/10/2023</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F1031-33FD-49D1-816A-7C720F83D911}" type="slidenum">
              <a:rPr lang="vi-VN" smtClean="0"/>
              <a:t>‹#›</a:t>
            </a:fld>
            <a:endParaRPr lang="vi-VN"/>
          </a:p>
        </p:txBody>
      </p:sp>
    </p:spTree>
    <p:extLst>
      <p:ext uri="{BB962C8B-B14F-4D97-AF65-F5344CB8AC3E}">
        <p14:creationId xmlns:p14="http://schemas.microsoft.com/office/powerpoint/2010/main" val="50881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26E7-AF39-4B13-BF98-E623110D22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6211B1-A567-4E74-8756-A7AACC1189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D910D3-8772-416D-A29C-1B77031DB343}"/>
              </a:ext>
            </a:extLst>
          </p:cNvPr>
          <p:cNvSpPr>
            <a:spLocks noGrp="1"/>
          </p:cNvSpPr>
          <p:nvPr>
            <p:ph type="dt" sz="half" idx="10"/>
          </p:nvPr>
        </p:nvSpPr>
        <p:spPr/>
        <p:txBody>
          <a:bodyPr/>
          <a:lstStyle/>
          <a:p>
            <a:fld id="{E9CD933F-DB83-42DE-AA03-D5EF6BC86FFB}" type="datetimeFigureOut">
              <a:rPr lang="en-US" smtClean="0"/>
              <a:t>10/12/2023</a:t>
            </a:fld>
            <a:endParaRPr lang="en-US"/>
          </a:p>
        </p:txBody>
      </p:sp>
      <p:sp>
        <p:nvSpPr>
          <p:cNvPr id="5" name="Footer Placeholder 4">
            <a:extLst>
              <a:ext uri="{FF2B5EF4-FFF2-40B4-BE49-F238E27FC236}">
                <a16:creationId xmlns:a16="http://schemas.microsoft.com/office/drawing/2014/main" id="{1AE90DEE-BF93-4E2D-92C6-598784312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D32F1-2712-4E7F-88B7-EF8E4F16F39F}"/>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661860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4C55-D89C-4A7E-AFC2-45C3AA2B11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64C444-6F6B-45E7-AEC9-0A15B15AF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4587B-F718-4D7D-A631-F4D3FCCFD11F}"/>
              </a:ext>
            </a:extLst>
          </p:cNvPr>
          <p:cNvSpPr>
            <a:spLocks noGrp="1"/>
          </p:cNvSpPr>
          <p:nvPr>
            <p:ph type="dt" sz="half" idx="10"/>
          </p:nvPr>
        </p:nvSpPr>
        <p:spPr/>
        <p:txBody>
          <a:bodyPr/>
          <a:lstStyle/>
          <a:p>
            <a:fld id="{E9CD933F-DB83-42DE-AA03-D5EF6BC86FFB}" type="datetimeFigureOut">
              <a:rPr lang="en-US" smtClean="0"/>
              <a:t>10/12/2023</a:t>
            </a:fld>
            <a:endParaRPr lang="en-US"/>
          </a:p>
        </p:txBody>
      </p:sp>
      <p:sp>
        <p:nvSpPr>
          <p:cNvPr id="5" name="Footer Placeholder 4">
            <a:extLst>
              <a:ext uri="{FF2B5EF4-FFF2-40B4-BE49-F238E27FC236}">
                <a16:creationId xmlns:a16="http://schemas.microsoft.com/office/drawing/2014/main" id="{1F5FFC70-55A3-4C9F-A9B1-F2FE147D2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91F72-0232-4300-A40B-F9B01CB0D686}"/>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244269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49F87-83CF-4313-8D1B-F3F59759B7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7617A9-7D00-4C21-BC1D-74BD907D92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5DE6C-242E-48A0-AB09-5FAD3BF401B1}"/>
              </a:ext>
            </a:extLst>
          </p:cNvPr>
          <p:cNvSpPr>
            <a:spLocks noGrp="1"/>
          </p:cNvSpPr>
          <p:nvPr>
            <p:ph type="dt" sz="half" idx="10"/>
          </p:nvPr>
        </p:nvSpPr>
        <p:spPr/>
        <p:txBody>
          <a:bodyPr/>
          <a:lstStyle/>
          <a:p>
            <a:fld id="{E9CD933F-DB83-42DE-AA03-D5EF6BC86FFB}" type="datetimeFigureOut">
              <a:rPr lang="en-US" smtClean="0"/>
              <a:t>10/12/2023</a:t>
            </a:fld>
            <a:endParaRPr lang="en-US"/>
          </a:p>
        </p:txBody>
      </p:sp>
      <p:sp>
        <p:nvSpPr>
          <p:cNvPr id="5" name="Footer Placeholder 4">
            <a:extLst>
              <a:ext uri="{FF2B5EF4-FFF2-40B4-BE49-F238E27FC236}">
                <a16:creationId xmlns:a16="http://schemas.microsoft.com/office/drawing/2014/main" id="{5CAAE92D-61B8-4CFC-B70B-C975DF272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A4797-FE24-490E-88FB-52CA385E3B0F}"/>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2324766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2_Title and Content"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10/12/2023</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8667061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CEBFBB-7F1E-4976-96D4-13556315A31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875759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EBFBB-7F1E-4976-96D4-13556315A31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787903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CEBFBB-7F1E-4976-96D4-13556315A31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1796254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CEBFBB-7F1E-4976-96D4-13556315A31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1262046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CEBFBB-7F1E-4976-96D4-13556315A31C}"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389002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CEBFBB-7F1E-4976-96D4-13556315A31C}"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1224251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EBFBB-7F1E-4976-96D4-13556315A31C}"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311939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562F-4914-4AED-B32F-8ED66EF0D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5F97C-C177-4DEA-A0C7-7064D0783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20EE5-9FC5-4892-BF21-E6A695F35669}"/>
              </a:ext>
            </a:extLst>
          </p:cNvPr>
          <p:cNvSpPr>
            <a:spLocks noGrp="1"/>
          </p:cNvSpPr>
          <p:nvPr>
            <p:ph type="dt" sz="half" idx="10"/>
          </p:nvPr>
        </p:nvSpPr>
        <p:spPr/>
        <p:txBody>
          <a:bodyPr/>
          <a:lstStyle/>
          <a:p>
            <a:fld id="{E9CD933F-DB83-42DE-AA03-D5EF6BC86FFB}" type="datetimeFigureOut">
              <a:rPr lang="en-US" smtClean="0"/>
              <a:t>10/12/2023</a:t>
            </a:fld>
            <a:endParaRPr lang="en-US"/>
          </a:p>
        </p:txBody>
      </p:sp>
      <p:sp>
        <p:nvSpPr>
          <p:cNvPr id="5" name="Footer Placeholder 4">
            <a:extLst>
              <a:ext uri="{FF2B5EF4-FFF2-40B4-BE49-F238E27FC236}">
                <a16:creationId xmlns:a16="http://schemas.microsoft.com/office/drawing/2014/main" id="{C19EB51A-3F72-419F-843A-D6C0423AF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3B834-0E0F-4D05-BB5A-28E52BC3794B}"/>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2213925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CEBFBB-7F1E-4976-96D4-13556315A31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1182684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CEBFBB-7F1E-4976-96D4-13556315A31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2591055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EBFBB-7F1E-4976-96D4-13556315A31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1756376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CEBFBB-7F1E-4976-96D4-13556315A31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7B121-1CEA-4FDC-AADC-C0D022261FC0}" type="slidenum">
              <a:rPr lang="en-US" smtClean="0"/>
              <a:t>‹#›</a:t>
            </a:fld>
            <a:endParaRPr lang="en-US"/>
          </a:p>
        </p:txBody>
      </p:sp>
    </p:spTree>
    <p:extLst>
      <p:ext uri="{BB962C8B-B14F-4D97-AF65-F5344CB8AC3E}">
        <p14:creationId xmlns:p14="http://schemas.microsoft.com/office/powerpoint/2010/main" val="137880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1F5D-D4AA-4F73-92E6-4ABF0DC8E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20014C-8345-416C-8D56-FB2B48969A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EFBF07-65E6-484B-BDC5-180BF9390866}"/>
              </a:ext>
            </a:extLst>
          </p:cNvPr>
          <p:cNvSpPr>
            <a:spLocks noGrp="1"/>
          </p:cNvSpPr>
          <p:nvPr>
            <p:ph type="dt" sz="half" idx="10"/>
          </p:nvPr>
        </p:nvSpPr>
        <p:spPr/>
        <p:txBody>
          <a:bodyPr/>
          <a:lstStyle/>
          <a:p>
            <a:fld id="{E9CD933F-DB83-42DE-AA03-D5EF6BC86FFB}" type="datetimeFigureOut">
              <a:rPr lang="en-US" smtClean="0"/>
              <a:t>10/12/2023</a:t>
            </a:fld>
            <a:endParaRPr lang="en-US"/>
          </a:p>
        </p:txBody>
      </p:sp>
      <p:sp>
        <p:nvSpPr>
          <p:cNvPr id="5" name="Footer Placeholder 4">
            <a:extLst>
              <a:ext uri="{FF2B5EF4-FFF2-40B4-BE49-F238E27FC236}">
                <a16:creationId xmlns:a16="http://schemas.microsoft.com/office/drawing/2014/main" id="{1A4EFF6B-2B9B-4045-A011-E92321EFB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0A07E-868E-4F5A-AB01-59B6A27690CA}"/>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2178774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DBDA-3812-444A-B70F-06E1D4CEC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391E7-AC72-497E-A9DD-6CA7AC8FD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CD34EF-68C8-486B-B46B-9B704A026D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58A7BB-80B9-45B9-8B2A-8D5CA27CD634}"/>
              </a:ext>
            </a:extLst>
          </p:cNvPr>
          <p:cNvSpPr>
            <a:spLocks noGrp="1"/>
          </p:cNvSpPr>
          <p:nvPr>
            <p:ph type="dt" sz="half" idx="10"/>
          </p:nvPr>
        </p:nvSpPr>
        <p:spPr/>
        <p:txBody>
          <a:bodyPr/>
          <a:lstStyle/>
          <a:p>
            <a:fld id="{E9CD933F-DB83-42DE-AA03-D5EF6BC86FFB}" type="datetimeFigureOut">
              <a:rPr lang="en-US" smtClean="0"/>
              <a:t>10/12/2023</a:t>
            </a:fld>
            <a:endParaRPr lang="en-US"/>
          </a:p>
        </p:txBody>
      </p:sp>
      <p:sp>
        <p:nvSpPr>
          <p:cNvPr id="6" name="Footer Placeholder 5">
            <a:extLst>
              <a:ext uri="{FF2B5EF4-FFF2-40B4-BE49-F238E27FC236}">
                <a16:creationId xmlns:a16="http://schemas.microsoft.com/office/drawing/2014/main" id="{C5ECAFCC-25C7-42FC-98C2-EDC11894A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87CA6-5FC9-43FD-884D-3B9067D74CB9}"/>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237233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7258-D923-49A4-BCB8-86800A5D14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3E696-8378-4449-A340-55D05CB76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B5099-EA01-4678-BF41-CEC64A21C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1A7B2-4F29-4F40-BD01-106A1D22B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98351-0136-4E59-A271-3F7AC30AC1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CEF2D-4BF7-4A69-AC48-A086A439F96C}"/>
              </a:ext>
            </a:extLst>
          </p:cNvPr>
          <p:cNvSpPr>
            <a:spLocks noGrp="1"/>
          </p:cNvSpPr>
          <p:nvPr>
            <p:ph type="dt" sz="half" idx="10"/>
          </p:nvPr>
        </p:nvSpPr>
        <p:spPr/>
        <p:txBody>
          <a:bodyPr/>
          <a:lstStyle/>
          <a:p>
            <a:fld id="{E9CD933F-DB83-42DE-AA03-D5EF6BC86FFB}" type="datetimeFigureOut">
              <a:rPr lang="en-US" smtClean="0"/>
              <a:t>10/12/2023</a:t>
            </a:fld>
            <a:endParaRPr lang="en-US"/>
          </a:p>
        </p:txBody>
      </p:sp>
      <p:sp>
        <p:nvSpPr>
          <p:cNvPr id="8" name="Footer Placeholder 7">
            <a:extLst>
              <a:ext uri="{FF2B5EF4-FFF2-40B4-BE49-F238E27FC236}">
                <a16:creationId xmlns:a16="http://schemas.microsoft.com/office/drawing/2014/main" id="{6900E981-C6C7-4CA7-9727-BAC27F24EF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E3A639-D128-456E-AFFB-2F3F24368B52}"/>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410144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6F2C-B158-43B5-9C21-549FA9EBD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A75B6-1093-4B83-A120-CB5D372D04A0}"/>
              </a:ext>
            </a:extLst>
          </p:cNvPr>
          <p:cNvSpPr>
            <a:spLocks noGrp="1"/>
          </p:cNvSpPr>
          <p:nvPr>
            <p:ph type="dt" sz="half" idx="10"/>
          </p:nvPr>
        </p:nvSpPr>
        <p:spPr/>
        <p:txBody>
          <a:bodyPr/>
          <a:lstStyle/>
          <a:p>
            <a:fld id="{E9CD933F-DB83-42DE-AA03-D5EF6BC86FFB}" type="datetimeFigureOut">
              <a:rPr lang="en-US" smtClean="0"/>
              <a:t>10/12/2023</a:t>
            </a:fld>
            <a:endParaRPr lang="en-US"/>
          </a:p>
        </p:txBody>
      </p:sp>
      <p:sp>
        <p:nvSpPr>
          <p:cNvPr id="4" name="Footer Placeholder 3">
            <a:extLst>
              <a:ext uri="{FF2B5EF4-FFF2-40B4-BE49-F238E27FC236}">
                <a16:creationId xmlns:a16="http://schemas.microsoft.com/office/drawing/2014/main" id="{B69A1636-0E03-461C-86E1-ACA361AE2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73A85B-9D18-40B4-995B-529299CF757B}"/>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124447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F1590-1BE7-4EE6-8678-6DA9F09B6427}"/>
              </a:ext>
            </a:extLst>
          </p:cNvPr>
          <p:cNvSpPr>
            <a:spLocks noGrp="1"/>
          </p:cNvSpPr>
          <p:nvPr>
            <p:ph type="dt" sz="half" idx="10"/>
          </p:nvPr>
        </p:nvSpPr>
        <p:spPr/>
        <p:txBody>
          <a:bodyPr/>
          <a:lstStyle/>
          <a:p>
            <a:fld id="{E9CD933F-DB83-42DE-AA03-D5EF6BC86FFB}" type="datetimeFigureOut">
              <a:rPr lang="en-US" smtClean="0"/>
              <a:t>10/12/2023</a:t>
            </a:fld>
            <a:endParaRPr lang="en-US"/>
          </a:p>
        </p:txBody>
      </p:sp>
      <p:sp>
        <p:nvSpPr>
          <p:cNvPr id="3" name="Footer Placeholder 2">
            <a:extLst>
              <a:ext uri="{FF2B5EF4-FFF2-40B4-BE49-F238E27FC236}">
                <a16:creationId xmlns:a16="http://schemas.microsoft.com/office/drawing/2014/main" id="{391B33F8-7E37-412D-A10B-04353C81D7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B5CF0B-9A27-4D3F-BEF4-5B1FB18791D8}"/>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349629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0F68-029F-4F5C-A094-F26F2311F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764BEB-AD39-4CA9-B855-F75E016C8A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358554-6D02-4637-815A-8BF38C8A5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A9515-0012-4CFB-BB31-780FDAB9C79C}"/>
              </a:ext>
            </a:extLst>
          </p:cNvPr>
          <p:cNvSpPr>
            <a:spLocks noGrp="1"/>
          </p:cNvSpPr>
          <p:nvPr>
            <p:ph type="dt" sz="half" idx="10"/>
          </p:nvPr>
        </p:nvSpPr>
        <p:spPr/>
        <p:txBody>
          <a:bodyPr/>
          <a:lstStyle/>
          <a:p>
            <a:fld id="{E9CD933F-DB83-42DE-AA03-D5EF6BC86FFB}" type="datetimeFigureOut">
              <a:rPr lang="en-US" smtClean="0"/>
              <a:t>10/12/2023</a:t>
            </a:fld>
            <a:endParaRPr lang="en-US"/>
          </a:p>
        </p:txBody>
      </p:sp>
      <p:sp>
        <p:nvSpPr>
          <p:cNvPr id="6" name="Footer Placeholder 5">
            <a:extLst>
              <a:ext uri="{FF2B5EF4-FFF2-40B4-BE49-F238E27FC236}">
                <a16:creationId xmlns:a16="http://schemas.microsoft.com/office/drawing/2014/main" id="{142AD2F3-474E-4878-9E95-479F51FAB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4161F-6EAC-4133-ADBC-537BBD8C3F37}"/>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1199364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99EA-3BD4-4FC4-AB1D-4FB4D1646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7EB16-0937-4373-8C56-F42A8D0C0B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4445C1-8166-40AC-BB58-0596441F4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FDEA2E-CD2E-4232-AA35-9A2598385EE0}"/>
              </a:ext>
            </a:extLst>
          </p:cNvPr>
          <p:cNvSpPr>
            <a:spLocks noGrp="1"/>
          </p:cNvSpPr>
          <p:nvPr>
            <p:ph type="dt" sz="half" idx="10"/>
          </p:nvPr>
        </p:nvSpPr>
        <p:spPr/>
        <p:txBody>
          <a:bodyPr/>
          <a:lstStyle/>
          <a:p>
            <a:fld id="{E9CD933F-DB83-42DE-AA03-D5EF6BC86FFB}" type="datetimeFigureOut">
              <a:rPr lang="en-US" smtClean="0"/>
              <a:t>10/12/2023</a:t>
            </a:fld>
            <a:endParaRPr lang="en-US"/>
          </a:p>
        </p:txBody>
      </p:sp>
      <p:sp>
        <p:nvSpPr>
          <p:cNvPr id="6" name="Footer Placeholder 5">
            <a:extLst>
              <a:ext uri="{FF2B5EF4-FFF2-40B4-BE49-F238E27FC236}">
                <a16:creationId xmlns:a16="http://schemas.microsoft.com/office/drawing/2014/main" id="{E115C09F-536D-450C-BC71-60D4D2B871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B9392-BB79-4283-96AE-916BB6F2A49F}"/>
              </a:ext>
            </a:extLst>
          </p:cNvPr>
          <p:cNvSpPr>
            <a:spLocks noGrp="1"/>
          </p:cNvSpPr>
          <p:nvPr>
            <p:ph type="sldNum" sz="quarter" idx="12"/>
          </p:nvPr>
        </p:nvSpPr>
        <p:spPr/>
        <p:txBody>
          <a:bodyPr/>
          <a:lstStyle/>
          <a:p>
            <a:fld id="{BDF3C2EF-5DB9-4B79-9341-799FBB21EAB2}" type="slidenum">
              <a:rPr lang="en-US" smtClean="0"/>
              <a:t>‹#›</a:t>
            </a:fld>
            <a:endParaRPr lang="en-US"/>
          </a:p>
        </p:txBody>
      </p:sp>
    </p:spTree>
    <p:extLst>
      <p:ext uri="{BB962C8B-B14F-4D97-AF65-F5344CB8AC3E}">
        <p14:creationId xmlns:p14="http://schemas.microsoft.com/office/powerpoint/2010/main" val="245663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8CE19-4582-4410-AB6B-CEAC80AD87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EC8540-BAB7-4884-8E64-26DFAC5866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3674F-496D-4B49-9F02-F149AFB7B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D933F-DB83-42DE-AA03-D5EF6BC86FFB}" type="datetimeFigureOut">
              <a:rPr lang="en-US" smtClean="0"/>
              <a:t>10/12/2023</a:t>
            </a:fld>
            <a:endParaRPr lang="en-US"/>
          </a:p>
        </p:txBody>
      </p:sp>
      <p:sp>
        <p:nvSpPr>
          <p:cNvPr id="5" name="Footer Placeholder 4">
            <a:extLst>
              <a:ext uri="{FF2B5EF4-FFF2-40B4-BE49-F238E27FC236}">
                <a16:creationId xmlns:a16="http://schemas.microsoft.com/office/drawing/2014/main" id="{66EDBF98-2AD8-476E-A013-57C706466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BE7A0C-6226-4B69-B249-2360E65B63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3C2EF-5DB9-4B79-9341-799FBB21EAB2}" type="slidenum">
              <a:rPr lang="en-US" smtClean="0"/>
              <a:t>‹#›</a:t>
            </a:fld>
            <a:endParaRPr lang="en-US"/>
          </a:p>
        </p:txBody>
      </p:sp>
    </p:spTree>
    <p:extLst>
      <p:ext uri="{BB962C8B-B14F-4D97-AF65-F5344CB8AC3E}">
        <p14:creationId xmlns:p14="http://schemas.microsoft.com/office/powerpoint/2010/main" val="1569168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CEBFBB-7F1E-4976-96D4-13556315A31C}" type="datetimeFigureOut">
              <a:rPr lang="en-US" smtClean="0"/>
              <a:t>10/12/2023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7B121-1CEA-4FDC-AADC-C0D022261FC0}" type="slidenum">
              <a:rPr lang="en-US" smtClean="0"/>
              <a:t>‹#›</a:t>
            </a:fld>
            <a:endParaRPr lang="en-US"/>
          </a:p>
        </p:txBody>
      </p:sp>
    </p:spTree>
    <p:extLst>
      <p:ext uri="{BB962C8B-B14F-4D97-AF65-F5344CB8AC3E}">
        <p14:creationId xmlns:p14="http://schemas.microsoft.com/office/powerpoint/2010/main" val="253377171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1.sv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19.png"/><Relationship Id="rId2" Type="http://schemas.openxmlformats.org/officeDocument/2006/relationships/image" Target="../media/image5.png"/><Relationship Id="rId16" Type="http://schemas.microsoft.com/office/2007/relationships/hdphoto" Target="../media/hdphoto1.wdp"/><Relationship Id="rId20"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6.xml"/><Relationship Id="rId3" Type="http://schemas.openxmlformats.org/officeDocument/2006/relationships/audio" Target="../media/audio2.wav"/><Relationship Id="rId7" Type="http://schemas.openxmlformats.org/officeDocument/2006/relationships/image" Target="../media/image14.png"/><Relationship Id="rId12" Type="http://schemas.microsoft.com/office/2007/relationships/hdphoto" Target="../media/hdphoto2.wdp"/><Relationship Id="rId2" Type="http://schemas.openxmlformats.org/officeDocument/2006/relationships/audio" Target="../media/audio1.wav"/><Relationship Id="rId16"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22.png"/><Relationship Id="rId15" Type="http://schemas.openxmlformats.org/officeDocument/2006/relationships/image" Target="../media/image26.jpe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7.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6.jpeg"/><Relationship Id="rId2" Type="http://schemas.openxmlformats.org/officeDocument/2006/relationships/audio" Target="../media/audio1.wav"/><Relationship Id="rId16"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11.png"/><Relationship Id="rId11" Type="http://schemas.microsoft.com/office/2007/relationships/hdphoto" Target="../media/hdphoto1.wdp"/><Relationship Id="rId5" Type="http://schemas.openxmlformats.org/officeDocument/2006/relationships/image" Target="../media/image22.png"/><Relationship Id="rId15" Type="http://schemas.openxmlformats.org/officeDocument/2006/relationships/slide" Target="slide7.xml"/><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7.png"/><Relationship Id="rId1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6.jpeg"/><Relationship Id="rId3" Type="http://schemas.openxmlformats.org/officeDocument/2006/relationships/audio" Target="../media/audio2.wav"/><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9.png"/><Relationship Id="rId2" Type="http://schemas.openxmlformats.org/officeDocument/2006/relationships/audio" Target="../media/audio1.wav"/><Relationship Id="rId16" Type="http://schemas.openxmlformats.org/officeDocument/2006/relationships/slide" Target="slide8.xml"/><Relationship Id="rId1" Type="http://schemas.openxmlformats.org/officeDocument/2006/relationships/slideLayout" Target="../slideLayouts/slideLayout13.xml"/><Relationship Id="rId6" Type="http://schemas.openxmlformats.org/officeDocument/2006/relationships/image" Target="../media/image11.png"/><Relationship Id="rId11" Type="http://schemas.microsoft.com/office/2007/relationships/hdphoto" Target="../media/hdphoto1.wdp"/><Relationship Id="rId5" Type="http://schemas.openxmlformats.org/officeDocument/2006/relationships/image" Target="../media/image22.png"/><Relationship Id="rId15" Type="http://schemas.openxmlformats.org/officeDocument/2006/relationships/image" Target="../media/image21.png"/><Relationship Id="rId10" Type="http://schemas.openxmlformats.org/officeDocument/2006/relationships/image" Target="../media/image18.png"/><Relationship Id="rId19" Type="http://schemas.openxmlformats.org/officeDocument/2006/relationships/image" Target="../media/image27.jpeg"/><Relationship Id="rId4" Type="http://schemas.openxmlformats.org/officeDocument/2006/relationships/image" Target="../media/image5.png"/><Relationship Id="rId9" Type="http://schemas.openxmlformats.org/officeDocument/2006/relationships/image" Target="../media/image17.png"/><Relationship Id="rId1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7.jpeg"/><Relationship Id="rId3" Type="http://schemas.openxmlformats.org/officeDocument/2006/relationships/audio" Target="../media/audio2.wav"/><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6.jpeg"/><Relationship Id="rId2" Type="http://schemas.openxmlformats.org/officeDocument/2006/relationships/audio" Target="../media/audio1.wav"/><Relationship Id="rId16" Type="http://schemas.openxmlformats.org/officeDocument/2006/relationships/image" Target="../media/image15.png"/><Relationship Id="rId20" Type="http://schemas.microsoft.com/office/2007/relationships/hdphoto" Target="../media/hdphoto1.wdp"/><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10.png"/><Relationship Id="rId24" Type="http://schemas.openxmlformats.org/officeDocument/2006/relationships/image" Target="../media/image21.png"/><Relationship Id="rId5" Type="http://schemas.openxmlformats.org/officeDocument/2006/relationships/image" Target="../media/image5.png"/><Relationship Id="rId15" Type="http://schemas.openxmlformats.org/officeDocument/2006/relationships/image" Target="../media/image14.png"/><Relationship Id="rId23" Type="http://schemas.microsoft.com/office/2007/relationships/hdphoto" Target="../media/hdphoto2.wdp"/><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audio" Target="../media/audio3.wav"/><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0.png"/><Relationship Id="rId27" Type="http://schemas.openxmlformats.org/officeDocument/2006/relationships/image" Target="../media/image30.gif"/></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C64FF7E-9971-3305-6D35-00AB84B4566E}"/>
              </a:ext>
            </a:extLst>
          </p:cNvPr>
          <p:cNvPicPr>
            <a:picLocks noChangeAspect="1"/>
          </p:cNvPicPr>
          <p:nvPr/>
        </p:nvPicPr>
        <p:blipFill rotWithShape="1">
          <a:blip r:embed="rId3">
            <a:extLst>
              <a:ext uri="{28A0092B-C50C-407E-A947-70E740481C1C}">
                <a14:useLocalDpi xmlns:a14="http://schemas.microsoft.com/office/drawing/2010/main" val="0"/>
              </a:ext>
            </a:extLst>
          </a:blip>
          <a:srcRect l="6848" t="3672" r="9783" b="9565"/>
          <a:stretch/>
        </p:blipFill>
        <p:spPr>
          <a:xfrm>
            <a:off x="0" y="202665"/>
            <a:ext cx="12192000" cy="5814392"/>
          </a:xfrm>
          <a:prstGeom prst="rect">
            <a:avLst/>
          </a:prstGeom>
        </p:spPr>
      </p:pic>
      <p:sp>
        <p:nvSpPr>
          <p:cNvPr id="6" name="TextBox 5">
            <a:extLst>
              <a:ext uri="{FF2B5EF4-FFF2-40B4-BE49-F238E27FC236}">
                <a16:creationId xmlns:a16="http://schemas.microsoft.com/office/drawing/2014/main" id="{2B695BE8-B84A-C319-7199-E4704DEEF312}"/>
              </a:ext>
            </a:extLst>
          </p:cNvPr>
          <p:cNvSpPr txBox="1"/>
          <p:nvPr/>
        </p:nvSpPr>
        <p:spPr>
          <a:xfrm>
            <a:off x="1414817" y="2459504"/>
            <a:ext cx="9362365" cy="1323439"/>
          </a:xfrm>
          <a:prstGeom prst="rect">
            <a:avLst/>
          </a:prstGeom>
          <a:noFill/>
        </p:spPr>
        <p:txBody>
          <a:bodyPr wrap="square" rtlCol="0">
            <a:spAutoFit/>
          </a:bodyPr>
          <a:lstStyle/>
          <a:p>
            <a:pPr algn="ctr"/>
            <a:r>
              <a:rPr lang="en-US" sz="4000" dirty="0" err="1" smtClean="0">
                <a:solidFill>
                  <a:srgbClr val="FF0000"/>
                </a:solidFill>
                <a:effectLst>
                  <a:outerShdw blurRad="38100" dist="38100" dir="2700000" algn="tl">
                    <a:srgbClr val="000000">
                      <a:alpha val="43137"/>
                    </a:srgbClr>
                  </a:outerShdw>
                </a:effectLst>
                <a:latin typeface="UTM Avo" panose="02040603050506020204" pitchFamily="18" charset="0"/>
              </a:rPr>
              <a:t>TOÁN</a:t>
            </a:r>
            <a:endParaRPr lang="en-US" sz="4000" dirty="0">
              <a:solidFill>
                <a:srgbClr val="FF0000"/>
              </a:solidFill>
              <a:effectLst>
                <a:outerShdw blurRad="38100" dist="38100" dir="2700000" algn="tl">
                  <a:srgbClr val="000000">
                    <a:alpha val="43137"/>
                  </a:srgbClr>
                </a:outerShdw>
              </a:effectLst>
              <a:latin typeface="UTM Avo" panose="02040603050506020204" pitchFamily="18" charset="0"/>
            </a:endParaRPr>
          </a:p>
          <a:p>
            <a:pPr algn="ctr"/>
            <a:r>
              <a:rPr lang="en-US" sz="4000" dirty="0" err="1">
                <a:solidFill>
                  <a:srgbClr val="FF0000"/>
                </a:solidFill>
                <a:effectLst>
                  <a:outerShdw blurRad="38100" dist="38100" dir="2700000" algn="tl">
                    <a:srgbClr val="000000">
                      <a:alpha val="43137"/>
                    </a:srgbClr>
                  </a:outerShdw>
                </a:effectLst>
                <a:latin typeface="UTM Avo" panose="02040603050506020204" pitchFamily="18" charset="0"/>
              </a:rPr>
              <a:t>Bài</a:t>
            </a:r>
            <a:r>
              <a:rPr lang="en-US" sz="4000" dirty="0">
                <a:solidFill>
                  <a:srgbClr val="FF0000"/>
                </a:solidFill>
                <a:effectLst>
                  <a:outerShdw blurRad="38100" dist="38100" dir="2700000" algn="tl">
                    <a:srgbClr val="000000">
                      <a:alpha val="43137"/>
                    </a:srgbClr>
                  </a:outerShdw>
                </a:effectLst>
                <a:latin typeface="UTM Avo" panose="02040603050506020204" pitchFamily="18" charset="0"/>
              </a:rPr>
              <a:t> </a:t>
            </a:r>
            <a:r>
              <a:rPr lang="en-US" sz="4000" dirty="0" smtClean="0">
                <a:solidFill>
                  <a:srgbClr val="FF0000"/>
                </a:solidFill>
                <a:effectLst>
                  <a:outerShdw blurRad="38100" dist="38100" dir="2700000" algn="tl">
                    <a:srgbClr val="000000">
                      <a:alpha val="43137"/>
                    </a:srgbClr>
                  </a:outerShdw>
                </a:effectLst>
                <a:latin typeface="UTM Avo" panose="02040603050506020204" pitchFamily="18" charset="0"/>
              </a:rPr>
              <a:t>43:</a:t>
            </a:r>
            <a:r>
              <a:rPr lang="en-US" sz="4000" dirty="0" smtClean="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err="1" smtClean="0">
                <a:solidFill>
                  <a:srgbClr val="7030A0"/>
                </a:solidFill>
                <a:effectLst>
                  <a:outerShdw blurRad="38100" dist="38100" dir="2700000" algn="tl">
                    <a:srgbClr val="000000">
                      <a:alpha val="43137"/>
                    </a:srgbClr>
                  </a:outerShdw>
                </a:effectLst>
                <a:latin typeface="UTM Avo" panose="02040603050506020204" pitchFamily="18" charset="0"/>
              </a:rPr>
              <a:t>LUYỆN</a:t>
            </a:r>
            <a:r>
              <a:rPr lang="en-US" sz="4000" dirty="0" smtClean="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err="1" smtClean="0">
                <a:solidFill>
                  <a:srgbClr val="7030A0"/>
                </a:solidFill>
                <a:effectLst>
                  <a:outerShdw blurRad="38100" dist="38100" dir="2700000" algn="tl">
                    <a:srgbClr val="000000">
                      <a:alpha val="43137"/>
                    </a:srgbClr>
                  </a:outerShdw>
                </a:effectLst>
                <a:latin typeface="UTM Avo" panose="02040603050506020204" pitchFamily="18" charset="0"/>
              </a:rPr>
              <a:t>TẬP</a:t>
            </a:r>
            <a:r>
              <a:rPr lang="en-US" sz="4000" dirty="0" smtClean="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err="1" smtClean="0">
                <a:solidFill>
                  <a:srgbClr val="7030A0"/>
                </a:solidFill>
                <a:effectLst>
                  <a:outerShdw blurRad="38100" dist="38100" dir="2700000" algn="tl">
                    <a:srgbClr val="000000">
                      <a:alpha val="43137"/>
                    </a:srgbClr>
                  </a:outerShdw>
                </a:effectLst>
                <a:latin typeface="UTM Avo" panose="02040603050506020204" pitchFamily="18" charset="0"/>
              </a:rPr>
              <a:t>TRANG</a:t>
            </a:r>
            <a:r>
              <a:rPr lang="en-US" sz="4000" dirty="0" smtClean="0">
                <a:solidFill>
                  <a:srgbClr val="7030A0"/>
                </a:solidFill>
                <a:effectLst>
                  <a:outerShdw blurRad="38100" dist="38100" dir="2700000" algn="tl">
                    <a:srgbClr val="000000">
                      <a:alpha val="43137"/>
                    </a:srgbClr>
                  </a:outerShdw>
                </a:effectLst>
                <a:latin typeface="UTM Avo" panose="02040603050506020204" pitchFamily="18" charset="0"/>
              </a:rPr>
              <a:t> </a:t>
            </a:r>
            <a:r>
              <a:rPr lang="en-US" sz="4000" dirty="0" smtClean="0">
                <a:solidFill>
                  <a:srgbClr val="7030A0"/>
                </a:solidFill>
                <a:effectLst>
                  <a:outerShdw blurRad="38100" dist="38100" dir="2700000" algn="tl">
                    <a:srgbClr val="000000">
                      <a:alpha val="43137"/>
                    </a:srgbClr>
                  </a:outerShdw>
                </a:effectLst>
                <a:latin typeface="UTM Avo" panose="02040603050506020204" pitchFamily="18" charset="0"/>
              </a:rPr>
              <a:t>97)</a:t>
            </a:r>
            <a:endParaRPr lang="en-US" sz="4000" dirty="0">
              <a:solidFill>
                <a:srgbClr val="7030A0"/>
              </a:solidFill>
              <a:effectLst>
                <a:outerShdw blurRad="38100" dist="38100" dir="2700000" algn="tl">
                  <a:srgbClr val="000000">
                    <a:alpha val="43137"/>
                  </a:srgbClr>
                </a:outerShdw>
              </a:effectLst>
              <a:latin typeface="UTM Avo" panose="02040603050506020204" pitchFamily="18" charset="0"/>
            </a:endParaRPr>
          </a:p>
        </p:txBody>
      </p:sp>
    </p:spTree>
    <p:extLst>
      <p:ext uri="{BB962C8B-B14F-4D97-AF65-F5344CB8AC3E}">
        <p14:creationId xmlns:p14="http://schemas.microsoft.com/office/powerpoint/2010/main" val="820019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2" name="Picture 11" descr="Screen Clipping"/>
          <p:cNvPicPr>
            <a:picLocks noChangeAspect="1"/>
          </p:cNvPicPr>
          <p:nvPr/>
        </p:nvPicPr>
        <p:blipFill rotWithShape="1">
          <a:blip r:embed="rId2">
            <a:extLst>
              <a:ext uri="{28A0092B-C50C-407E-A947-70E740481C1C}">
                <a14:useLocalDpi xmlns:a14="http://schemas.microsoft.com/office/drawing/2010/main" val="0"/>
              </a:ext>
            </a:extLst>
          </a:blip>
          <a:srcRect l="-1" t="2212" r="4906"/>
          <a:stretch/>
        </p:blipFill>
        <p:spPr>
          <a:xfrm>
            <a:off x="2871652" y="1633401"/>
            <a:ext cx="6583679" cy="5081452"/>
          </a:xfrm>
          <a:prstGeom prst="rect">
            <a:avLst/>
          </a:prstGeom>
        </p:spPr>
      </p:pic>
      <p:sp>
        <p:nvSpPr>
          <p:cNvPr id="13" name="Rounded Rectangle 12"/>
          <p:cNvSpPr/>
          <p:nvPr/>
        </p:nvSpPr>
        <p:spPr>
          <a:xfrm>
            <a:off x="522514" y="378823"/>
            <a:ext cx="4976949" cy="1005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latin typeface="Times New Roman" panose="02020603050405020304" pitchFamily="18" charset="0"/>
                <a:cs typeface="Times New Roman" panose="02020603050405020304" pitchFamily="18" charset="0"/>
              </a:rPr>
              <a:t>Bài 1: Tính (theo mẫu)</a:t>
            </a:r>
          </a:p>
        </p:txBody>
      </p:sp>
    </p:spTree>
    <p:extLst>
      <p:ext uri="{BB962C8B-B14F-4D97-AF65-F5344CB8AC3E}">
        <p14:creationId xmlns:p14="http://schemas.microsoft.com/office/powerpoint/2010/main" val="93997668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Rounded Rectangle 12"/>
          <p:cNvSpPr/>
          <p:nvPr/>
        </p:nvSpPr>
        <p:spPr>
          <a:xfrm>
            <a:off x="867750" y="215554"/>
            <a:ext cx="4976949" cy="1005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latin typeface="Times New Roman" panose="02020603050405020304" pitchFamily="18" charset="0"/>
                <a:cs typeface="Times New Roman" panose="02020603050405020304" pitchFamily="18" charset="0"/>
              </a:rPr>
              <a:t>Bài 1: Tính (theo mẫu)</a:t>
            </a:r>
          </a:p>
        </p:txBody>
      </p:sp>
      <p:grpSp>
        <p:nvGrpSpPr>
          <p:cNvPr id="9" name="Group 8"/>
          <p:cNvGrpSpPr/>
          <p:nvPr/>
        </p:nvGrpSpPr>
        <p:grpSpPr>
          <a:xfrm>
            <a:off x="418245" y="1905000"/>
            <a:ext cx="2644309" cy="1809750"/>
            <a:chOff x="3543301" y="2514600"/>
            <a:chExt cx="2705098" cy="2419350"/>
          </a:xfrm>
        </p:grpSpPr>
        <p:cxnSp>
          <p:nvCxnSpPr>
            <p:cNvPr id="3" name="Straight Connector 2"/>
            <p:cNvCxnSpPr/>
            <p:nvPr/>
          </p:nvCxnSpPr>
          <p:spPr>
            <a:xfrm>
              <a:off x="4895850" y="2514600"/>
              <a:ext cx="0" cy="241935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4895850" y="3638550"/>
              <a:ext cx="1279197"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543301" y="2514600"/>
              <a:ext cx="1200150" cy="861774"/>
            </a:xfrm>
            <a:prstGeom prst="rect">
              <a:avLst/>
            </a:prstGeom>
            <a:noFill/>
          </p:spPr>
          <p:txBody>
            <a:bodyPr wrap="square" rtlCol="0">
              <a:spAutoFit/>
            </a:bodyPr>
            <a:lstStyle/>
            <a:p>
              <a:r>
                <a:rPr lang="en-US" sz="5000" smtClean="0"/>
                <a:t>624</a:t>
              </a:r>
              <a:endParaRPr lang="en-US" sz="5000"/>
            </a:p>
          </p:txBody>
        </p:sp>
        <p:sp>
          <p:nvSpPr>
            <p:cNvPr id="11" name="TextBox 10"/>
            <p:cNvSpPr txBox="1"/>
            <p:nvPr/>
          </p:nvSpPr>
          <p:spPr>
            <a:xfrm>
              <a:off x="5048249" y="2514600"/>
              <a:ext cx="1200150" cy="861774"/>
            </a:xfrm>
            <a:prstGeom prst="rect">
              <a:avLst/>
            </a:prstGeom>
            <a:noFill/>
          </p:spPr>
          <p:txBody>
            <a:bodyPr wrap="square" rtlCol="0">
              <a:spAutoFit/>
            </a:bodyPr>
            <a:lstStyle/>
            <a:p>
              <a:r>
                <a:rPr lang="en-US" sz="5000" smtClean="0"/>
                <a:t>36</a:t>
              </a:r>
              <a:endParaRPr lang="en-US" sz="5000"/>
            </a:p>
          </p:txBody>
        </p:sp>
      </p:grpSp>
      <p:grpSp>
        <p:nvGrpSpPr>
          <p:cNvPr id="26" name="Group 25"/>
          <p:cNvGrpSpPr/>
          <p:nvPr/>
        </p:nvGrpSpPr>
        <p:grpSpPr>
          <a:xfrm>
            <a:off x="4671519" y="1939578"/>
            <a:ext cx="2644309" cy="1809750"/>
            <a:chOff x="3543301" y="2514600"/>
            <a:chExt cx="2705098" cy="2419350"/>
          </a:xfrm>
        </p:grpSpPr>
        <p:cxnSp>
          <p:nvCxnSpPr>
            <p:cNvPr id="27" name="Straight Connector 26"/>
            <p:cNvCxnSpPr/>
            <p:nvPr/>
          </p:nvCxnSpPr>
          <p:spPr>
            <a:xfrm>
              <a:off x="4895850" y="2514600"/>
              <a:ext cx="0" cy="241935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4895850" y="3638550"/>
              <a:ext cx="1279197" cy="0"/>
            </a:xfrm>
            <a:prstGeom prst="line">
              <a:avLst/>
            </a:prstGeom>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3543301" y="2514600"/>
              <a:ext cx="1200150" cy="1152056"/>
            </a:xfrm>
            <a:prstGeom prst="rect">
              <a:avLst/>
            </a:prstGeom>
            <a:noFill/>
          </p:spPr>
          <p:txBody>
            <a:bodyPr wrap="square" rtlCol="0">
              <a:spAutoFit/>
            </a:bodyPr>
            <a:lstStyle/>
            <a:p>
              <a:r>
                <a:rPr lang="en-US" sz="5000" smtClean="0"/>
                <a:t>672</a:t>
              </a:r>
              <a:endParaRPr lang="en-US" sz="5000"/>
            </a:p>
          </p:txBody>
        </p:sp>
        <p:sp>
          <p:nvSpPr>
            <p:cNvPr id="30" name="TextBox 29"/>
            <p:cNvSpPr txBox="1"/>
            <p:nvPr/>
          </p:nvSpPr>
          <p:spPr>
            <a:xfrm>
              <a:off x="5048249" y="2514600"/>
              <a:ext cx="1200150" cy="1152056"/>
            </a:xfrm>
            <a:prstGeom prst="rect">
              <a:avLst/>
            </a:prstGeom>
            <a:noFill/>
          </p:spPr>
          <p:txBody>
            <a:bodyPr wrap="square" rtlCol="0">
              <a:spAutoFit/>
            </a:bodyPr>
            <a:lstStyle/>
            <a:p>
              <a:r>
                <a:rPr lang="en-US" sz="5000" smtClean="0"/>
                <a:t>12</a:t>
              </a:r>
              <a:endParaRPr lang="en-US" sz="5000"/>
            </a:p>
          </p:txBody>
        </p:sp>
      </p:grpSp>
      <p:grpSp>
        <p:nvGrpSpPr>
          <p:cNvPr id="31" name="Group 30"/>
          <p:cNvGrpSpPr/>
          <p:nvPr/>
        </p:nvGrpSpPr>
        <p:grpSpPr>
          <a:xfrm>
            <a:off x="8457345" y="1840875"/>
            <a:ext cx="2644309" cy="1809750"/>
            <a:chOff x="3543301" y="2514600"/>
            <a:chExt cx="2705098" cy="2419350"/>
          </a:xfrm>
        </p:grpSpPr>
        <p:cxnSp>
          <p:nvCxnSpPr>
            <p:cNvPr id="32" name="Straight Connector 31"/>
            <p:cNvCxnSpPr/>
            <p:nvPr/>
          </p:nvCxnSpPr>
          <p:spPr>
            <a:xfrm>
              <a:off x="4895850" y="2514600"/>
              <a:ext cx="0" cy="241935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95850" y="3638550"/>
              <a:ext cx="1279197" cy="0"/>
            </a:xfrm>
            <a:prstGeom prst="line">
              <a:avLst/>
            </a:prstGeom>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3543301" y="2514600"/>
              <a:ext cx="1200150" cy="1152056"/>
            </a:xfrm>
            <a:prstGeom prst="rect">
              <a:avLst/>
            </a:prstGeom>
            <a:noFill/>
          </p:spPr>
          <p:txBody>
            <a:bodyPr wrap="square" rtlCol="0">
              <a:spAutoFit/>
            </a:bodyPr>
            <a:lstStyle/>
            <a:p>
              <a:r>
                <a:rPr lang="en-US" sz="5000" smtClean="0"/>
                <a:t>943</a:t>
              </a:r>
              <a:endParaRPr lang="en-US" sz="5000"/>
            </a:p>
          </p:txBody>
        </p:sp>
        <p:sp>
          <p:nvSpPr>
            <p:cNvPr id="35" name="TextBox 34"/>
            <p:cNvSpPr txBox="1"/>
            <p:nvPr/>
          </p:nvSpPr>
          <p:spPr>
            <a:xfrm>
              <a:off x="5048249" y="2514600"/>
              <a:ext cx="1200150" cy="1152056"/>
            </a:xfrm>
            <a:prstGeom prst="rect">
              <a:avLst/>
            </a:prstGeom>
            <a:noFill/>
          </p:spPr>
          <p:txBody>
            <a:bodyPr wrap="square" rtlCol="0">
              <a:spAutoFit/>
            </a:bodyPr>
            <a:lstStyle/>
            <a:p>
              <a:r>
                <a:rPr lang="en-US" sz="5000" smtClean="0"/>
                <a:t>23</a:t>
              </a:r>
              <a:endParaRPr lang="en-US" sz="5000"/>
            </a:p>
          </p:txBody>
        </p:sp>
      </p:grpSp>
      <p:grpSp>
        <p:nvGrpSpPr>
          <p:cNvPr id="36" name="Group 35"/>
          <p:cNvGrpSpPr/>
          <p:nvPr/>
        </p:nvGrpSpPr>
        <p:grpSpPr>
          <a:xfrm>
            <a:off x="95999" y="4469775"/>
            <a:ext cx="2990851" cy="1809750"/>
            <a:chOff x="3188792" y="2514600"/>
            <a:chExt cx="3059607" cy="2419350"/>
          </a:xfrm>
        </p:grpSpPr>
        <p:cxnSp>
          <p:nvCxnSpPr>
            <p:cNvPr id="37" name="Straight Connector 36"/>
            <p:cNvCxnSpPr/>
            <p:nvPr/>
          </p:nvCxnSpPr>
          <p:spPr>
            <a:xfrm>
              <a:off x="4895850" y="2514600"/>
              <a:ext cx="0" cy="241935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4895850" y="3638550"/>
              <a:ext cx="1279197" cy="0"/>
            </a:xfrm>
            <a:prstGeom prst="line">
              <a:avLst/>
            </a:prstGeom>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3188792" y="2514600"/>
              <a:ext cx="1554658" cy="1152056"/>
            </a:xfrm>
            <a:prstGeom prst="rect">
              <a:avLst/>
            </a:prstGeom>
            <a:noFill/>
          </p:spPr>
          <p:txBody>
            <a:bodyPr wrap="square" rtlCol="0">
              <a:spAutoFit/>
            </a:bodyPr>
            <a:lstStyle/>
            <a:p>
              <a:r>
                <a:rPr lang="en-US" sz="5000" smtClean="0"/>
                <a:t>4144</a:t>
              </a:r>
              <a:endParaRPr lang="en-US" sz="5000"/>
            </a:p>
          </p:txBody>
        </p:sp>
        <p:sp>
          <p:nvSpPr>
            <p:cNvPr id="40" name="TextBox 39"/>
            <p:cNvSpPr txBox="1"/>
            <p:nvPr/>
          </p:nvSpPr>
          <p:spPr>
            <a:xfrm>
              <a:off x="5048249" y="2514600"/>
              <a:ext cx="1200150" cy="1152056"/>
            </a:xfrm>
            <a:prstGeom prst="rect">
              <a:avLst/>
            </a:prstGeom>
            <a:noFill/>
          </p:spPr>
          <p:txBody>
            <a:bodyPr wrap="square" rtlCol="0">
              <a:spAutoFit/>
            </a:bodyPr>
            <a:lstStyle/>
            <a:p>
              <a:r>
                <a:rPr lang="en-US" sz="5000" smtClean="0"/>
                <a:t>37</a:t>
              </a:r>
              <a:endParaRPr lang="en-US" sz="5000"/>
            </a:p>
          </p:txBody>
        </p:sp>
      </p:grpSp>
      <p:grpSp>
        <p:nvGrpSpPr>
          <p:cNvPr id="41" name="Group 40"/>
          <p:cNvGrpSpPr/>
          <p:nvPr/>
        </p:nvGrpSpPr>
        <p:grpSpPr>
          <a:xfrm>
            <a:off x="4476750" y="4469775"/>
            <a:ext cx="2988052" cy="1809750"/>
            <a:chOff x="3191656" y="2514600"/>
            <a:chExt cx="3056743" cy="2419350"/>
          </a:xfrm>
        </p:grpSpPr>
        <p:cxnSp>
          <p:nvCxnSpPr>
            <p:cNvPr id="42" name="Straight Connector 41"/>
            <p:cNvCxnSpPr/>
            <p:nvPr/>
          </p:nvCxnSpPr>
          <p:spPr>
            <a:xfrm>
              <a:off x="4895850" y="2514600"/>
              <a:ext cx="0" cy="241935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4895850" y="3638550"/>
              <a:ext cx="1279197" cy="0"/>
            </a:xfrm>
            <a:prstGeom prst="line">
              <a:avLst/>
            </a:prstGeom>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3191656" y="2514600"/>
              <a:ext cx="1551795" cy="1152056"/>
            </a:xfrm>
            <a:prstGeom prst="rect">
              <a:avLst/>
            </a:prstGeom>
            <a:noFill/>
          </p:spPr>
          <p:txBody>
            <a:bodyPr wrap="square" rtlCol="0">
              <a:spAutoFit/>
            </a:bodyPr>
            <a:lstStyle/>
            <a:p>
              <a:r>
                <a:rPr lang="en-US" sz="5000" smtClean="0"/>
                <a:t>3604</a:t>
              </a:r>
              <a:endParaRPr lang="en-US" sz="5000"/>
            </a:p>
          </p:txBody>
        </p:sp>
        <p:sp>
          <p:nvSpPr>
            <p:cNvPr id="45" name="TextBox 44"/>
            <p:cNvSpPr txBox="1"/>
            <p:nvPr/>
          </p:nvSpPr>
          <p:spPr>
            <a:xfrm>
              <a:off x="5048249" y="2514600"/>
              <a:ext cx="1200150" cy="1152056"/>
            </a:xfrm>
            <a:prstGeom prst="rect">
              <a:avLst/>
            </a:prstGeom>
            <a:noFill/>
          </p:spPr>
          <p:txBody>
            <a:bodyPr wrap="square" rtlCol="0">
              <a:spAutoFit/>
            </a:bodyPr>
            <a:lstStyle/>
            <a:p>
              <a:r>
                <a:rPr lang="en-US" sz="5000" smtClean="0"/>
                <a:t>17</a:t>
              </a:r>
              <a:endParaRPr lang="en-US" sz="5000"/>
            </a:p>
          </p:txBody>
        </p:sp>
      </p:grpSp>
      <p:grpSp>
        <p:nvGrpSpPr>
          <p:cNvPr id="46" name="Group 45"/>
          <p:cNvGrpSpPr/>
          <p:nvPr/>
        </p:nvGrpSpPr>
        <p:grpSpPr>
          <a:xfrm>
            <a:off x="8267701" y="4405650"/>
            <a:ext cx="2982928" cy="1809750"/>
            <a:chOff x="3196898" y="2514600"/>
            <a:chExt cx="3051501" cy="2419350"/>
          </a:xfrm>
        </p:grpSpPr>
        <p:cxnSp>
          <p:nvCxnSpPr>
            <p:cNvPr id="47" name="Straight Connector 46"/>
            <p:cNvCxnSpPr/>
            <p:nvPr/>
          </p:nvCxnSpPr>
          <p:spPr>
            <a:xfrm>
              <a:off x="4895850" y="2514600"/>
              <a:ext cx="0" cy="241935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4895850" y="3638550"/>
              <a:ext cx="1279197" cy="0"/>
            </a:xfrm>
            <a:prstGeom prst="line">
              <a:avLst/>
            </a:prstGeom>
          </p:spPr>
          <p:style>
            <a:lnRef idx="1">
              <a:schemeClr val="dk1"/>
            </a:lnRef>
            <a:fillRef idx="0">
              <a:schemeClr val="dk1"/>
            </a:fillRef>
            <a:effectRef idx="0">
              <a:schemeClr val="dk1"/>
            </a:effectRef>
            <a:fontRef idx="minor">
              <a:schemeClr val="tx1"/>
            </a:fontRef>
          </p:style>
        </p:cxnSp>
        <p:sp>
          <p:nvSpPr>
            <p:cNvPr id="49" name="TextBox 48"/>
            <p:cNvSpPr txBox="1"/>
            <p:nvPr/>
          </p:nvSpPr>
          <p:spPr>
            <a:xfrm>
              <a:off x="3196898" y="2514600"/>
              <a:ext cx="1546553" cy="1152056"/>
            </a:xfrm>
            <a:prstGeom prst="rect">
              <a:avLst/>
            </a:prstGeom>
            <a:noFill/>
          </p:spPr>
          <p:txBody>
            <a:bodyPr wrap="square" rtlCol="0">
              <a:spAutoFit/>
            </a:bodyPr>
            <a:lstStyle/>
            <a:p>
              <a:r>
                <a:rPr lang="en-US" sz="5000" smtClean="0"/>
                <a:t>8699</a:t>
              </a:r>
              <a:endParaRPr lang="en-US" sz="5000"/>
            </a:p>
          </p:txBody>
        </p:sp>
        <p:sp>
          <p:nvSpPr>
            <p:cNvPr id="50" name="TextBox 49"/>
            <p:cNvSpPr txBox="1"/>
            <p:nvPr/>
          </p:nvSpPr>
          <p:spPr>
            <a:xfrm>
              <a:off x="5048249" y="2514600"/>
              <a:ext cx="1200150" cy="1152056"/>
            </a:xfrm>
            <a:prstGeom prst="rect">
              <a:avLst/>
            </a:prstGeom>
            <a:noFill/>
          </p:spPr>
          <p:txBody>
            <a:bodyPr wrap="square" rtlCol="0">
              <a:spAutoFit/>
            </a:bodyPr>
            <a:lstStyle/>
            <a:p>
              <a:r>
                <a:rPr lang="en-US" sz="5000" smtClean="0"/>
                <a:t>21</a:t>
              </a:r>
              <a:endParaRPr lang="en-US" sz="5000"/>
            </a:p>
          </p:txBody>
        </p:sp>
      </p:grpSp>
    </p:spTree>
    <p:extLst>
      <p:ext uri="{BB962C8B-B14F-4D97-AF65-F5344CB8AC3E}">
        <p14:creationId xmlns:p14="http://schemas.microsoft.com/office/powerpoint/2010/main" val="4998493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barn(inVertical)">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867750" y="215554"/>
            <a:ext cx="4976949" cy="1005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smtClean="0">
                <a:latin typeface="Times New Roman" panose="02020603050405020304" pitchFamily="18" charset="0"/>
                <a:cs typeface="Times New Roman" panose="02020603050405020304" pitchFamily="18" charset="0"/>
              </a:rPr>
              <a:t>Đáp án</a:t>
            </a:r>
          </a:p>
        </p:txBody>
      </p:sp>
      <p:grpSp>
        <p:nvGrpSpPr>
          <p:cNvPr id="5" name="Group 4"/>
          <p:cNvGrpSpPr/>
          <p:nvPr/>
        </p:nvGrpSpPr>
        <p:grpSpPr>
          <a:xfrm>
            <a:off x="377048" y="1840875"/>
            <a:ext cx="10724606" cy="4011300"/>
            <a:chOff x="377048" y="1840875"/>
            <a:chExt cx="10724606" cy="4011300"/>
          </a:xfrm>
        </p:grpSpPr>
        <p:grpSp>
          <p:nvGrpSpPr>
            <p:cNvPr id="9" name="Group 8"/>
            <p:cNvGrpSpPr/>
            <p:nvPr/>
          </p:nvGrpSpPr>
          <p:grpSpPr>
            <a:xfrm>
              <a:off x="418245" y="1905000"/>
              <a:ext cx="2644309" cy="1809750"/>
              <a:chOff x="3543301" y="2514600"/>
              <a:chExt cx="2705098" cy="2419350"/>
            </a:xfrm>
          </p:grpSpPr>
          <p:cxnSp>
            <p:nvCxnSpPr>
              <p:cNvPr id="3" name="Straight Connector 2"/>
              <p:cNvCxnSpPr/>
              <p:nvPr/>
            </p:nvCxnSpPr>
            <p:spPr>
              <a:xfrm>
                <a:off x="4895850" y="2514600"/>
                <a:ext cx="0" cy="241935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4895850" y="3638550"/>
                <a:ext cx="1279197" cy="0"/>
              </a:xfrm>
              <a:prstGeom prst="line">
                <a:avLst/>
              </a:prstGeom>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543301" y="2514600"/>
                <a:ext cx="1200150" cy="861774"/>
              </a:xfrm>
              <a:prstGeom prst="rect">
                <a:avLst/>
              </a:prstGeom>
              <a:noFill/>
            </p:spPr>
            <p:txBody>
              <a:bodyPr wrap="square" rtlCol="0">
                <a:spAutoFit/>
              </a:bodyPr>
              <a:lstStyle/>
              <a:p>
                <a:r>
                  <a:rPr lang="en-US" sz="5000" smtClean="0"/>
                  <a:t>624</a:t>
                </a:r>
                <a:endParaRPr lang="en-US" sz="5000"/>
              </a:p>
            </p:txBody>
          </p:sp>
          <p:sp>
            <p:nvSpPr>
              <p:cNvPr id="11" name="TextBox 10"/>
              <p:cNvSpPr txBox="1"/>
              <p:nvPr/>
            </p:nvSpPr>
            <p:spPr>
              <a:xfrm>
                <a:off x="5048249" y="2514600"/>
                <a:ext cx="1200150" cy="861774"/>
              </a:xfrm>
              <a:prstGeom prst="rect">
                <a:avLst/>
              </a:prstGeom>
              <a:noFill/>
            </p:spPr>
            <p:txBody>
              <a:bodyPr wrap="square" rtlCol="0">
                <a:spAutoFit/>
              </a:bodyPr>
              <a:lstStyle/>
              <a:p>
                <a:r>
                  <a:rPr lang="en-US" sz="5000" smtClean="0"/>
                  <a:t>36</a:t>
                </a:r>
                <a:endParaRPr lang="en-US" sz="5000"/>
              </a:p>
            </p:txBody>
          </p:sp>
        </p:grpSp>
        <p:grpSp>
          <p:nvGrpSpPr>
            <p:cNvPr id="26" name="Group 25"/>
            <p:cNvGrpSpPr/>
            <p:nvPr/>
          </p:nvGrpSpPr>
          <p:grpSpPr>
            <a:xfrm>
              <a:off x="4671519" y="1939578"/>
              <a:ext cx="2644309" cy="1809750"/>
              <a:chOff x="3543301" y="2514600"/>
              <a:chExt cx="2705098" cy="2419350"/>
            </a:xfrm>
          </p:grpSpPr>
          <p:cxnSp>
            <p:nvCxnSpPr>
              <p:cNvPr id="27" name="Straight Connector 26"/>
              <p:cNvCxnSpPr/>
              <p:nvPr/>
            </p:nvCxnSpPr>
            <p:spPr>
              <a:xfrm>
                <a:off x="4895850" y="2514600"/>
                <a:ext cx="0" cy="2419350"/>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4895850" y="3638550"/>
                <a:ext cx="1279197" cy="0"/>
              </a:xfrm>
              <a:prstGeom prst="line">
                <a:avLst/>
              </a:prstGeom>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3543301" y="2514600"/>
                <a:ext cx="1200150" cy="1152056"/>
              </a:xfrm>
              <a:prstGeom prst="rect">
                <a:avLst/>
              </a:prstGeom>
              <a:noFill/>
            </p:spPr>
            <p:txBody>
              <a:bodyPr wrap="square" rtlCol="0">
                <a:spAutoFit/>
              </a:bodyPr>
              <a:lstStyle/>
              <a:p>
                <a:r>
                  <a:rPr lang="en-US" sz="5000" smtClean="0"/>
                  <a:t>672</a:t>
                </a:r>
                <a:endParaRPr lang="en-US" sz="5000"/>
              </a:p>
            </p:txBody>
          </p:sp>
          <p:sp>
            <p:nvSpPr>
              <p:cNvPr id="30" name="TextBox 29"/>
              <p:cNvSpPr txBox="1"/>
              <p:nvPr/>
            </p:nvSpPr>
            <p:spPr>
              <a:xfrm>
                <a:off x="5048249" y="2514600"/>
                <a:ext cx="1200150" cy="1152056"/>
              </a:xfrm>
              <a:prstGeom prst="rect">
                <a:avLst/>
              </a:prstGeom>
              <a:noFill/>
            </p:spPr>
            <p:txBody>
              <a:bodyPr wrap="square" rtlCol="0">
                <a:spAutoFit/>
              </a:bodyPr>
              <a:lstStyle/>
              <a:p>
                <a:r>
                  <a:rPr lang="en-US" sz="5000" smtClean="0"/>
                  <a:t>12</a:t>
                </a:r>
                <a:endParaRPr lang="en-US" sz="5000"/>
              </a:p>
            </p:txBody>
          </p:sp>
        </p:grpSp>
        <p:grpSp>
          <p:nvGrpSpPr>
            <p:cNvPr id="31" name="Group 30"/>
            <p:cNvGrpSpPr/>
            <p:nvPr/>
          </p:nvGrpSpPr>
          <p:grpSpPr>
            <a:xfrm>
              <a:off x="8457345" y="1840875"/>
              <a:ext cx="2644309" cy="1809750"/>
              <a:chOff x="3543301" y="2514600"/>
              <a:chExt cx="2705098" cy="2419350"/>
            </a:xfrm>
          </p:grpSpPr>
          <p:cxnSp>
            <p:nvCxnSpPr>
              <p:cNvPr id="32" name="Straight Connector 31"/>
              <p:cNvCxnSpPr/>
              <p:nvPr/>
            </p:nvCxnSpPr>
            <p:spPr>
              <a:xfrm>
                <a:off x="4895850" y="2514600"/>
                <a:ext cx="0" cy="241935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a:off x="4895850" y="3638550"/>
                <a:ext cx="1279197" cy="0"/>
              </a:xfrm>
              <a:prstGeom prst="line">
                <a:avLst/>
              </a:prstGeom>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3543301" y="2514600"/>
                <a:ext cx="1200150" cy="1152056"/>
              </a:xfrm>
              <a:prstGeom prst="rect">
                <a:avLst/>
              </a:prstGeom>
              <a:noFill/>
            </p:spPr>
            <p:txBody>
              <a:bodyPr wrap="square" rtlCol="0">
                <a:spAutoFit/>
              </a:bodyPr>
              <a:lstStyle/>
              <a:p>
                <a:r>
                  <a:rPr lang="en-US" sz="5000" smtClean="0"/>
                  <a:t>943</a:t>
                </a:r>
                <a:endParaRPr lang="en-US" sz="5000"/>
              </a:p>
            </p:txBody>
          </p:sp>
          <p:sp>
            <p:nvSpPr>
              <p:cNvPr id="35" name="TextBox 34"/>
              <p:cNvSpPr txBox="1"/>
              <p:nvPr/>
            </p:nvSpPr>
            <p:spPr>
              <a:xfrm>
                <a:off x="5048249" y="2514600"/>
                <a:ext cx="1200150" cy="1152056"/>
              </a:xfrm>
              <a:prstGeom prst="rect">
                <a:avLst/>
              </a:prstGeom>
              <a:noFill/>
            </p:spPr>
            <p:txBody>
              <a:bodyPr wrap="square" rtlCol="0">
                <a:spAutoFit/>
              </a:bodyPr>
              <a:lstStyle/>
              <a:p>
                <a:r>
                  <a:rPr lang="en-US" sz="5000" smtClean="0"/>
                  <a:t>23</a:t>
                </a:r>
                <a:endParaRPr lang="en-US" sz="5000"/>
              </a:p>
            </p:txBody>
          </p:sp>
        </p:grpSp>
        <p:sp>
          <p:nvSpPr>
            <p:cNvPr id="51" name="TextBox 50"/>
            <p:cNvSpPr txBox="1"/>
            <p:nvPr/>
          </p:nvSpPr>
          <p:spPr>
            <a:xfrm>
              <a:off x="1913670" y="2907933"/>
              <a:ext cx="924780" cy="861774"/>
            </a:xfrm>
            <a:prstGeom prst="rect">
              <a:avLst/>
            </a:prstGeom>
            <a:noFill/>
          </p:spPr>
          <p:txBody>
            <a:bodyPr wrap="square" rtlCol="0">
              <a:spAutoFit/>
            </a:bodyPr>
            <a:lstStyle/>
            <a:p>
              <a:r>
                <a:rPr lang="en-US" sz="5000" smtClean="0"/>
                <a:t>17</a:t>
              </a:r>
              <a:endParaRPr lang="en-US" sz="5000"/>
            </a:p>
          </p:txBody>
        </p:sp>
        <p:sp>
          <p:nvSpPr>
            <p:cNvPr id="52" name="TextBox 51"/>
            <p:cNvSpPr txBox="1"/>
            <p:nvPr/>
          </p:nvSpPr>
          <p:spPr>
            <a:xfrm>
              <a:off x="418245" y="2642425"/>
              <a:ext cx="1173180" cy="861774"/>
            </a:xfrm>
            <a:prstGeom prst="rect">
              <a:avLst/>
            </a:prstGeom>
            <a:noFill/>
          </p:spPr>
          <p:txBody>
            <a:bodyPr wrap="square" rtlCol="0">
              <a:spAutoFit/>
            </a:bodyPr>
            <a:lstStyle/>
            <a:p>
              <a:r>
                <a:rPr lang="en-US" sz="5000" smtClean="0"/>
                <a:t>36</a:t>
              </a:r>
              <a:endParaRPr lang="en-US" sz="5000"/>
            </a:p>
          </p:txBody>
        </p:sp>
        <p:sp>
          <p:nvSpPr>
            <p:cNvPr id="53" name="TextBox 52"/>
            <p:cNvSpPr txBox="1"/>
            <p:nvPr/>
          </p:nvSpPr>
          <p:spPr>
            <a:xfrm>
              <a:off x="377048" y="3345082"/>
              <a:ext cx="1173180" cy="861774"/>
            </a:xfrm>
            <a:prstGeom prst="rect">
              <a:avLst/>
            </a:prstGeom>
            <a:noFill/>
          </p:spPr>
          <p:txBody>
            <a:bodyPr wrap="square" rtlCol="0">
              <a:spAutoFit/>
            </a:bodyPr>
            <a:lstStyle/>
            <a:p>
              <a:r>
                <a:rPr lang="en-US" sz="5000" smtClean="0"/>
                <a:t>264</a:t>
              </a:r>
              <a:endParaRPr lang="en-US" sz="5000"/>
            </a:p>
          </p:txBody>
        </p:sp>
        <p:sp>
          <p:nvSpPr>
            <p:cNvPr id="54" name="TextBox 53"/>
            <p:cNvSpPr txBox="1"/>
            <p:nvPr/>
          </p:nvSpPr>
          <p:spPr>
            <a:xfrm>
              <a:off x="377048" y="4046639"/>
              <a:ext cx="1173180" cy="861774"/>
            </a:xfrm>
            <a:prstGeom prst="rect">
              <a:avLst/>
            </a:prstGeom>
            <a:noFill/>
          </p:spPr>
          <p:txBody>
            <a:bodyPr wrap="square" rtlCol="0">
              <a:spAutoFit/>
            </a:bodyPr>
            <a:lstStyle/>
            <a:p>
              <a:r>
                <a:rPr lang="en-US" sz="5000" smtClean="0"/>
                <a:t>252</a:t>
              </a:r>
              <a:endParaRPr lang="en-US" sz="5000"/>
            </a:p>
          </p:txBody>
        </p:sp>
        <p:sp>
          <p:nvSpPr>
            <p:cNvPr id="55" name="TextBox 54"/>
            <p:cNvSpPr txBox="1"/>
            <p:nvPr/>
          </p:nvSpPr>
          <p:spPr>
            <a:xfrm>
              <a:off x="716194" y="4808219"/>
              <a:ext cx="1173180" cy="861774"/>
            </a:xfrm>
            <a:prstGeom prst="rect">
              <a:avLst/>
            </a:prstGeom>
            <a:noFill/>
          </p:spPr>
          <p:txBody>
            <a:bodyPr wrap="square" rtlCol="0">
              <a:spAutoFit/>
            </a:bodyPr>
            <a:lstStyle/>
            <a:p>
              <a:r>
                <a:rPr lang="en-US" sz="5000" smtClean="0"/>
                <a:t>12</a:t>
              </a:r>
              <a:endParaRPr lang="en-US" sz="5000"/>
            </a:p>
          </p:txBody>
        </p:sp>
        <p:cxnSp>
          <p:nvCxnSpPr>
            <p:cNvPr id="4" name="Straight Connector 3"/>
            <p:cNvCxnSpPr/>
            <p:nvPr/>
          </p:nvCxnSpPr>
          <p:spPr>
            <a:xfrm>
              <a:off x="418245" y="3504199"/>
              <a:ext cx="1131983" cy="0"/>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377048" y="4808219"/>
              <a:ext cx="1131983" cy="0"/>
            </a:xfrm>
            <a:prstGeom prst="line">
              <a:avLst/>
            </a:prstGeom>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6142648" y="2809875"/>
              <a:ext cx="1173180" cy="861774"/>
            </a:xfrm>
            <a:prstGeom prst="rect">
              <a:avLst/>
            </a:prstGeom>
            <a:noFill/>
          </p:spPr>
          <p:txBody>
            <a:bodyPr wrap="square" rtlCol="0">
              <a:spAutoFit/>
            </a:bodyPr>
            <a:lstStyle/>
            <a:p>
              <a:r>
                <a:rPr lang="en-US" sz="5000" smtClean="0"/>
                <a:t>56</a:t>
              </a:r>
              <a:endParaRPr lang="en-US" sz="5000"/>
            </a:p>
          </p:txBody>
        </p:sp>
        <p:sp>
          <p:nvSpPr>
            <p:cNvPr id="59" name="TextBox 58"/>
            <p:cNvSpPr txBox="1"/>
            <p:nvPr/>
          </p:nvSpPr>
          <p:spPr>
            <a:xfrm>
              <a:off x="4638665" y="2642425"/>
              <a:ext cx="1173180" cy="861774"/>
            </a:xfrm>
            <a:prstGeom prst="rect">
              <a:avLst/>
            </a:prstGeom>
            <a:noFill/>
          </p:spPr>
          <p:txBody>
            <a:bodyPr wrap="square" rtlCol="0">
              <a:spAutoFit/>
            </a:bodyPr>
            <a:lstStyle/>
            <a:p>
              <a:r>
                <a:rPr lang="en-US" sz="5000" smtClean="0"/>
                <a:t>60</a:t>
              </a:r>
              <a:endParaRPr lang="en-US" sz="5000"/>
            </a:p>
          </p:txBody>
        </p:sp>
        <p:cxnSp>
          <p:nvCxnSpPr>
            <p:cNvPr id="60" name="Straight Connector 59"/>
            <p:cNvCxnSpPr/>
            <p:nvPr/>
          </p:nvCxnSpPr>
          <p:spPr>
            <a:xfrm>
              <a:off x="4679862" y="3426998"/>
              <a:ext cx="1131983" cy="0"/>
            </a:xfrm>
            <a:prstGeom prst="line">
              <a:avLst/>
            </a:prstGeom>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4969468" y="3426998"/>
              <a:ext cx="1173180" cy="861774"/>
            </a:xfrm>
            <a:prstGeom prst="rect">
              <a:avLst/>
            </a:prstGeom>
            <a:noFill/>
          </p:spPr>
          <p:txBody>
            <a:bodyPr wrap="square" rtlCol="0">
              <a:spAutoFit/>
            </a:bodyPr>
            <a:lstStyle/>
            <a:p>
              <a:r>
                <a:rPr lang="en-US" sz="5000" smtClean="0"/>
                <a:t>72</a:t>
              </a:r>
              <a:endParaRPr lang="en-US" sz="5000"/>
            </a:p>
          </p:txBody>
        </p:sp>
        <p:sp>
          <p:nvSpPr>
            <p:cNvPr id="62" name="TextBox 61"/>
            <p:cNvSpPr txBox="1"/>
            <p:nvPr/>
          </p:nvSpPr>
          <p:spPr>
            <a:xfrm>
              <a:off x="4978345" y="4021288"/>
              <a:ext cx="1173180" cy="861774"/>
            </a:xfrm>
            <a:prstGeom prst="rect">
              <a:avLst/>
            </a:prstGeom>
            <a:noFill/>
          </p:spPr>
          <p:txBody>
            <a:bodyPr wrap="square" rtlCol="0">
              <a:spAutoFit/>
            </a:bodyPr>
            <a:lstStyle/>
            <a:p>
              <a:r>
                <a:rPr lang="en-US" sz="5000" smtClean="0"/>
                <a:t>72</a:t>
              </a:r>
              <a:endParaRPr lang="en-US" sz="5000"/>
            </a:p>
          </p:txBody>
        </p:sp>
        <p:cxnSp>
          <p:nvCxnSpPr>
            <p:cNvPr id="63" name="Straight Connector 62"/>
            <p:cNvCxnSpPr/>
            <p:nvPr/>
          </p:nvCxnSpPr>
          <p:spPr>
            <a:xfrm>
              <a:off x="4861691" y="4730017"/>
              <a:ext cx="1131983" cy="0"/>
            </a:xfrm>
            <a:prstGeom prst="line">
              <a:avLst/>
            </a:prstGeom>
          </p:spPr>
          <p:style>
            <a:lnRef idx="1">
              <a:schemeClr val="dk1"/>
            </a:lnRef>
            <a:fillRef idx="0">
              <a:schemeClr val="dk1"/>
            </a:fillRef>
            <a:effectRef idx="0">
              <a:schemeClr val="dk1"/>
            </a:effectRef>
            <a:fontRef idx="minor">
              <a:schemeClr val="tx1"/>
            </a:fontRef>
          </p:style>
        </p:cxnSp>
        <p:sp>
          <p:nvSpPr>
            <p:cNvPr id="64" name="TextBox 63"/>
            <p:cNvSpPr txBox="1"/>
            <p:nvPr/>
          </p:nvSpPr>
          <p:spPr>
            <a:xfrm>
              <a:off x="5225255" y="4848029"/>
              <a:ext cx="1173180" cy="861774"/>
            </a:xfrm>
            <a:prstGeom prst="rect">
              <a:avLst/>
            </a:prstGeom>
            <a:noFill/>
          </p:spPr>
          <p:txBody>
            <a:bodyPr wrap="square" rtlCol="0">
              <a:spAutoFit/>
            </a:bodyPr>
            <a:lstStyle/>
            <a:p>
              <a:r>
                <a:rPr lang="en-US" sz="5000"/>
                <a:t>0</a:t>
              </a:r>
            </a:p>
          </p:txBody>
        </p:sp>
        <p:sp>
          <p:nvSpPr>
            <p:cNvPr id="65" name="TextBox 64"/>
            <p:cNvSpPr txBox="1"/>
            <p:nvPr/>
          </p:nvSpPr>
          <p:spPr>
            <a:xfrm>
              <a:off x="9928474" y="2745750"/>
              <a:ext cx="1173180" cy="861774"/>
            </a:xfrm>
            <a:prstGeom prst="rect">
              <a:avLst/>
            </a:prstGeom>
            <a:noFill/>
          </p:spPr>
          <p:txBody>
            <a:bodyPr wrap="square" rtlCol="0">
              <a:spAutoFit/>
            </a:bodyPr>
            <a:lstStyle/>
            <a:p>
              <a:r>
                <a:rPr lang="en-US" sz="5000" smtClean="0"/>
                <a:t>41</a:t>
              </a:r>
              <a:endParaRPr lang="en-US" sz="5000"/>
            </a:p>
          </p:txBody>
        </p:sp>
        <p:sp>
          <p:nvSpPr>
            <p:cNvPr id="66" name="TextBox 65"/>
            <p:cNvSpPr txBox="1"/>
            <p:nvPr/>
          </p:nvSpPr>
          <p:spPr>
            <a:xfrm>
              <a:off x="8457345" y="2568888"/>
              <a:ext cx="1173180" cy="861774"/>
            </a:xfrm>
            <a:prstGeom prst="rect">
              <a:avLst/>
            </a:prstGeom>
            <a:noFill/>
          </p:spPr>
          <p:txBody>
            <a:bodyPr wrap="square" rtlCol="0">
              <a:spAutoFit/>
            </a:bodyPr>
            <a:lstStyle/>
            <a:p>
              <a:r>
                <a:rPr lang="en-US" sz="5000" smtClean="0"/>
                <a:t>92</a:t>
              </a:r>
              <a:endParaRPr lang="en-US" sz="5000"/>
            </a:p>
          </p:txBody>
        </p:sp>
        <p:sp>
          <p:nvSpPr>
            <p:cNvPr id="67" name="TextBox 66"/>
            <p:cNvSpPr txBox="1"/>
            <p:nvPr/>
          </p:nvSpPr>
          <p:spPr>
            <a:xfrm>
              <a:off x="8680808" y="3464223"/>
              <a:ext cx="1173180" cy="861774"/>
            </a:xfrm>
            <a:prstGeom prst="rect">
              <a:avLst/>
            </a:prstGeom>
            <a:noFill/>
          </p:spPr>
          <p:txBody>
            <a:bodyPr wrap="square" rtlCol="0">
              <a:spAutoFit/>
            </a:bodyPr>
            <a:lstStyle/>
            <a:p>
              <a:r>
                <a:rPr lang="en-US" sz="5000" smtClean="0"/>
                <a:t>23</a:t>
              </a:r>
              <a:endParaRPr lang="en-US" sz="5000"/>
            </a:p>
          </p:txBody>
        </p:sp>
        <p:sp>
          <p:nvSpPr>
            <p:cNvPr id="68" name="TextBox 67"/>
            <p:cNvSpPr txBox="1"/>
            <p:nvPr/>
          </p:nvSpPr>
          <p:spPr>
            <a:xfrm>
              <a:off x="8718051" y="4128627"/>
              <a:ext cx="1173180" cy="861774"/>
            </a:xfrm>
            <a:prstGeom prst="rect">
              <a:avLst/>
            </a:prstGeom>
            <a:noFill/>
          </p:spPr>
          <p:txBody>
            <a:bodyPr wrap="square" rtlCol="0">
              <a:spAutoFit/>
            </a:bodyPr>
            <a:lstStyle/>
            <a:p>
              <a:r>
                <a:rPr lang="en-US" sz="5000" smtClean="0"/>
                <a:t>23</a:t>
              </a:r>
              <a:endParaRPr lang="en-US" sz="5000"/>
            </a:p>
          </p:txBody>
        </p:sp>
        <p:sp>
          <p:nvSpPr>
            <p:cNvPr id="69" name="TextBox 68"/>
            <p:cNvSpPr txBox="1"/>
            <p:nvPr/>
          </p:nvSpPr>
          <p:spPr>
            <a:xfrm>
              <a:off x="8718051" y="4990401"/>
              <a:ext cx="1173180" cy="861774"/>
            </a:xfrm>
            <a:prstGeom prst="rect">
              <a:avLst/>
            </a:prstGeom>
            <a:noFill/>
          </p:spPr>
          <p:txBody>
            <a:bodyPr wrap="square" rtlCol="0">
              <a:spAutoFit/>
            </a:bodyPr>
            <a:lstStyle/>
            <a:p>
              <a:r>
                <a:rPr lang="en-US" sz="5000" smtClean="0"/>
                <a:t>0</a:t>
              </a:r>
              <a:endParaRPr lang="en-US" sz="5000"/>
            </a:p>
          </p:txBody>
        </p:sp>
        <p:cxnSp>
          <p:nvCxnSpPr>
            <p:cNvPr id="70" name="Straight Connector 69"/>
            <p:cNvCxnSpPr/>
            <p:nvPr/>
          </p:nvCxnSpPr>
          <p:spPr>
            <a:xfrm>
              <a:off x="8457345" y="3402072"/>
              <a:ext cx="1131983" cy="0"/>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8498542" y="4990401"/>
              <a:ext cx="1131983"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637317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932059" y="5653902"/>
            <a:ext cx="1173180" cy="861774"/>
          </a:xfrm>
          <a:prstGeom prst="rect">
            <a:avLst/>
          </a:prstGeom>
          <a:noFill/>
        </p:spPr>
        <p:txBody>
          <a:bodyPr wrap="square" rtlCol="0">
            <a:spAutoFit/>
          </a:bodyPr>
          <a:lstStyle/>
          <a:p>
            <a:r>
              <a:rPr lang="en-US" sz="5000" smtClean="0"/>
              <a:t>0</a:t>
            </a:r>
            <a:endParaRPr lang="en-US" sz="5000"/>
          </a:p>
        </p:txBody>
      </p:sp>
      <p:grpSp>
        <p:nvGrpSpPr>
          <p:cNvPr id="2" name="Group 1"/>
          <p:cNvGrpSpPr/>
          <p:nvPr/>
        </p:nvGrpSpPr>
        <p:grpSpPr>
          <a:xfrm>
            <a:off x="172199" y="2046258"/>
            <a:ext cx="11464092" cy="4269591"/>
            <a:chOff x="172199" y="2046258"/>
            <a:chExt cx="11464092" cy="4269591"/>
          </a:xfrm>
        </p:grpSpPr>
        <p:grpSp>
          <p:nvGrpSpPr>
            <p:cNvPr id="36" name="Group 35"/>
            <p:cNvGrpSpPr/>
            <p:nvPr/>
          </p:nvGrpSpPr>
          <p:grpSpPr>
            <a:xfrm>
              <a:off x="212695" y="2046258"/>
              <a:ext cx="2990851" cy="1809750"/>
              <a:chOff x="3188792" y="2514600"/>
              <a:chExt cx="3059607" cy="2419350"/>
            </a:xfrm>
          </p:grpSpPr>
          <p:cxnSp>
            <p:nvCxnSpPr>
              <p:cNvPr id="37" name="Straight Connector 36"/>
              <p:cNvCxnSpPr/>
              <p:nvPr/>
            </p:nvCxnSpPr>
            <p:spPr>
              <a:xfrm>
                <a:off x="4895850" y="2514600"/>
                <a:ext cx="0" cy="2419350"/>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4895850" y="3638550"/>
                <a:ext cx="1279197" cy="0"/>
              </a:xfrm>
              <a:prstGeom prst="line">
                <a:avLst/>
              </a:prstGeom>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3188792" y="2514600"/>
                <a:ext cx="1554658" cy="1152056"/>
              </a:xfrm>
              <a:prstGeom prst="rect">
                <a:avLst/>
              </a:prstGeom>
              <a:noFill/>
            </p:spPr>
            <p:txBody>
              <a:bodyPr wrap="square" rtlCol="0">
                <a:spAutoFit/>
              </a:bodyPr>
              <a:lstStyle/>
              <a:p>
                <a:r>
                  <a:rPr lang="en-US" sz="5000" smtClean="0"/>
                  <a:t>4144</a:t>
                </a:r>
                <a:endParaRPr lang="en-US" sz="5000"/>
              </a:p>
            </p:txBody>
          </p:sp>
          <p:sp>
            <p:nvSpPr>
              <p:cNvPr id="40" name="TextBox 39"/>
              <p:cNvSpPr txBox="1"/>
              <p:nvPr/>
            </p:nvSpPr>
            <p:spPr>
              <a:xfrm>
                <a:off x="5048249" y="2514600"/>
                <a:ext cx="1200150" cy="1152056"/>
              </a:xfrm>
              <a:prstGeom prst="rect">
                <a:avLst/>
              </a:prstGeom>
              <a:noFill/>
            </p:spPr>
            <p:txBody>
              <a:bodyPr wrap="square" rtlCol="0">
                <a:spAutoFit/>
              </a:bodyPr>
              <a:lstStyle/>
              <a:p>
                <a:r>
                  <a:rPr lang="en-US" sz="5000" smtClean="0"/>
                  <a:t>37</a:t>
                </a:r>
                <a:endParaRPr lang="en-US" sz="5000"/>
              </a:p>
            </p:txBody>
          </p:sp>
        </p:grpSp>
        <p:grpSp>
          <p:nvGrpSpPr>
            <p:cNvPr id="41" name="Group 40"/>
            <p:cNvGrpSpPr/>
            <p:nvPr/>
          </p:nvGrpSpPr>
          <p:grpSpPr>
            <a:xfrm>
              <a:off x="4629150" y="2089359"/>
              <a:ext cx="2988052" cy="1809750"/>
              <a:chOff x="3191656" y="2514600"/>
              <a:chExt cx="3056743" cy="2419350"/>
            </a:xfrm>
          </p:grpSpPr>
          <p:cxnSp>
            <p:nvCxnSpPr>
              <p:cNvPr id="42" name="Straight Connector 41"/>
              <p:cNvCxnSpPr/>
              <p:nvPr/>
            </p:nvCxnSpPr>
            <p:spPr>
              <a:xfrm>
                <a:off x="4895850" y="2514600"/>
                <a:ext cx="0" cy="241935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4895850" y="3638550"/>
                <a:ext cx="1279197" cy="0"/>
              </a:xfrm>
              <a:prstGeom prst="line">
                <a:avLst/>
              </a:prstGeom>
            </p:spPr>
            <p:style>
              <a:lnRef idx="1">
                <a:schemeClr val="dk1"/>
              </a:lnRef>
              <a:fillRef idx="0">
                <a:schemeClr val="dk1"/>
              </a:fillRef>
              <a:effectRef idx="0">
                <a:schemeClr val="dk1"/>
              </a:effectRef>
              <a:fontRef idx="minor">
                <a:schemeClr val="tx1"/>
              </a:fontRef>
            </p:style>
          </p:cxnSp>
          <p:sp>
            <p:nvSpPr>
              <p:cNvPr id="44" name="TextBox 43"/>
              <p:cNvSpPr txBox="1"/>
              <p:nvPr/>
            </p:nvSpPr>
            <p:spPr>
              <a:xfrm>
                <a:off x="3191656" y="2514600"/>
                <a:ext cx="1551795" cy="1152056"/>
              </a:xfrm>
              <a:prstGeom prst="rect">
                <a:avLst/>
              </a:prstGeom>
              <a:noFill/>
            </p:spPr>
            <p:txBody>
              <a:bodyPr wrap="square" rtlCol="0">
                <a:spAutoFit/>
              </a:bodyPr>
              <a:lstStyle/>
              <a:p>
                <a:r>
                  <a:rPr lang="en-US" sz="5000" smtClean="0"/>
                  <a:t>3604</a:t>
                </a:r>
                <a:endParaRPr lang="en-US" sz="5000"/>
              </a:p>
            </p:txBody>
          </p:sp>
          <p:sp>
            <p:nvSpPr>
              <p:cNvPr id="45" name="TextBox 44"/>
              <p:cNvSpPr txBox="1"/>
              <p:nvPr/>
            </p:nvSpPr>
            <p:spPr>
              <a:xfrm>
                <a:off x="5048249" y="2514600"/>
                <a:ext cx="1200150" cy="1152056"/>
              </a:xfrm>
              <a:prstGeom prst="rect">
                <a:avLst/>
              </a:prstGeom>
              <a:noFill/>
            </p:spPr>
            <p:txBody>
              <a:bodyPr wrap="square" rtlCol="0">
                <a:spAutoFit/>
              </a:bodyPr>
              <a:lstStyle/>
              <a:p>
                <a:r>
                  <a:rPr lang="en-US" sz="5000" smtClean="0"/>
                  <a:t>17</a:t>
                </a:r>
                <a:endParaRPr lang="en-US" sz="5000"/>
              </a:p>
            </p:txBody>
          </p:sp>
        </p:grpSp>
        <p:grpSp>
          <p:nvGrpSpPr>
            <p:cNvPr id="46" name="Group 45"/>
            <p:cNvGrpSpPr/>
            <p:nvPr/>
          </p:nvGrpSpPr>
          <p:grpSpPr>
            <a:xfrm>
              <a:off x="8629651" y="2046258"/>
              <a:ext cx="2982928" cy="1809750"/>
              <a:chOff x="3196898" y="2514600"/>
              <a:chExt cx="3051501" cy="2419350"/>
            </a:xfrm>
          </p:grpSpPr>
          <p:cxnSp>
            <p:nvCxnSpPr>
              <p:cNvPr id="47" name="Straight Connector 46"/>
              <p:cNvCxnSpPr/>
              <p:nvPr/>
            </p:nvCxnSpPr>
            <p:spPr>
              <a:xfrm>
                <a:off x="4895850" y="2514600"/>
                <a:ext cx="0" cy="241935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a:off x="4895850" y="3638550"/>
                <a:ext cx="1279197" cy="0"/>
              </a:xfrm>
              <a:prstGeom prst="line">
                <a:avLst/>
              </a:prstGeom>
            </p:spPr>
            <p:style>
              <a:lnRef idx="1">
                <a:schemeClr val="dk1"/>
              </a:lnRef>
              <a:fillRef idx="0">
                <a:schemeClr val="dk1"/>
              </a:fillRef>
              <a:effectRef idx="0">
                <a:schemeClr val="dk1"/>
              </a:effectRef>
              <a:fontRef idx="minor">
                <a:schemeClr val="tx1"/>
              </a:fontRef>
            </p:style>
          </p:cxnSp>
          <p:sp>
            <p:nvSpPr>
              <p:cNvPr id="49" name="TextBox 48"/>
              <p:cNvSpPr txBox="1"/>
              <p:nvPr/>
            </p:nvSpPr>
            <p:spPr>
              <a:xfrm>
                <a:off x="3196898" y="2514600"/>
                <a:ext cx="1546553" cy="1152056"/>
              </a:xfrm>
              <a:prstGeom prst="rect">
                <a:avLst/>
              </a:prstGeom>
              <a:noFill/>
            </p:spPr>
            <p:txBody>
              <a:bodyPr wrap="square" rtlCol="0">
                <a:spAutoFit/>
              </a:bodyPr>
              <a:lstStyle/>
              <a:p>
                <a:r>
                  <a:rPr lang="en-US" sz="5000" smtClean="0"/>
                  <a:t>8699</a:t>
                </a:r>
                <a:endParaRPr lang="en-US" sz="5000"/>
              </a:p>
            </p:txBody>
          </p:sp>
          <p:sp>
            <p:nvSpPr>
              <p:cNvPr id="50" name="TextBox 49"/>
              <p:cNvSpPr txBox="1"/>
              <p:nvPr/>
            </p:nvSpPr>
            <p:spPr>
              <a:xfrm>
                <a:off x="5048249" y="2514600"/>
                <a:ext cx="1200150" cy="1152056"/>
              </a:xfrm>
              <a:prstGeom prst="rect">
                <a:avLst/>
              </a:prstGeom>
              <a:noFill/>
            </p:spPr>
            <p:txBody>
              <a:bodyPr wrap="square" rtlCol="0">
                <a:spAutoFit/>
              </a:bodyPr>
              <a:lstStyle/>
              <a:p>
                <a:r>
                  <a:rPr lang="en-US" sz="5000" smtClean="0"/>
                  <a:t>21</a:t>
                </a:r>
                <a:endParaRPr lang="en-US" sz="5000"/>
              </a:p>
            </p:txBody>
          </p:sp>
        </p:grpSp>
        <p:sp>
          <p:nvSpPr>
            <p:cNvPr id="51" name="TextBox 50"/>
            <p:cNvSpPr txBox="1"/>
            <p:nvPr/>
          </p:nvSpPr>
          <p:spPr>
            <a:xfrm>
              <a:off x="1950952" y="2829183"/>
              <a:ext cx="1173180" cy="861774"/>
            </a:xfrm>
            <a:prstGeom prst="rect">
              <a:avLst/>
            </a:prstGeom>
            <a:noFill/>
          </p:spPr>
          <p:txBody>
            <a:bodyPr wrap="square" rtlCol="0">
              <a:spAutoFit/>
            </a:bodyPr>
            <a:lstStyle/>
            <a:p>
              <a:r>
                <a:rPr lang="en-US" sz="5000" smtClean="0"/>
                <a:t>112</a:t>
              </a:r>
              <a:endParaRPr lang="en-US" sz="5000"/>
            </a:p>
          </p:txBody>
        </p:sp>
        <p:sp>
          <p:nvSpPr>
            <p:cNvPr id="52" name="TextBox 51"/>
            <p:cNvSpPr txBox="1"/>
            <p:nvPr/>
          </p:nvSpPr>
          <p:spPr>
            <a:xfrm>
              <a:off x="212696" y="2682042"/>
              <a:ext cx="1173180" cy="861774"/>
            </a:xfrm>
            <a:prstGeom prst="rect">
              <a:avLst/>
            </a:prstGeom>
            <a:noFill/>
          </p:spPr>
          <p:txBody>
            <a:bodyPr wrap="square" rtlCol="0">
              <a:spAutoFit/>
            </a:bodyPr>
            <a:lstStyle/>
            <a:p>
              <a:r>
                <a:rPr lang="en-US" sz="5000" smtClean="0"/>
                <a:t>37</a:t>
              </a:r>
              <a:endParaRPr lang="en-US" sz="5000"/>
            </a:p>
          </p:txBody>
        </p:sp>
        <p:sp>
          <p:nvSpPr>
            <p:cNvPr id="53" name="TextBox 52"/>
            <p:cNvSpPr txBox="1"/>
            <p:nvPr/>
          </p:nvSpPr>
          <p:spPr>
            <a:xfrm>
              <a:off x="470787" y="3343995"/>
              <a:ext cx="1173180" cy="861774"/>
            </a:xfrm>
            <a:prstGeom prst="rect">
              <a:avLst/>
            </a:prstGeom>
            <a:noFill/>
          </p:spPr>
          <p:txBody>
            <a:bodyPr wrap="square" rtlCol="0">
              <a:spAutoFit/>
            </a:bodyPr>
            <a:lstStyle/>
            <a:p>
              <a:r>
                <a:rPr lang="en-US" sz="5000" smtClean="0"/>
                <a:t>44</a:t>
              </a:r>
              <a:endParaRPr lang="en-US" sz="5000"/>
            </a:p>
          </p:txBody>
        </p:sp>
        <p:sp>
          <p:nvSpPr>
            <p:cNvPr id="54" name="TextBox 53"/>
            <p:cNvSpPr txBox="1"/>
            <p:nvPr/>
          </p:nvSpPr>
          <p:spPr>
            <a:xfrm>
              <a:off x="423905" y="3899109"/>
              <a:ext cx="1173180" cy="861774"/>
            </a:xfrm>
            <a:prstGeom prst="rect">
              <a:avLst/>
            </a:prstGeom>
            <a:noFill/>
          </p:spPr>
          <p:txBody>
            <a:bodyPr wrap="square" rtlCol="0">
              <a:spAutoFit/>
            </a:bodyPr>
            <a:lstStyle/>
            <a:p>
              <a:r>
                <a:rPr lang="en-US" sz="5000" smtClean="0"/>
                <a:t>37</a:t>
              </a:r>
              <a:endParaRPr lang="en-US" sz="5000"/>
            </a:p>
          </p:txBody>
        </p:sp>
        <p:sp>
          <p:nvSpPr>
            <p:cNvPr id="55" name="TextBox 54"/>
            <p:cNvSpPr txBox="1"/>
            <p:nvPr/>
          </p:nvSpPr>
          <p:spPr>
            <a:xfrm>
              <a:off x="664601" y="4540039"/>
              <a:ext cx="1173180" cy="861774"/>
            </a:xfrm>
            <a:prstGeom prst="rect">
              <a:avLst/>
            </a:prstGeom>
            <a:noFill/>
          </p:spPr>
          <p:txBody>
            <a:bodyPr wrap="square" rtlCol="0">
              <a:spAutoFit/>
            </a:bodyPr>
            <a:lstStyle/>
            <a:p>
              <a:r>
                <a:rPr lang="en-US" sz="5000" smtClean="0"/>
                <a:t>74</a:t>
              </a:r>
              <a:endParaRPr lang="en-US" sz="5000"/>
            </a:p>
          </p:txBody>
        </p:sp>
        <p:sp>
          <p:nvSpPr>
            <p:cNvPr id="56" name="TextBox 55"/>
            <p:cNvSpPr txBox="1"/>
            <p:nvPr/>
          </p:nvSpPr>
          <p:spPr>
            <a:xfrm>
              <a:off x="664601" y="4991949"/>
              <a:ext cx="1173180" cy="861774"/>
            </a:xfrm>
            <a:prstGeom prst="rect">
              <a:avLst/>
            </a:prstGeom>
            <a:noFill/>
          </p:spPr>
          <p:txBody>
            <a:bodyPr wrap="square" rtlCol="0">
              <a:spAutoFit/>
            </a:bodyPr>
            <a:lstStyle/>
            <a:p>
              <a:r>
                <a:rPr lang="en-US" sz="5000" smtClean="0"/>
                <a:t>74</a:t>
              </a:r>
              <a:endParaRPr lang="en-US" sz="5000"/>
            </a:p>
          </p:txBody>
        </p:sp>
        <p:cxnSp>
          <p:nvCxnSpPr>
            <p:cNvPr id="58" name="Straight Connector 57"/>
            <p:cNvCxnSpPr/>
            <p:nvPr/>
          </p:nvCxnSpPr>
          <p:spPr>
            <a:xfrm>
              <a:off x="172199" y="3466615"/>
              <a:ext cx="1131983" cy="0"/>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386666" y="4540039"/>
              <a:ext cx="1131983"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a:off x="559937" y="5652901"/>
              <a:ext cx="1131983" cy="0"/>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a:off x="9036879" y="5555185"/>
              <a:ext cx="1131983" cy="0"/>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a:off x="8983056" y="4403221"/>
              <a:ext cx="1131983" cy="0"/>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a:off x="8629651" y="3245278"/>
              <a:ext cx="1131983" cy="0"/>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4968632" y="5555185"/>
              <a:ext cx="1131983" cy="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4567605" y="3285844"/>
              <a:ext cx="1131983"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4720247" y="4376853"/>
              <a:ext cx="1131983" cy="0"/>
            </a:xfrm>
            <a:prstGeom prst="line">
              <a:avLst/>
            </a:prstGeom>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6467735" y="3037335"/>
              <a:ext cx="1173180" cy="861774"/>
            </a:xfrm>
            <a:prstGeom prst="rect">
              <a:avLst/>
            </a:prstGeom>
            <a:noFill/>
          </p:spPr>
          <p:txBody>
            <a:bodyPr wrap="square" rtlCol="0">
              <a:spAutoFit/>
            </a:bodyPr>
            <a:lstStyle/>
            <a:p>
              <a:r>
                <a:rPr lang="en-US" sz="5000" smtClean="0"/>
                <a:t>212</a:t>
              </a:r>
              <a:endParaRPr lang="en-US" sz="5000"/>
            </a:p>
          </p:txBody>
        </p:sp>
        <p:sp>
          <p:nvSpPr>
            <p:cNvPr id="68" name="TextBox 67"/>
            <p:cNvSpPr txBox="1"/>
            <p:nvPr/>
          </p:nvSpPr>
          <p:spPr>
            <a:xfrm>
              <a:off x="4597909" y="2642425"/>
              <a:ext cx="1173180" cy="861774"/>
            </a:xfrm>
            <a:prstGeom prst="rect">
              <a:avLst/>
            </a:prstGeom>
            <a:noFill/>
          </p:spPr>
          <p:txBody>
            <a:bodyPr wrap="square" rtlCol="0">
              <a:spAutoFit/>
            </a:bodyPr>
            <a:lstStyle/>
            <a:p>
              <a:r>
                <a:rPr lang="en-US" sz="5000" smtClean="0"/>
                <a:t>34</a:t>
              </a:r>
              <a:endParaRPr lang="en-US" sz="5000"/>
            </a:p>
          </p:txBody>
        </p:sp>
        <p:sp>
          <p:nvSpPr>
            <p:cNvPr id="69" name="TextBox 68"/>
            <p:cNvSpPr txBox="1"/>
            <p:nvPr/>
          </p:nvSpPr>
          <p:spPr>
            <a:xfrm>
              <a:off x="4908778" y="3158344"/>
              <a:ext cx="1173180" cy="861774"/>
            </a:xfrm>
            <a:prstGeom prst="rect">
              <a:avLst/>
            </a:prstGeom>
            <a:noFill/>
          </p:spPr>
          <p:txBody>
            <a:bodyPr wrap="square" rtlCol="0">
              <a:spAutoFit/>
            </a:bodyPr>
            <a:lstStyle/>
            <a:p>
              <a:r>
                <a:rPr lang="en-US" sz="5000" smtClean="0"/>
                <a:t>20</a:t>
              </a:r>
              <a:endParaRPr lang="en-US" sz="5000"/>
            </a:p>
          </p:txBody>
        </p:sp>
        <p:sp>
          <p:nvSpPr>
            <p:cNvPr id="70" name="TextBox 69"/>
            <p:cNvSpPr txBox="1"/>
            <p:nvPr/>
          </p:nvSpPr>
          <p:spPr>
            <a:xfrm>
              <a:off x="4927435" y="3678265"/>
              <a:ext cx="1173180" cy="861774"/>
            </a:xfrm>
            <a:prstGeom prst="rect">
              <a:avLst/>
            </a:prstGeom>
            <a:noFill/>
          </p:spPr>
          <p:txBody>
            <a:bodyPr wrap="square" rtlCol="0">
              <a:spAutoFit/>
            </a:bodyPr>
            <a:lstStyle/>
            <a:p>
              <a:r>
                <a:rPr lang="en-US" sz="5000" smtClean="0"/>
                <a:t>17</a:t>
              </a:r>
              <a:endParaRPr lang="en-US" sz="5000"/>
            </a:p>
          </p:txBody>
        </p:sp>
        <p:sp>
          <p:nvSpPr>
            <p:cNvPr id="71" name="TextBox 70"/>
            <p:cNvSpPr txBox="1"/>
            <p:nvPr/>
          </p:nvSpPr>
          <p:spPr>
            <a:xfrm>
              <a:off x="5239182" y="4308972"/>
              <a:ext cx="1173180" cy="861774"/>
            </a:xfrm>
            <a:prstGeom prst="rect">
              <a:avLst/>
            </a:prstGeom>
            <a:noFill/>
          </p:spPr>
          <p:txBody>
            <a:bodyPr wrap="square" rtlCol="0">
              <a:spAutoFit/>
            </a:bodyPr>
            <a:lstStyle/>
            <a:p>
              <a:r>
                <a:rPr lang="en-US" sz="5000" smtClean="0"/>
                <a:t>34</a:t>
              </a:r>
              <a:endParaRPr lang="en-US" sz="5000"/>
            </a:p>
          </p:txBody>
        </p:sp>
        <p:sp>
          <p:nvSpPr>
            <p:cNvPr id="72" name="TextBox 71"/>
            <p:cNvSpPr txBox="1"/>
            <p:nvPr/>
          </p:nvSpPr>
          <p:spPr>
            <a:xfrm>
              <a:off x="5258109" y="4823368"/>
              <a:ext cx="1173180" cy="861774"/>
            </a:xfrm>
            <a:prstGeom prst="rect">
              <a:avLst/>
            </a:prstGeom>
            <a:noFill/>
          </p:spPr>
          <p:txBody>
            <a:bodyPr wrap="square" rtlCol="0">
              <a:spAutoFit/>
            </a:bodyPr>
            <a:lstStyle/>
            <a:p>
              <a:r>
                <a:rPr lang="en-US" sz="5000" smtClean="0"/>
                <a:t>34</a:t>
              </a:r>
              <a:endParaRPr lang="en-US" sz="5000"/>
            </a:p>
          </p:txBody>
        </p:sp>
        <p:sp>
          <p:nvSpPr>
            <p:cNvPr id="73" name="TextBox 72"/>
            <p:cNvSpPr txBox="1"/>
            <p:nvPr/>
          </p:nvSpPr>
          <p:spPr>
            <a:xfrm>
              <a:off x="5495368" y="5454075"/>
              <a:ext cx="1173180" cy="861774"/>
            </a:xfrm>
            <a:prstGeom prst="rect">
              <a:avLst/>
            </a:prstGeom>
            <a:noFill/>
          </p:spPr>
          <p:txBody>
            <a:bodyPr wrap="square" rtlCol="0">
              <a:spAutoFit/>
            </a:bodyPr>
            <a:lstStyle/>
            <a:p>
              <a:r>
                <a:rPr lang="en-US" sz="5000" smtClean="0"/>
                <a:t>0</a:t>
              </a:r>
              <a:endParaRPr lang="en-US" sz="5000"/>
            </a:p>
          </p:txBody>
        </p:sp>
        <p:sp>
          <p:nvSpPr>
            <p:cNvPr id="74" name="TextBox 73"/>
            <p:cNvSpPr txBox="1"/>
            <p:nvPr/>
          </p:nvSpPr>
          <p:spPr>
            <a:xfrm>
              <a:off x="10463111" y="2971921"/>
              <a:ext cx="1173180" cy="861774"/>
            </a:xfrm>
            <a:prstGeom prst="rect">
              <a:avLst/>
            </a:prstGeom>
            <a:noFill/>
          </p:spPr>
          <p:txBody>
            <a:bodyPr wrap="square" rtlCol="0">
              <a:spAutoFit/>
            </a:bodyPr>
            <a:lstStyle/>
            <a:p>
              <a:r>
                <a:rPr lang="en-US" sz="5000" smtClean="0"/>
                <a:t>414</a:t>
              </a:r>
              <a:endParaRPr lang="en-US" sz="5000"/>
            </a:p>
          </p:txBody>
        </p:sp>
        <p:sp>
          <p:nvSpPr>
            <p:cNvPr id="75" name="TextBox 74"/>
            <p:cNvSpPr txBox="1"/>
            <p:nvPr/>
          </p:nvSpPr>
          <p:spPr>
            <a:xfrm>
              <a:off x="8645274" y="2560084"/>
              <a:ext cx="1173180" cy="861774"/>
            </a:xfrm>
            <a:prstGeom prst="rect">
              <a:avLst/>
            </a:prstGeom>
            <a:noFill/>
          </p:spPr>
          <p:txBody>
            <a:bodyPr wrap="square" rtlCol="0">
              <a:spAutoFit/>
            </a:bodyPr>
            <a:lstStyle/>
            <a:p>
              <a:r>
                <a:rPr lang="en-US" sz="5000" smtClean="0"/>
                <a:t>84</a:t>
              </a:r>
              <a:endParaRPr lang="en-US" sz="5000"/>
            </a:p>
          </p:txBody>
        </p:sp>
        <p:sp>
          <p:nvSpPr>
            <p:cNvPr id="76" name="TextBox 75"/>
            <p:cNvSpPr txBox="1"/>
            <p:nvPr/>
          </p:nvSpPr>
          <p:spPr>
            <a:xfrm>
              <a:off x="8983056" y="3073910"/>
              <a:ext cx="1173180" cy="861774"/>
            </a:xfrm>
            <a:prstGeom prst="rect">
              <a:avLst/>
            </a:prstGeom>
            <a:noFill/>
          </p:spPr>
          <p:txBody>
            <a:bodyPr wrap="square" rtlCol="0">
              <a:spAutoFit/>
            </a:bodyPr>
            <a:lstStyle/>
            <a:p>
              <a:r>
                <a:rPr lang="en-US" sz="5000" smtClean="0"/>
                <a:t>29</a:t>
              </a:r>
              <a:endParaRPr lang="en-US" sz="5000"/>
            </a:p>
          </p:txBody>
        </p:sp>
        <p:sp>
          <p:nvSpPr>
            <p:cNvPr id="77" name="TextBox 76"/>
            <p:cNvSpPr txBox="1"/>
            <p:nvPr/>
          </p:nvSpPr>
          <p:spPr>
            <a:xfrm>
              <a:off x="8983056" y="3678265"/>
              <a:ext cx="1173180" cy="861774"/>
            </a:xfrm>
            <a:prstGeom prst="rect">
              <a:avLst/>
            </a:prstGeom>
            <a:noFill/>
          </p:spPr>
          <p:txBody>
            <a:bodyPr wrap="square" rtlCol="0">
              <a:spAutoFit/>
            </a:bodyPr>
            <a:lstStyle/>
            <a:p>
              <a:r>
                <a:rPr lang="en-US" sz="5000" smtClean="0"/>
                <a:t>21</a:t>
              </a:r>
              <a:endParaRPr lang="en-US" sz="5000"/>
            </a:p>
          </p:txBody>
        </p:sp>
        <p:sp>
          <p:nvSpPr>
            <p:cNvPr id="78" name="TextBox 77"/>
            <p:cNvSpPr txBox="1"/>
            <p:nvPr/>
          </p:nvSpPr>
          <p:spPr>
            <a:xfrm>
              <a:off x="9320194" y="4308972"/>
              <a:ext cx="1173180" cy="861774"/>
            </a:xfrm>
            <a:prstGeom prst="rect">
              <a:avLst/>
            </a:prstGeom>
            <a:noFill/>
          </p:spPr>
          <p:txBody>
            <a:bodyPr wrap="square" rtlCol="0">
              <a:spAutoFit/>
            </a:bodyPr>
            <a:lstStyle/>
            <a:p>
              <a:r>
                <a:rPr lang="en-US" sz="5000" smtClean="0"/>
                <a:t>89</a:t>
              </a:r>
              <a:endParaRPr lang="en-US" sz="5000"/>
            </a:p>
          </p:txBody>
        </p:sp>
        <p:sp>
          <p:nvSpPr>
            <p:cNvPr id="79" name="TextBox 78"/>
            <p:cNvSpPr txBox="1"/>
            <p:nvPr/>
          </p:nvSpPr>
          <p:spPr>
            <a:xfrm>
              <a:off x="9309829" y="4847084"/>
              <a:ext cx="1173180" cy="861774"/>
            </a:xfrm>
            <a:prstGeom prst="rect">
              <a:avLst/>
            </a:prstGeom>
            <a:noFill/>
          </p:spPr>
          <p:txBody>
            <a:bodyPr wrap="square" rtlCol="0">
              <a:spAutoFit/>
            </a:bodyPr>
            <a:lstStyle/>
            <a:p>
              <a:r>
                <a:rPr lang="en-US" sz="5000" smtClean="0"/>
                <a:t>84</a:t>
              </a:r>
              <a:endParaRPr lang="en-US" sz="5000"/>
            </a:p>
          </p:txBody>
        </p:sp>
        <p:sp>
          <p:nvSpPr>
            <p:cNvPr id="80" name="TextBox 79"/>
            <p:cNvSpPr txBox="1"/>
            <p:nvPr/>
          </p:nvSpPr>
          <p:spPr>
            <a:xfrm>
              <a:off x="9578208" y="5432744"/>
              <a:ext cx="1173180" cy="861774"/>
            </a:xfrm>
            <a:prstGeom prst="rect">
              <a:avLst/>
            </a:prstGeom>
            <a:noFill/>
          </p:spPr>
          <p:txBody>
            <a:bodyPr wrap="square" rtlCol="0">
              <a:spAutoFit/>
            </a:bodyPr>
            <a:lstStyle/>
            <a:p>
              <a:r>
                <a:rPr lang="en-US" sz="5000" smtClean="0"/>
                <a:t>5</a:t>
              </a:r>
              <a:endParaRPr lang="en-US" sz="5000"/>
            </a:p>
          </p:txBody>
        </p:sp>
      </p:grpSp>
      <p:sp>
        <p:nvSpPr>
          <p:cNvPr id="81" name="Rounded Rectangle 80"/>
          <p:cNvSpPr/>
          <p:nvPr/>
        </p:nvSpPr>
        <p:spPr>
          <a:xfrm>
            <a:off x="1020150" y="367954"/>
            <a:ext cx="4976949" cy="1005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smtClean="0">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4057063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1000" fill="hold"/>
                                        <p:tgtEl>
                                          <p:spTgt spid="81"/>
                                        </p:tgtEl>
                                        <p:attrNameLst>
                                          <p:attrName>ppt_w</p:attrName>
                                        </p:attrNameLst>
                                      </p:cBhvr>
                                      <p:tavLst>
                                        <p:tav tm="0">
                                          <p:val>
                                            <p:fltVal val="0"/>
                                          </p:val>
                                        </p:tav>
                                        <p:tav tm="100000">
                                          <p:val>
                                            <p:strVal val="#ppt_w"/>
                                          </p:val>
                                        </p:tav>
                                      </p:tavLst>
                                    </p:anim>
                                    <p:anim calcmode="lin" valueType="num">
                                      <p:cBhvr>
                                        <p:cTn id="8" dur="1000" fill="hold"/>
                                        <p:tgtEl>
                                          <p:spTgt spid="81"/>
                                        </p:tgtEl>
                                        <p:attrNameLst>
                                          <p:attrName>ppt_h</p:attrName>
                                        </p:attrNameLst>
                                      </p:cBhvr>
                                      <p:tavLst>
                                        <p:tav tm="0">
                                          <p:val>
                                            <p:fltVal val="0"/>
                                          </p:val>
                                        </p:tav>
                                        <p:tav tm="100000">
                                          <p:val>
                                            <p:strVal val="#ppt_h"/>
                                          </p:val>
                                        </p:tav>
                                      </p:tavLst>
                                    </p:anim>
                                    <p:anim calcmode="lin" valueType="num">
                                      <p:cBhvr>
                                        <p:cTn id="9" dur="1000" fill="hold"/>
                                        <p:tgtEl>
                                          <p:spTgt spid="81"/>
                                        </p:tgtEl>
                                        <p:attrNameLst>
                                          <p:attrName>style.rotation</p:attrName>
                                        </p:attrNameLst>
                                      </p:cBhvr>
                                      <p:tavLst>
                                        <p:tav tm="0">
                                          <p:val>
                                            <p:fltVal val="90"/>
                                          </p:val>
                                        </p:tav>
                                        <p:tav tm="100000">
                                          <p:val>
                                            <p:fltVal val="0"/>
                                          </p:val>
                                        </p:tav>
                                      </p:tavLst>
                                    </p:anim>
                                    <p:animEffect transition="in" filter="fade">
                                      <p:cBhvr>
                                        <p:cTn id="10" dur="10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Rounded Rectangle 12"/>
          <p:cNvSpPr/>
          <p:nvPr/>
        </p:nvSpPr>
        <p:spPr>
          <a:xfrm>
            <a:off x="155823" y="260755"/>
            <a:ext cx="4976949" cy="10058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000" smtClean="0">
                <a:latin typeface="Times New Roman" panose="02020603050405020304" pitchFamily="18" charset="0"/>
                <a:cs typeface="Times New Roman" panose="02020603050405020304" pitchFamily="18" charset="0"/>
              </a:rPr>
              <a:t>Bài 2: Đặt tính rồi tính</a:t>
            </a:r>
          </a:p>
        </p:txBody>
      </p:sp>
      <p:grpSp>
        <p:nvGrpSpPr>
          <p:cNvPr id="2" name="Group 1"/>
          <p:cNvGrpSpPr/>
          <p:nvPr/>
        </p:nvGrpSpPr>
        <p:grpSpPr>
          <a:xfrm>
            <a:off x="571501" y="2640908"/>
            <a:ext cx="10882679" cy="1029856"/>
            <a:chOff x="266701" y="2526608"/>
            <a:chExt cx="10882679" cy="1029856"/>
          </a:xfrm>
        </p:grpSpPr>
        <p:sp>
          <p:nvSpPr>
            <p:cNvPr id="51" name="Rounded Rectangle 50"/>
            <p:cNvSpPr/>
            <p:nvPr/>
          </p:nvSpPr>
          <p:spPr>
            <a:xfrm>
              <a:off x="266701" y="2526608"/>
              <a:ext cx="2628899" cy="10058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000" smtClean="0">
                  <a:latin typeface="Times New Roman" panose="02020603050405020304" pitchFamily="18" charset="0"/>
                  <a:cs typeface="Times New Roman" panose="02020603050405020304" pitchFamily="18" charset="0"/>
                </a:rPr>
                <a:t>a) 186 : 62</a:t>
              </a:r>
            </a:p>
          </p:txBody>
        </p:sp>
        <p:sp>
          <p:nvSpPr>
            <p:cNvPr id="54" name="Rounded Rectangle 53"/>
            <p:cNvSpPr/>
            <p:nvPr/>
          </p:nvSpPr>
          <p:spPr>
            <a:xfrm>
              <a:off x="3108573" y="2526608"/>
              <a:ext cx="2488475" cy="10058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000" smtClean="0">
                  <a:latin typeface="Times New Roman" panose="02020603050405020304" pitchFamily="18" charset="0"/>
                  <a:cs typeface="Times New Roman" panose="02020603050405020304" pitchFamily="18" charset="0"/>
                </a:rPr>
                <a:t>236 : 59</a:t>
              </a:r>
            </a:p>
          </p:txBody>
        </p:sp>
        <p:sp>
          <p:nvSpPr>
            <p:cNvPr id="55" name="Rounded Rectangle 54"/>
            <p:cNvSpPr/>
            <p:nvPr/>
          </p:nvSpPr>
          <p:spPr>
            <a:xfrm>
              <a:off x="5844699" y="2550624"/>
              <a:ext cx="2499201" cy="10058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000" smtClean="0">
                  <a:latin typeface="Times New Roman" panose="02020603050405020304" pitchFamily="18" charset="0"/>
                  <a:cs typeface="Times New Roman" panose="02020603050405020304" pitchFamily="18" charset="0"/>
                </a:rPr>
                <a:t>301 : 49</a:t>
              </a:r>
            </a:p>
          </p:txBody>
        </p:sp>
        <p:sp>
          <p:nvSpPr>
            <p:cNvPr id="56" name="Rounded Rectangle 55"/>
            <p:cNvSpPr/>
            <p:nvPr/>
          </p:nvSpPr>
          <p:spPr>
            <a:xfrm>
              <a:off x="8591551" y="2526608"/>
              <a:ext cx="2557829" cy="10058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000" smtClean="0">
                  <a:latin typeface="Times New Roman" panose="02020603050405020304" pitchFamily="18" charset="0"/>
                  <a:cs typeface="Times New Roman" panose="02020603050405020304" pitchFamily="18" charset="0"/>
                </a:rPr>
                <a:t>242 : 78</a:t>
              </a:r>
            </a:p>
          </p:txBody>
        </p:sp>
      </p:grpSp>
      <p:grpSp>
        <p:nvGrpSpPr>
          <p:cNvPr id="57" name="Group 56"/>
          <p:cNvGrpSpPr/>
          <p:nvPr/>
        </p:nvGrpSpPr>
        <p:grpSpPr>
          <a:xfrm>
            <a:off x="708159" y="4551334"/>
            <a:ext cx="10882679" cy="1029856"/>
            <a:chOff x="266701" y="2526608"/>
            <a:chExt cx="10882679" cy="1029856"/>
          </a:xfrm>
        </p:grpSpPr>
        <p:sp>
          <p:nvSpPr>
            <p:cNvPr id="58" name="Rounded Rectangle 57"/>
            <p:cNvSpPr/>
            <p:nvPr/>
          </p:nvSpPr>
          <p:spPr>
            <a:xfrm>
              <a:off x="266701" y="2526608"/>
              <a:ext cx="2628899" cy="10058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000">
                  <a:latin typeface="Times New Roman" panose="02020603050405020304" pitchFamily="18" charset="0"/>
                  <a:cs typeface="Times New Roman" panose="02020603050405020304" pitchFamily="18" charset="0"/>
                </a:rPr>
                <a:t>b</a:t>
              </a:r>
              <a:r>
                <a:rPr lang="en-US" sz="3000" smtClean="0">
                  <a:latin typeface="Times New Roman" panose="02020603050405020304" pitchFamily="18" charset="0"/>
                  <a:cs typeface="Times New Roman" panose="02020603050405020304" pitchFamily="18" charset="0"/>
                </a:rPr>
                <a:t>) 5781 : 47</a:t>
              </a:r>
            </a:p>
          </p:txBody>
        </p:sp>
        <p:sp>
          <p:nvSpPr>
            <p:cNvPr id="59" name="Rounded Rectangle 58"/>
            <p:cNvSpPr/>
            <p:nvPr/>
          </p:nvSpPr>
          <p:spPr>
            <a:xfrm>
              <a:off x="3108573" y="2526608"/>
              <a:ext cx="2488475" cy="10058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000" smtClean="0">
                  <a:latin typeface="Times New Roman" panose="02020603050405020304" pitchFamily="18" charset="0"/>
                  <a:cs typeface="Times New Roman" panose="02020603050405020304" pitchFamily="18" charset="0"/>
                </a:rPr>
                <a:t>7163 : 33</a:t>
              </a:r>
            </a:p>
          </p:txBody>
        </p:sp>
        <p:sp>
          <p:nvSpPr>
            <p:cNvPr id="60" name="Rounded Rectangle 59"/>
            <p:cNvSpPr/>
            <p:nvPr/>
          </p:nvSpPr>
          <p:spPr>
            <a:xfrm>
              <a:off x="5844699" y="2550624"/>
              <a:ext cx="2499201" cy="10058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000" smtClean="0">
                  <a:latin typeface="Times New Roman" panose="02020603050405020304" pitchFamily="18" charset="0"/>
                  <a:cs typeface="Times New Roman" panose="02020603050405020304" pitchFamily="18" charset="0"/>
                </a:rPr>
                <a:t>1387 : 73</a:t>
              </a:r>
            </a:p>
          </p:txBody>
        </p:sp>
        <p:sp>
          <p:nvSpPr>
            <p:cNvPr id="61" name="Rounded Rectangle 60"/>
            <p:cNvSpPr/>
            <p:nvPr/>
          </p:nvSpPr>
          <p:spPr>
            <a:xfrm>
              <a:off x="8591551" y="2526608"/>
              <a:ext cx="2557829" cy="10058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000" smtClean="0">
                  <a:latin typeface="Times New Roman" panose="02020603050405020304" pitchFamily="18" charset="0"/>
                  <a:cs typeface="Times New Roman" panose="02020603050405020304" pitchFamily="18" charset="0"/>
                </a:rPr>
                <a:t>1045 : 18</a:t>
              </a:r>
            </a:p>
          </p:txBody>
        </p:sp>
      </p:grpSp>
    </p:spTree>
    <p:extLst>
      <p:ext uri="{BB962C8B-B14F-4D97-AF65-F5344CB8AC3E}">
        <p14:creationId xmlns:p14="http://schemas.microsoft.com/office/powerpoint/2010/main" val="11605259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barn(inVertical)">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5831"/>
          </a:xfrm>
          <a:prstGeom prst="rect">
            <a:avLst/>
          </a:prstGeom>
        </p:spPr>
      </p:pic>
    </p:spTree>
    <p:extLst>
      <p:ext uri="{BB962C8B-B14F-4D97-AF65-F5344CB8AC3E}">
        <p14:creationId xmlns:p14="http://schemas.microsoft.com/office/powerpoint/2010/main" val="9700534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ABD7A2-F84F-4F07-84A7-26843E334334}"/>
              </a:ext>
            </a:extLst>
          </p:cNvPr>
          <p:cNvPicPr>
            <a:picLocks noChangeAspect="1"/>
          </p:cNvPicPr>
          <p:nvPr/>
        </p:nvPicPr>
        <p:blipFill>
          <a:blip r:embed="rId2"/>
          <a:stretch>
            <a:fillRect/>
          </a:stretch>
        </p:blipFill>
        <p:spPr>
          <a:xfrm>
            <a:off x="0" y="0"/>
            <a:ext cx="12192000" cy="6774639"/>
          </a:xfrm>
          <a:prstGeom prst="rect">
            <a:avLst/>
          </a:prstGeom>
        </p:spPr>
      </p:pic>
      <p:sp>
        <p:nvSpPr>
          <p:cNvPr id="3" name="TextBox 2">
            <a:extLst>
              <a:ext uri="{FF2B5EF4-FFF2-40B4-BE49-F238E27FC236}">
                <a16:creationId xmlns:a16="http://schemas.microsoft.com/office/drawing/2014/main" id="{C5BFF89C-A2E9-4FDE-BD81-63ACE0254F70}"/>
              </a:ext>
            </a:extLst>
          </p:cNvPr>
          <p:cNvSpPr txBox="1"/>
          <p:nvPr/>
        </p:nvSpPr>
        <p:spPr>
          <a:xfrm>
            <a:off x="2830985" y="3262755"/>
            <a:ext cx="653003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lang="en-US" sz="7200" b="1" dirty="0" err="1" smtClean="0">
                <a:solidFill>
                  <a:srgbClr val="FFFF00"/>
                </a:solidFill>
                <a:latin typeface="Calibri"/>
                <a:cs typeface="Arial"/>
                <a:sym typeface="Arial"/>
              </a:rPr>
              <a:t>Tiết</a:t>
            </a:r>
            <a:r>
              <a:rPr lang="en-US" sz="7200" b="1" dirty="0" smtClean="0">
                <a:solidFill>
                  <a:srgbClr val="FFFF00"/>
                </a:solidFill>
                <a:latin typeface="Calibri"/>
                <a:cs typeface="Arial"/>
                <a:sym typeface="Arial"/>
              </a:rPr>
              <a:t> 2</a:t>
            </a:r>
            <a:endParaRPr kumimoji="0" lang="en-US" sz="7200" b="1" i="0" u="none" strike="noStrike" kern="1200" cap="none" spc="0" normalizeH="0" baseline="0" noProof="0" dirty="0">
              <a:ln>
                <a:noFill/>
              </a:ln>
              <a:solidFill>
                <a:srgbClr val="FFFF00"/>
              </a:solidFill>
              <a:effectLst/>
              <a:uLnTx/>
              <a:uFillTx/>
              <a:latin typeface="Calibri"/>
              <a:cs typeface="Arial"/>
              <a:sym typeface="Arial"/>
            </a:endParaRPr>
          </a:p>
        </p:txBody>
      </p:sp>
    </p:spTree>
    <p:extLst>
      <p:ext uri="{BB962C8B-B14F-4D97-AF65-F5344CB8AC3E}">
        <p14:creationId xmlns:p14="http://schemas.microsoft.com/office/powerpoint/2010/main" val="85374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286499"/>
          </a:xfrm>
          <a:prstGeom prst="rect">
            <a:avLst/>
          </a:prstGeom>
        </p:spPr>
      </p:pic>
      <p:sp>
        <p:nvSpPr>
          <p:cNvPr id="4" name="Rectangle 3"/>
          <p:cNvSpPr/>
          <p:nvPr/>
        </p:nvSpPr>
        <p:spPr>
          <a:xfrm>
            <a:off x="152400" y="1"/>
            <a:ext cx="2686050" cy="7048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0051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 y="742950"/>
            <a:ext cx="12192000" cy="3785652"/>
          </a:xfrm>
          <a:prstGeom prst="rect">
            <a:avLst/>
          </a:prstGeom>
          <a:noFill/>
        </p:spPr>
        <p:txBody>
          <a:bodyPr wrap="square" rtlCol="0">
            <a:spAutoFit/>
          </a:bodyPr>
          <a:lstStyle/>
          <a:p>
            <a:pPr algn="ctr"/>
            <a:r>
              <a:rPr lang="en-US" sz="6000" b="1" smtClean="0">
                <a:latin typeface="Times New Roman" panose="02020603050405020304" pitchFamily="18" charset="0"/>
                <a:cs typeface="Times New Roman" panose="02020603050405020304" pitchFamily="18" charset="0"/>
              </a:rPr>
              <a:t>Bài</a:t>
            </a:r>
            <a:r>
              <a:rPr lang="vi-VN" sz="6000" b="1" smtClean="0">
                <a:latin typeface="Times New Roman" panose="02020603050405020304" pitchFamily="18" charset="0"/>
                <a:cs typeface="Times New Roman" panose="02020603050405020304" pitchFamily="18" charset="0"/>
              </a:rPr>
              <a:t> </a:t>
            </a:r>
            <a:r>
              <a:rPr lang="vi-VN" sz="6000" b="1">
                <a:latin typeface="Times New Roman" panose="02020603050405020304" pitchFamily="18" charset="0"/>
                <a:cs typeface="Times New Roman" panose="02020603050405020304" pitchFamily="18" charset="0"/>
              </a:rPr>
              <a:t>giải:</a:t>
            </a:r>
            <a:r>
              <a:rPr lang="vi-VN" sz="6000">
                <a:latin typeface="Times New Roman" panose="02020603050405020304" pitchFamily="18" charset="0"/>
                <a:cs typeface="Times New Roman" panose="02020603050405020304" pitchFamily="18" charset="0"/>
              </a:rPr>
              <a:t/>
            </a:r>
            <a:br>
              <a:rPr lang="vi-VN" sz="6000">
                <a:latin typeface="Times New Roman" panose="02020603050405020304" pitchFamily="18" charset="0"/>
                <a:cs typeface="Times New Roman" panose="02020603050405020304" pitchFamily="18" charset="0"/>
              </a:rPr>
            </a:br>
            <a:r>
              <a:rPr lang="vi-VN" sz="6000" b="1">
                <a:solidFill>
                  <a:srgbClr val="002060"/>
                </a:solidFill>
                <a:latin typeface="Times New Roman" panose="02020603050405020304" pitchFamily="18" charset="0"/>
                <a:cs typeface="Times New Roman" panose="02020603050405020304" pitchFamily="18" charset="0"/>
              </a:rPr>
              <a:t>Nhà trường cần thuê số chiếc ô tô là:</a:t>
            </a:r>
            <a:br>
              <a:rPr lang="vi-VN" sz="6000" b="1">
                <a:solidFill>
                  <a:srgbClr val="002060"/>
                </a:solidFill>
                <a:latin typeface="Times New Roman" panose="02020603050405020304" pitchFamily="18" charset="0"/>
                <a:cs typeface="Times New Roman" panose="02020603050405020304" pitchFamily="18" charset="0"/>
              </a:rPr>
            </a:br>
            <a:r>
              <a:rPr lang="vi-VN" sz="6000" b="1">
                <a:solidFill>
                  <a:srgbClr val="002060"/>
                </a:solidFill>
                <a:latin typeface="Times New Roman" panose="02020603050405020304" pitchFamily="18" charset="0"/>
                <a:cs typeface="Times New Roman" panose="02020603050405020304" pitchFamily="18" charset="0"/>
              </a:rPr>
              <a:t>135 : 45 = 3 (chiếc)</a:t>
            </a:r>
            <a:br>
              <a:rPr lang="vi-VN" sz="6000" b="1">
                <a:solidFill>
                  <a:srgbClr val="002060"/>
                </a:solidFill>
                <a:latin typeface="Times New Roman" panose="02020603050405020304" pitchFamily="18" charset="0"/>
                <a:cs typeface="Times New Roman" panose="02020603050405020304" pitchFamily="18" charset="0"/>
              </a:rPr>
            </a:br>
            <a:r>
              <a:rPr lang="en-US" sz="6000" b="1" smtClean="0">
                <a:solidFill>
                  <a:srgbClr val="002060"/>
                </a:solidFill>
                <a:latin typeface="Times New Roman" panose="02020603050405020304" pitchFamily="18" charset="0"/>
                <a:cs typeface="Times New Roman" panose="02020603050405020304" pitchFamily="18" charset="0"/>
              </a:rPr>
              <a:t>              </a:t>
            </a:r>
            <a:r>
              <a:rPr lang="vi-VN" sz="6000" b="1" smtClean="0">
                <a:solidFill>
                  <a:srgbClr val="002060"/>
                </a:solidFill>
                <a:latin typeface="Times New Roman" panose="02020603050405020304" pitchFamily="18" charset="0"/>
                <a:cs typeface="Times New Roman" panose="02020603050405020304" pitchFamily="18" charset="0"/>
              </a:rPr>
              <a:t>Đáp </a:t>
            </a:r>
            <a:r>
              <a:rPr lang="vi-VN" sz="6000" b="1">
                <a:solidFill>
                  <a:srgbClr val="002060"/>
                </a:solidFill>
                <a:latin typeface="Times New Roman" panose="02020603050405020304" pitchFamily="18" charset="0"/>
                <a:cs typeface="Times New Roman" panose="02020603050405020304" pitchFamily="18" charset="0"/>
              </a:rPr>
              <a:t>số: 3 chiếc</a:t>
            </a:r>
            <a:endParaRPr lang="en-US" sz="60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2741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700" y="1600200"/>
            <a:ext cx="2533650" cy="66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409700"/>
            <a:ext cx="12458700" cy="3970318"/>
          </a:xfrm>
          <a:prstGeom prst="rect">
            <a:avLst/>
          </a:prstGeom>
          <a:noFill/>
        </p:spPr>
        <p:txBody>
          <a:bodyPr wrap="square" rtlCol="0">
            <a:spAutoFit/>
          </a:bodyPr>
          <a:lstStyle/>
          <a:p>
            <a:r>
              <a:rPr lang="vi-VN" sz="3600" b="1">
                <a:latin typeface="Times New Roman" panose="02020603050405020304" pitchFamily="18" charset="0"/>
                <a:cs typeface="Times New Roman" panose="02020603050405020304" pitchFamily="18" charset="0"/>
              </a:rPr>
              <a:t>Bài 4</a:t>
            </a:r>
            <a:r>
              <a:rPr lang="vi-VN" sz="3600">
                <a:latin typeface="Times New Roman" panose="02020603050405020304" pitchFamily="18" charset="0"/>
                <a:cs typeface="Times New Roman" panose="02020603050405020304" pitchFamily="18" charset="0"/>
              </a:rPr>
              <a:t> : </a:t>
            </a:r>
            <a:r>
              <a:rPr lang="vi-VN" sz="3600" b="1">
                <a:solidFill>
                  <a:srgbClr val="002060"/>
                </a:solidFill>
                <a:latin typeface="Times New Roman" panose="02020603050405020304" pitchFamily="18" charset="0"/>
                <a:cs typeface="Times New Roman" panose="02020603050405020304" pitchFamily="18" charset="0"/>
              </a:rPr>
              <a:t>Cuộc thi Marathon quốc tế đầu tiên của Việt Nam được tổ chức tại Thành phố Hồ Chí Minh vào tháng 2 năm 1992. Năm 2021, cuộc thi thu hút khoảng 10 000 vận động viên tham gia. Biết rằng, năm 2021 có số vận động viên tham gia tăng gấp 40 lần so với năm 1992.</a:t>
            </a:r>
            <a:br>
              <a:rPr lang="vi-VN" sz="3600" b="1">
                <a:solidFill>
                  <a:srgbClr val="002060"/>
                </a:solidFill>
                <a:latin typeface="Times New Roman" panose="02020603050405020304" pitchFamily="18" charset="0"/>
                <a:cs typeface="Times New Roman" panose="02020603050405020304" pitchFamily="18" charset="0"/>
              </a:rPr>
            </a:br>
            <a:r>
              <a:rPr lang="vi-VN" sz="3600" b="1">
                <a:solidFill>
                  <a:srgbClr val="002060"/>
                </a:solidFill>
                <a:latin typeface="Times New Roman" panose="02020603050405020304" pitchFamily="18" charset="0"/>
                <a:cs typeface="Times New Roman" panose="02020603050405020304" pitchFamily="18" charset="0"/>
              </a:rPr>
              <a:t>Hỏi năm 1992 có khoảng bao nhiêu vận động viên tham gia cuộc thi?</a:t>
            </a:r>
            <a:endParaRPr lang="en-US" sz="36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00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ết quả hình ảnh cho boneca palito escola | Школьные проекты ...">
            <a:extLst>
              <a:ext uri="{FF2B5EF4-FFF2-40B4-BE49-F238E27FC236}">
                <a16:creationId xmlns:a16="http://schemas.microsoft.com/office/drawing/2014/main" id="{636D8545-0D6C-8912-EA2D-BAEAD28D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48" y="1041641"/>
            <a:ext cx="8481704" cy="4444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7C0BFF-C836-C02A-8ACA-9B884616B9FB}"/>
              </a:ext>
            </a:extLst>
          </p:cNvPr>
          <p:cNvSpPr txBox="1"/>
          <p:nvPr/>
        </p:nvSpPr>
        <p:spPr>
          <a:xfrm>
            <a:off x="3473216" y="3658621"/>
            <a:ext cx="6356584" cy="1200329"/>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UTM Avo" panose="02040603050506020204" pitchFamily="18" charset="0"/>
              </a:rPr>
              <a:t>KHỞI ĐỘNG</a:t>
            </a:r>
          </a:p>
        </p:txBody>
      </p:sp>
    </p:spTree>
    <p:extLst>
      <p:ext uri="{BB962C8B-B14F-4D97-AF65-F5344CB8AC3E}">
        <p14:creationId xmlns:p14="http://schemas.microsoft.com/office/powerpoint/2010/main" val="275132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350" y="647700"/>
            <a:ext cx="11563350" cy="5078313"/>
          </a:xfrm>
          <a:prstGeom prst="rect">
            <a:avLst/>
          </a:prstGeom>
          <a:noFill/>
        </p:spPr>
        <p:txBody>
          <a:bodyPr wrap="square" rtlCol="0">
            <a:spAutoFit/>
          </a:bodyPr>
          <a:lstStyle/>
          <a:p>
            <a:pPr algn="ctr"/>
            <a:r>
              <a:rPr lang="en-US" sz="5400" b="1" smtClean="0">
                <a:solidFill>
                  <a:srgbClr val="C00000"/>
                </a:solidFill>
                <a:latin typeface="Times New Roman" panose="02020603050405020304" pitchFamily="18" charset="0"/>
                <a:cs typeface="Times New Roman" panose="02020603050405020304" pitchFamily="18" charset="0"/>
              </a:rPr>
              <a:t>Bài giải</a:t>
            </a:r>
          </a:p>
          <a:p>
            <a:pPr algn="ctr"/>
            <a:r>
              <a:rPr lang="en-US" sz="5400" smtClean="0">
                <a:solidFill>
                  <a:srgbClr val="002060"/>
                </a:solidFill>
                <a:latin typeface="Times New Roman" panose="02020603050405020304" pitchFamily="18" charset="0"/>
                <a:cs typeface="Times New Roman" panose="02020603050405020304" pitchFamily="18" charset="0"/>
              </a:rPr>
              <a:t>Năm 1992 có  khoảng </a:t>
            </a:r>
            <a:r>
              <a:rPr lang="en-US" sz="5400">
                <a:solidFill>
                  <a:srgbClr val="002060"/>
                </a:solidFill>
                <a:latin typeface="Times New Roman" panose="02020603050405020304" pitchFamily="18" charset="0"/>
                <a:cs typeface="Times New Roman" panose="02020603050405020304" pitchFamily="18" charset="0"/>
              </a:rPr>
              <a:t>số vận động viên tham gia cuộc thi là:</a:t>
            </a:r>
            <a:br>
              <a:rPr lang="en-US" sz="5400">
                <a:solidFill>
                  <a:srgbClr val="002060"/>
                </a:solidFill>
                <a:latin typeface="Times New Roman" panose="02020603050405020304" pitchFamily="18" charset="0"/>
                <a:cs typeface="Times New Roman" panose="02020603050405020304" pitchFamily="18" charset="0"/>
              </a:rPr>
            </a:br>
            <a:r>
              <a:rPr lang="en-US" sz="5400" smtClean="0">
                <a:solidFill>
                  <a:srgbClr val="002060"/>
                </a:solidFill>
                <a:latin typeface="Times New Roman" panose="02020603050405020304" pitchFamily="18" charset="0"/>
                <a:cs typeface="Times New Roman" panose="02020603050405020304" pitchFamily="18" charset="0"/>
              </a:rPr>
              <a:t>10 </a:t>
            </a:r>
            <a:r>
              <a:rPr lang="en-US" sz="5400">
                <a:solidFill>
                  <a:srgbClr val="002060"/>
                </a:solidFill>
                <a:latin typeface="Times New Roman" panose="02020603050405020304" pitchFamily="18" charset="0"/>
                <a:cs typeface="Times New Roman" panose="02020603050405020304" pitchFamily="18" charset="0"/>
              </a:rPr>
              <a:t>000 : 40 = 250 (vận động viên)</a:t>
            </a:r>
            <a:br>
              <a:rPr lang="en-US" sz="5400">
                <a:solidFill>
                  <a:srgbClr val="002060"/>
                </a:solidFill>
                <a:latin typeface="Times New Roman" panose="02020603050405020304" pitchFamily="18" charset="0"/>
                <a:cs typeface="Times New Roman" panose="02020603050405020304" pitchFamily="18" charset="0"/>
              </a:rPr>
            </a:br>
            <a:r>
              <a:rPr lang="en-US" sz="5400" smtClean="0">
                <a:solidFill>
                  <a:srgbClr val="002060"/>
                </a:solidFill>
                <a:latin typeface="Times New Roman" panose="02020603050405020304" pitchFamily="18" charset="0"/>
                <a:cs typeface="Times New Roman" panose="02020603050405020304" pitchFamily="18" charset="0"/>
              </a:rPr>
              <a:t>               </a:t>
            </a:r>
          </a:p>
          <a:p>
            <a:pPr algn="ctr"/>
            <a:r>
              <a:rPr lang="en-US" sz="5400" smtClean="0">
                <a:solidFill>
                  <a:srgbClr val="002060"/>
                </a:solidFill>
                <a:latin typeface="Times New Roman" panose="02020603050405020304" pitchFamily="18" charset="0"/>
                <a:cs typeface="Times New Roman" panose="02020603050405020304" pitchFamily="18" charset="0"/>
              </a:rPr>
              <a:t>Đáp </a:t>
            </a:r>
            <a:r>
              <a:rPr lang="en-US" sz="5400">
                <a:solidFill>
                  <a:srgbClr val="002060"/>
                </a:solidFill>
                <a:latin typeface="Times New Roman" panose="02020603050405020304" pitchFamily="18" charset="0"/>
                <a:cs typeface="Times New Roman" panose="02020603050405020304" pitchFamily="18" charset="0"/>
              </a:rPr>
              <a:t>số: 250 vận động viên</a:t>
            </a:r>
          </a:p>
        </p:txBody>
      </p:sp>
    </p:spTree>
    <p:extLst>
      <p:ext uri="{BB962C8B-B14F-4D97-AF65-F5344CB8AC3E}">
        <p14:creationId xmlns:p14="http://schemas.microsoft.com/office/powerpoint/2010/main" val="15875100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2450" y="685800"/>
            <a:ext cx="11220450" cy="2123658"/>
          </a:xfrm>
          <a:prstGeom prst="rect">
            <a:avLst/>
          </a:prstGeom>
          <a:noFill/>
        </p:spPr>
        <p:txBody>
          <a:bodyPr wrap="square" rtlCol="0">
            <a:spAutoFit/>
          </a:bodyPr>
          <a:lstStyle/>
          <a:p>
            <a:pPr algn="just"/>
            <a:r>
              <a:rPr lang="en-US" sz="4400" b="1">
                <a:latin typeface="Times New Roman" panose="02020603050405020304" pitchFamily="18" charset="0"/>
                <a:cs typeface="Times New Roman" panose="02020603050405020304" pitchFamily="18" charset="0"/>
              </a:rPr>
              <a:t>Bài </a:t>
            </a:r>
            <a:r>
              <a:rPr lang="en-US" sz="4400" b="1" smtClean="0">
                <a:latin typeface="Times New Roman" panose="02020603050405020304" pitchFamily="18" charset="0"/>
                <a:cs typeface="Times New Roman" panose="02020603050405020304" pitchFamily="18" charset="0"/>
              </a:rPr>
              <a:t>5:</a:t>
            </a:r>
            <a:r>
              <a:rPr lang="en-US" sz="4400">
                <a:latin typeface="Times New Roman" panose="02020603050405020304" pitchFamily="18" charset="0"/>
                <a:cs typeface="Times New Roman" panose="02020603050405020304" pitchFamily="18" charset="0"/>
              </a:rPr>
              <a:t> </a:t>
            </a:r>
            <a:r>
              <a:rPr lang="en-US" sz="4400" b="1">
                <a:solidFill>
                  <a:schemeClr val="accent1">
                    <a:lumMod val="50000"/>
                  </a:schemeClr>
                </a:solidFill>
                <a:latin typeface="Times New Roman" panose="02020603050405020304" pitchFamily="18" charset="0"/>
                <a:cs typeface="Times New Roman" panose="02020603050405020304" pitchFamily="18" charset="0"/>
              </a:rPr>
              <a:t>Kể một tình huống thực tế sử dụng phép chia cho số có hai chữ số rồi đố bạn thực hiện phép chia đó.</a:t>
            </a:r>
          </a:p>
        </p:txBody>
      </p:sp>
      <p:sp>
        <p:nvSpPr>
          <p:cNvPr id="6" name="TextBox 5"/>
          <p:cNvSpPr txBox="1"/>
          <p:nvPr/>
        </p:nvSpPr>
        <p:spPr>
          <a:xfrm>
            <a:off x="552450" y="2809458"/>
            <a:ext cx="11410949" cy="3785652"/>
          </a:xfrm>
          <a:prstGeom prst="rect">
            <a:avLst/>
          </a:prstGeom>
          <a:noFill/>
        </p:spPr>
        <p:txBody>
          <a:bodyPr wrap="square" rtlCol="0">
            <a:spAutoFit/>
          </a:bodyPr>
          <a:lstStyle/>
          <a:p>
            <a:r>
              <a:rPr lang="en-US" sz="4000" smtClean="0">
                <a:solidFill>
                  <a:srgbClr val="C00000"/>
                </a:solidFill>
                <a:latin typeface="Times New Roman" panose="02020603050405020304" pitchFamily="18" charset="0"/>
                <a:cs typeface="Times New Roman" panose="02020603050405020304" pitchFamily="18" charset="0"/>
              </a:rPr>
              <a:t>Ví dụ: </a:t>
            </a:r>
            <a:r>
              <a:rPr lang="en-US" sz="4000" b="1" smtClean="0">
                <a:latin typeface="Times New Roman" panose="02020603050405020304" pitchFamily="18" charset="0"/>
                <a:cs typeface="Times New Roman" panose="02020603050405020304" pitchFamily="18" charset="0"/>
              </a:rPr>
              <a:t>Xếp đều 448 quả bưởi vào 14 thùng. Hỏi mỗi thùng có bao nhiêu quả bưởi?</a:t>
            </a:r>
          </a:p>
          <a:p>
            <a:pPr algn="ctr"/>
            <a:r>
              <a:rPr lang="en-US" sz="4000" smtClean="0">
                <a:latin typeface="Times New Roman" panose="02020603050405020304" pitchFamily="18" charset="0"/>
                <a:cs typeface="Times New Roman" panose="02020603050405020304" pitchFamily="18" charset="0"/>
              </a:rPr>
              <a:t> </a:t>
            </a:r>
            <a:r>
              <a:rPr lang="en-US" sz="4000" smtClean="0">
                <a:solidFill>
                  <a:srgbClr val="C00000"/>
                </a:solidFill>
                <a:latin typeface="Times New Roman" panose="02020603050405020304" pitchFamily="18" charset="0"/>
                <a:cs typeface="Times New Roman" panose="02020603050405020304" pitchFamily="18" charset="0"/>
              </a:rPr>
              <a:t>Giải </a:t>
            </a:r>
          </a:p>
          <a:p>
            <a:r>
              <a:rPr lang="en-US" sz="4000" smtClean="0">
                <a:latin typeface="Times New Roman" panose="02020603050405020304" pitchFamily="18" charset="0"/>
                <a:cs typeface="Times New Roman" panose="02020603050405020304" pitchFamily="18" charset="0"/>
              </a:rPr>
              <a:t>                 </a:t>
            </a:r>
            <a:r>
              <a:rPr lang="en-US" sz="4000" b="1" smtClean="0">
                <a:solidFill>
                  <a:srgbClr val="002060"/>
                </a:solidFill>
                <a:latin typeface="Times New Roman" panose="02020603050405020304" pitchFamily="18" charset="0"/>
                <a:cs typeface="Times New Roman" panose="02020603050405020304" pitchFamily="18" charset="0"/>
              </a:rPr>
              <a:t>Mỗi thùng có số quả bưởi là:</a:t>
            </a:r>
          </a:p>
          <a:p>
            <a:r>
              <a:rPr lang="en-US" sz="4000" b="1" smtClean="0">
                <a:solidFill>
                  <a:srgbClr val="002060"/>
                </a:solidFill>
                <a:latin typeface="Times New Roman" panose="02020603050405020304" pitchFamily="18" charset="0"/>
                <a:cs typeface="Times New Roman" panose="02020603050405020304" pitchFamily="18" charset="0"/>
              </a:rPr>
              <a:t>                      448: 14 = 32 ( quả )</a:t>
            </a:r>
          </a:p>
          <a:p>
            <a:r>
              <a:rPr lang="en-US" sz="4000" b="1">
                <a:solidFill>
                  <a:srgbClr val="002060"/>
                </a:solidFill>
                <a:latin typeface="Times New Roman" panose="02020603050405020304" pitchFamily="18" charset="0"/>
                <a:cs typeface="Times New Roman" panose="02020603050405020304" pitchFamily="18" charset="0"/>
              </a:rPr>
              <a:t> </a:t>
            </a:r>
            <a:r>
              <a:rPr lang="en-US" sz="4000" b="1" smtClean="0">
                <a:solidFill>
                  <a:srgbClr val="002060"/>
                </a:solidFill>
                <a:latin typeface="Times New Roman" panose="02020603050405020304" pitchFamily="18" charset="0"/>
                <a:cs typeface="Times New Roman" panose="02020603050405020304" pitchFamily="18" charset="0"/>
              </a:rPr>
              <a:t>                                 Đáp số : 32 quả bưởi.</a:t>
            </a:r>
            <a:endParaRPr lang="en-US" sz="40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658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ABD7A2-F84F-4F07-84A7-26843E334334}"/>
              </a:ext>
            </a:extLst>
          </p:cNvPr>
          <p:cNvPicPr>
            <a:picLocks noChangeAspect="1"/>
          </p:cNvPicPr>
          <p:nvPr/>
        </p:nvPicPr>
        <p:blipFill>
          <a:blip r:embed="rId2"/>
          <a:stretch>
            <a:fillRect/>
          </a:stretch>
        </p:blipFill>
        <p:spPr>
          <a:xfrm>
            <a:off x="0" y="0"/>
            <a:ext cx="12192000" cy="6774639"/>
          </a:xfrm>
          <a:prstGeom prst="rect">
            <a:avLst/>
          </a:prstGeom>
        </p:spPr>
      </p:pic>
      <p:sp>
        <p:nvSpPr>
          <p:cNvPr id="3" name="TextBox 2">
            <a:extLst>
              <a:ext uri="{FF2B5EF4-FFF2-40B4-BE49-F238E27FC236}">
                <a16:creationId xmlns:a16="http://schemas.microsoft.com/office/drawing/2014/main" id="{C5BFF89C-A2E9-4FDE-BD81-63ACE0254F70}"/>
              </a:ext>
            </a:extLst>
          </p:cNvPr>
          <p:cNvSpPr txBox="1"/>
          <p:nvPr/>
        </p:nvSpPr>
        <p:spPr>
          <a:xfrm>
            <a:off x="2830985" y="3262755"/>
            <a:ext cx="653003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800"/>
              </a:spcAft>
              <a:buClrTx/>
              <a:buSzTx/>
              <a:buFontTx/>
              <a:buNone/>
              <a:tabLst/>
              <a:defRPr/>
            </a:pPr>
            <a:r>
              <a:rPr kumimoji="0" lang="en-US" sz="3600" b="1" i="0" u="none" strike="noStrike" kern="1200" cap="none" spc="0" normalizeH="0" baseline="0" noProof="0" dirty="0" err="1">
                <a:ln>
                  <a:noFill/>
                </a:ln>
                <a:solidFill>
                  <a:srgbClr val="FFFF00"/>
                </a:solidFill>
                <a:effectLst/>
                <a:uLnTx/>
                <a:uFillTx/>
                <a:latin typeface="Calibri"/>
                <a:ea typeface="+mn-ea"/>
                <a:cs typeface="Arial"/>
                <a:sym typeface="Arial"/>
              </a:rPr>
              <a:t>Em</a:t>
            </a:r>
            <a:r>
              <a:rPr kumimoji="0" lang="en-US" sz="3600" b="1" i="0" u="none" strike="noStrike" kern="1200" cap="none" spc="0" normalizeH="0" baseline="0" noProof="0" dirty="0">
                <a:ln>
                  <a:noFill/>
                </a:ln>
                <a:solidFill>
                  <a:srgbClr val="FFFF00"/>
                </a:solidFill>
                <a:effectLst/>
                <a:uLnTx/>
                <a:uFillTx/>
                <a:latin typeface="Calibri"/>
                <a:ea typeface="+mn-ea"/>
                <a:cs typeface="Arial"/>
                <a:sym typeface="Arial"/>
              </a:rPr>
              <a:t> </a:t>
            </a:r>
            <a:r>
              <a:rPr kumimoji="0" lang="en-US" sz="3600" b="1" i="0" u="none" strike="noStrike" kern="1200" cap="none" spc="0" normalizeH="0" baseline="0" noProof="0" dirty="0" err="1">
                <a:ln>
                  <a:noFill/>
                </a:ln>
                <a:solidFill>
                  <a:srgbClr val="FFFF00"/>
                </a:solidFill>
                <a:effectLst/>
                <a:uLnTx/>
                <a:uFillTx/>
                <a:latin typeface="Calibri"/>
                <a:ea typeface="+mn-ea"/>
                <a:cs typeface="Arial"/>
                <a:sym typeface="Arial"/>
              </a:rPr>
              <a:t>hãy</a:t>
            </a:r>
            <a:r>
              <a:rPr kumimoji="0" lang="en-US" sz="3600" b="1" i="0" u="none" strike="noStrike" kern="1200" cap="none" spc="0" normalizeH="0" baseline="0" noProof="0" dirty="0">
                <a:ln>
                  <a:noFill/>
                </a:ln>
                <a:solidFill>
                  <a:srgbClr val="FFFF00"/>
                </a:solidFill>
                <a:effectLst/>
                <a:uLnTx/>
                <a:uFillTx/>
                <a:latin typeface="Calibri"/>
                <a:ea typeface="+mn-ea"/>
                <a:cs typeface="Arial"/>
                <a:sym typeface="Arial"/>
              </a:rPr>
              <a:t> chia </a:t>
            </a:r>
            <a:r>
              <a:rPr kumimoji="0" lang="en-US" sz="3600" b="1" i="0" u="none" strike="noStrike" kern="1200" cap="none" spc="0" normalizeH="0" baseline="0" noProof="0" dirty="0" err="1">
                <a:ln>
                  <a:noFill/>
                </a:ln>
                <a:solidFill>
                  <a:srgbClr val="FFFF00"/>
                </a:solidFill>
                <a:effectLst/>
                <a:uLnTx/>
                <a:uFillTx/>
                <a:latin typeface="Calibri"/>
                <a:ea typeface="+mn-ea"/>
                <a:cs typeface="Arial"/>
                <a:sym typeface="Arial"/>
              </a:rPr>
              <a:t>sẻ</a:t>
            </a:r>
            <a:r>
              <a:rPr kumimoji="0" lang="en-US" sz="3600" b="1" i="0" u="none" strike="noStrike" kern="1200" cap="none" spc="0" normalizeH="0" baseline="0" noProof="0" dirty="0">
                <a:ln>
                  <a:noFill/>
                </a:ln>
                <a:solidFill>
                  <a:srgbClr val="FFFF00"/>
                </a:solidFill>
                <a:effectLst/>
                <a:uLnTx/>
                <a:uFillTx/>
                <a:latin typeface="Calibri"/>
                <a:ea typeface="+mn-ea"/>
                <a:cs typeface="Arial"/>
                <a:sym typeface="Arial"/>
              </a:rPr>
              <a:t> </a:t>
            </a:r>
            <a:r>
              <a:rPr kumimoji="0" lang="en-US" sz="3600" b="1" i="0" u="none" strike="noStrike" kern="1200" cap="none" spc="0" normalizeH="0" baseline="0" noProof="0" dirty="0" err="1">
                <a:ln>
                  <a:noFill/>
                </a:ln>
                <a:solidFill>
                  <a:srgbClr val="FFFF00"/>
                </a:solidFill>
                <a:effectLst/>
                <a:uLnTx/>
                <a:uFillTx/>
                <a:latin typeface="Calibri"/>
                <a:ea typeface="+mn-ea"/>
                <a:cs typeface="Arial"/>
                <a:sym typeface="Arial"/>
              </a:rPr>
              <a:t>những</a:t>
            </a:r>
            <a:r>
              <a:rPr kumimoji="0" lang="en-US" sz="3600" b="1" i="0" u="none" strike="noStrike" kern="1200" cap="none" spc="0" normalizeH="0" baseline="0" noProof="0" dirty="0">
                <a:ln>
                  <a:noFill/>
                </a:ln>
                <a:solidFill>
                  <a:srgbClr val="FFFF00"/>
                </a:solidFill>
                <a:effectLst/>
                <a:uLnTx/>
                <a:uFillTx/>
                <a:latin typeface="Calibri"/>
                <a:ea typeface="+mn-ea"/>
                <a:cs typeface="Arial"/>
                <a:sym typeface="Arial"/>
              </a:rPr>
              <a:t> </a:t>
            </a:r>
            <a:r>
              <a:rPr kumimoji="0" lang="en-US" sz="3600" b="1" i="0" u="none" strike="noStrike" kern="1200" cap="none" spc="0" normalizeH="0" baseline="0" noProof="0" dirty="0" err="1">
                <a:ln>
                  <a:noFill/>
                </a:ln>
                <a:solidFill>
                  <a:srgbClr val="FFFF00"/>
                </a:solidFill>
                <a:effectLst/>
                <a:uLnTx/>
                <a:uFillTx/>
                <a:latin typeface="Calibri"/>
                <a:ea typeface="+mn-ea"/>
                <a:cs typeface="Arial"/>
                <a:sym typeface="Arial"/>
              </a:rPr>
              <a:t>điều</a:t>
            </a:r>
            <a:r>
              <a:rPr kumimoji="0" lang="en-US" sz="3600" b="1" i="0" u="none" strike="noStrike" kern="1200" cap="none" spc="0" normalizeH="0" baseline="0" noProof="0" dirty="0">
                <a:ln>
                  <a:noFill/>
                </a:ln>
                <a:solidFill>
                  <a:srgbClr val="FFFF00"/>
                </a:solidFill>
                <a:effectLst/>
                <a:uLnTx/>
                <a:uFillTx/>
                <a:latin typeface="Calibri"/>
                <a:ea typeface="+mn-ea"/>
                <a:cs typeface="Arial"/>
                <a:sym typeface="Arial"/>
              </a:rPr>
              <a:t> </a:t>
            </a:r>
            <a:r>
              <a:rPr kumimoji="0" lang="en-US" sz="3600" b="1" i="0" u="none" strike="noStrike" kern="1200" cap="none" spc="0" normalizeH="0" baseline="0" noProof="0" dirty="0" err="1">
                <a:ln>
                  <a:noFill/>
                </a:ln>
                <a:solidFill>
                  <a:srgbClr val="FFFF00"/>
                </a:solidFill>
                <a:effectLst/>
                <a:uLnTx/>
                <a:uFillTx/>
                <a:latin typeface="Calibri"/>
                <a:ea typeface="+mn-ea"/>
                <a:cs typeface="Arial"/>
                <a:sym typeface="Arial"/>
              </a:rPr>
              <a:t>học</a:t>
            </a:r>
            <a:r>
              <a:rPr kumimoji="0" lang="en-US" sz="3600" b="1" i="0" u="none" strike="noStrike" kern="1200" cap="none" spc="0" normalizeH="0" baseline="0" noProof="0" dirty="0">
                <a:ln>
                  <a:noFill/>
                </a:ln>
                <a:solidFill>
                  <a:srgbClr val="FFFF00"/>
                </a:solidFill>
                <a:effectLst/>
                <a:uLnTx/>
                <a:uFillTx/>
                <a:latin typeface="Calibri"/>
                <a:ea typeface="+mn-ea"/>
                <a:cs typeface="Arial"/>
                <a:sym typeface="Arial"/>
              </a:rPr>
              <a:t> </a:t>
            </a:r>
            <a:r>
              <a:rPr kumimoji="0" lang="en-US" sz="3600" b="1" i="0" u="none" strike="noStrike" kern="1200" cap="none" spc="0" normalizeH="0" baseline="0" noProof="0" dirty="0" err="1">
                <a:ln>
                  <a:noFill/>
                </a:ln>
                <a:solidFill>
                  <a:srgbClr val="FFFF00"/>
                </a:solidFill>
                <a:effectLst/>
                <a:uLnTx/>
                <a:uFillTx/>
                <a:latin typeface="Calibri"/>
                <a:ea typeface="+mn-ea"/>
                <a:cs typeface="Arial"/>
                <a:sym typeface="Arial"/>
              </a:rPr>
              <a:t>được</a:t>
            </a:r>
            <a:r>
              <a:rPr kumimoji="0" lang="en-US" sz="3600" b="1" i="0" u="none" strike="noStrike" kern="1200" cap="none" spc="0" normalizeH="0" baseline="0" noProof="0" dirty="0">
                <a:ln>
                  <a:noFill/>
                </a:ln>
                <a:solidFill>
                  <a:srgbClr val="FFFF00"/>
                </a:solidFill>
                <a:effectLst/>
                <a:uLnTx/>
                <a:uFillTx/>
                <a:latin typeface="Calibri"/>
                <a:ea typeface="+mn-ea"/>
                <a:cs typeface="Arial"/>
                <a:sym typeface="Arial"/>
              </a:rPr>
              <a:t> qua </a:t>
            </a:r>
            <a:r>
              <a:rPr kumimoji="0" lang="en-US" sz="3600" b="1" i="0" u="none" strike="noStrike" kern="1200" cap="none" spc="0" normalizeH="0" baseline="0" noProof="0" dirty="0" err="1">
                <a:ln>
                  <a:noFill/>
                </a:ln>
                <a:solidFill>
                  <a:srgbClr val="FFFF00"/>
                </a:solidFill>
                <a:effectLst/>
                <a:uLnTx/>
                <a:uFillTx/>
                <a:latin typeface="Calibri"/>
                <a:ea typeface="+mn-ea"/>
                <a:cs typeface="Arial"/>
                <a:sym typeface="Arial"/>
              </a:rPr>
              <a:t>bài</a:t>
            </a:r>
            <a:r>
              <a:rPr kumimoji="0" lang="en-US" sz="3600" b="1" i="0" u="none" strike="noStrike" kern="1200" cap="none" spc="0" normalizeH="0" baseline="0" noProof="0" dirty="0">
                <a:ln>
                  <a:noFill/>
                </a:ln>
                <a:solidFill>
                  <a:srgbClr val="FFFF00"/>
                </a:solidFill>
                <a:effectLst/>
                <a:uLnTx/>
                <a:uFillTx/>
                <a:latin typeface="Calibri"/>
                <a:ea typeface="+mn-ea"/>
                <a:cs typeface="Arial"/>
                <a:sym typeface="Arial"/>
              </a:rPr>
              <a:t> </a:t>
            </a:r>
            <a:r>
              <a:rPr kumimoji="0" lang="en-US" sz="3600" b="1" i="0" u="none" strike="noStrike" kern="1200" cap="none" spc="0" normalizeH="0" baseline="0" noProof="0" dirty="0" err="1">
                <a:ln>
                  <a:noFill/>
                </a:ln>
                <a:solidFill>
                  <a:srgbClr val="FFFF00"/>
                </a:solidFill>
                <a:effectLst/>
                <a:uLnTx/>
                <a:uFillTx/>
                <a:latin typeface="Calibri"/>
                <a:ea typeface="+mn-ea"/>
                <a:cs typeface="Arial"/>
                <a:sym typeface="Arial"/>
              </a:rPr>
              <a:t>này</a:t>
            </a:r>
            <a:r>
              <a:rPr kumimoji="0" lang="en-US" sz="3600" b="1" i="0" u="none" strike="noStrike" kern="1200" cap="none" spc="0" normalizeH="0" baseline="0" noProof="0" dirty="0">
                <a:ln>
                  <a:noFill/>
                </a:ln>
                <a:solidFill>
                  <a:srgbClr val="FFFF00"/>
                </a:solidFill>
                <a:effectLst/>
                <a:uLnTx/>
                <a:uFillTx/>
                <a:latin typeface="Calibri"/>
                <a:ea typeface="+mn-ea"/>
                <a:cs typeface="Arial"/>
                <a:sym typeface="Arial"/>
              </a:rPr>
              <a:t>.</a:t>
            </a:r>
          </a:p>
        </p:txBody>
      </p:sp>
    </p:spTree>
    <p:extLst>
      <p:ext uri="{BB962C8B-B14F-4D97-AF65-F5344CB8AC3E}">
        <p14:creationId xmlns:p14="http://schemas.microsoft.com/office/powerpoint/2010/main" val="191437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51EFF09-8312-D2EA-FADC-76F61E0056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748412" y="735347"/>
            <a:ext cx="9031823" cy="5595884"/>
          </a:xfrm>
          <a:prstGeom prst="rect">
            <a:avLst/>
          </a:prstGeom>
        </p:spPr>
      </p:pic>
      <p:sp>
        <p:nvSpPr>
          <p:cNvPr id="4" name="Google Shape;290;p7">
            <a:extLst>
              <a:ext uri="{FF2B5EF4-FFF2-40B4-BE49-F238E27FC236}">
                <a16:creationId xmlns:a16="http://schemas.microsoft.com/office/drawing/2014/main" id="{0675AC6C-2E60-6F18-1EC9-D7F473BBE130}"/>
              </a:ext>
            </a:extLst>
          </p:cNvPr>
          <p:cNvSpPr txBox="1"/>
          <p:nvPr/>
        </p:nvSpPr>
        <p:spPr>
          <a:xfrm>
            <a:off x="3368172" y="2060224"/>
            <a:ext cx="5455657" cy="101562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0000"/>
              </a:buClr>
              <a:buSzPts val="4400"/>
              <a:buFont typeface="Times New Roman"/>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a:ea typeface="Times New Roman"/>
                <a:cs typeface="Times New Roman"/>
                <a:sym typeface="Times New Roman"/>
              </a:rPr>
              <a:t>DẶN DÒ</a:t>
            </a:r>
            <a:endParaRPr kumimoji="0" lang="en-US"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037852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7365C8-9704-7269-0F24-DCE988577E76}"/>
              </a:ext>
            </a:extLst>
          </p:cNvPr>
          <p:cNvSpPr txBox="1"/>
          <p:nvPr/>
        </p:nvSpPr>
        <p:spPr>
          <a:xfrm>
            <a:off x="1093304" y="2637182"/>
            <a:ext cx="10065026"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0070C0"/>
                </a:solidFill>
                <a:effectLst/>
                <a:uLnTx/>
                <a:uFillTx/>
                <a:latin typeface="UTM Avo" panose="02040603050506020204" pitchFamily="18" charset="0"/>
                <a:ea typeface="+mn-ea"/>
                <a:cs typeface="Arial"/>
                <a:sym typeface="Arial"/>
              </a:rPr>
              <a:t>Chúc các em học tốt!</a:t>
            </a:r>
          </a:p>
        </p:txBody>
      </p:sp>
    </p:spTree>
    <p:extLst>
      <p:ext uri="{BB962C8B-B14F-4D97-AF65-F5344CB8AC3E}">
        <p14:creationId xmlns:p14="http://schemas.microsoft.com/office/powerpoint/2010/main" val="2973077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clrChange>
              <a:clrFrom>
                <a:srgbClr val="FFFFFF"/>
              </a:clrFrom>
              <a:clrTo>
                <a:srgbClr val="FFFFFF">
                  <a:alpha val="0"/>
                </a:srgbClr>
              </a:clrTo>
            </a:clrChange>
          </a:blip>
          <a:stretch>
            <a:fillRect/>
          </a:stretch>
        </p:blipFill>
        <p:spPr>
          <a:xfrm>
            <a:off x="3259623" y="-340212"/>
            <a:ext cx="5385569" cy="6363306"/>
          </a:xfrm>
          <a:prstGeom prst="rect">
            <a:avLst/>
          </a:prstGeom>
        </p:spPr>
      </p:pic>
      <p:sp>
        <p:nvSpPr>
          <p:cNvPr id="28" name="Oval 27"/>
          <p:cNvSpPr/>
          <p:nvPr/>
        </p:nvSpPr>
        <p:spPr>
          <a:xfrm>
            <a:off x="8468526" y="1855110"/>
            <a:ext cx="453358" cy="364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Oval 28"/>
          <p:cNvSpPr/>
          <p:nvPr/>
        </p:nvSpPr>
        <p:spPr>
          <a:xfrm>
            <a:off x="7011105" y="1491455"/>
            <a:ext cx="453358" cy="364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 29"/>
          <p:cNvSpPr/>
          <p:nvPr/>
        </p:nvSpPr>
        <p:spPr>
          <a:xfrm>
            <a:off x="5174976" y="1673562"/>
            <a:ext cx="453358" cy="364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p:cNvSpPr/>
          <p:nvPr/>
        </p:nvSpPr>
        <p:spPr>
          <a:xfrm>
            <a:off x="3427924" y="2207889"/>
            <a:ext cx="453358" cy="3642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5708" y="5388251"/>
            <a:ext cx="12197708" cy="1485410"/>
          </a:xfrm>
          <a:prstGeom prst="rect">
            <a:avLst/>
          </a:prstGeom>
          <a:solidFill>
            <a:srgbClr val="E49A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6091033" y="687060"/>
            <a:ext cx="2684293" cy="5204077"/>
          </a:xfrm>
          <a:prstGeom prst="rect">
            <a:avLst/>
          </a:prstGeom>
        </p:spPr>
      </p:pic>
      <p:pic>
        <p:nvPicPr>
          <p:cNvPr id="20" name="Picture 19"/>
          <p:cNvPicPr>
            <a:picLocks noChangeAspect="1"/>
          </p:cNvPicPr>
          <p:nvPr/>
        </p:nvPicPr>
        <p:blipFill>
          <a:blip r:embed="rId4">
            <a:clrChange>
              <a:clrFrom>
                <a:srgbClr val="FFFFFF"/>
              </a:clrFrom>
              <a:clrTo>
                <a:srgbClr val="FFFFFF">
                  <a:alpha val="0"/>
                </a:srgbClr>
              </a:clrTo>
            </a:clrChange>
          </a:blip>
          <a:stretch>
            <a:fillRect/>
          </a:stretch>
        </p:blipFill>
        <p:spPr>
          <a:xfrm rot="249150">
            <a:off x="7593669" y="1904821"/>
            <a:ext cx="1428413" cy="1528723"/>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2075896" y="1306975"/>
            <a:ext cx="2624107" cy="4983395"/>
          </a:xfrm>
          <a:prstGeom prst="rect">
            <a:avLst/>
          </a:prstGeom>
        </p:spPr>
      </p:pic>
      <p:pic>
        <p:nvPicPr>
          <p:cNvPr id="14" name="Picture 13"/>
          <p:cNvPicPr>
            <a:picLocks noChangeAspect="1"/>
          </p:cNvPicPr>
          <p:nvPr/>
        </p:nvPicPr>
        <p:blipFill>
          <a:blip r:embed="rId6">
            <a:clrChange>
              <a:clrFrom>
                <a:srgbClr val="FFFFFF"/>
              </a:clrFrom>
              <a:clrTo>
                <a:srgbClr val="FFFFFF">
                  <a:alpha val="0"/>
                </a:srgbClr>
              </a:clrTo>
            </a:clrChange>
          </a:blip>
          <a:stretch>
            <a:fillRect/>
          </a:stretch>
        </p:blipFill>
        <p:spPr>
          <a:xfrm>
            <a:off x="4650583" y="422242"/>
            <a:ext cx="1440450" cy="5468895"/>
          </a:xfrm>
          <a:prstGeom prst="rect">
            <a:avLst/>
          </a:prstGeom>
        </p:spPr>
      </p:pic>
      <p:pic>
        <p:nvPicPr>
          <p:cNvPr id="16" name="Picture 15"/>
          <p:cNvPicPr>
            <a:picLocks noChangeAspect="1"/>
          </p:cNvPicPr>
          <p:nvPr/>
        </p:nvPicPr>
        <p:blipFill>
          <a:blip r:embed="rId7">
            <a:clrChange>
              <a:clrFrom>
                <a:srgbClr val="FFFFFF"/>
              </a:clrFrom>
              <a:clrTo>
                <a:srgbClr val="FFFFFF">
                  <a:alpha val="0"/>
                </a:srgbClr>
              </a:clrTo>
            </a:clrChange>
          </a:blip>
          <a:stretch>
            <a:fillRect/>
          </a:stretch>
        </p:blipFill>
        <p:spPr>
          <a:xfrm>
            <a:off x="7086608" y="919779"/>
            <a:ext cx="3262078" cy="5380622"/>
          </a:xfrm>
          <a:prstGeom prst="rect">
            <a:avLst/>
          </a:prstGeom>
        </p:spPr>
      </p:pic>
      <p:pic>
        <p:nvPicPr>
          <p:cNvPr id="17" name="Picture 16"/>
          <p:cNvPicPr>
            <a:picLocks noChangeAspect="1"/>
          </p:cNvPicPr>
          <p:nvPr/>
        </p:nvPicPr>
        <p:blipFill>
          <a:blip r:embed="rId8">
            <a:clrChange>
              <a:clrFrom>
                <a:srgbClr val="FFFFFF"/>
              </a:clrFrom>
              <a:clrTo>
                <a:srgbClr val="FFFFFF">
                  <a:alpha val="0"/>
                </a:srgbClr>
              </a:clrTo>
            </a:clrChange>
          </a:blip>
          <a:stretch>
            <a:fillRect/>
          </a:stretch>
        </p:blipFill>
        <p:spPr>
          <a:xfrm>
            <a:off x="2975408" y="3269922"/>
            <a:ext cx="6231250" cy="3302201"/>
          </a:xfrm>
          <a:prstGeom prst="rect">
            <a:avLst/>
          </a:prstGeom>
        </p:spPr>
      </p:pic>
      <p:pic>
        <p:nvPicPr>
          <p:cNvPr id="19" name="Picture 18"/>
          <p:cNvPicPr>
            <a:picLocks noChangeAspect="1"/>
          </p:cNvPicPr>
          <p:nvPr/>
        </p:nvPicPr>
        <p:blipFill>
          <a:blip r:embed="rId9">
            <a:clrChange>
              <a:clrFrom>
                <a:srgbClr val="FFFFFF"/>
              </a:clrFrom>
              <a:clrTo>
                <a:srgbClr val="FFFFFF">
                  <a:alpha val="0"/>
                </a:srgbClr>
              </a:clrTo>
            </a:clrChange>
          </a:blip>
          <a:stretch>
            <a:fillRect/>
          </a:stretch>
        </p:blipFill>
        <p:spPr>
          <a:xfrm>
            <a:off x="7942252" y="2681221"/>
            <a:ext cx="1705268" cy="1608971"/>
          </a:xfrm>
          <a:prstGeom prst="rect">
            <a:avLst/>
          </a:prstGeom>
        </p:spPr>
      </p:pic>
      <p:pic>
        <p:nvPicPr>
          <p:cNvPr id="22" name="Picture 21"/>
          <p:cNvPicPr>
            <a:picLocks noChangeAspect="1"/>
          </p:cNvPicPr>
          <p:nvPr/>
        </p:nvPicPr>
        <p:blipFill>
          <a:blip r:embed="rId10">
            <a:clrChange>
              <a:clrFrom>
                <a:srgbClr val="FFFFFF"/>
              </a:clrFrom>
              <a:clrTo>
                <a:srgbClr val="FFFFFF">
                  <a:alpha val="0"/>
                </a:srgbClr>
              </a:clrTo>
            </a:clrChange>
          </a:blip>
          <a:stretch>
            <a:fillRect/>
          </a:stretch>
        </p:blipFill>
        <p:spPr>
          <a:xfrm>
            <a:off x="2709587" y="2921964"/>
            <a:ext cx="1528723" cy="1111434"/>
          </a:xfrm>
          <a:prstGeom prst="rect">
            <a:avLst/>
          </a:prstGeom>
        </p:spPr>
      </p:pic>
      <p:pic>
        <p:nvPicPr>
          <p:cNvPr id="26" name="Picture 25"/>
          <p:cNvPicPr>
            <a:picLocks noChangeAspect="1"/>
          </p:cNvPicPr>
          <p:nvPr/>
        </p:nvPicPr>
        <p:blipFill>
          <a:blip r:embed="rId11">
            <a:clrChange>
              <a:clrFrom>
                <a:srgbClr val="FFFFFF"/>
              </a:clrFrom>
              <a:clrTo>
                <a:srgbClr val="FFFFFF">
                  <a:alpha val="0"/>
                </a:srgbClr>
              </a:clrTo>
            </a:clrChange>
          </a:blip>
          <a:stretch>
            <a:fillRect/>
          </a:stretch>
        </p:blipFill>
        <p:spPr>
          <a:xfrm>
            <a:off x="10471949" y="-59973"/>
            <a:ext cx="3402535" cy="5477252"/>
          </a:xfrm>
          <a:prstGeom prst="rect">
            <a:avLst/>
          </a:prstGeom>
        </p:spPr>
      </p:pic>
      <p:pic>
        <p:nvPicPr>
          <p:cNvPr id="27" name="Picture 26"/>
          <p:cNvPicPr>
            <a:picLocks noChangeAspect="1"/>
          </p:cNvPicPr>
          <p:nvPr/>
        </p:nvPicPr>
        <p:blipFill>
          <a:blip r:embed="rId11">
            <a:clrChange>
              <a:clrFrom>
                <a:srgbClr val="FFFFFF"/>
              </a:clrFrom>
              <a:clrTo>
                <a:srgbClr val="FFFFFF">
                  <a:alpha val="0"/>
                </a:srgbClr>
              </a:clrTo>
            </a:clrChange>
          </a:blip>
          <a:stretch>
            <a:fillRect/>
          </a:stretch>
        </p:blipFill>
        <p:spPr>
          <a:xfrm flipH="1">
            <a:off x="-1681515" y="-59973"/>
            <a:ext cx="3402535" cy="5477252"/>
          </a:xfrm>
          <a:prstGeom prst="rect">
            <a:avLst/>
          </a:prstGeom>
        </p:spPr>
      </p:pic>
      <p:pic>
        <p:nvPicPr>
          <p:cNvPr id="21" name="Picture 20"/>
          <p:cNvPicPr>
            <a:picLocks noChangeAspect="1"/>
          </p:cNvPicPr>
          <p:nvPr/>
        </p:nvPicPr>
        <p:blipFill>
          <a:blip r:embed="rId12">
            <a:clrChange>
              <a:clrFrom>
                <a:srgbClr val="FFFFFF"/>
              </a:clrFrom>
              <a:clrTo>
                <a:srgbClr val="FFFFFF">
                  <a:alpha val="0"/>
                </a:srgbClr>
              </a:clrTo>
            </a:clrChange>
          </a:blip>
          <a:stretch>
            <a:fillRect/>
          </a:stretch>
        </p:blipFill>
        <p:spPr>
          <a:xfrm>
            <a:off x="6410088" y="1934247"/>
            <a:ext cx="662045" cy="1604958"/>
          </a:xfrm>
          <a:prstGeom prst="rect">
            <a:avLst/>
          </a:prstGeom>
        </p:spPr>
      </p:pic>
      <p:grpSp>
        <p:nvGrpSpPr>
          <p:cNvPr id="32" name="Group 31"/>
          <p:cNvGrpSpPr/>
          <p:nvPr/>
        </p:nvGrpSpPr>
        <p:grpSpPr>
          <a:xfrm>
            <a:off x="4894492" y="2992164"/>
            <a:ext cx="948543" cy="544012"/>
            <a:chOff x="5378149" y="2951867"/>
            <a:chExt cx="1920321" cy="1101349"/>
          </a:xfrm>
        </p:grpSpPr>
        <p:pic>
          <p:nvPicPr>
            <p:cNvPr id="1040" name="Picture 16" descr="Area,Purple,Symbol PNG Clipart - Royalty Free SVG / 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Moon Cake - Official Honkai Impact 3 Wik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Tea pot retro icon cartoon style Royalty Free Vector Image"/>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8889" b="81481" l="0" r="100000"/>
                    </a14:imgEffect>
                  </a14:imgLayer>
                </a14:imgProps>
              </a:ext>
              <a:ext uri="{28A0092B-C50C-407E-A947-70E740481C1C}">
                <a14:useLocalDpi xmlns:a14="http://schemas.microsoft.com/office/drawing/2010/main" val="0"/>
              </a:ext>
            </a:extLst>
          </a:blip>
          <a:srcRect l="3011" t="11005" r="1607" b="20752"/>
          <a:stretch/>
        </p:blipFill>
        <p:spPr bwMode="auto">
          <a:xfrm flipH="1">
            <a:off x="5845105" y="2850593"/>
            <a:ext cx="841319" cy="650111"/>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7088678" y="2930926"/>
            <a:ext cx="948543" cy="544012"/>
            <a:chOff x="5378149" y="2951867"/>
            <a:chExt cx="1920321" cy="1101349"/>
          </a:xfrm>
        </p:grpSpPr>
        <p:pic>
          <p:nvPicPr>
            <p:cNvPr id="44" name="Picture 16" descr="Area,Purple,Symbol PNG Clipart - Royalty Free SVG / 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Moon Cake - Official Honkai Impact 3 Wik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7799278" y="3313561"/>
            <a:ext cx="948543" cy="544012"/>
            <a:chOff x="5378149" y="2951867"/>
            <a:chExt cx="1920321" cy="1101349"/>
          </a:xfrm>
        </p:grpSpPr>
        <p:pic>
          <p:nvPicPr>
            <p:cNvPr id="47" name="Picture 16" descr="Area,Purple,Symbol PNG Clipart - Royalty Free SVG / 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oon Cake - Official Honkai Impact 3 Wik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3562427" y="3260512"/>
            <a:ext cx="948543" cy="544012"/>
            <a:chOff x="5378149" y="2951867"/>
            <a:chExt cx="1920321" cy="1101349"/>
          </a:xfrm>
        </p:grpSpPr>
        <p:pic>
          <p:nvPicPr>
            <p:cNvPr id="50" name="Picture 16" descr="Area,Purple,Symbol PNG Clipart - Royalty Free SVG / 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Moon Cake - Official Honkai Impact 3 Wik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How to Draw a Cartoon Steak - Really Easy Drawing Tutorial"/>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22935" b="22198"/>
          <a:stretch/>
        </p:blipFill>
        <p:spPr bwMode="auto">
          <a:xfrm>
            <a:off x="5659701" y="3426980"/>
            <a:ext cx="835657" cy="45715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al Plate clipart, cliparts of Meal Plate free download (wmf, eps ..."/>
          <p:cNvPicPr>
            <a:picLocks noChangeAspect="1" noChangeArrowheads="1"/>
          </p:cNvPicPr>
          <p:nvPr/>
        </p:nvPicPr>
        <p:blipFill rotWithShape="1">
          <a:blip r:embed="rId18" cstate="print">
            <a:extLst>
              <a:ext uri="{BEBA8EAE-BF5A-486C-A8C5-ECC9F3942E4B}">
                <a14:imgProps xmlns:a14="http://schemas.microsoft.com/office/drawing/2010/main">
                  <a14:imgLayer r:embed="rId19">
                    <a14:imgEffect>
                      <a14:backgroundRemoval t="11000" b="91000" l="0" r="99000"/>
                    </a14:imgEffect>
                  </a14:imgLayer>
                </a14:imgProps>
              </a:ext>
              <a:ext uri="{28A0092B-C50C-407E-A947-70E740481C1C}">
                <a14:useLocalDpi xmlns:a14="http://schemas.microsoft.com/office/drawing/2010/main" val="0"/>
              </a:ext>
            </a:extLst>
          </a:blip>
          <a:srcRect t="22222" b="27555"/>
          <a:stretch/>
        </p:blipFill>
        <p:spPr bwMode="auto">
          <a:xfrm>
            <a:off x="4596572" y="3338949"/>
            <a:ext cx="1016571" cy="51054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ast Food Cartoon Png &amp; Free Fast Food Cartoon.png Transparent ..."/>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437872" y="2810986"/>
            <a:ext cx="968482" cy="1041333"/>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668346" y="2094452"/>
            <a:ext cx="10848652" cy="1752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4" name="TextBox 53"/>
          <p:cNvSpPr txBox="1"/>
          <p:nvPr/>
        </p:nvSpPr>
        <p:spPr>
          <a:xfrm>
            <a:off x="2510622" y="2706514"/>
            <a:ext cx="890108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prstClr val="white"/>
                </a:solidFill>
                <a:effectLst/>
                <a:uLnTx/>
                <a:uFillTx/>
                <a:latin typeface="Bungee Inline" pitchFamily="2" charset="0"/>
                <a:ea typeface="+mn-ea"/>
                <a:cs typeface="+mn-cs"/>
              </a:rPr>
              <a:t>BỮA</a:t>
            </a:r>
            <a:r>
              <a:rPr kumimoji="0" lang="en-US" sz="6600" b="0" i="0" u="none" strike="noStrike" kern="1200" cap="none" spc="0" normalizeH="0" baseline="0" noProof="0" dirty="0">
                <a:ln>
                  <a:noFill/>
                </a:ln>
                <a:solidFill>
                  <a:prstClr val="white"/>
                </a:solidFill>
                <a:effectLst/>
                <a:uLnTx/>
                <a:uFillTx/>
                <a:latin typeface="Bungee Inline" pitchFamily="2" charset="0"/>
                <a:ea typeface="+mn-ea"/>
                <a:cs typeface="+mn-cs"/>
              </a:rPr>
              <a:t> </a:t>
            </a:r>
            <a:r>
              <a:rPr kumimoji="0" lang="en-US" sz="6600" b="0" i="0" u="none" strike="noStrike" kern="1200" cap="none" spc="0" normalizeH="0" baseline="0" noProof="0" dirty="0" err="1">
                <a:ln>
                  <a:noFill/>
                </a:ln>
                <a:solidFill>
                  <a:prstClr val="white"/>
                </a:solidFill>
                <a:effectLst/>
                <a:uLnTx/>
                <a:uFillTx/>
                <a:latin typeface="Bungee Inline" pitchFamily="2" charset="0"/>
                <a:ea typeface="+mn-ea"/>
                <a:cs typeface="+mn-cs"/>
              </a:rPr>
              <a:t>TIỆC</a:t>
            </a:r>
            <a:r>
              <a:rPr kumimoji="0" lang="en-US" sz="6600" b="0" i="0" u="none" strike="noStrike" kern="1200" cap="none" spc="0" normalizeH="0" baseline="0" noProof="0" dirty="0">
                <a:ln>
                  <a:noFill/>
                </a:ln>
                <a:solidFill>
                  <a:prstClr val="white"/>
                </a:solidFill>
                <a:effectLst/>
                <a:uLnTx/>
                <a:uFillTx/>
                <a:latin typeface="Bungee Inline" pitchFamily="2" charset="0"/>
                <a:ea typeface="+mn-ea"/>
                <a:cs typeface="+mn-cs"/>
              </a:rPr>
              <a:t> </a:t>
            </a:r>
            <a:r>
              <a:rPr kumimoji="0" lang="en-US" sz="6600" b="0" i="0" u="none" strike="noStrike" kern="1200" cap="none" spc="0" normalizeH="0" baseline="0" noProof="0" dirty="0" err="1">
                <a:ln>
                  <a:noFill/>
                </a:ln>
                <a:solidFill>
                  <a:prstClr val="white"/>
                </a:solidFill>
                <a:effectLst/>
                <a:uLnTx/>
                <a:uFillTx/>
                <a:latin typeface="Bungee Inline" pitchFamily="2" charset="0"/>
                <a:ea typeface="+mn-ea"/>
                <a:cs typeface="+mn-cs"/>
              </a:rPr>
              <a:t>SINH</a:t>
            </a:r>
            <a:r>
              <a:rPr kumimoji="0" lang="en-US" sz="6600" b="0" i="0" u="none" strike="noStrike" kern="1200" cap="none" spc="0" normalizeH="0" baseline="0" noProof="0" dirty="0">
                <a:ln>
                  <a:noFill/>
                </a:ln>
                <a:solidFill>
                  <a:prstClr val="white"/>
                </a:solidFill>
                <a:effectLst/>
                <a:uLnTx/>
                <a:uFillTx/>
                <a:latin typeface="Bungee Inline" pitchFamily="2" charset="0"/>
                <a:ea typeface="+mn-ea"/>
                <a:cs typeface="+mn-cs"/>
              </a:rPr>
              <a:t> </a:t>
            </a:r>
            <a:r>
              <a:rPr kumimoji="0" lang="en-US" sz="6600" b="0" i="0" u="none" strike="noStrike" kern="1200" cap="none" spc="0" normalizeH="0" baseline="0" noProof="0" dirty="0" err="1">
                <a:ln>
                  <a:noFill/>
                </a:ln>
                <a:solidFill>
                  <a:prstClr val="white"/>
                </a:solidFill>
                <a:effectLst/>
                <a:uLnTx/>
                <a:uFillTx/>
                <a:latin typeface="Bungee Inline" pitchFamily="2" charset="0"/>
                <a:ea typeface="+mn-ea"/>
                <a:cs typeface="+mn-cs"/>
              </a:rPr>
              <a:t>NHẬT</a:t>
            </a:r>
            <a:endParaRPr kumimoji="0" lang="en-US" sz="6600" b="0" i="0" u="none" strike="noStrike" kern="1200" cap="none" spc="0" normalizeH="0" baseline="0" noProof="0" dirty="0">
              <a:ln>
                <a:noFill/>
              </a:ln>
              <a:solidFill>
                <a:prstClr val="white"/>
              </a:solidFill>
              <a:effectLst/>
              <a:uLnTx/>
              <a:uFillTx/>
              <a:latin typeface="Bungee Inline" pitchFamily="2" charset="0"/>
              <a:ea typeface="+mn-ea"/>
              <a:cs typeface="+mn-cs"/>
            </a:endParaRPr>
          </a:p>
        </p:txBody>
      </p:sp>
    </p:spTree>
    <p:extLst>
      <p:ext uri="{BB962C8B-B14F-4D97-AF65-F5344CB8AC3E}">
        <p14:creationId xmlns:p14="http://schemas.microsoft.com/office/powerpoint/2010/main" val="19493000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500"/>
                            </p:stCondLst>
                            <p:childTnLst>
                              <p:par>
                                <p:cTn id="42" presetID="32" presetClass="emph" presetSubtype="0" repeatCount="indefinite" fill="hold" nodeType="afterEffect">
                                  <p:stCondLst>
                                    <p:cond delay="0"/>
                                  </p:stCondLst>
                                  <p:childTnLst>
                                    <p:animRot by="120000">
                                      <p:cBhvr>
                                        <p:cTn id="43" dur="100" fill="hold">
                                          <p:stCondLst>
                                            <p:cond delay="0"/>
                                          </p:stCondLst>
                                        </p:cTn>
                                        <p:tgtEl>
                                          <p:spTgt spid="15"/>
                                        </p:tgtEl>
                                        <p:attrNameLst>
                                          <p:attrName>r</p:attrName>
                                        </p:attrNameLst>
                                      </p:cBhvr>
                                    </p:animRot>
                                    <p:animRot by="-240000">
                                      <p:cBhvr>
                                        <p:cTn id="44" dur="200" fill="hold">
                                          <p:stCondLst>
                                            <p:cond delay="200"/>
                                          </p:stCondLst>
                                        </p:cTn>
                                        <p:tgtEl>
                                          <p:spTgt spid="15"/>
                                        </p:tgtEl>
                                        <p:attrNameLst>
                                          <p:attrName>r</p:attrName>
                                        </p:attrNameLst>
                                      </p:cBhvr>
                                    </p:animRot>
                                    <p:animRot by="240000">
                                      <p:cBhvr>
                                        <p:cTn id="45" dur="200" fill="hold">
                                          <p:stCondLst>
                                            <p:cond delay="400"/>
                                          </p:stCondLst>
                                        </p:cTn>
                                        <p:tgtEl>
                                          <p:spTgt spid="15"/>
                                        </p:tgtEl>
                                        <p:attrNameLst>
                                          <p:attrName>r</p:attrName>
                                        </p:attrNameLst>
                                      </p:cBhvr>
                                    </p:animRot>
                                    <p:animRot by="-240000">
                                      <p:cBhvr>
                                        <p:cTn id="46" dur="200" fill="hold">
                                          <p:stCondLst>
                                            <p:cond delay="600"/>
                                          </p:stCondLst>
                                        </p:cTn>
                                        <p:tgtEl>
                                          <p:spTgt spid="15"/>
                                        </p:tgtEl>
                                        <p:attrNameLst>
                                          <p:attrName>r</p:attrName>
                                        </p:attrNameLst>
                                      </p:cBhvr>
                                    </p:animRot>
                                    <p:animRot by="120000">
                                      <p:cBhvr>
                                        <p:cTn id="47" dur="200" fill="hold">
                                          <p:stCondLst>
                                            <p:cond delay="800"/>
                                          </p:stCondLst>
                                        </p:cTn>
                                        <p:tgtEl>
                                          <p:spTgt spid="15"/>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20"/>
                                        </p:tgtEl>
                                        <p:attrNameLst>
                                          <p:attrName>r</p:attrName>
                                        </p:attrNameLst>
                                      </p:cBhvr>
                                    </p:animRot>
                                    <p:animRot by="-240000">
                                      <p:cBhvr>
                                        <p:cTn id="50" dur="200" fill="hold">
                                          <p:stCondLst>
                                            <p:cond delay="200"/>
                                          </p:stCondLst>
                                        </p:cTn>
                                        <p:tgtEl>
                                          <p:spTgt spid="20"/>
                                        </p:tgtEl>
                                        <p:attrNameLst>
                                          <p:attrName>r</p:attrName>
                                        </p:attrNameLst>
                                      </p:cBhvr>
                                    </p:animRot>
                                    <p:animRot by="240000">
                                      <p:cBhvr>
                                        <p:cTn id="51" dur="200" fill="hold">
                                          <p:stCondLst>
                                            <p:cond delay="400"/>
                                          </p:stCondLst>
                                        </p:cTn>
                                        <p:tgtEl>
                                          <p:spTgt spid="20"/>
                                        </p:tgtEl>
                                        <p:attrNameLst>
                                          <p:attrName>r</p:attrName>
                                        </p:attrNameLst>
                                      </p:cBhvr>
                                    </p:animRot>
                                    <p:animRot by="-240000">
                                      <p:cBhvr>
                                        <p:cTn id="52" dur="200" fill="hold">
                                          <p:stCondLst>
                                            <p:cond delay="600"/>
                                          </p:stCondLst>
                                        </p:cTn>
                                        <p:tgtEl>
                                          <p:spTgt spid="20"/>
                                        </p:tgtEl>
                                        <p:attrNameLst>
                                          <p:attrName>r</p:attrName>
                                        </p:attrNameLst>
                                      </p:cBhvr>
                                    </p:animRot>
                                    <p:animRot by="120000">
                                      <p:cBhvr>
                                        <p:cTn id="53" dur="200" fill="hold">
                                          <p:stCondLst>
                                            <p:cond delay="800"/>
                                          </p:stCondLst>
                                        </p:cTn>
                                        <p:tgtEl>
                                          <p:spTgt spid="20"/>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3"/>
                                        </p:tgtEl>
                                        <p:attrNameLst>
                                          <p:attrName>r</p:attrName>
                                        </p:attrNameLst>
                                      </p:cBhvr>
                                    </p:animRot>
                                    <p:animRot by="-240000">
                                      <p:cBhvr>
                                        <p:cTn id="56" dur="200" fill="hold">
                                          <p:stCondLst>
                                            <p:cond delay="200"/>
                                          </p:stCondLst>
                                        </p:cTn>
                                        <p:tgtEl>
                                          <p:spTgt spid="13"/>
                                        </p:tgtEl>
                                        <p:attrNameLst>
                                          <p:attrName>r</p:attrName>
                                        </p:attrNameLst>
                                      </p:cBhvr>
                                    </p:animRot>
                                    <p:animRot by="240000">
                                      <p:cBhvr>
                                        <p:cTn id="57" dur="200" fill="hold">
                                          <p:stCondLst>
                                            <p:cond delay="400"/>
                                          </p:stCondLst>
                                        </p:cTn>
                                        <p:tgtEl>
                                          <p:spTgt spid="13"/>
                                        </p:tgtEl>
                                        <p:attrNameLst>
                                          <p:attrName>r</p:attrName>
                                        </p:attrNameLst>
                                      </p:cBhvr>
                                    </p:animRot>
                                    <p:animRot by="-240000">
                                      <p:cBhvr>
                                        <p:cTn id="58" dur="200" fill="hold">
                                          <p:stCondLst>
                                            <p:cond delay="600"/>
                                          </p:stCondLst>
                                        </p:cTn>
                                        <p:tgtEl>
                                          <p:spTgt spid="13"/>
                                        </p:tgtEl>
                                        <p:attrNameLst>
                                          <p:attrName>r</p:attrName>
                                        </p:attrNameLst>
                                      </p:cBhvr>
                                    </p:animRot>
                                    <p:animRot by="120000">
                                      <p:cBhvr>
                                        <p:cTn id="59" dur="200" fill="hold">
                                          <p:stCondLst>
                                            <p:cond delay="800"/>
                                          </p:stCondLst>
                                        </p:cTn>
                                        <p:tgtEl>
                                          <p:spTgt spid="13"/>
                                        </p:tgtEl>
                                        <p:attrNameLst>
                                          <p:attrName>r</p:attrName>
                                        </p:attrNameLst>
                                      </p:cBhvr>
                                    </p:animRot>
                                  </p:childTnLst>
                                </p:cTn>
                              </p:par>
                              <p:par>
                                <p:cTn id="60" presetID="32" presetClass="emph" presetSubtype="0" repeatCount="indefinite" fill="hold" nodeType="withEffect">
                                  <p:stCondLst>
                                    <p:cond delay="0"/>
                                  </p:stCondLst>
                                  <p:childTnLst>
                                    <p:animRot by="120000">
                                      <p:cBhvr>
                                        <p:cTn id="61" dur="100" fill="hold">
                                          <p:stCondLst>
                                            <p:cond delay="0"/>
                                          </p:stCondLst>
                                        </p:cTn>
                                        <p:tgtEl>
                                          <p:spTgt spid="14"/>
                                        </p:tgtEl>
                                        <p:attrNameLst>
                                          <p:attrName>r</p:attrName>
                                        </p:attrNameLst>
                                      </p:cBhvr>
                                    </p:animRot>
                                    <p:animRot by="-240000">
                                      <p:cBhvr>
                                        <p:cTn id="62" dur="200" fill="hold">
                                          <p:stCondLst>
                                            <p:cond delay="200"/>
                                          </p:stCondLst>
                                        </p:cTn>
                                        <p:tgtEl>
                                          <p:spTgt spid="14"/>
                                        </p:tgtEl>
                                        <p:attrNameLst>
                                          <p:attrName>r</p:attrName>
                                        </p:attrNameLst>
                                      </p:cBhvr>
                                    </p:animRot>
                                    <p:animRot by="240000">
                                      <p:cBhvr>
                                        <p:cTn id="63" dur="200" fill="hold">
                                          <p:stCondLst>
                                            <p:cond delay="400"/>
                                          </p:stCondLst>
                                        </p:cTn>
                                        <p:tgtEl>
                                          <p:spTgt spid="14"/>
                                        </p:tgtEl>
                                        <p:attrNameLst>
                                          <p:attrName>r</p:attrName>
                                        </p:attrNameLst>
                                      </p:cBhvr>
                                    </p:animRot>
                                    <p:animRot by="-240000">
                                      <p:cBhvr>
                                        <p:cTn id="64" dur="200" fill="hold">
                                          <p:stCondLst>
                                            <p:cond delay="600"/>
                                          </p:stCondLst>
                                        </p:cTn>
                                        <p:tgtEl>
                                          <p:spTgt spid="14"/>
                                        </p:tgtEl>
                                        <p:attrNameLst>
                                          <p:attrName>r</p:attrName>
                                        </p:attrNameLst>
                                      </p:cBhvr>
                                    </p:animRot>
                                    <p:animRot by="120000">
                                      <p:cBhvr>
                                        <p:cTn id="65" dur="200" fill="hold">
                                          <p:stCondLst>
                                            <p:cond delay="800"/>
                                          </p:stCondLst>
                                        </p:cTn>
                                        <p:tgtEl>
                                          <p:spTgt spid="14"/>
                                        </p:tgtEl>
                                        <p:attrNameLst>
                                          <p:attrName>r</p:attrName>
                                        </p:attrNameLst>
                                      </p:cBhvr>
                                    </p:animRot>
                                  </p:childTnLst>
                                </p:cTn>
                              </p:par>
                              <p:par>
                                <p:cTn id="66" presetID="32" presetClass="emph" presetSubtype="0" repeatCount="indefinite" fill="hold" nodeType="withEffect">
                                  <p:stCondLst>
                                    <p:cond delay="0"/>
                                  </p:stCondLst>
                                  <p:childTnLst>
                                    <p:animRot by="120000">
                                      <p:cBhvr>
                                        <p:cTn id="67" dur="100" fill="hold">
                                          <p:stCondLst>
                                            <p:cond delay="0"/>
                                          </p:stCondLst>
                                        </p:cTn>
                                        <p:tgtEl>
                                          <p:spTgt spid="16"/>
                                        </p:tgtEl>
                                        <p:attrNameLst>
                                          <p:attrName>r</p:attrName>
                                        </p:attrNameLst>
                                      </p:cBhvr>
                                    </p:animRot>
                                    <p:animRot by="-240000">
                                      <p:cBhvr>
                                        <p:cTn id="68" dur="200" fill="hold">
                                          <p:stCondLst>
                                            <p:cond delay="200"/>
                                          </p:stCondLst>
                                        </p:cTn>
                                        <p:tgtEl>
                                          <p:spTgt spid="16"/>
                                        </p:tgtEl>
                                        <p:attrNameLst>
                                          <p:attrName>r</p:attrName>
                                        </p:attrNameLst>
                                      </p:cBhvr>
                                    </p:animRot>
                                    <p:animRot by="240000">
                                      <p:cBhvr>
                                        <p:cTn id="69" dur="200" fill="hold">
                                          <p:stCondLst>
                                            <p:cond delay="400"/>
                                          </p:stCondLst>
                                        </p:cTn>
                                        <p:tgtEl>
                                          <p:spTgt spid="16"/>
                                        </p:tgtEl>
                                        <p:attrNameLst>
                                          <p:attrName>r</p:attrName>
                                        </p:attrNameLst>
                                      </p:cBhvr>
                                    </p:animRot>
                                    <p:animRot by="-240000">
                                      <p:cBhvr>
                                        <p:cTn id="70" dur="200" fill="hold">
                                          <p:stCondLst>
                                            <p:cond delay="600"/>
                                          </p:stCondLst>
                                        </p:cTn>
                                        <p:tgtEl>
                                          <p:spTgt spid="16"/>
                                        </p:tgtEl>
                                        <p:attrNameLst>
                                          <p:attrName>r</p:attrName>
                                        </p:attrNameLst>
                                      </p:cBhvr>
                                    </p:animRot>
                                    <p:animRot by="120000">
                                      <p:cBhvr>
                                        <p:cTn id="71" dur="200" fill="hold">
                                          <p:stCondLst>
                                            <p:cond delay="800"/>
                                          </p:stCondLst>
                                        </p:cTn>
                                        <p:tgtEl>
                                          <p:spTgt spid="16"/>
                                        </p:tgtEl>
                                        <p:attrNameLst>
                                          <p:attrName>r</p:attrName>
                                        </p:attrNameLst>
                                      </p:cBhvr>
                                    </p:animRot>
                                  </p:childTnLst>
                                </p:cTn>
                              </p:par>
                              <p:par>
                                <p:cTn id="72" presetID="32" presetClass="emph" presetSubtype="0" repeatCount="indefinite" fill="hold" nodeType="withEffect">
                                  <p:stCondLst>
                                    <p:cond delay="0"/>
                                  </p:stCondLst>
                                  <p:childTnLst>
                                    <p:animRot by="120000">
                                      <p:cBhvr>
                                        <p:cTn id="73" dur="100" fill="hold">
                                          <p:stCondLst>
                                            <p:cond delay="0"/>
                                          </p:stCondLst>
                                        </p:cTn>
                                        <p:tgtEl>
                                          <p:spTgt spid="19"/>
                                        </p:tgtEl>
                                        <p:attrNameLst>
                                          <p:attrName>r</p:attrName>
                                        </p:attrNameLst>
                                      </p:cBhvr>
                                    </p:animRot>
                                    <p:animRot by="-240000">
                                      <p:cBhvr>
                                        <p:cTn id="74" dur="200" fill="hold">
                                          <p:stCondLst>
                                            <p:cond delay="200"/>
                                          </p:stCondLst>
                                        </p:cTn>
                                        <p:tgtEl>
                                          <p:spTgt spid="19"/>
                                        </p:tgtEl>
                                        <p:attrNameLst>
                                          <p:attrName>r</p:attrName>
                                        </p:attrNameLst>
                                      </p:cBhvr>
                                    </p:animRot>
                                    <p:animRot by="240000">
                                      <p:cBhvr>
                                        <p:cTn id="75" dur="200" fill="hold">
                                          <p:stCondLst>
                                            <p:cond delay="400"/>
                                          </p:stCondLst>
                                        </p:cTn>
                                        <p:tgtEl>
                                          <p:spTgt spid="19"/>
                                        </p:tgtEl>
                                        <p:attrNameLst>
                                          <p:attrName>r</p:attrName>
                                        </p:attrNameLst>
                                      </p:cBhvr>
                                    </p:animRot>
                                    <p:animRot by="-240000">
                                      <p:cBhvr>
                                        <p:cTn id="76" dur="200" fill="hold">
                                          <p:stCondLst>
                                            <p:cond delay="600"/>
                                          </p:stCondLst>
                                        </p:cTn>
                                        <p:tgtEl>
                                          <p:spTgt spid="19"/>
                                        </p:tgtEl>
                                        <p:attrNameLst>
                                          <p:attrName>r</p:attrName>
                                        </p:attrNameLst>
                                      </p:cBhvr>
                                    </p:animRot>
                                    <p:animRot by="120000">
                                      <p:cBhvr>
                                        <p:cTn id="77" dur="200" fill="hold">
                                          <p:stCondLst>
                                            <p:cond delay="800"/>
                                          </p:stCondLst>
                                        </p:cTn>
                                        <p:tgtEl>
                                          <p:spTgt spid="19"/>
                                        </p:tgtEl>
                                        <p:attrNameLst>
                                          <p:attrName>r</p:attrName>
                                        </p:attrNameLst>
                                      </p:cBhvr>
                                    </p:animRot>
                                  </p:childTnLst>
                                </p:cTn>
                              </p:par>
                              <p:par>
                                <p:cTn id="78" presetID="32" presetClass="emph" presetSubtype="0" repeatCount="indefinite" fill="hold" nodeType="withEffect">
                                  <p:stCondLst>
                                    <p:cond delay="0"/>
                                  </p:stCondLst>
                                  <p:childTnLst>
                                    <p:animRot by="120000">
                                      <p:cBhvr>
                                        <p:cTn id="79" dur="100" fill="hold">
                                          <p:stCondLst>
                                            <p:cond delay="0"/>
                                          </p:stCondLst>
                                        </p:cTn>
                                        <p:tgtEl>
                                          <p:spTgt spid="21"/>
                                        </p:tgtEl>
                                        <p:attrNameLst>
                                          <p:attrName>r</p:attrName>
                                        </p:attrNameLst>
                                      </p:cBhvr>
                                    </p:animRot>
                                    <p:animRot by="-240000">
                                      <p:cBhvr>
                                        <p:cTn id="80" dur="200" fill="hold">
                                          <p:stCondLst>
                                            <p:cond delay="200"/>
                                          </p:stCondLst>
                                        </p:cTn>
                                        <p:tgtEl>
                                          <p:spTgt spid="21"/>
                                        </p:tgtEl>
                                        <p:attrNameLst>
                                          <p:attrName>r</p:attrName>
                                        </p:attrNameLst>
                                      </p:cBhvr>
                                    </p:animRot>
                                    <p:animRot by="240000">
                                      <p:cBhvr>
                                        <p:cTn id="81" dur="200" fill="hold">
                                          <p:stCondLst>
                                            <p:cond delay="400"/>
                                          </p:stCondLst>
                                        </p:cTn>
                                        <p:tgtEl>
                                          <p:spTgt spid="21"/>
                                        </p:tgtEl>
                                        <p:attrNameLst>
                                          <p:attrName>r</p:attrName>
                                        </p:attrNameLst>
                                      </p:cBhvr>
                                    </p:animRot>
                                    <p:animRot by="-240000">
                                      <p:cBhvr>
                                        <p:cTn id="82" dur="200" fill="hold">
                                          <p:stCondLst>
                                            <p:cond delay="600"/>
                                          </p:stCondLst>
                                        </p:cTn>
                                        <p:tgtEl>
                                          <p:spTgt spid="21"/>
                                        </p:tgtEl>
                                        <p:attrNameLst>
                                          <p:attrName>r</p:attrName>
                                        </p:attrNameLst>
                                      </p:cBhvr>
                                    </p:animRot>
                                    <p:animRot by="120000">
                                      <p:cBhvr>
                                        <p:cTn id="83" dur="200" fill="hold">
                                          <p:stCondLst>
                                            <p:cond delay="800"/>
                                          </p:stCondLst>
                                        </p:cTn>
                                        <p:tgtEl>
                                          <p:spTgt spid="21"/>
                                        </p:tgtEl>
                                        <p:attrNameLst>
                                          <p:attrName>r</p:attrName>
                                        </p:attrNameLst>
                                      </p:cBhvr>
                                    </p:animRot>
                                  </p:childTnLst>
                                </p:cTn>
                              </p:par>
                              <p:par>
                                <p:cTn id="84" presetID="32" presetClass="emph" presetSubtype="0" repeatCount="indefinite" fill="hold" nodeType="withEffect">
                                  <p:stCondLst>
                                    <p:cond delay="0"/>
                                  </p:stCondLst>
                                  <p:childTnLst>
                                    <p:animRot by="120000">
                                      <p:cBhvr>
                                        <p:cTn id="85" dur="100" fill="hold">
                                          <p:stCondLst>
                                            <p:cond delay="0"/>
                                          </p:stCondLst>
                                        </p:cTn>
                                        <p:tgtEl>
                                          <p:spTgt spid="22"/>
                                        </p:tgtEl>
                                        <p:attrNameLst>
                                          <p:attrName>r</p:attrName>
                                        </p:attrNameLst>
                                      </p:cBhvr>
                                    </p:animRot>
                                    <p:animRot by="-240000">
                                      <p:cBhvr>
                                        <p:cTn id="86" dur="200" fill="hold">
                                          <p:stCondLst>
                                            <p:cond delay="200"/>
                                          </p:stCondLst>
                                        </p:cTn>
                                        <p:tgtEl>
                                          <p:spTgt spid="22"/>
                                        </p:tgtEl>
                                        <p:attrNameLst>
                                          <p:attrName>r</p:attrName>
                                        </p:attrNameLst>
                                      </p:cBhvr>
                                    </p:animRot>
                                    <p:animRot by="240000">
                                      <p:cBhvr>
                                        <p:cTn id="87" dur="200" fill="hold">
                                          <p:stCondLst>
                                            <p:cond delay="400"/>
                                          </p:stCondLst>
                                        </p:cTn>
                                        <p:tgtEl>
                                          <p:spTgt spid="22"/>
                                        </p:tgtEl>
                                        <p:attrNameLst>
                                          <p:attrName>r</p:attrName>
                                        </p:attrNameLst>
                                      </p:cBhvr>
                                    </p:animRot>
                                    <p:animRot by="-240000">
                                      <p:cBhvr>
                                        <p:cTn id="88" dur="200" fill="hold">
                                          <p:stCondLst>
                                            <p:cond delay="600"/>
                                          </p:stCondLst>
                                        </p:cTn>
                                        <p:tgtEl>
                                          <p:spTgt spid="22"/>
                                        </p:tgtEl>
                                        <p:attrNameLst>
                                          <p:attrName>r</p:attrName>
                                        </p:attrNameLst>
                                      </p:cBhvr>
                                    </p:animRot>
                                    <p:animRot by="120000">
                                      <p:cBhvr>
                                        <p:cTn id="89"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clrChange>
              <a:clrFrom>
                <a:srgbClr val="FFFFFF"/>
              </a:clrFrom>
              <a:clrTo>
                <a:srgbClr val="FFFFFF">
                  <a:alpha val="0"/>
                </a:srgbClr>
              </a:clrTo>
            </a:clrChange>
          </a:blip>
          <a:stretch>
            <a:fillRect/>
          </a:stretch>
        </p:blipFill>
        <p:spPr>
          <a:xfrm>
            <a:off x="3259623" y="-340212"/>
            <a:ext cx="5385569" cy="6363306"/>
          </a:xfrm>
          <a:prstGeom prst="rect">
            <a:avLst/>
          </a:prstGeom>
        </p:spPr>
      </p:pic>
      <p:sp>
        <p:nvSpPr>
          <p:cNvPr id="25" name="Rectangle 24"/>
          <p:cNvSpPr/>
          <p:nvPr/>
        </p:nvSpPr>
        <p:spPr>
          <a:xfrm>
            <a:off x="-5708" y="5388251"/>
            <a:ext cx="12197708" cy="1485410"/>
          </a:xfrm>
          <a:prstGeom prst="rect">
            <a:avLst/>
          </a:prstGeom>
          <a:solidFill>
            <a:srgbClr val="E49A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3905415" y="4103817"/>
            <a:ext cx="4321556" cy="2013498"/>
          </a:xfrm>
          <a:prstGeom prst="rect">
            <a:avLst/>
          </a:prstGeom>
        </p:spPr>
      </p:pic>
      <p:pic>
        <p:nvPicPr>
          <p:cNvPr id="17" name="Picture 16"/>
          <p:cNvPicPr>
            <a:picLocks noChangeAspect="1"/>
          </p:cNvPicPr>
          <p:nvPr/>
        </p:nvPicPr>
        <p:blipFill>
          <a:blip r:embed="rId4">
            <a:clrChange>
              <a:clrFrom>
                <a:srgbClr val="FFFFFF"/>
              </a:clrFrom>
              <a:clrTo>
                <a:srgbClr val="FFFFFF">
                  <a:alpha val="0"/>
                </a:srgbClr>
              </a:clrTo>
            </a:clrChange>
          </a:blip>
          <a:stretch>
            <a:fillRect/>
          </a:stretch>
        </p:blipFill>
        <p:spPr>
          <a:xfrm>
            <a:off x="2975408" y="3269922"/>
            <a:ext cx="6231250" cy="3302201"/>
          </a:xfrm>
          <a:prstGeom prst="rect">
            <a:avLst/>
          </a:prstGeom>
        </p:spPr>
      </p:pic>
      <p:pic>
        <p:nvPicPr>
          <p:cNvPr id="26" name="Picture 25"/>
          <p:cNvPicPr>
            <a:picLocks noChangeAspect="1"/>
          </p:cNvPicPr>
          <p:nvPr/>
        </p:nvPicPr>
        <p:blipFill>
          <a:blip r:embed="rId5">
            <a:clrChange>
              <a:clrFrom>
                <a:srgbClr val="FFFFFF"/>
              </a:clrFrom>
              <a:clrTo>
                <a:srgbClr val="FFFFFF">
                  <a:alpha val="0"/>
                </a:srgbClr>
              </a:clrTo>
            </a:clrChange>
          </a:blip>
          <a:stretch>
            <a:fillRect/>
          </a:stretch>
        </p:blipFill>
        <p:spPr>
          <a:xfrm>
            <a:off x="10471949" y="-59973"/>
            <a:ext cx="3402535" cy="5477252"/>
          </a:xfrm>
          <a:prstGeom prst="rect">
            <a:avLst/>
          </a:prstGeom>
        </p:spPr>
      </p:pic>
      <p:pic>
        <p:nvPicPr>
          <p:cNvPr id="27" name="Picture 26"/>
          <p:cNvPicPr>
            <a:picLocks noChangeAspect="1"/>
          </p:cNvPicPr>
          <p:nvPr/>
        </p:nvPicPr>
        <p:blipFill>
          <a:blip r:embed="rId5">
            <a:clrChange>
              <a:clrFrom>
                <a:srgbClr val="FFFFFF"/>
              </a:clrFrom>
              <a:clrTo>
                <a:srgbClr val="FFFFFF">
                  <a:alpha val="0"/>
                </a:srgbClr>
              </a:clrTo>
            </a:clrChange>
          </a:blip>
          <a:stretch>
            <a:fillRect/>
          </a:stretch>
        </p:blipFill>
        <p:spPr>
          <a:xfrm flipH="1">
            <a:off x="-1681515" y="-59973"/>
            <a:ext cx="3402535" cy="5477252"/>
          </a:xfrm>
          <a:prstGeom prst="rect">
            <a:avLst/>
          </a:prstGeom>
        </p:spPr>
      </p:pic>
      <p:pic>
        <p:nvPicPr>
          <p:cNvPr id="9" name="Picture 8"/>
          <p:cNvPicPr>
            <a:picLocks noChangeAspect="1"/>
          </p:cNvPicPr>
          <p:nvPr/>
        </p:nvPicPr>
        <p:blipFill rotWithShape="1">
          <a:blip r:embed="rId6"/>
          <a:srcRect b="31874"/>
          <a:stretch/>
        </p:blipFill>
        <p:spPr>
          <a:xfrm>
            <a:off x="1880926" y="287438"/>
            <a:ext cx="8370533" cy="4024579"/>
          </a:xfrm>
          <a:prstGeom prst="rect">
            <a:avLst/>
          </a:prstGeom>
        </p:spPr>
      </p:pic>
      <p:sp>
        <p:nvSpPr>
          <p:cNvPr id="67" name="Rectangle 66"/>
          <p:cNvSpPr/>
          <p:nvPr/>
        </p:nvSpPr>
        <p:spPr>
          <a:xfrm>
            <a:off x="2134065" y="1514898"/>
            <a:ext cx="735379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HÃY CHUẨN BỊ MỘT BỮA TIỆC THẬT THỊNH SOẠN CHO CẢ GIA ĐÌNH BẠN NHÉ! </a:t>
            </a:r>
          </a:p>
        </p:txBody>
      </p:sp>
      <p:pic>
        <p:nvPicPr>
          <p:cNvPr id="7174" name="Picture 6" descr="Download Free png Play Now Button PNG Image Transparent - DLPNG.com">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2844" y="3280460"/>
            <a:ext cx="3763432" cy="114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59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wheel(1)">
                                      <p:cBhvr>
                                        <p:cTn id="10" dur="2000"/>
                                        <p:tgtEl>
                                          <p:spTgt spid="67"/>
                                        </p:tgtEl>
                                      </p:cBhvr>
                                    </p:animEffect>
                                  </p:childTnLst>
                                </p:cTn>
                              </p:par>
                            </p:childTnLst>
                          </p:cTn>
                        </p:par>
                        <p:par>
                          <p:cTn id="11" fill="hold">
                            <p:stCondLst>
                              <p:cond delay="2000"/>
                            </p:stCondLst>
                            <p:childTnLst>
                              <p:par>
                                <p:cTn id="12" presetID="31" presetClass="entr" presetSubtype="0" fill="hold" nodeType="afterEffect">
                                  <p:stCondLst>
                                    <p:cond delay="0"/>
                                  </p:stCondLst>
                                  <p:childTnLst>
                                    <p:set>
                                      <p:cBhvr>
                                        <p:cTn id="13" dur="1" fill="hold">
                                          <p:stCondLst>
                                            <p:cond delay="0"/>
                                          </p:stCondLst>
                                        </p:cTn>
                                        <p:tgtEl>
                                          <p:spTgt spid="7174"/>
                                        </p:tgtEl>
                                        <p:attrNameLst>
                                          <p:attrName>style.visibility</p:attrName>
                                        </p:attrNameLst>
                                      </p:cBhvr>
                                      <p:to>
                                        <p:strVal val="visible"/>
                                      </p:to>
                                    </p:set>
                                    <p:anim calcmode="lin" valueType="num">
                                      <p:cBhvr>
                                        <p:cTn id="14" dur="1000" fill="hold"/>
                                        <p:tgtEl>
                                          <p:spTgt spid="7174"/>
                                        </p:tgtEl>
                                        <p:attrNameLst>
                                          <p:attrName>ppt_w</p:attrName>
                                        </p:attrNameLst>
                                      </p:cBhvr>
                                      <p:tavLst>
                                        <p:tav tm="0">
                                          <p:val>
                                            <p:fltVal val="0"/>
                                          </p:val>
                                        </p:tav>
                                        <p:tav tm="100000">
                                          <p:val>
                                            <p:strVal val="#ppt_w"/>
                                          </p:val>
                                        </p:tav>
                                      </p:tavLst>
                                    </p:anim>
                                    <p:anim calcmode="lin" valueType="num">
                                      <p:cBhvr>
                                        <p:cTn id="15" dur="1000" fill="hold"/>
                                        <p:tgtEl>
                                          <p:spTgt spid="7174"/>
                                        </p:tgtEl>
                                        <p:attrNameLst>
                                          <p:attrName>ppt_h</p:attrName>
                                        </p:attrNameLst>
                                      </p:cBhvr>
                                      <p:tavLst>
                                        <p:tav tm="0">
                                          <p:val>
                                            <p:fltVal val="0"/>
                                          </p:val>
                                        </p:tav>
                                        <p:tav tm="100000">
                                          <p:val>
                                            <p:strVal val="#ppt_h"/>
                                          </p:val>
                                        </p:tav>
                                      </p:tavLst>
                                    </p:anim>
                                    <p:anim calcmode="lin" valueType="num">
                                      <p:cBhvr>
                                        <p:cTn id="16" dur="1000" fill="hold"/>
                                        <p:tgtEl>
                                          <p:spTgt spid="7174"/>
                                        </p:tgtEl>
                                        <p:attrNameLst>
                                          <p:attrName>style.rotation</p:attrName>
                                        </p:attrNameLst>
                                      </p:cBhvr>
                                      <p:tavLst>
                                        <p:tav tm="0">
                                          <p:val>
                                            <p:fltVal val="90"/>
                                          </p:val>
                                        </p:tav>
                                        <p:tav tm="100000">
                                          <p:val>
                                            <p:fltVal val="0"/>
                                          </p:val>
                                        </p:tav>
                                      </p:tavLst>
                                    </p:anim>
                                    <p:animEffect transition="in" filter="fade">
                                      <p:cBhvr>
                                        <p:cTn id="17" dur="1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p:cNvSpPr/>
          <p:nvPr/>
        </p:nvSpPr>
        <p:spPr>
          <a:xfrm>
            <a:off x="-5708" y="5388251"/>
            <a:ext cx="12197708" cy="1485410"/>
          </a:xfrm>
          <a:prstGeom prst="rect">
            <a:avLst/>
          </a:prstGeom>
          <a:solidFill>
            <a:srgbClr val="E49A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4" name="Picture 23"/>
          <p:cNvPicPr>
            <a:picLocks noChangeAspect="1"/>
          </p:cNvPicPr>
          <p:nvPr/>
        </p:nvPicPr>
        <p:blipFill>
          <a:blip r:embed="rId4">
            <a:clrChange>
              <a:clrFrom>
                <a:srgbClr val="FFFFFF"/>
              </a:clrFrom>
              <a:clrTo>
                <a:srgbClr val="FFFFFF">
                  <a:alpha val="0"/>
                </a:srgbClr>
              </a:clrTo>
            </a:clrChange>
          </a:blip>
          <a:stretch>
            <a:fillRect/>
          </a:stretch>
        </p:blipFill>
        <p:spPr>
          <a:xfrm>
            <a:off x="3259623" y="-340212"/>
            <a:ext cx="5385569" cy="6363306"/>
          </a:xfrm>
          <a:prstGeom prst="rect">
            <a:avLst/>
          </a:prstGeom>
        </p:spPr>
      </p:pic>
      <p:pic>
        <p:nvPicPr>
          <p:cNvPr id="35" name="Picture 34"/>
          <p:cNvPicPr>
            <a:picLocks noChangeAspect="1"/>
          </p:cNvPicPr>
          <p:nvPr/>
        </p:nvPicPr>
        <p:blipFill>
          <a:blip r:embed="rId5">
            <a:clrChange>
              <a:clrFrom>
                <a:srgbClr val="FFFFFF"/>
              </a:clrFrom>
              <a:clrTo>
                <a:srgbClr val="FFFFFF">
                  <a:alpha val="0"/>
                </a:srgbClr>
              </a:clrTo>
            </a:clrChange>
          </a:blip>
          <a:stretch>
            <a:fillRect/>
          </a:stretch>
        </p:blipFill>
        <p:spPr>
          <a:xfrm>
            <a:off x="3905415" y="4103817"/>
            <a:ext cx="4321556" cy="2013498"/>
          </a:xfrm>
          <a:prstGeom prst="rect">
            <a:avLst/>
          </a:prstGeom>
        </p:spPr>
      </p:pic>
      <p:pic>
        <p:nvPicPr>
          <p:cNvPr id="17" name="Picture 16"/>
          <p:cNvPicPr>
            <a:picLocks noChangeAspect="1"/>
          </p:cNvPicPr>
          <p:nvPr/>
        </p:nvPicPr>
        <p:blipFill>
          <a:blip r:embed="rId6">
            <a:clrChange>
              <a:clrFrom>
                <a:srgbClr val="FFFFFF"/>
              </a:clrFrom>
              <a:clrTo>
                <a:srgbClr val="FFFFFF">
                  <a:alpha val="0"/>
                </a:srgbClr>
              </a:clrTo>
            </a:clrChange>
          </a:blip>
          <a:stretch>
            <a:fillRect/>
          </a:stretch>
        </p:blipFill>
        <p:spPr>
          <a:xfrm>
            <a:off x="2975408" y="3269922"/>
            <a:ext cx="6231250" cy="3302201"/>
          </a:xfrm>
          <a:prstGeom prst="rect">
            <a:avLst/>
          </a:prstGeom>
        </p:spPr>
      </p:pic>
      <p:pic>
        <p:nvPicPr>
          <p:cNvPr id="26" name="Picture 25"/>
          <p:cNvPicPr>
            <a:picLocks noChangeAspect="1"/>
          </p:cNvPicPr>
          <p:nvPr/>
        </p:nvPicPr>
        <p:blipFill>
          <a:blip r:embed="rId7">
            <a:clrChange>
              <a:clrFrom>
                <a:srgbClr val="FFFFFF"/>
              </a:clrFrom>
              <a:clrTo>
                <a:srgbClr val="FFFFFF">
                  <a:alpha val="0"/>
                </a:srgbClr>
              </a:clrTo>
            </a:clrChange>
          </a:blip>
          <a:stretch>
            <a:fillRect/>
          </a:stretch>
        </p:blipFill>
        <p:spPr>
          <a:xfrm>
            <a:off x="10471949" y="-59973"/>
            <a:ext cx="3402535" cy="5477252"/>
          </a:xfrm>
          <a:prstGeom prst="rect">
            <a:avLst/>
          </a:prstGeom>
        </p:spPr>
      </p:pic>
      <p:pic>
        <p:nvPicPr>
          <p:cNvPr id="27" name="Picture 26"/>
          <p:cNvPicPr>
            <a:picLocks noChangeAspect="1"/>
          </p:cNvPicPr>
          <p:nvPr/>
        </p:nvPicPr>
        <p:blipFill>
          <a:blip r:embed="rId7">
            <a:clrChange>
              <a:clrFrom>
                <a:srgbClr val="FFFFFF"/>
              </a:clrFrom>
              <a:clrTo>
                <a:srgbClr val="FFFFFF">
                  <a:alpha val="0"/>
                </a:srgbClr>
              </a:clrTo>
            </a:clrChange>
          </a:blip>
          <a:stretch>
            <a:fillRect/>
          </a:stretch>
        </p:blipFill>
        <p:spPr>
          <a:xfrm flipH="1">
            <a:off x="-1681515" y="-59973"/>
            <a:ext cx="3402535" cy="5477252"/>
          </a:xfrm>
          <a:prstGeom prst="rect">
            <a:avLst/>
          </a:prstGeom>
        </p:spPr>
      </p:pic>
      <p:grpSp>
        <p:nvGrpSpPr>
          <p:cNvPr id="32" name="Group 31"/>
          <p:cNvGrpSpPr/>
          <p:nvPr/>
        </p:nvGrpSpPr>
        <p:grpSpPr>
          <a:xfrm>
            <a:off x="4894492" y="2992164"/>
            <a:ext cx="948543" cy="544012"/>
            <a:chOff x="5378149" y="2951867"/>
            <a:chExt cx="1920321" cy="1101349"/>
          </a:xfrm>
        </p:grpSpPr>
        <p:pic>
          <p:nvPicPr>
            <p:cNvPr id="1040" name="Picture 16" descr="Area,Purple,Symbol PNG Clipart - Royalty Free SVG /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Moon Cake - Official Honkai Impact 3 Wik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3562427" y="3260512"/>
            <a:ext cx="948543" cy="544012"/>
            <a:chOff x="5378149" y="2951867"/>
            <a:chExt cx="1920321" cy="1101349"/>
          </a:xfrm>
        </p:grpSpPr>
        <p:pic>
          <p:nvPicPr>
            <p:cNvPr id="50" name="Picture 16" descr="Area,Purple,Symbol PNG Clipart - Royalty Free SVG /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Moon Cake - Official Honkai Impact 3 Wik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How to Draw a Cartoon Steak - Really Easy Drawing Tutorial"/>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2935" b="22198"/>
          <a:stretch/>
        </p:blipFill>
        <p:spPr bwMode="auto">
          <a:xfrm>
            <a:off x="5659701" y="3426980"/>
            <a:ext cx="835657" cy="45715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al Plate clipart, cliparts of Meal Plate free download (wmf, eps ..."/>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1000" b="91000" l="0" r="99000"/>
                    </a14:imgEffect>
                  </a14:imgLayer>
                </a14:imgProps>
              </a:ext>
              <a:ext uri="{28A0092B-C50C-407E-A947-70E740481C1C}">
                <a14:useLocalDpi xmlns:a14="http://schemas.microsoft.com/office/drawing/2010/main" val="0"/>
              </a:ext>
            </a:extLst>
          </a:blip>
          <a:srcRect t="22222" b="27555"/>
          <a:stretch/>
        </p:blipFill>
        <p:spPr bwMode="auto">
          <a:xfrm>
            <a:off x="4596572" y="3338949"/>
            <a:ext cx="1016571" cy="510545"/>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9">
            <a:hlinkClick r:id="rId13" action="ppaction://hlinksldjump"/>
          </p:cNvPr>
          <p:cNvPicPr>
            <a:picLocks noChangeAspect="1"/>
          </p:cNvPicPr>
          <p:nvPr/>
        </p:nvPicPr>
        <p:blipFill>
          <a:blip r:embed="rId14"/>
          <a:stretch>
            <a:fillRect/>
          </a:stretch>
        </p:blipFill>
        <p:spPr>
          <a:xfrm>
            <a:off x="5291046" y="121635"/>
            <a:ext cx="1286367" cy="1341236"/>
          </a:xfrm>
          <a:prstGeom prst="rect">
            <a:avLst/>
          </a:prstGeom>
        </p:spPr>
      </p:pic>
      <p:sp>
        <p:nvSpPr>
          <p:cNvPr id="59" name="Rectangle 58"/>
          <p:cNvSpPr/>
          <p:nvPr/>
        </p:nvSpPr>
        <p:spPr>
          <a:xfrm>
            <a:off x="592609" y="657996"/>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Điền</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dấu</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thích</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hợp</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vào</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chỗ</a:t>
            </a: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chấm</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30 x …</a:t>
            </a:r>
            <a:r>
              <a:rPr kumimoji="0" lang="en-US" sz="72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&lt; 256</a:t>
            </a:r>
            <a:endParaRPr kumimoji="0" lang="en-US" sz="7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0" name="Rectangle 59"/>
          <p:cNvSpPr/>
          <p:nvPr/>
        </p:nvSpPr>
        <p:spPr>
          <a:xfrm>
            <a:off x="6450990" y="453011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kumimoji="0" lang="en-US" sz="4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8</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1" name="Rectangle 60"/>
          <p:cNvSpPr/>
          <p:nvPr/>
        </p:nvSpPr>
        <p:spPr>
          <a:xfrm>
            <a:off x="592609" y="5586083"/>
            <a:ext cx="4164150"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kumimoji="0" lang="en-US" sz="4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7</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3" name="Rectangle 62"/>
          <p:cNvSpPr/>
          <p:nvPr/>
        </p:nvSpPr>
        <p:spPr>
          <a:xfrm>
            <a:off x="608711" y="465868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en-US" sz="4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lang="en-US" sz="4000" b="1">
                <a:solidFill>
                  <a:prstClr val="white"/>
                </a:solidFill>
                <a:latin typeface="Times New Roman" panose="02020603050405020304" pitchFamily="18" charset="0"/>
                <a:cs typeface="Times New Roman" panose="02020603050405020304" pitchFamily="18" charset="0"/>
              </a:rPr>
              <a:t>6</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64" name="Picture 6" descr="Káº¿t quáº£ hÃ¬nh áº£nh cho right wrong tick icon"/>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82365" y="4277622"/>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 descr="Káº¿t quáº£ hÃ¬nh áº£nh cho right wrong tick icon"/>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669880" y="5271802"/>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Káº¿t quáº£ hÃ¬nh áº£nh cho right wrong tick icon"/>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436251" y="4221244"/>
            <a:ext cx="1339598" cy="117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918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61"/>
                  </p:tgtEl>
                </p:cond>
              </p:nextCondLst>
            </p:seq>
            <p:seq concurrent="1" nextAc="seek">
              <p:cTn id="7" restart="whenNotActive" fill="hold" evtFilter="cancelBubble" nodeType="interactiveSeq">
                <p:stCondLst>
                  <p:cond evt="onClick" delay="0">
                    <p:tgtEl>
                      <p:spTgt spid="6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63"/>
                  </p:tgtEl>
                </p:cond>
              </p:nextCondLst>
            </p:seq>
            <p:seq concurrent="1" nextAc="seek">
              <p:cTn id="12" restart="whenNotActive" fill="hold" evtFilter="cancelBubble" nodeType="interactiveSeq">
                <p:stCondLst>
                  <p:cond evt="onClick" delay="0">
                    <p:tgtEl>
                      <p:spTgt spid="6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Am-thanh-tra-loi-dung-www_nhacchuongvui_com.wav"/>
                                        </p:tgtEl>
                                      </p:cMediaNode>
                                    </p:audio>
                                  </p:subTnLst>
                                </p:cTn>
                              </p:par>
                            </p:childTnLst>
                          </p:cTn>
                        </p:par>
                        <p:par>
                          <p:cTn id="17" fill="hold">
                            <p:stCondLst>
                              <p:cond delay="0"/>
                            </p:stCondLst>
                            <p:childTnLst>
                              <p:par>
                                <p:cTn id="18" presetID="10" presetClass="exit" presetSubtype="0" fill="hold" nodeType="afterEffect">
                                  <p:stCondLst>
                                    <p:cond delay="2000"/>
                                  </p:stCondLst>
                                  <p:childTnLst>
                                    <p:animEffect transition="out" filter="fade">
                                      <p:cBhvr>
                                        <p:cTn id="19" dur="500"/>
                                        <p:tgtEl>
                                          <p:spTgt spid="66"/>
                                        </p:tgtEl>
                                      </p:cBhvr>
                                    </p:animEffect>
                                    <p:set>
                                      <p:cBhvr>
                                        <p:cTn id="20" dur="1" fill="hold">
                                          <p:stCondLst>
                                            <p:cond delay="499"/>
                                          </p:stCondLst>
                                        </p:cTn>
                                        <p:tgtEl>
                                          <p:spTgt spid="66"/>
                                        </p:tgtEl>
                                        <p:attrNameLst>
                                          <p:attrName>style.visibility</p:attrName>
                                        </p:attrNameLst>
                                      </p:cBhvr>
                                      <p:to>
                                        <p:strVal val="hidden"/>
                                      </p:to>
                                    </p:set>
                                  </p:childTnLst>
                                </p:cTn>
                              </p:par>
                              <p:par>
                                <p:cTn id="21" presetID="10" presetClass="exit" presetSubtype="0" fill="hold" nodeType="withEffect">
                                  <p:stCondLst>
                                    <p:cond delay="2000"/>
                                  </p:stCondLst>
                                  <p:childTnLst>
                                    <p:animEffect transition="out" filter="fade">
                                      <p:cBhvr>
                                        <p:cTn id="22" dur="500"/>
                                        <p:tgtEl>
                                          <p:spTgt spid="64"/>
                                        </p:tgtEl>
                                      </p:cBhvr>
                                    </p:animEffect>
                                    <p:set>
                                      <p:cBhvr>
                                        <p:cTn id="23" dur="1" fill="hold">
                                          <p:stCondLst>
                                            <p:cond delay="499"/>
                                          </p:stCondLst>
                                        </p:cTn>
                                        <p:tgtEl>
                                          <p:spTgt spid="64"/>
                                        </p:tgtEl>
                                        <p:attrNameLst>
                                          <p:attrName>style.visibility</p:attrName>
                                        </p:attrNameLst>
                                      </p:cBhvr>
                                      <p:to>
                                        <p:strVal val="hidden"/>
                                      </p:to>
                                    </p:set>
                                  </p:childTnLst>
                                </p:cTn>
                              </p:par>
                              <p:par>
                                <p:cTn id="24" presetID="10" presetClass="exit" presetSubtype="0" fill="hold" nodeType="withEffect">
                                  <p:stCondLst>
                                    <p:cond delay="2000"/>
                                  </p:stCondLst>
                                  <p:childTnLst>
                                    <p:animEffect transition="out" filter="fade">
                                      <p:cBhvr>
                                        <p:cTn id="25" dur="500"/>
                                        <p:tgtEl>
                                          <p:spTgt spid="67"/>
                                        </p:tgtEl>
                                      </p:cBhvr>
                                    </p:animEffect>
                                    <p:set>
                                      <p:cBhvr>
                                        <p:cTn id="26" dur="1" fill="hold">
                                          <p:stCondLst>
                                            <p:cond delay="499"/>
                                          </p:stCondLst>
                                        </p:cTn>
                                        <p:tgtEl>
                                          <p:spTgt spid="67"/>
                                        </p:tgtEl>
                                        <p:attrNameLst>
                                          <p:attrName>style.visibility</p:attrName>
                                        </p:attrNameLst>
                                      </p:cBhvr>
                                      <p:to>
                                        <p:strVal val="hidden"/>
                                      </p:to>
                                    </p:set>
                                  </p:childTnLst>
                                </p:cTn>
                              </p:par>
                              <p:par>
                                <p:cTn id="27" presetID="10" presetClass="exit" presetSubtype="0" fill="hold" grpId="0" nodeType="withEffect">
                                  <p:stCondLst>
                                    <p:cond delay="2000"/>
                                  </p:stCondLst>
                                  <p:childTnLst>
                                    <p:animEffect transition="out" filter="fade">
                                      <p:cBhvr>
                                        <p:cTn id="28" dur="500"/>
                                        <p:tgtEl>
                                          <p:spTgt spid="59"/>
                                        </p:tgtEl>
                                      </p:cBhvr>
                                    </p:animEffect>
                                    <p:set>
                                      <p:cBhvr>
                                        <p:cTn id="29" dur="1" fill="hold">
                                          <p:stCondLst>
                                            <p:cond delay="499"/>
                                          </p:stCondLst>
                                        </p:cTn>
                                        <p:tgtEl>
                                          <p:spTgt spid="59"/>
                                        </p:tgtEl>
                                        <p:attrNameLst>
                                          <p:attrName>style.visibility</p:attrName>
                                        </p:attrNameLst>
                                      </p:cBhvr>
                                      <p:to>
                                        <p:strVal val="hidden"/>
                                      </p:to>
                                    </p:set>
                                  </p:childTnLst>
                                </p:cTn>
                              </p:par>
                              <p:par>
                                <p:cTn id="30" presetID="10" presetClass="exit" presetSubtype="0" fill="hold" grpId="0" nodeType="withEffect">
                                  <p:stCondLst>
                                    <p:cond delay="2000"/>
                                  </p:stCondLst>
                                  <p:childTnLst>
                                    <p:animEffect transition="out" filter="fade">
                                      <p:cBhvr>
                                        <p:cTn id="31" dur="500"/>
                                        <p:tgtEl>
                                          <p:spTgt spid="60"/>
                                        </p:tgtEl>
                                      </p:cBhvr>
                                    </p:animEffect>
                                    <p:set>
                                      <p:cBhvr>
                                        <p:cTn id="32" dur="1" fill="hold">
                                          <p:stCondLst>
                                            <p:cond delay="499"/>
                                          </p:stCondLst>
                                        </p:cTn>
                                        <p:tgtEl>
                                          <p:spTgt spid="60"/>
                                        </p:tgtEl>
                                        <p:attrNameLst>
                                          <p:attrName>style.visibility</p:attrName>
                                        </p:attrNameLst>
                                      </p:cBhvr>
                                      <p:to>
                                        <p:strVal val="hidden"/>
                                      </p:to>
                                    </p:set>
                                  </p:childTnLst>
                                </p:cTn>
                              </p:par>
                              <p:par>
                                <p:cTn id="33" presetID="10" presetClass="exit" presetSubtype="0" fill="hold" grpId="0" nodeType="withEffect">
                                  <p:stCondLst>
                                    <p:cond delay="2000"/>
                                  </p:stCondLst>
                                  <p:childTnLst>
                                    <p:animEffect transition="out" filter="fade">
                                      <p:cBhvr>
                                        <p:cTn id="34" dur="500"/>
                                        <p:tgtEl>
                                          <p:spTgt spid="61"/>
                                        </p:tgtEl>
                                      </p:cBhvr>
                                    </p:animEffect>
                                    <p:set>
                                      <p:cBhvr>
                                        <p:cTn id="35" dur="1" fill="hold">
                                          <p:stCondLst>
                                            <p:cond delay="499"/>
                                          </p:stCondLst>
                                        </p:cTn>
                                        <p:tgtEl>
                                          <p:spTgt spid="61"/>
                                        </p:tgtEl>
                                        <p:attrNameLst>
                                          <p:attrName>style.visibility</p:attrName>
                                        </p:attrNameLst>
                                      </p:cBhvr>
                                      <p:to>
                                        <p:strVal val="hidden"/>
                                      </p:to>
                                    </p:set>
                                  </p:childTnLst>
                                </p:cTn>
                              </p:par>
                              <p:par>
                                <p:cTn id="36" presetID="10" presetClass="exit" presetSubtype="0" fill="hold" grpId="0" nodeType="withEffect">
                                  <p:stCondLst>
                                    <p:cond delay="2000"/>
                                  </p:stCondLst>
                                  <p:childTnLst>
                                    <p:animEffect transition="out" filter="fade">
                                      <p:cBhvr>
                                        <p:cTn id="37" dur="500"/>
                                        <p:tgtEl>
                                          <p:spTgt spid="63"/>
                                        </p:tgtEl>
                                      </p:cBhvr>
                                    </p:animEffect>
                                    <p:set>
                                      <p:cBhvr>
                                        <p:cTn id="38" dur="1" fill="hold">
                                          <p:stCondLst>
                                            <p:cond delay="499"/>
                                          </p:stCondLst>
                                        </p:cTn>
                                        <p:tgtEl>
                                          <p:spTgt spid="63"/>
                                        </p:tgtEl>
                                        <p:attrNameLst>
                                          <p:attrName>style.visibility</p:attrName>
                                        </p:attrNameLst>
                                      </p:cBhvr>
                                      <p:to>
                                        <p:strVal val="hidden"/>
                                      </p:to>
                                    </p:se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038"/>
                                        </p:tgtEl>
                                        <p:attrNameLst>
                                          <p:attrName>style.visibility</p:attrName>
                                        </p:attrNameLst>
                                      </p:cBhvr>
                                      <p:to>
                                        <p:strVal val="visible"/>
                                      </p:to>
                                    </p:set>
                                    <p:animEffect transition="in" filter="fade">
                                      <p:cBhvr>
                                        <p:cTn id="42" dur="500"/>
                                        <p:tgtEl>
                                          <p:spTgt spid="1038"/>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childTnLst>
                          </p:cTn>
                        </p:par>
                      </p:childTnLst>
                    </p:cTn>
                  </p:par>
                </p:childTnLst>
              </p:cTn>
              <p:nextCondLst>
                <p:cond evt="onClick" delay="0">
                  <p:tgtEl>
                    <p:spTgt spid="60"/>
                  </p:tgtEl>
                </p:cond>
              </p:nextCondLst>
            </p:seq>
          </p:childTnLst>
        </p:cTn>
      </p:par>
    </p:tnLst>
    <p:bldLst>
      <p:bldP spid="59" grpId="0" animBg="1"/>
      <p:bldP spid="60" grpId="0" animBg="1"/>
      <p:bldP spid="61"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p:cNvSpPr/>
          <p:nvPr/>
        </p:nvSpPr>
        <p:spPr>
          <a:xfrm>
            <a:off x="-5708" y="5388251"/>
            <a:ext cx="12197708" cy="1485410"/>
          </a:xfrm>
          <a:prstGeom prst="rect">
            <a:avLst/>
          </a:prstGeom>
          <a:solidFill>
            <a:srgbClr val="E49A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4" name="Picture 23"/>
          <p:cNvPicPr>
            <a:picLocks noChangeAspect="1"/>
          </p:cNvPicPr>
          <p:nvPr/>
        </p:nvPicPr>
        <p:blipFill>
          <a:blip r:embed="rId4">
            <a:clrChange>
              <a:clrFrom>
                <a:srgbClr val="FFFFFF"/>
              </a:clrFrom>
              <a:clrTo>
                <a:srgbClr val="FFFFFF">
                  <a:alpha val="0"/>
                </a:srgbClr>
              </a:clrTo>
            </a:clrChange>
          </a:blip>
          <a:stretch>
            <a:fillRect/>
          </a:stretch>
        </p:blipFill>
        <p:spPr>
          <a:xfrm>
            <a:off x="3259623" y="-340212"/>
            <a:ext cx="5385569" cy="6363306"/>
          </a:xfrm>
          <a:prstGeom prst="rect">
            <a:avLst/>
          </a:prstGeom>
        </p:spPr>
      </p:pic>
      <p:pic>
        <p:nvPicPr>
          <p:cNvPr id="35" name="Picture 34"/>
          <p:cNvPicPr>
            <a:picLocks noChangeAspect="1"/>
          </p:cNvPicPr>
          <p:nvPr/>
        </p:nvPicPr>
        <p:blipFill>
          <a:blip r:embed="rId5">
            <a:clrChange>
              <a:clrFrom>
                <a:srgbClr val="FFFFFF"/>
              </a:clrFrom>
              <a:clrTo>
                <a:srgbClr val="FFFFFF">
                  <a:alpha val="0"/>
                </a:srgbClr>
              </a:clrTo>
            </a:clrChange>
          </a:blip>
          <a:stretch>
            <a:fillRect/>
          </a:stretch>
        </p:blipFill>
        <p:spPr>
          <a:xfrm>
            <a:off x="3905415" y="4103817"/>
            <a:ext cx="4321556" cy="2013498"/>
          </a:xfrm>
          <a:prstGeom prst="rect">
            <a:avLst/>
          </a:prstGeom>
        </p:spPr>
      </p:pic>
      <p:pic>
        <p:nvPicPr>
          <p:cNvPr id="17" name="Picture 16"/>
          <p:cNvPicPr>
            <a:picLocks noChangeAspect="1"/>
          </p:cNvPicPr>
          <p:nvPr/>
        </p:nvPicPr>
        <p:blipFill>
          <a:blip r:embed="rId6">
            <a:clrChange>
              <a:clrFrom>
                <a:srgbClr val="FFFFFF"/>
              </a:clrFrom>
              <a:clrTo>
                <a:srgbClr val="FFFFFF">
                  <a:alpha val="0"/>
                </a:srgbClr>
              </a:clrTo>
            </a:clrChange>
          </a:blip>
          <a:stretch>
            <a:fillRect/>
          </a:stretch>
        </p:blipFill>
        <p:spPr>
          <a:xfrm>
            <a:off x="2975408" y="3269922"/>
            <a:ext cx="6231250" cy="3302201"/>
          </a:xfrm>
          <a:prstGeom prst="rect">
            <a:avLst/>
          </a:prstGeom>
        </p:spPr>
      </p:pic>
      <p:pic>
        <p:nvPicPr>
          <p:cNvPr id="26" name="Picture 25"/>
          <p:cNvPicPr>
            <a:picLocks noChangeAspect="1"/>
          </p:cNvPicPr>
          <p:nvPr/>
        </p:nvPicPr>
        <p:blipFill>
          <a:blip r:embed="rId7">
            <a:clrChange>
              <a:clrFrom>
                <a:srgbClr val="FFFFFF"/>
              </a:clrFrom>
              <a:clrTo>
                <a:srgbClr val="FFFFFF">
                  <a:alpha val="0"/>
                </a:srgbClr>
              </a:clrTo>
            </a:clrChange>
          </a:blip>
          <a:stretch>
            <a:fillRect/>
          </a:stretch>
        </p:blipFill>
        <p:spPr>
          <a:xfrm>
            <a:off x="10471949" y="-59973"/>
            <a:ext cx="3402535" cy="5477252"/>
          </a:xfrm>
          <a:prstGeom prst="rect">
            <a:avLst/>
          </a:prstGeom>
        </p:spPr>
      </p:pic>
      <p:pic>
        <p:nvPicPr>
          <p:cNvPr id="27" name="Picture 26"/>
          <p:cNvPicPr>
            <a:picLocks noChangeAspect="1"/>
          </p:cNvPicPr>
          <p:nvPr/>
        </p:nvPicPr>
        <p:blipFill>
          <a:blip r:embed="rId7">
            <a:clrChange>
              <a:clrFrom>
                <a:srgbClr val="FFFFFF"/>
              </a:clrFrom>
              <a:clrTo>
                <a:srgbClr val="FFFFFF">
                  <a:alpha val="0"/>
                </a:srgbClr>
              </a:clrTo>
            </a:clrChange>
          </a:blip>
          <a:stretch>
            <a:fillRect/>
          </a:stretch>
        </p:blipFill>
        <p:spPr>
          <a:xfrm flipH="1">
            <a:off x="-1681515" y="-59973"/>
            <a:ext cx="3402535" cy="5477252"/>
          </a:xfrm>
          <a:prstGeom prst="rect">
            <a:avLst/>
          </a:prstGeom>
        </p:spPr>
      </p:pic>
      <p:grpSp>
        <p:nvGrpSpPr>
          <p:cNvPr id="32" name="Group 31"/>
          <p:cNvGrpSpPr/>
          <p:nvPr/>
        </p:nvGrpSpPr>
        <p:grpSpPr>
          <a:xfrm>
            <a:off x="4894492" y="2992164"/>
            <a:ext cx="948543" cy="544012"/>
            <a:chOff x="5378149" y="2951867"/>
            <a:chExt cx="1920321" cy="1101349"/>
          </a:xfrm>
        </p:grpSpPr>
        <p:pic>
          <p:nvPicPr>
            <p:cNvPr id="1040" name="Picture 16" descr="Area,Purple,Symbol PNG Clipart - Royalty Free SVG /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Moon Cake - Official Honkai Impact 3 Wik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Tea pot retro icon cartoon style Royalty Free Vector Image"/>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889" b="81481" l="0" r="100000"/>
                    </a14:imgEffect>
                  </a14:imgLayer>
                </a14:imgProps>
              </a:ext>
              <a:ext uri="{28A0092B-C50C-407E-A947-70E740481C1C}">
                <a14:useLocalDpi xmlns:a14="http://schemas.microsoft.com/office/drawing/2010/main" val="0"/>
              </a:ext>
            </a:extLst>
          </a:blip>
          <a:srcRect l="3011" t="11005" r="1607" b="20752"/>
          <a:stretch/>
        </p:blipFill>
        <p:spPr bwMode="auto">
          <a:xfrm flipH="1">
            <a:off x="5845105" y="2850593"/>
            <a:ext cx="841319" cy="650111"/>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p:cNvGrpSpPr/>
          <p:nvPr/>
        </p:nvGrpSpPr>
        <p:grpSpPr>
          <a:xfrm>
            <a:off x="7799278" y="3313561"/>
            <a:ext cx="948543" cy="544012"/>
            <a:chOff x="5378149" y="2951867"/>
            <a:chExt cx="1920321" cy="1101349"/>
          </a:xfrm>
        </p:grpSpPr>
        <p:pic>
          <p:nvPicPr>
            <p:cNvPr id="47" name="Picture 16" descr="Area,Purple,Symbol PNG Clipart - Royalty Free SVG /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oon Cake - Official Honkai Impact 3 Wik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3562427" y="3260512"/>
            <a:ext cx="948543" cy="544012"/>
            <a:chOff x="5378149" y="2951867"/>
            <a:chExt cx="1920321" cy="1101349"/>
          </a:xfrm>
        </p:grpSpPr>
        <p:pic>
          <p:nvPicPr>
            <p:cNvPr id="50" name="Picture 16" descr="Area,Purple,Symbol PNG Clipart - Royalty Free SVG /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Moon Cake - Official Honkai Impact 3 Wik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How to Draw a Cartoon Steak - Really Easy Drawing Tutorial"/>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2935" b="22198"/>
          <a:stretch/>
        </p:blipFill>
        <p:spPr bwMode="auto">
          <a:xfrm>
            <a:off x="5659701" y="3426980"/>
            <a:ext cx="835657" cy="45715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al Plate clipart, cliparts of Meal Plate free download (wmf, eps ..."/>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1000" b="91000" l="0" r="99000"/>
                    </a14:imgEffect>
                  </a14:imgLayer>
                </a14:imgProps>
              </a:ext>
              <a:ext uri="{28A0092B-C50C-407E-A947-70E740481C1C}">
                <a14:useLocalDpi xmlns:a14="http://schemas.microsoft.com/office/drawing/2010/main" val="0"/>
              </a:ext>
            </a:extLst>
          </a:blip>
          <a:srcRect t="22222" b="27555"/>
          <a:stretch/>
        </p:blipFill>
        <p:spPr bwMode="auto">
          <a:xfrm>
            <a:off x="4596572" y="3338949"/>
            <a:ext cx="1016571" cy="510545"/>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a:hlinkClick r:id="rId15" action="ppaction://hlinksldjump"/>
          </p:cNvPr>
          <p:cNvPicPr>
            <a:picLocks noChangeAspect="1"/>
          </p:cNvPicPr>
          <p:nvPr/>
        </p:nvPicPr>
        <p:blipFill>
          <a:blip r:embed="rId16"/>
          <a:stretch>
            <a:fillRect/>
          </a:stretch>
        </p:blipFill>
        <p:spPr>
          <a:xfrm>
            <a:off x="5261057" y="130921"/>
            <a:ext cx="1286367" cy="1341236"/>
          </a:xfrm>
          <a:prstGeom prst="rect">
            <a:avLst/>
          </a:prstGeom>
        </p:spPr>
      </p:pic>
      <p:sp>
        <p:nvSpPr>
          <p:cNvPr id="55" name="Rectangle 54"/>
          <p:cNvSpPr/>
          <p:nvPr/>
        </p:nvSpPr>
        <p:spPr>
          <a:xfrm>
            <a:off x="592609" y="615478"/>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Điền</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dấu</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thích</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hợp</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vào</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chỗ</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chấm</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60 x…&lt; 194</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6" name="Rectangle 55"/>
          <p:cNvSpPr/>
          <p:nvPr/>
        </p:nvSpPr>
        <p:spPr>
          <a:xfrm>
            <a:off x="6409657" y="4487599"/>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kumimoji="0" lang="en-US" sz="4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3</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7" name="Rectangle 56"/>
          <p:cNvSpPr/>
          <p:nvPr/>
        </p:nvSpPr>
        <p:spPr>
          <a:xfrm>
            <a:off x="614830" y="5570511"/>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4</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9" name="Rectangle 58"/>
          <p:cNvSpPr/>
          <p:nvPr/>
        </p:nvSpPr>
        <p:spPr>
          <a:xfrm>
            <a:off x="592609" y="4535681"/>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en-US" sz="40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2</a:t>
            </a:r>
            <a:endPar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60" name="Picture 6" descr="Káº¿t quáº£ hÃ¬nh áº£nh cho right wrong tick icon"/>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82365" y="423510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Káº¿t quáº£ hÃ¬nh áº£nh cho right wrong tick icon"/>
          <p:cNvPicPr>
            <a:picLocks noChangeAspect="1" noChangeArrowheads="1"/>
          </p:cNvPicPr>
          <p:nvPr/>
        </p:nvPicPr>
        <p:blipFill rotWithShape="1">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669880" y="522928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Káº¿t quáº£ hÃ¬nh áº£nh cho right wrong tick icon"/>
          <p:cNvPicPr>
            <a:picLocks noChangeAspect="1" noChangeArrowheads="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436251" y="4178726"/>
            <a:ext cx="1339598" cy="117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2575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57"/>
                  </p:tgtEl>
                </p:cond>
              </p:nextCondLst>
            </p:seq>
            <p:seq concurrent="1" nextAc="seek">
              <p:cTn id="7" restart="whenNotActive" fill="hold" evtFilter="cancelBubble" nodeType="interactiveSeq">
                <p:stCondLst>
                  <p:cond evt="onClick" delay="0">
                    <p:tgtEl>
                      <p:spTgt spid="5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59"/>
                  </p:tgtEl>
                </p:cond>
              </p:nextCondLst>
            </p:seq>
            <p:seq concurrent="1" nextAc="seek">
              <p:cTn id="12" restart="whenNotActive" fill="hold" evtFilter="cancelBubble" nodeType="interactiveSeq">
                <p:stCondLst>
                  <p:cond evt="onClick" delay="0">
                    <p:tgtEl>
                      <p:spTgt spid="5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Am-thanh-tra-loi-dung-www_nhacchuongvui_com.wav"/>
                                        </p:tgtEl>
                                      </p:cMediaNode>
                                    </p:audio>
                                  </p:subTnLst>
                                </p:cTn>
                              </p:par>
                            </p:childTnLst>
                          </p:cTn>
                        </p:par>
                        <p:par>
                          <p:cTn id="17" fill="hold">
                            <p:stCondLst>
                              <p:cond delay="0"/>
                            </p:stCondLst>
                            <p:childTnLst>
                              <p:par>
                                <p:cTn id="18" presetID="10" presetClass="exit" presetSubtype="0" fill="hold" nodeType="afterEffect">
                                  <p:stCondLst>
                                    <p:cond delay="2000"/>
                                  </p:stCondLst>
                                  <p:childTnLst>
                                    <p:animEffect transition="out" filter="fade">
                                      <p:cBhvr>
                                        <p:cTn id="19" dur="500"/>
                                        <p:tgtEl>
                                          <p:spTgt spid="62"/>
                                        </p:tgtEl>
                                      </p:cBhvr>
                                    </p:animEffect>
                                    <p:set>
                                      <p:cBhvr>
                                        <p:cTn id="20" dur="1" fill="hold">
                                          <p:stCondLst>
                                            <p:cond delay="499"/>
                                          </p:stCondLst>
                                        </p:cTn>
                                        <p:tgtEl>
                                          <p:spTgt spid="62"/>
                                        </p:tgtEl>
                                        <p:attrNameLst>
                                          <p:attrName>style.visibility</p:attrName>
                                        </p:attrNameLst>
                                      </p:cBhvr>
                                      <p:to>
                                        <p:strVal val="hidden"/>
                                      </p:to>
                                    </p:set>
                                  </p:childTnLst>
                                </p:cTn>
                              </p:par>
                              <p:par>
                                <p:cTn id="21" presetID="10" presetClass="exit" presetSubtype="0" fill="hold" nodeType="withEffect">
                                  <p:stCondLst>
                                    <p:cond delay="2000"/>
                                  </p:stCondLst>
                                  <p:childTnLst>
                                    <p:animEffect transition="out" filter="fade">
                                      <p:cBhvr>
                                        <p:cTn id="22" dur="500"/>
                                        <p:tgtEl>
                                          <p:spTgt spid="60"/>
                                        </p:tgtEl>
                                      </p:cBhvr>
                                    </p:animEffect>
                                    <p:set>
                                      <p:cBhvr>
                                        <p:cTn id="23" dur="1" fill="hold">
                                          <p:stCondLst>
                                            <p:cond delay="499"/>
                                          </p:stCondLst>
                                        </p:cTn>
                                        <p:tgtEl>
                                          <p:spTgt spid="60"/>
                                        </p:tgtEl>
                                        <p:attrNameLst>
                                          <p:attrName>style.visibility</p:attrName>
                                        </p:attrNameLst>
                                      </p:cBhvr>
                                      <p:to>
                                        <p:strVal val="hidden"/>
                                      </p:to>
                                    </p:set>
                                  </p:childTnLst>
                                </p:cTn>
                              </p:par>
                              <p:par>
                                <p:cTn id="24" presetID="10" presetClass="exit" presetSubtype="0" fill="hold" nodeType="withEffect">
                                  <p:stCondLst>
                                    <p:cond delay="2000"/>
                                  </p:stCondLst>
                                  <p:childTnLst>
                                    <p:animEffect transition="out" filter="fade">
                                      <p:cBhvr>
                                        <p:cTn id="25" dur="500"/>
                                        <p:tgtEl>
                                          <p:spTgt spid="63"/>
                                        </p:tgtEl>
                                      </p:cBhvr>
                                    </p:animEffect>
                                    <p:set>
                                      <p:cBhvr>
                                        <p:cTn id="26" dur="1" fill="hold">
                                          <p:stCondLst>
                                            <p:cond delay="499"/>
                                          </p:stCondLst>
                                        </p:cTn>
                                        <p:tgtEl>
                                          <p:spTgt spid="63"/>
                                        </p:tgtEl>
                                        <p:attrNameLst>
                                          <p:attrName>style.visibility</p:attrName>
                                        </p:attrNameLst>
                                      </p:cBhvr>
                                      <p:to>
                                        <p:strVal val="hidden"/>
                                      </p:to>
                                    </p:set>
                                  </p:childTnLst>
                                </p:cTn>
                              </p:par>
                              <p:par>
                                <p:cTn id="27" presetID="10" presetClass="exit" presetSubtype="0" fill="hold" grpId="0" nodeType="withEffect">
                                  <p:stCondLst>
                                    <p:cond delay="2000"/>
                                  </p:stCondLst>
                                  <p:childTnLst>
                                    <p:animEffect transition="out" filter="fade">
                                      <p:cBhvr>
                                        <p:cTn id="28" dur="500"/>
                                        <p:tgtEl>
                                          <p:spTgt spid="55"/>
                                        </p:tgtEl>
                                      </p:cBhvr>
                                    </p:animEffect>
                                    <p:set>
                                      <p:cBhvr>
                                        <p:cTn id="29" dur="1" fill="hold">
                                          <p:stCondLst>
                                            <p:cond delay="499"/>
                                          </p:stCondLst>
                                        </p:cTn>
                                        <p:tgtEl>
                                          <p:spTgt spid="55"/>
                                        </p:tgtEl>
                                        <p:attrNameLst>
                                          <p:attrName>style.visibility</p:attrName>
                                        </p:attrNameLst>
                                      </p:cBhvr>
                                      <p:to>
                                        <p:strVal val="hidden"/>
                                      </p:to>
                                    </p:set>
                                  </p:childTnLst>
                                </p:cTn>
                              </p:par>
                              <p:par>
                                <p:cTn id="30" presetID="10" presetClass="exit" presetSubtype="0" fill="hold" grpId="0" nodeType="withEffect">
                                  <p:stCondLst>
                                    <p:cond delay="200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par>
                                <p:cTn id="33" presetID="10" presetClass="exit" presetSubtype="0" fill="hold" grpId="0" nodeType="withEffect">
                                  <p:stCondLst>
                                    <p:cond delay="2000"/>
                                  </p:stCondLst>
                                  <p:childTnLst>
                                    <p:animEffect transition="out" filter="fade">
                                      <p:cBhvr>
                                        <p:cTn id="34" dur="500"/>
                                        <p:tgtEl>
                                          <p:spTgt spid="57"/>
                                        </p:tgtEl>
                                      </p:cBhvr>
                                    </p:animEffect>
                                    <p:set>
                                      <p:cBhvr>
                                        <p:cTn id="35" dur="1" fill="hold">
                                          <p:stCondLst>
                                            <p:cond delay="499"/>
                                          </p:stCondLst>
                                        </p:cTn>
                                        <p:tgtEl>
                                          <p:spTgt spid="57"/>
                                        </p:tgtEl>
                                        <p:attrNameLst>
                                          <p:attrName>style.visibility</p:attrName>
                                        </p:attrNameLst>
                                      </p:cBhvr>
                                      <p:to>
                                        <p:strVal val="hidden"/>
                                      </p:to>
                                    </p:set>
                                  </p:childTnLst>
                                </p:cTn>
                              </p:par>
                              <p:par>
                                <p:cTn id="36" presetID="10" presetClass="exit" presetSubtype="0" fill="hold" grpId="0" nodeType="withEffect">
                                  <p:stCondLst>
                                    <p:cond delay="2000"/>
                                  </p:stCondLst>
                                  <p:childTnLst>
                                    <p:animEffect transition="out" filter="fade">
                                      <p:cBhvr>
                                        <p:cTn id="37" dur="500"/>
                                        <p:tgtEl>
                                          <p:spTgt spid="59"/>
                                        </p:tgtEl>
                                      </p:cBhvr>
                                    </p:animEffect>
                                    <p:set>
                                      <p:cBhvr>
                                        <p:cTn id="38" dur="1" fill="hold">
                                          <p:stCondLst>
                                            <p:cond delay="499"/>
                                          </p:stCondLst>
                                        </p:cTn>
                                        <p:tgtEl>
                                          <p:spTgt spid="59"/>
                                        </p:tgtEl>
                                        <p:attrNameLst>
                                          <p:attrName>style.visibility</p:attrName>
                                        </p:attrNameLst>
                                      </p:cBhvr>
                                      <p:to>
                                        <p:strVal val="hidden"/>
                                      </p:to>
                                    </p:se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030"/>
                                        </p:tgtEl>
                                        <p:attrNameLst>
                                          <p:attrName>style.visibility</p:attrName>
                                        </p:attrNameLst>
                                      </p:cBhvr>
                                      <p:to>
                                        <p:strVal val="visible"/>
                                      </p:to>
                                    </p:set>
                                    <p:animEffect transition="in" filter="fade">
                                      <p:cBhvr>
                                        <p:cTn id="42" dur="500"/>
                                        <p:tgtEl>
                                          <p:spTgt spid="1030"/>
                                        </p:tgtEl>
                                      </p:cBhvr>
                                    </p:animEffect>
                                  </p:childTnLst>
                                </p:cTn>
                              </p:par>
                              <p:par>
                                <p:cTn id="43" presetID="10" presetClass="entr" presetSubtype="0"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500"/>
                                        <p:tgtEl>
                                          <p:spTgt spid="65"/>
                                        </p:tgtEl>
                                      </p:cBhvr>
                                    </p:animEffect>
                                  </p:childTnLst>
                                </p:cTn>
                              </p:par>
                            </p:childTnLst>
                          </p:cTn>
                        </p:par>
                      </p:childTnLst>
                    </p:cTn>
                  </p:par>
                </p:childTnLst>
              </p:cTn>
              <p:nextCondLst>
                <p:cond evt="onClick" delay="0">
                  <p:tgtEl>
                    <p:spTgt spid="56"/>
                  </p:tgtEl>
                </p:cond>
              </p:nextCondLst>
            </p:seq>
          </p:childTnLst>
        </p:cTn>
      </p:par>
    </p:tnLst>
    <p:bldLst>
      <p:bldP spid="55" grpId="0" animBg="1"/>
      <p:bldP spid="56" grpId="0" animBg="1"/>
      <p:bldP spid="57"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4">
            <a:clrChange>
              <a:clrFrom>
                <a:srgbClr val="FFFFFF"/>
              </a:clrFrom>
              <a:clrTo>
                <a:srgbClr val="FFFFFF">
                  <a:alpha val="0"/>
                </a:srgbClr>
              </a:clrTo>
            </a:clrChange>
          </a:blip>
          <a:stretch>
            <a:fillRect/>
          </a:stretch>
        </p:blipFill>
        <p:spPr>
          <a:xfrm>
            <a:off x="3259623" y="-340212"/>
            <a:ext cx="5385569" cy="6363306"/>
          </a:xfrm>
          <a:prstGeom prst="rect">
            <a:avLst/>
          </a:prstGeom>
        </p:spPr>
      </p:pic>
      <p:sp>
        <p:nvSpPr>
          <p:cNvPr id="25" name="Rectangle 24"/>
          <p:cNvSpPr/>
          <p:nvPr/>
        </p:nvSpPr>
        <p:spPr>
          <a:xfrm>
            <a:off x="-5708" y="5388251"/>
            <a:ext cx="12197708" cy="1485410"/>
          </a:xfrm>
          <a:prstGeom prst="rect">
            <a:avLst/>
          </a:prstGeom>
          <a:solidFill>
            <a:srgbClr val="E49A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Picture 22"/>
          <p:cNvPicPr>
            <a:picLocks noChangeAspect="1"/>
          </p:cNvPicPr>
          <p:nvPr/>
        </p:nvPicPr>
        <p:blipFill>
          <a:blip r:embed="rId5">
            <a:clrChange>
              <a:clrFrom>
                <a:srgbClr val="FFFFFF"/>
              </a:clrFrom>
              <a:clrTo>
                <a:srgbClr val="FFFFFF">
                  <a:alpha val="0"/>
                </a:srgbClr>
              </a:clrTo>
            </a:clrChange>
          </a:blip>
          <a:stretch>
            <a:fillRect/>
          </a:stretch>
        </p:blipFill>
        <p:spPr>
          <a:xfrm>
            <a:off x="3905415" y="4103817"/>
            <a:ext cx="4321556" cy="2013498"/>
          </a:xfrm>
          <a:prstGeom prst="rect">
            <a:avLst/>
          </a:prstGeom>
        </p:spPr>
      </p:pic>
      <p:pic>
        <p:nvPicPr>
          <p:cNvPr id="17" name="Picture 16"/>
          <p:cNvPicPr>
            <a:picLocks noChangeAspect="1"/>
          </p:cNvPicPr>
          <p:nvPr/>
        </p:nvPicPr>
        <p:blipFill>
          <a:blip r:embed="rId6">
            <a:clrChange>
              <a:clrFrom>
                <a:srgbClr val="FFFFFF"/>
              </a:clrFrom>
              <a:clrTo>
                <a:srgbClr val="FFFFFF">
                  <a:alpha val="0"/>
                </a:srgbClr>
              </a:clrTo>
            </a:clrChange>
          </a:blip>
          <a:stretch>
            <a:fillRect/>
          </a:stretch>
        </p:blipFill>
        <p:spPr>
          <a:xfrm>
            <a:off x="2975408" y="3269922"/>
            <a:ext cx="6231250" cy="3302201"/>
          </a:xfrm>
          <a:prstGeom prst="rect">
            <a:avLst/>
          </a:prstGeom>
        </p:spPr>
      </p:pic>
      <p:pic>
        <p:nvPicPr>
          <p:cNvPr id="26" name="Picture 25"/>
          <p:cNvPicPr>
            <a:picLocks noChangeAspect="1"/>
          </p:cNvPicPr>
          <p:nvPr/>
        </p:nvPicPr>
        <p:blipFill>
          <a:blip r:embed="rId7">
            <a:clrChange>
              <a:clrFrom>
                <a:srgbClr val="FFFFFF"/>
              </a:clrFrom>
              <a:clrTo>
                <a:srgbClr val="FFFFFF">
                  <a:alpha val="0"/>
                </a:srgbClr>
              </a:clrTo>
            </a:clrChange>
          </a:blip>
          <a:stretch>
            <a:fillRect/>
          </a:stretch>
        </p:blipFill>
        <p:spPr>
          <a:xfrm>
            <a:off x="10471949" y="-59973"/>
            <a:ext cx="3402535" cy="5477252"/>
          </a:xfrm>
          <a:prstGeom prst="rect">
            <a:avLst/>
          </a:prstGeom>
        </p:spPr>
      </p:pic>
      <p:pic>
        <p:nvPicPr>
          <p:cNvPr id="27" name="Picture 26"/>
          <p:cNvPicPr>
            <a:picLocks noChangeAspect="1"/>
          </p:cNvPicPr>
          <p:nvPr/>
        </p:nvPicPr>
        <p:blipFill>
          <a:blip r:embed="rId7">
            <a:clrChange>
              <a:clrFrom>
                <a:srgbClr val="FFFFFF"/>
              </a:clrFrom>
              <a:clrTo>
                <a:srgbClr val="FFFFFF">
                  <a:alpha val="0"/>
                </a:srgbClr>
              </a:clrTo>
            </a:clrChange>
          </a:blip>
          <a:stretch>
            <a:fillRect/>
          </a:stretch>
        </p:blipFill>
        <p:spPr>
          <a:xfrm flipH="1">
            <a:off x="-1681515" y="-59973"/>
            <a:ext cx="3402535" cy="5477252"/>
          </a:xfrm>
          <a:prstGeom prst="rect">
            <a:avLst/>
          </a:prstGeom>
        </p:spPr>
      </p:pic>
      <p:grpSp>
        <p:nvGrpSpPr>
          <p:cNvPr id="32" name="Group 31"/>
          <p:cNvGrpSpPr/>
          <p:nvPr/>
        </p:nvGrpSpPr>
        <p:grpSpPr>
          <a:xfrm>
            <a:off x="4894492" y="2992164"/>
            <a:ext cx="948543" cy="544012"/>
            <a:chOff x="5378149" y="2951867"/>
            <a:chExt cx="1920321" cy="1101349"/>
          </a:xfrm>
        </p:grpSpPr>
        <p:pic>
          <p:nvPicPr>
            <p:cNvPr id="1040" name="Picture 16" descr="Area,Purple,Symbol PNG Clipart - Royalty Free SVG /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Moon Cake - Official Honkai Impact 3 Wik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Tea pot retro icon cartoon style Royalty Free Vector Image"/>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889" b="81481" l="0" r="100000"/>
                    </a14:imgEffect>
                  </a14:imgLayer>
                </a14:imgProps>
              </a:ext>
              <a:ext uri="{28A0092B-C50C-407E-A947-70E740481C1C}">
                <a14:useLocalDpi xmlns:a14="http://schemas.microsoft.com/office/drawing/2010/main" val="0"/>
              </a:ext>
            </a:extLst>
          </a:blip>
          <a:srcRect l="3011" t="11005" r="1607" b="20752"/>
          <a:stretch/>
        </p:blipFill>
        <p:spPr bwMode="auto">
          <a:xfrm flipH="1">
            <a:off x="5845105" y="2850593"/>
            <a:ext cx="841319" cy="650111"/>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7088678" y="2930926"/>
            <a:ext cx="948543" cy="544012"/>
            <a:chOff x="5378149" y="2951867"/>
            <a:chExt cx="1920321" cy="1101349"/>
          </a:xfrm>
        </p:grpSpPr>
        <p:pic>
          <p:nvPicPr>
            <p:cNvPr id="44" name="Picture 16" descr="Area,Purple,Symbol PNG Clipart - Royalty Free SVG /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Moon Cake - Official Honkai Impact 3 Wik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7799278" y="3313561"/>
            <a:ext cx="948543" cy="544012"/>
            <a:chOff x="5378149" y="2951867"/>
            <a:chExt cx="1920321" cy="1101349"/>
          </a:xfrm>
        </p:grpSpPr>
        <p:pic>
          <p:nvPicPr>
            <p:cNvPr id="47" name="Picture 16" descr="Area,Purple,Symbol PNG Clipart - Royalty Free SVG /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oon Cake - Official Honkai Impact 3 Wik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3562427" y="3260512"/>
            <a:ext cx="948543" cy="544012"/>
            <a:chOff x="5378149" y="2951867"/>
            <a:chExt cx="1920321" cy="1101349"/>
          </a:xfrm>
        </p:grpSpPr>
        <p:pic>
          <p:nvPicPr>
            <p:cNvPr id="50" name="Picture 16" descr="Area,Purple,Symbol PNG Clipart - Royalty Free SVG /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Moon Cake - Official Honkai Impact 3 Wiki"/>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How to Draw a Cartoon Steak - Really Easy Drawing Tutorial"/>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2935" b="22198"/>
          <a:stretch/>
        </p:blipFill>
        <p:spPr bwMode="auto">
          <a:xfrm>
            <a:off x="5659701" y="3426980"/>
            <a:ext cx="835657" cy="45715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al Plate clipart, cliparts of Meal Plate free download (wmf, eps ..."/>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1000" b="91000" l="0" r="99000"/>
                    </a14:imgEffect>
                  </a14:imgLayer>
                </a14:imgProps>
              </a:ext>
              <a:ext uri="{28A0092B-C50C-407E-A947-70E740481C1C}">
                <a14:useLocalDpi xmlns:a14="http://schemas.microsoft.com/office/drawing/2010/main" val="0"/>
              </a:ext>
            </a:extLst>
          </a:blip>
          <a:srcRect t="22222" b="27555"/>
          <a:stretch/>
        </p:blipFill>
        <p:spPr bwMode="auto">
          <a:xfrm>
            <a:off x="4596572" y="3338949"/>
            <a:ext cx="1016571" cy="51054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ast Food Cartoon Png &amp; Free Fast Food Cartoon.png Transparent ..."/>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37872" y="2810986"/>
            <a:ext cx="968482" cy="104133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a:hlinkClick r:id="rId16" action="ppaction://hlinksldjump"/>
          </p:cNvPr>
          <p:cNvPicPr>
            <a:picLocks noChangeAspect="1"/>
          </p:cNvPicPr>
          <p:nvPr/>
        </p:nvPicPr>
        <p:blipFill>
          <a:blip r:embed="rId17"/>
          <a:stretch>
            <a:fillRect/>
          </a:stretch>
        </p:blipFill>
        <p:spPr>
          <a:xfrm>
            <a:off x="5323851" y="73840"/>
            <a:ext cx="1286367" cy="1292464"/>
          </a:xfrm>
          <a:prstGeom prst="rect">
            <a:avLst/>
          </a:prstGeom>
        </p:spPr>
      </p:pic>
      <p:sp>
        <p:nvSpPr>
          <p:cNvPr id="38" name="Rectangle 37"/>
          <p:cNvSpPr/>
          <p:nvPr/>
        </p:nvSpPr>
        <p:spPr>
          <a:xfrm>
            <a:off x="957118" y="655085"/>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Điền</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dấu</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thích</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hợp</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vào</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chỗ</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chấm</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40 x…..&lt; 217</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9" name="Rectangle 38"/>
          <p:cNvSpPr/>
          <p:nvPr/>
        </p:nvSpPr>
        <p:spPr>
          <a:xfrm>
            <a:off x="6774166" y="4527206"/>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5</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0" name="Rectangle 39"/>
          <p:cNvSpPr/>
          <p:nvPr/>
        </p:nvSpPr>
        <p:spPr>
          <a:xfrm>
            <a:off x="979339" y="561011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t>
            </a:r>
            <a:r>
              <a:rPr kumimoji="0" lang="en-US" sz="4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4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6</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2" name="Rectangle 51"/>
          <p:cNvSpPr/>
          <p:nvPr/>
        </p:nvSpPr>
        <p:spPr>
          <a:xfrm>
            <a:off x="957118" y="457528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4</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3" name="Picture 6" descr="Káº¿t quáº£ hÃ¬nh áº£nh cho right wrong tick icon"/>
          <p:cNvPicPr>
            <a:picLocks noChangeAspect="1" noChangeArrowheads="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146874" y="427471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Káº¿t quáº£ hÃ¬nh áº£nh cho right wrong tick icon"/>
          <p:cNvPicPr>
            <a:picLocks noChangeAspect="1" noChangeArrowheads="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34389" y="526889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Káº¿t quáº£ hÃ¬nh áº£nh cho right wrong tick icon"/>
          <p:cNvPicPr>
            <a:picLocks noChangeAspect="1" noChangeArrowheads="1"/>
          </p:cNvPicPr>
          <p:nvPr/>
        </p:nvPicPr>
        <p:blipFill rotWithShape="1">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800760" y="4218333"/>
            <a:ext cx="1339598" cy="1177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2516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40"/>
                  </p:tgtEl>
                </p:cond>
              </p:nextCondLst>
            </p:seq>
            <p:seq concurrent="1" nextAc="seek">
              <p:cTn id="7" restart="whenNotActive" fill="hold" evtFilter="cancelBubble" nodeType="interactiveSeq">
                <p:stCondLst>
                  <p:cond evt="onClick" delay="0">
                    <p:tgtEl>
                      <p:spTgt spid="52"/>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52"/>
                  </p:tgtEl>
                </p:cond>
              </p:nextCondLst>
            </p:seq>
            <p:seq concurrent="1" nextAc="seek">
              <p:cTn id="12" restart="whenNotActive" fill="hold" evtFilter="cancelBubble" nodeType="interactiveSeq">
                <p:stCondLst>
                  <p:cond evt="onClick" delay="0">
                    <p:tgtEl>
                      <p:spTgt spid="3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Am-thanh-tra-loi-dung-www_nhacchuongvui_com.wav"/>
                                        </p:tgtEl>
                                      </p:cMediaNode>
                                    </p:audio>
                                  </p:subTnLst>
                                </p:cTn>
                              </p:par>
                            </p:childTnLst>
                          </p:cTn>
                        </p:par>
                        <p:par>
                          <p:cTn id="17" fill="hold">
                            <p:stCondLst>
                              <p:cond delay="0"/>
                            </p:stCondLst>
                            <p:childTnLst>
                              <p:par>
                                <p:cTn id="18" presetID="10" presetClass="exit" presetSubtype="0" fill="hold" nodeType="afterEffect">
                                  <p:stCondLst>
                                    <p:cond delay="2000"/>
                                  </p:stCondLst>
                                  <p:childTnLst>
                                    <p:animEffect transition="out" filter="fade">
                                      <p:cBhvr>
                                        <p:cTn id="19" dur="500"/>
                                        <p:tgtEl>
                                          <p:spTgt spid="55"/>
                                        </p:tgtEl>
                                      </p:cBhvr>
                                    </p:animEffect>
                                    <p:set>
                                      <p:cBhvr>
                                        <p:cTn id="20" dur="1" fill="hold">
                                          <p:stCondLst>
                                            <p:cond delay="499"/>
                                          </p:stCondLst>
                                        </p:cTn>
                                        <p:tgtEl>
                                          <p:spTgt spid="55"/>
                                        </p:tgtEl>
                                        <p:attrNameLst>
                                          <p:attrName>style.visibility</p:attrName>
                                        </p:attrNameLst>
                                      </p:cBhvr>
                                      <p:to>
                                        <p:strVal val="hidden"/>
                                      </p:to>
                                    </p:set>
                                  </p:childTnLst>
                                </p:cTn>
                              </p:par>
                              <p:par>
                                <p:cTn id="21" presetID="10" presetClass="exit" presetSubtype="0" fill="hold" nodeType="withEffect">
                                  <p:stCondLst>
                                    <p:cond delay="2000"/>
                                  </p:stCondLst>
                                  <p:childTnLst>
                                    <p:animEffect transition="out" filter="fade">
                                      <p:cBhvr>
                                        <p:cTn id="22" dur="500"/>
                                        <p:tgtEl>
                                          <p:spTgt spid="53"/>
                                        </p:tgtEl>
                                      </p:cBhvr>
                                    </p:animEffect>
                                    <p:set>
                                      <p:cBhvr>
                                        <p:cTn id="23" dur="1" fill="hold">
                                          <p:stCondLst>
                                            <p:cond delay="499"/>
                                          </p:stCondLst>
                                        </p:cTn>
                                        <p:tgtEl>
                                          <p:spTgt spid="53"/>
                                        </p:tgtEl>
                                        <p:attrNameLst>
                                          <p:attrName>style.visibility</p:attrName>
                                        </p:attrNameLst>
                                      </p:cBhvr>
                                      <p:to>
                                        <p:strVal val="hidden"/>
                                      </p:to>
                                    </p:set>
                                  </p:childTnLst>
                                </p:cTn>
                              </p:par>
                              <p:par>
                                <p:cTn id="24" presetID="10" presetClass="exit" presetSubtype="0" fill="hold" nodeType="withEffect">
                                  <p:stCondLst>
                                    <p:cond delay="2000"/>
                                  </p:stCondLst>
                                  <p:childTnLst>
                                    <p:animEffect transition="out" filter="fade">
                                      <p:cBhvr>
                                        <p:cTn id="25" dur="500"/>
                                        <p:tgtEl>
                                          <p:spTgt spid="56"/>
                                        </p:tgtEl>
                                      </p:cBhvr>
                                    </p:animEffect>
                                    <p:set>
                                      <p:cBhvr>
                                        <p:cTn id="26" dur="1" fill="hold">
                                          <p:stCondLst>
                                            <p:cond delay="499"/>
                                          </p:stCondLst>
                                        </p:cTn>
                                        <p:tgtEl>
                                          <p:spTgt spid="56"/>
                                        </p:tgtEl>
                                        <p:attrNameLst>
                                          <p:attrName>style.visibility</p:attrName>
                                        </p:attrNameLst>
                                      </p:cBhvr>
                                      <p:to>
                                        <p:strVal val="hidden"/>
                                      </p:to>
                                    </p:set>
                                  </p:childTnLst>
                                </p:cTn>
                              </p:par>
                              <p:par>
                                <p:cTn id="27" presetID="10" presetClass="exit" presetSubtype="0" fill="hold" grpId="0" nodeType="withEffect">
                                  <p:stCondLst>
                                    <p:cond delay="2000"/>
                                  </p:stCondLst>
                                  <p:childTnLst>
                                    <p:animEffect transition="out" filter="fade">
                                      <p:cBhvr>
                                        <p:cTn id="28" dur="500"/>
                                        <p:tgtEl>
                                          <p:spTgt spid="38"/>
                                        </p:tgtEl>
                                      </p:cBhvr>
                                    </p:animEffect>
                                    <p:set>
                                      <p:cBhvr>
                                        <p:cTn id="29" dur="1" fill="hold">
                                          <p:stCondLst>
                                            <p:cond delay="499"/>
                                          </p:stCondLst>
                                        </p:cTn>
                                        <p:tgtEl>
                                          <p:spTgt spid="38"/>
                                        </p:tgtEl>
                                        <p:attrNameLst>
                                          <p:attrName>style.visibility</p:attrName>
                                        </p:attrNameLst>
                                      </p:cBhvr>
                                      <p:to>
                                        <p:strVal val="hidden"/>
                                      </p:to>
                                    </p:set>
                                  </p:childTnLst>
                                </p:cTn>
                              </p:par>
                              <p:par>
                                <p:cTn id="30" presetID="10" presetClass="exit" presetSubtype="0" fill="hold" grpId="0" nodeType="withEffect">
                                  <p:stCondLst>
                                    <p:cond delay="2000"/>
                                  </p:stCondLst>
                                  <p:childTnLst>
                                    <p:animEffect transition="out" filter="fade">
                                      <p:cBhvr>
                                        <p:cTn id="31" dur="500"/>
                                        <p:tgtEl>
                                          <p:spTgt spid="39"/>
                                        </p:tgtEl>
                                      </p:cBhvr>
                                    </p:animEffect>
                                    <p:set>
                                      <p:cBhvr>
                                        <p:cTn id="32" dur="1" fill="hold">
                                          <p:stCondLst>
                                            <p:cond delay="499"/>
                                          </p:stCondLst>
                                        </p:cTn>
                                        <p:tgtEl>
                                          <p:spTgt spid="39"/>
                                        </p:tgtEl>
                                        <p:attrNameLst>
                                          <p:attrName>style.visibility</p:attrName>
                                        </p:attrNameLst>
                                      </p:cBhvr>
                                      <p:to>
                                        <p:strVal val="hidden"/>
                                      </p:to>
                                    </p:set>
                                  </p:childTnLst>
                                </p:cTn>
                              </p:par>
                              <p:par>
                                <p:cTn id="33" presetID="10" presetClass="exit" presetSubtype="0" fill="hold" grpId="0" nodeType="withEffect">
                                  <p:stCondLst>
                                    <p:cond delay="2000"/>
                                  </p:stCondLst>
                                  <p:childTnLst>
                                    <p:animEffect transition="out" filter="fade">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par>
                                <p:cTn id="36" presetID="10" presetClass="exit" presetSubtype="0" fill="hold" grpId="0" nodeType="withEffect">
                                  <p:stCondLst>
                                    <p:cond delay="2000"/>
                                  </p:stCondLst>
                                  <p:childTnLst>
                                    <p:animEffect transition="out" filter="fade">
                                      <p:cBhvr>
                                        <p:cTn id="37" dur="500"/>
                                        <p:tgtEl>
                                          <p:spTgt spid="52"/>
                                        </p:tgtEl>
                                      </p:cBhvr>
                                    </p:animEffect>
                                    <p:set>
                                      <p:cBhvr>
                                        <p:cTn id="38" dur="1" fill="hold">
                                          <p:stCondLst>
                                            <p:cond delay="499"/>
                                          </p:stCondLst>
                                        </p:cTn>
                                        <p:tgtEl>
                                          <p:spTgt spid="52"/>
                                        </p:tgtEl>
                                        <p:attrNameLst>
                                          <p:attrName>style.visibility</p:attrName>
                                        </p:attrNameLst>
                                      </p:cBhvr>
                                      <p:to>
                                        <p:strVal val="hidden"/>
                                      </p:to>
                                    </p:se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042"/>
                                        </p:tgtEl>
                                        <p:attrNameLst>
                                          <p:attrName>style.visibility</p:attrName>
                                        </p:attrNameLst>
                                      </p:cBhvr>
                                      <p:to>
                                        <p:strVal val="visible"/>
                                      </p:to>
                                    </p:set>
                                    <p:animEffect transition="in" filter="fade">
                                      <p:cBhvr>
                                        <p:cTn id="42" dur="500"/>
                                        <p:tgtEl>
                                          <p:spTgt spid="1042"/>
                                        </p:tgtEl>
                                      </p:cBhvr>
                                    </p:animEffect>
                                  </p:childTnLst>
                                </p:cTn>
                              </p:par>
                              <p:par>
                                <p:cTn id="43" presetID="10"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childTnLst>
                          </p:cTn>
                        </p:par>
                      </p:childTnLst>
                    </p:cTn>
                  </p:par>
                </p:childTnLst>
              </p:cTn>
              <p:nextCondLst>
                <p:cond evt="onClick" delay="0">
                  <p:tgtEl>
                    <p:spTgt spid="39"/>
                  </p:tgtEl>
                </p:cond>
              </p:nextCondLst>
            </p:seq>
          </p:childTnLst>
        </p:cTn>
      </p:par>
    </p:tnLst>
    <p:bldLst>
      <p:bldP spid="38" grpId="0" animBg="1"/>
      <p:bldP spid="39" grpId="0" animBg="1"/>
      <p:bldP spid="40"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24"/>
          <p:cNvSpPr/>
          <p:nvPr/>
        </p:nvSpPr>
        <p:spPr>
          <a:xfrm>
            <a:off x="-5708" y="5388251"/>
            <a:ext cx="12197708" cy="1485410"/>
          </a:xfrm>
          <a:prstGeom prst="rect">
            <a:avLst/>
          </a:prstGeom>
          <a:solidFill>
            <a:srgbClr val="E49A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4" name="Picture 23"/>
          <p:cNvPicPr>
            <a:picLocks noChangeAspect="1"/>
          </p:cNvPicPr>
          <p:nvPr/>
        </p:nvPicPr>
        <p:blipFill>
          <a:blip r:embed="rId5">
            <a:clrChange>
              <a:clrFrom>
                <a:srgbClr val="FFFFFF"/>
              </a:clrFrom>
              <a:clrTo>
                <a:srgbClr val="FFFFFF">
                  <a:alpha val="0"/>
                </a:srgbClr>
              </a:clrTo>
            </a:clrChange>
          </a:blip>
          <a:stretch>
            <a:fillRect/>
          </a:stretch>
        </p:blipFill>
        <p:spPr>
          <a:xfrm>
            <a:off x="3259623" y="-340212"/>
            <a:ext cx="5385569" cy="6363306"/>
          </a:xfrm>
          <a:prstGeom prst="rect">
            <a:avLst/>
          </a:prstGeom>
        </p:spPr>
      </p:pic>
      <p:pic>
        <p:nvPicPr>
          <p:cNvPr id="35" name="Picture 34"/>
          <p:cNvPicPr>
            <a:picLocks noChangeAspect="1"/>
          </p:cNvPicPr>
          <p:nvPr/>
        </p:nvPicPr>
        <p:blipFill>
          <a:blip r:embed="rId6">
            <a:clrChange>
              <a:clrFrom>
                <a:srgbClr val="FFFFFF"/>
              </a:clrFrom>
              <a:clrTo>
                <a:srgbClr val="FFFFFF">
                  <a:alpha val="0"/>
                </a:srgbClr>
              </a:clrTo>
            </a:clrChange>
          </a:blip>
          <a:stretch>
            <a:fillRect/>
          </a:stretch>
        </p:blipFill>
        <p:spPr>
          <a:xfrm>
            <a:off x="3905415" y="4103817"/>
            <a:ext cx="4321556" cy="2013498"/>
          </a:xfrm>
          <a:prstGeom prst="rect">
            <a:avLst/>
          </a:prstGeom>
        </p:spPr>
      </p:pic>
      <p:pic>
        <p:nvPicPr>
          <p:cNvPr id="15" name="Picture 14"/>
          <p:cNvPicPr>
            <a:picLocks noChangeAspect="1"/>
          </p:cNvPicPr>
          <p:nvPr/>
        </p:nvPicPr>
        <p:blipFill>
          <a:blip r:embed="rId7">
            <a:clrChange>
              <a:clrFrom>
                <a:srgbClr val="FFFFFF"/>
              </a:clrFrom>
              <a:clrTo>
                <a:srgbClr val="FFFFFF">
                  <a:alpha val="0"/>
                </a:srgbClr>
              </a:clrTo>
            </a:clrChange>
          </a:blip>
          <a:stretch>
            <a:fillRect/>
          </a:stretch>
        </p:blipFill>
        <p:spPr>
          <a:xfrm>
            <a:off x="6091033" y="687060"/>
            <a:ext cx="2684293" cy="5204077"/>
          </a:xfrm>
          <a:prstGeom prst="rect">
            <a:avLst/>
          </a:prstGeom>
        </p:spPr>
      </p:pic>
      <p:pic>
        <p:nvPicPr>
          <p:cNvPr id="20" name="Picture 19"/>
          <p:cNvPicPr>
            <a:picLocks noChangeAspect="1"/>
          </p:cNvPicPr>
          <p:nvPr/>
        </p:nvPicPr>
        <p:blipFill>
          <a:blip r:embed="rId8">
            <a:clrChange>
              <a:clrFrom>
                <a:srgbClr val="FFFFFF"/>
              </a:clrFrom>
              <a:clrTo>
                <a:srgbClr val="FFFFFF">
                  <a:alpha val="0"/>
                </a:srgbClr>
              </a:clrTo>
            </a:clrChange>
          </a:blip>
          <a:stretch>
            <a:fillRect/>
          </a:stretch>
        </p:blipFill>
        <p:spPr>
          <a:xfrm rot="249150">
            <a:off x="7593669" y="1904821"/>
            <a:ext cx="1428413" cy="1528723"/>
          </a:xfrm>
          <a:prstGeom prst="rect">
            <a:avLst/>
          </a:prstGeom>
        </p:spPr>
      </p:pic>
      <p:pic>
        <p:nvPicPr>
          <p:cNvPr id="13" name="Picture 12"/>
          <p:cNvPicPr>
            <a:picLocks noChangeAspect="1"/>
          </p:cNvPicPr>
          <p:nvPr/>
        </p:nvPicPr>
        <p:blipFill>
          <a:blip r:embed="rId9">
            <a:clrChange>
              <a:clrFrom>
                <a:srgbClr val="FFFFFF"/>
              </a:clrFrom>
              <a:clrTo>
                <a:srgbClr val="FFFFFF">
                  <a:alpha val="0"/>
                </a:srgbClr>
              </a:clrTo>
            </a:clrChange>
          </a:blip>
          <a:stretch>
            <a:fillRect/>
          </a:stretch>
        </p:blipFill>
        <p:spPr>
          <a:xfrm>
            <a:off x="2075896" y="1306975"/>
            <a:ext cx="2624107" cy="4983395"/>
          </a:xfrm>
          <a:prstGeom prst="rect">
            <a:avLst/>
          </a:prstGeom>
        </p:spPr>
      </p:pic>
      <p:pic>
        <p:nvPicPr>
          <p:cNvPr id="14" name="Picture 13"/>
          <p:cNvPicPr>
            <a:picLocks noChangeAspect="1"/>
          </p:cNvPicPr>
          <p:nvPr/>
        </p:nvPicPr>
        <p:blipFill>
          <a:blip r:embed="rId10">
            <a:clrChange>
              <a:clrFrom>
                <a:srgbClr val="FFFFFF"/>
              </a:clrFrom>
              <a:clrTo>
                <a:srgbClr val="FFFFFF">
                  <a:alpha val="0"/>
                </a:srgbClr>
              </a:clrTo>
            </a:clrChange>
          </a:blip>
          <a:stretch>
            <a:fillRect/>
          </a:stretch>
        </p:blipFill>
        <p:spPr>
          <a:xfrm>
            <a:off x="4650583" y="422242"/>
            <a:ext cx="1440450" cy="5468895"/>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blip>
          <a:stretch>
            <a:fillRect/>
          </a:stretch>
        </p:blipFill>
        <p:spPr>
          <a:xfrm>
            <a:off x="7086608" y="919779"/>
            <a:ext cx="3262078" cy="5380622"/>
          </a:xfrm>
          <a:prstGeom prst="rect">
            <a:avLst/>
          </a:prstGeom>
        </p:spPr>
      </p:pic>
      <p:pic>
        <p:nvPicPr>
          <p:cNvPr id="17" name="Picture 16"/>
          <p:cNvPicPr>
            <a:picLocks noChangeAspect="1"/>
          </p:cNvPicPr>
          <p:nvPr/>
        </p:nvPicPr>
        <p:blipFill>
          <a:blip r:embed="rId12">
            <a:clrChange>
              <a:clrFrom>
                <a:srgbClr val="FFFFFF"/>
              </a:clrFrom>
              <a:clrTo>
                <a:srgbClr val="FFFFFF">
                  <a:alpha val="0"/>
                </a:srgbClr>
              </a:clrTo>
            </a:clrChange>
          </a:blip>
          <a:stretch>
            <a:fillRect/>
          </a:stretch>
        </p:blipFill>
        <p:spPr>
          <a:xfrm>
            <a:off x="2975408" y="3269922"/>
            <a:ext cx="6231250" cy="3302201"/>
          </a:xfrm>
          <a:prstGeom prst="rect">
            <a:avLst/>
          </a:prstGeom>
        </p:spPr>
      </p:pic>
      <p:pic>
        <p:nvPicPr>
          <p:cNvPr id="19" name="Picture 18"/>
          <p:cNvPicPr>
            <a:picLocks noChangeAspect="1"/>
          </p:cNvPicPr>
          <p:nvPr/>
        </p:nvPicPr>
        <p:blipFill>
          <a:blip r:embed="rId13">
            <a:clrChange>
              <a:clrFrom>
                <a:srgbClr val="FFFFFF"/>
              </a:clrFrom>
              <a:clrTo>
                <a:srgbClr val="FFFFFF">
                  <a:alpha val="0"/>
                </a:srgbClr>
              </a:clrTo>
            </a:clrChange>
          </a:blip>
          <a:stretch>
            <a:fillRect/>
          </a:stretch>
        </p:blipFill>
        <p:spPr>
          <a:xfrm>
            <a:off x="7942252" y="2681221"/>
            <a:ext cx="1705268" cy="1608971"/>
          </a:xfrm>
          <a:prstGeom prst="rect">
            <a:avLst/>
          </a:prstGeom>
        </p:spPr>
      </p:pic>
      <p:pic>
        <p:nvPicPr>
          <p:cNvPr id="22" name="Picture 21"/>
          <p:cNvPicPr>
            <a:picLocks noChangeAspect="1"/>
          </p:cNvPicPr>
          <p:nvPr/>
        </p:nvPicPr>
        <p:blipFill>
          <a:blip r:embed="rId14">
            <a:clrChange>
              <a:clrFrom>
                <a:srgbClr val="FFFFFF"/>
              </a:clrFrom>
              <a:clrTo>
                <a:srgbClr val="FFFFFF">
                  <a:alpha val="0"/>
                </a:srgbClr>
              </a:clrTo>
            </a:clrChange>
          </a:blip>
          <a:stretch>
            <a:fillRect/>
          </a:stretch>
        </p:blipFill>
        <p:spPr>
          <a:xfrm>
            <a:off x="2709587" y="2921964"/>
            <a:ext cx="1528723" cy="1111434"/>
          </a:xfrm>
          <a:prstGeom prst="rect">
            <a:avLst/>
          </a:prstGeom>
        </p:spPr>
      </p:pic>
      <p:pic>
        <p:nvPicPr>
          <p:cNvPr id="26" name="Picture 25"/>
          <p:cNvPicPr>
            <a:picLocks noChangeAspect="1"/>
          </p:cNvPicPr>
          <p:nvPr/>
        </p:nvPicPr>
        <p:blipFill>
          <a:blip r:embed="rId15">
            <a:clrChange>
              <a:clrFrom>
                <a:srgbClr val="FFFFFF"/>
              </a:clrFrom>
              <a:clrTo>
                <a:srgbClr val="FFFFFF">
                  <a:alpha val="0"/>
                </a:srgbClr>
              </a:clrTo>
            </a:clrChange>
          </a:blip>
          <a:stretch>
            <a:fillRect/>
          </a:stretch>
        </p:blipFill>
        <p:spPr>
          <a:xfrm>
            <a:off x="10471949" y="-59973"/>
            <a:ext cx="3402535" cy="5477252"/>
          </a:xfrm>
          <a:prstGeom prst="rect">
            <a:avLst/>
          </a:prstGeom>
        </p:spPr>
      </p:pic>
      <p:pic>
        <p:nvPicPr>
          <p:cNvPr id="27" name="Picture 26"/>
          <p:cNvPicPr>
            <a:picLocks noChangeAspect="1"/>
          </p:cNvPicPr>
          <p:nvPr/>
        </p:nvPicPr>
        <p:blipFill>
          <a:blip r:embed="rId15">
            <a:clrChange>
              <a:clrFrom>
                <a:srgbClr val="FFFFFF"/>
              </a:clrFrom>
              <a:clrTo>
                <a:srgbClr val="FFFFFF">
                  <a:alpha val="0"/>
                </a:srgbClr>
              </a:clrTo>
            </a:clrChange>
          </a:blip>
          <a:stretch>
            <a:fillRect/>
          </a:stretch>
        </p:blipFill>
        <p:spPr>
          <a:xfrm flipH="1">
            <a:off x="-1681515" y="-59973"/>
            <a:ext cx="3402535" cy="5477252"/>
          </a:xfrm>
          <a:prstGeom prst="rect">
            <a:avLst/>
          </a:prstGeom>
        </p:spPr>
      </p:pic>
      <p:pic>
        <p:nvPicPr>
          <p:cNvPr id="21" name="Picture 20"/>
          <p:cNvPicPr>
            <a:picLocks noChangeAspect="1"/>
          </p:cNvPicPr>
          <p:nvPr/>
        </p:nvPicPr>
        <p:blipFill>
          <a:blip r:embed="rId16">
            <a:clrChange>
              <a:clrFrom>
                <a:srgbClr val="FFFFFF"/>
              </a:clrFrom>
              <a:clrTo>
                <a:srgbClr val="FFFFFF">
                  <a:alpha val="0"/>
                </a:srgbClr>
              </a:clrTo>
            </a:clrChange>
          </a:blip>
          <a:stretch>
            <a:fillRect/>
          </a:stretch>
        </p:blipFill>
        <p:spPr>
          <a:xfrm>
            <a:off x="6410088" y="1934247"/>
            <a:ext cx="662045" cy="1604958"/>
          </a:xfrm>
          <a:prstGeom prst="rect">
            <a:avLst/>
          </a:prstGeom>
        </p:spPr>
      </p:pic>
      <p:grpSp>
        <p:nvGrpSpPr>
          <p:cNvPr id="32" name="Group 31"/>
          <p:cNvGrpSpPr/>
          <p:nvPr/>
        </p:nvGrpSpPr>
        <p:grpSpPr>
          <a:xfrm>
            <a:off x="4894492" y="2992164"/>
            <a:ext cx="948543" cy="544012"/>
            <a:chOff x="5378149" y="2951867"/>
            <a:chExt cx="1920321" cy="1101349"/>
          </a:xfrm>
        </p:grpSpPr>
        <p:pic>
          <p:nvPicPr>
            <p:cNvPr id="1040" name="Picture 16" descr="Area,Purple,Symbol PNG Clipart - Royalty Free SVG / 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Moon Cake - Official Honkai Impact 3 Wiki"/>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Tea pot retro icon cartoon style Royalty Free Vector Image"/>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8889" b="81481" l="0" r="100000"/>
                    </a14:imgEffect>
                  </a14:imgLayer>
                </a14:imgProps>
              </a:ext>
              <a:ext uri="{28A0092B-C50C-407E-A947-70E740481C1C}">
                <a14:useLocalDpi xmlns:a14="http://schemas.microsoft.com/office/drawing/2010/main" val="0"/>
              </a:ext>
            </a:extLst>
          </a:blip>
          <a:srcRect l="3011" t="11005" r="1607" b="20752"/>
          <a:stretch/>
        </p:blipFill>
        <p:spPr bwMode="auto">
          <a:xfrm flipH="1">
            <a:off x="5845105" y="2850593"/>
            <a:ext cx="841319" cy="650111"/>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7088678" y="2930926"/>
            <a:ext cx="948543" cy="544012"/>
            <a:chOff x="5378149" y="2951867"/>
            <a:chExt cx="1920321" cy="1101349"/>
          </a:xfrm>
        </p:grpSpPr>
        <p:pic>
          <p:nvPicPr>
            <p:cNvPr id="44" name="Picture 16" descr="Area,Purple,Symbol PNG Clipart - Royalty Free SVG / 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Moon Cake - Official Honkai Impact 3 Wiki"/>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a:off x="7799278" y="3313561"/>
            <a:ext cx="948543" cy="544012"/>
            <a:chOff x="5378149" y="2951867"/>
            <a:chExt cx="1920321" cy="1101349"/>
          </a:xfrm>
        </p:grpSpPr>
        <p:pic>
          <p:nvPicPr>
            <p:cNvPr id="47" name="Picture 16" descr="Area,Purple,Symbol PNG Clipart - Royalty Free SVG / 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Moon Cake - Official Honkai Impact 3 Wiki"/>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3562427" y="3260512"/>
            <a:ext cx="948543" cy="544012"/>
            <a:chOff x="5378149" y="2951867"/>
            <a:chExt cx="1920321" cy="1101349"/>
          </a:xfrm>
        </p:grpSpPr>
        <p:pic>
          <p:nvPicPr>
            <p:cNvPr id="50" name="Picture 16" descr="Area,Purple,Symbol PNG Clipart - Royalty Free SVG / 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78149" y="3128206"/>
              <a:ext cx="1920321" cy="92501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Moon Cake - Official Honkai Impact 3 Wiki"/>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71201" y="2951867"/>
              <a:ext cx="1315407" cy="913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How to Draw a Cartoon Steak - Really Easy Drawing Tutorial"/>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t="22935" b="22198"/>
          <a:stretch/>
        </p:blipFill>
        <p:spPr bwMode="auto">
          <a:xfrm>
            <a:off x="5659701" y="3426980"/>
            <a:ext cx="835657" cy="45715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al Plate clipart, cliparts of Meal Plate free download (wmf, eps ..."/>
          <p:cNvPicPr>
            <a:picLocks noChangeAspect="1" noChangeArrowheads="1"/>
          </p:cNvPicPr>
          <p:nvPr/>
        </p:nvPicPr>
        <p:blipFill rotWithShape="1">
          <a:blip r:embed="rId22" cstate="print">
            <a:extLst>
              <a:ext uri="{BEBA8EAE-BF5A-486C-A8C5-ECC9F3942E4B}">
                <a14:imgProps xmlns:a14="http://schemas.microsoft.com/office/drawing/2010/main">
                  <a14:imgLayer r:embed="rId23">
                    <a14:imgEffect>
                      <a14:backgroundRemoval t="11000" b="91000" l="0" r="99000"/>
                    </a14:imgEffect>
                  </a14:imgLayer>
                </a14:imgProps>
              </a:ext>
              <a:ext uri="{28A0092B-C50C-407E-A947-70E740481C1C}">
                <a14:useLocalDpi xmlns:a14="http://schemas.microsoft.com/office/drawing/2010/main" val="0"/>
              </a:ext>
            </a:extLst>
          </a:blip>
          <a:srcRect t="22222" b="27555"/>
          <a:stretch/>
        </p:blipFill>
        <p:spPr bwMode="auto">
          <a:xfrm>
            <a:off x="4596572" y="3338949"/>
            <a:ext cx="1016571" cy="51054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ast Food Cartoon Png &amp; Free Fast Food Cartoon.png Transparent ..."/>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437872" y="2810986"/>
            <a:ext cx="968482" cy="1041333"/>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840607" y="480654"/>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Điền</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dấu</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thích</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hợp</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vào</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chỗ</a:t>
            </a: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chấm</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70 x…&lt;</a:t>
            </a:r>
            <a:r>
              <a:rPr kumimoji="0" lang="en-US" sz="4000" b="0" i="0" u="none" strike="noStrike" kern="1200" cap="none" spc="0" normalizeH="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 422</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6" name="Rectangle 55"/>
          <p:cNvSpPr/>
          <p:nvPr/>
        </p:nvSpPr>
        <p:spPr>
          <a:xfrm>
            <a:off x="6657655" y="4352775"/>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B</a:t>
            </a:r>
            <a:r>
              <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6</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7" name="Rectangle 56"/>
          <p:cNvSpPr/>
          <p:nvPr/>
        </p:nvSpPr>
        <p:spPr>
          <a:xfrm>
            <a:off x="862828" y="543568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C.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7</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9" name="Rectangle 58"/>
          <p:cNvSpPr/>
          <p:nvPr/>
        </p:nvSpPr>
        <p:spPr>
          <a:xfrm>
            <a:off x="840607" y="440085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a:t>
            </a:r>
            <a:r>
              <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mn-ea"/>
                <a:cs typeface="Times New Roman" panose="02020603050405020304" pitchFamily="18" charset="0"/>
              </a:rPr>
              <a:t>5</a:t>
            </a:r>
            <a:endParaRPr kumimoji="0" lang="en-US" sz="4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60" name="Picture 6" descr="Káº¿t quáº£ hÃ¬nh áº£nh cho right wrong tick icon"/>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30363" y="410028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Káº¿t quáº£ hÃ¬nh áº£nh cho right wrong tick icon"/>
          <p:cNvPicPr>
            <a:picLocks noChangeAspect="1" noChangeArrowheads="1"/>
          </p:cNvPicPr>
          <p:nvPr/>
        </p:nvPicPr>
        <p:blipFill rotWithShape="1">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17878" y="509446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Káº¿t quáº£ hÃ¬nh áº£nh cho right wrong tick icon"/>
          <p:cNvPicPr>
            <a:picLocks noChangeAspect="1" noChangeArrowheads="1"/>
          </p:cNvPicPr>
          <p:nvPr/>
        </p:nvPicPr>
        <p:blipFill rotWithShape="1">
          <a:blip r:embed="rId2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84249" y="4043902"/>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2" descr="Káº¿t quáº£ hÃ¬nh áº£nh cho win text gif"/>
          <p:cNvPicPr>
            <a:picLocks noChangeAspect="1" noChangeArrowheads="1" noCrop="1"/>
          </p:cNvPicPr>
          <p:nvPr/>
        </p:nvPicPr>
        <p:blipFill>
          <a:blip r:embed="rId27">
            <a:extLst>
              <a:ext uri="{28A0092B-C50C-407E-A947-70E740481C1C}">
                <a14:useLocalDpi xmlns:a14="http://schemas.microsoft.com/office/drawing/2010/main" val="0"/>
              </a:ext>
            </a:extLst>
          </a:blip>
          <a:srcRect/>
          <a:stretch>
            <a:fillRect/>
          </a:stretch>
        </p:blipFill>
        <p:spPr bwMode="auto">
          <a:xfrm>
            <a:off x="9123772" y="-534585"/>
            <a:ext cx="5053100" cy="505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5360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57"/>
                  </p:tgtEl>
                </p:cond>
              </p:nextCondLst>
            </p:seq>
            <p:seq concurrent="1" nextAc="seek">
              <p:cTn id="7" restart="whenNotActive" fill="hold" evtFilter="cancelBubble" nodeType="interactiveSeq">
                <p:stCondLst>
                  <p:cond evt="onClick" delay="0">
                    <p:tgtEl>
                      <p:spTgt spid="5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 name="Am-thanh-tra-loi-sai-www_nhacchuongvui_com.wav"/>
                                        </p:tgtEl>
                                      </p:cMediaNode>
                                    </p:audio>
                                  </p:subTnLst>
                                </p:cTn>
                              </p:par>
                            </p:childTnLst>
                          </p:cTn>
                        </p:par>
                      </p:childTnLst>
                    </p:cTn>
                  </p:par>
                </p:childTnLst>
              </p:cTn>
              <p:nextCondLst>
                <p:cond evt="onClick" delay="0">
                  <p:tgtEl>
                    <p:spTgt spid="59"/>
                  </p:tgtEl>
                </p:cond>
              </p:nextCondLst>
            </p:seq>
            <p:seq concurrent="1" nextAc="seek">
              <p:cTn id="12" restart="whenNotActive" fill="hold" evtFilter="cancelBubble" nodeType="interactiveSeq">
                <p:stCondLst>
                  <p:cond evt="onClick" delay="0">
                    <p:tgtEl>
                      <p:spTgt spid="56"/>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3" name="Am-thanh-tra-loi-dung-www_nhacchuongvui_com.wav"/>
                                        </p:tgtEl>
                                      </p:cMediaNode>
                                    </p:audio>
                                  </p:subTnLst>
                                </p:cTn>
                              </p:par>
                            </p:childTnLst>
                          </p:cTn>
                        </p:par>
                        <p:par>
                          <p:cTn id="17" fill="hold">
                            <p:stCondLst>
                              <p:cond delay="0"/>
                            </p:stCondLst>
                            <p:childTnLst>
                              <p:par>
                                <p:cTn id="18" presetID="10" presetClass="exit" presetSubtype="0" fill="hold" nodeType="afterEffect">
                                  <p:stCondLst>
                                    <p:cond delay="2000"/>
                                  </p:stCondLst>
                                  <p:childTnLst>
                                    <p:animEffect transition="out" filter="fade">
                                      <p:cBhvr>
                                        <p:cTn id="19" dur="500"/>
                                        <p:tgtEl>
                                          <p:spTgt spid="62"/>
                                        </p:tgtEl>
                                      </p:cBhvr>
                                    </p:animEffect>
                                    <p:set>
                                      <p:cBhvr>
                                        <p:cTn id="20" dur="1" fill="hold">
                                          <p:stCondLst>
                                            <p:cond delay="499"/>
                                          </p:stCondLst>
                                        </p:cTn>
                                        <p:tgtEl>
                                          <p:spTgt spid="62"/>
                                        </p:tgtEl>
                                        <p:attrNameLst>
                                          <p:attrName>style.visibility</p:attrName>
                                        </p:attrNameLst>
                                      </p:cBhvr>
                                      <p:to>
                                        <p:strVal val="hidden"/>
                                      </p:to>
                                    </p:set>
                                  </p:childTnLst>
                                </p:cTn>
                              </p:par>
                              <p:par>
                                <p:cTn id="21" presetID="10" presetClass="exit" presetSubtype="0" fill="hold" nodeType="withEffect">
                                  <p:stCondLst>
                                    <p:cond delay="2000"/>
                                  </p:stCondLst>
                                  <p:childTnLst>
                                    <p:animEffect transition="out" filter="fade">
                                      <p:cBhvr>
                                        <p:cTn id="22" dur="500"/>
                                        <p:tgtEl>
                                          <p:spTgt spid="60"/>
                                        </p:tgtEl>
                                      </p:cBhvr>
                                    </p:animEffect>
                                    <p:set>
                                      <p:cBhvr>
                                        <p:cTn id="23" dur="1" fill="hold">
                                          <p:stCondLst>
                                            <p:cond delay="499"/>
                                          </p:stCondLst>
                                        </p:cTn>
                                        <p:tgtEl>
                                          <p:spTgt spid="60"/>
                                        </p:tgtEl>
                                        <p:attrNameLst>
                                          <p:attrName>style.visibility</p:attrName>
                                        </p:attrNameLst>
                                      </p:cBhvr>
                                      <p:to>
                                        <p:strVal val="hidden"/>
                                      </p:to>
                                    </p:set>
                                  </p:childTnLst>
                                </p:cTn>
                              </p:par>
                              <p:par>
                                <p:cTn id="24" presetID="10" presetClass="exit" presetSubtype="0" fill="hold" nodeType="withEffect">
                                  <p:stCondLst>
                                    <p:cond delay="2000"/>
                                  </p:stCondLst>
                                  <p:childTnLst>
                                    <p:animEffect transition="out" filter="fade">
                                      <p:cBhvr>
                                        <p:cTn id="25" dur="500"/>
                                        <p:tgtEl>
                                          <p:spTgt spid="63"/>
                                        </p:tgtEl>
                                      </p:cBhvr>
                                    </p:animEffect>
                                    <p:set>
                                      <p:cBhvr>
                                        <p:cTn id="26" dur="1" fill="hold">
                                          <p:stCondLst>
                                            <p:cond delay="499"/>
                                          </p:stCondLst>
                                        </p:cTn>
                                        <p:tgtEl>
                                          <p:spTgt spid="63"/>
                                        </p:tgtEl>
                                        <p:attrNameLst>
                                          <p:attrName>style.visibility</p:attrName>
                                        </p:attrNameLst>
                                      </p:cBhvr>
                                      <p:to>
                                        <p:strVal val="hidden"/>
                                      </p:to>
                                    </p:set>
                                  </p:childTnLst>
                                </p:cTn>
                              </p:par>
                              <p:par>
                                <p:cTn id="27" presetID="10" presetClass="exit" presetSubtype="0" fill="hold" grpId="0" nodeType="withEffect">
                                  <p:stCondLst>
                                    <p:cond delay="2000"/>
                                  </p:stCondLst>
                                  <p:childTnLst>
                                    <p:animEffect transition="out" filter="fade">
                                      <p:cBhvr>
                                        <p:cTn id="28" dur="500"/>
                                        <p:tgtEl>
                                          <p:spTgt spid="55"/>
                                        </p:tgtEl>
                                      </p:cBhvr>
                                    </p:animEffect>
                                    <p:set>
                                      <p:cBhvr>
                                        <p:cTn id="29" dur="1" fill="hold">
                                          <p:stCondLst>
                                            <p:cond delay="499"/>
                                          </p:stCondLst>
                                        </p:cTn>
                                        <p:tgtEl>
                                          <p:spTgt spid="55"/>
                                        </p:tgtEl>
                                        <p:attrNameLst>
                                          <p:attrName>style.visibility</p:attrName>
                                        </p:attrNameLst>
                                      </p:cBhvr>
                                      <p:to>
                                        <p:strVal val="hidden"/>
                                      </p:to>
                                    </p:set>
                                  </p:childTnLst>
                                </p:cTn>
                              </p:par>
                              <p:par>
                                <p:cTn id="30" presetID="10" presetClass="exit" presetSubtype="0" fill="hold" grpId="0" nodeType="withEffect">
                                  <p:stCondLst>
                                    <p:cond delay="2000"/>
                                  </p:stCondLst>
                                  <p:childTnLst>
                                    <p:animEffect transition="out" filter="fade">
                                      <p:cBhvr>
                                        <p:cTn id="31" dur="500"/>
                                        <p:tgtEl>
                                          <p:spTgt spid="56"/>
                                        </p:tgtEl>
                                      </p:cBhvr>
                                    </p:animEffect>
                                    <p:set>
                                      <p:cBhvr>
                                        <p:cTn id="32" dur="1" fill="hold">
                                          <p:stCondLst>
                                            <p:cond delay="499"/>
                                          </p:stCondLst>
                                        </p:cTn>
                                        <p:tgtEl>
                                          <p:spTgt spid="56"/>
                                        </p:tgtEl>
                                        <p:attrNameLst>
                                          <p:attrName>style.visibility</p:attrName>
                                        </p:attrNameLst>
                                      </p:cBhvr>
                                      <p:to>
                                        <p:strVal val="hidden"/>
                                      </p:to>
                                    </p:set>
                                  </p:childTnLst>
                                </p:cTn>
                              </p:par>
                              <p:par>
                                <p:cTn id="33" presetID="10" presetClass="exit" presetSubtype="0" fill="hold" grpId="0" nodeType="withEffect">
                                  <p:stCondLst>
                                    <p:cond delay="2000"/>
                                  </p:stCondLst>
                                  <p:childTnLst>
                                    <p:animEffect transition="out" filter="fade">
                                      <p:cBhvr>
                                        <p:cTn id="34" dur="500"/>
                                        <p:tgtEl>
                                          <p:spTgt spid="57"/>
                                        </p:tgtEl>
                                      </p:cBhvr>
                                    </p:animEffect>
                                    <p:set>
                                      <p:cBhvr>
                                        <p:cTn id="35" dur="1" fill="hold">
                                          <p:stCondLst>
                                            <p:cond delay="499"/>
                                          </p:stCondLst>
                                        </p:cTn>
                                        <p:tgtEl>
                                          <p:spTgt spid="57"/>
                                        </p:tgtEl>
                                        <p:attrNameLst>
                                          <p:attrName>style.visibility</p:attrName>
                                        </p:attrNameLst>
                                      </p:cBhvr>
                                      <p:to>
                                        <p:strVal val="hidden"/>
                                      </p:to>
                                    </p:set>
                                  </p:childTnLst>
                                </p:cTn>
                              </p:par>
                              <p:par>
                                <p:cTn id="36" presetID="10" presetClass="exit" presetSubtype="0" fill="hold" grpId="0" nodeType="withEffect">
                                  <p:stCondLst>
                                    <p:cond delay="2000"/>
                                  </p:stCondLst>
                                  <p:childTnLst>
                                    <p:animEffect transition="out" filter="fade">
                                      <p:cBhvr>
                                        <p:cTn id="37" dur="500"/>
                                        <p:tgtEl>
                                          <p:spTgt spid="59"/>
                                        </p:tgtEl>
                                      </p:cBhvr>
                                    </p:animEffect>
                                    <p:set>
                                      <p:cBhvr>
                                        <p:cTn id="38" dur="1" fill="hold">
                                          <p:stCondLst>
                                            <p:cond delay="499"/>
                                          </p:stCondLst>
                                        </p:cTn>
                                        <p:tgtEl>
                                          <p:spTgt spid="59"/>
                                        </p:tgtEl>
                                        <p:attrNameLst>
                                          <p:attrName>style.visibility</p:attrName>
                                        </p:attrNameLst>
                                      </p:cBhvr>
                                      <p:to>
                                        <p:strVal val="hidden"/>
                                      </p:to>
                                    </p:se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par>
                          <p:cTn id="64" fill="hold">
                            <p:stCondLst>
                              <p:cond delay="3000"/>
                            </p:stCondLst>
                            <p:childTnLst>
                              <p:par>
                                <p:cTn id="65" presetID="32" presetClass="emph" presetSubtype="0" repeatCount="indefinite" fill="hold" nodeType="afterEffect">
                                  <p:stCondLst>
                                    <p:cond delay="0"/>
                                  </p:stCondLst>
                                  <p:childTnLst>
                                    <p:animRot by="120000">
                                      <p:cBhvr>
                                        <p:cTn id="66" dur="100" fill="hold">
                                          <p:stCondLst>
                                            <p:cond delay="0"/>
                                          </p:stCondLst>
                                        </p:cTn>
                                        <p:tgtEl>
                                          <p:spTgt spid="15"/>
                                        </p:tgtEl>
                                        <p:attrNameLst>
                                          <p:attrName>r</p:attrName>
                                        </p:attrNameLst>
                                      </p:cBhvr>
                                    </p:animRot>
                                    <p:animRot by="-240000">
                                      <p:cBhvr>
                                        <p:cTn id="67" dur="200" fill="hold">
                                          <p:stCondLst>
                                            <p:cond delay="200"/>
                                          </p:stCondLst>
                                        </p:cTn>
                                        <p:tgtEl>
                                          <p:spTgt spid="15"/>
                                        </p:tgtEl>
                                        <p:attrNameLst>
                                          <p:attrName>r</p:attrName>
                                        </p:attrNameLst>
                                      </p:cBhvr>
                                    </p:animRot>
                                    <p:animRot by="240000">
                                      <p:cBhvr>
                                        <p:cTn id="68" dur="200" fill="hold">
                                          <p:stCondLst>
                                            <p:cond delay="400"/>
                                          </p:stCondLst>
                                        </p:cTn>
                                        <p:tgtEl>
                                          <p:spTgt spid="15"/>
                                        </p:tgtEl>
                                        <p:attrNameLst>
                                          <p:attrName>r</p:attrName>
                                        </p:attrNameLst>
                                      </p:cBhvr>
                                    </p:animRot>
                                    <p:animRot by="-240000">
                                      <p:cBhvr>
                                        <p:cTn id="69" dur="200" fill="hold">
                                          <p:stCondLst>
                                            <p:cond delay="600"/>
                                          </p:stCondLst>
                                        </p:cTn>
                                        <p:tgtEl>
                                          <p:spTgt spid="15"/>
                                        </p:tgtEl>
                                        <p:attrNameLst>
                                          <p:attrName>r</p:attrName>
                                        </p:attrNameLst>
                                      </p:cBhvr>
                                    </p:animRot>
                                    <p:animRot by="120000">
                                      <p:cBhvr>
                                        <p:cTn id="70" dur="200" fill="hold">
                                          <p:stCondLst>
                                            <p:cond delay="800"/>
                                          </p:stCondLst>
                                        </p:cTn>
                                        <p:tgtEl>
                                          <p:spTgt spid="15"/>
                                        </p:tgtEl>
                                        <p:attrNameLst>
                                          <p:attrName>r</p:attrName>
                                        </p:attrNameLst>
                                      </p:cBhvr>
                                    </p:animRot>
                                  </p:childTnLst>
                                </p:cTn>
                              </p:par>
                              <p:par>
                                <p:cTn id="71" presetID="32" presetClass="emph" presetSubtype="0" repeatCount="indefinite" fill="hold" nodeType="withEffect">
                                  <p:stCondLst>
                                    <p:cond delay="0"/>
                                  </p:stCondLst>
                                  <p:childTnLst>
                                    <p:animRot by="120000">
                                      <p:cBhvr>
                                        <p:cTn id="72" dur="100" fill="hold">
                                          <p:stCondLst>
                                            <p:cond delay="0"/>
                                          </p:stCondLst>
                                        </p:cTn>
                                        <p:tgtEl>
                                          <p:spTgt spid="20"/>
                                        </p:tgtEl>
                                        <p:attrNameLst>
                                          <p:attrName>r</p:attrName>
                                        </p:attrNameLst>
                                      </p:cBhvr>
                                    </p:animRot>
                                    <p:animRot by="-240000">
                                      <p:cBhvr>
                                        <p:cTn id="73" dur="200" fill="hold">
                                          <p:stCondLst>
                                            <p:cond delay="200"/>
                                          </p:stCondLst>
                                        </p:cTn>
                                        <p:tgtEl>
                                          <p:spTgt spid="20"/>
                                        </p:tgtEl>
                                        <p:attrNameLst>
                                          <p:attrName>r</p:attrName>
                                        </p:attrNameLst>
                                      </p:cBhvr>
                                    </p:animRot>
                                    <p:animRot by="240000">
                                      <p:cBhvr>
                                        <p:cTn id="74" dur="200" fill="hold">
                                          <p:stCondLst>
                                            <p:cond delay="400"/>
                                          </p:stCondLst>
                                        </p:cTn>
                                        <p:tgtEl>
                                          <p:spTgt spid="20"/>
                                        </p:tgtEl>
                                        <p:attrNameLst>
                                          <p:attrName>r</p:attrName>
                                        </p:attrNameLst>
                                      </p:cBhvr>
                                    </p:animRot>
                                    <p:animRot by="-240000">
                                      <p:cBhvr>
                                        <p:cTn id="75" dur="200" fill="hold">
                                          <p:stCondLst>
                                            <p:cond delay="600"/>
                                          </p:stCondLst>
                                        </p:cTn>
                                        <p:tgtEl>
                                          <p:spTgt spid="20"/>
                                        </p:tgtEl>
                                        <p:attrNameLst>
                                          <p:attrName>r</p:attrName>
                                        </p:attrNameLst>
                                      </p:cBhvr>
                                    </p:animRot>
                                    <p:animRot by="120000">
                                      <p:cBhvr>
                                        <p:cTn id="76" dur="200" fill="hold">
                                          <p:stCondLst>
                                            <p:cond delay="800"/>
                                          </p:stCondLst>
                                        </p:cTn>
                                        <p:tgtEl>
                                          <p:spTgt spid="20"/>
                                        </p:tgtEl>
                                        <p:attrNameLst>
                                          <p:attrName>r</p:attrName>
                                        </p:attrNameLst>
                                      </p:cBhvr>
                                    </p:animRot>
                                  </p:childTnLst>
                                </p:cTn>
                              </p:par>
                              <p:par>
                                <p:cTn id="77" presetID="32" presetClass="emph" presetSubtype="0" repeatCount="indefinite" fill="hold" nodeType="withEffect">
                                  <p:stCondLst>
                                    <p:cond delay="0"/>
                                  </p:stCondLst>
                                  <p:childTnLst>
                                    <p:animRot by="120000">
                                      <p:cBhvr>
                                        <p:cTn id="78" dur="100" fill="hold">
                                          <p:stCondLst>
                                            <p:cond delay="0"/>
                                          </p:stCondLst>
                                        </p:cTn>
                                        <p:tgtEl>
                                          <p:spTgt spid="13"/>
                                        </p:tgtEl>
                                        <p:attrNameLst>
                                          <p:attrName>r</p:attrName>
                                        </p:attrNameLst>
                                      </p:cBhvr>
                                    </p:animRot>
                                    <p:animRot by="-240000">
                                      <p:cBhvr>
                                        <p:cTn id="79" dur="200" fill="hold">
                                          <p:stCondLst>
                                            <p:cond delay="200"/>
                                          </p:stCondLst>
                                        </p:cTn>
                                        <p:tgtEl>
                                          <p:spTgt spid="13"/>
                                        </p:tgtEl>
                                        <p:attrNameLst>
                                          <p:attrName>r</p:attrName>
                                        </p:attrNameLst>
                                      </p:cBhvr>
                                    </p:animRot>
                                    <p:animRot by="240000">
                                      <p:cBhvr>
                                        <p:cTn id="80" dur="200" fill="hold">
                                          <p:stCondLst>
                                            <p:cond delay="400"/>
                                          </p:stCondLst>
                                        </p:cTn>
                                        <p:tgtEl>
                                          <p:spTgt spid="13"/>
                                        </p:tgtEl>
                                        <p:attrNameLst>
                                          <p:attrName>r</p:attrName>
                                        </p:attrNameLst>
                                      </p:cBhvr>
                                    </p:animRot>
                                    <p:animRot by="-240000">
                                      <p:cBhvr>
                                        <p:cTn id="81" dur="200" fill="hold">
                                          <p:stCondLst>
                                            <p:cond delay="600"/>
                                          </p:stCondLst>
                                        </p:cTn>
                                        <p:tgtEl>
                                          <p:spTgt spid="13"/>
                                        </p:tgtEl>
                                        <p:attrNameLst>
                                          <p:attrName>r</p:attrName>
                                        </p:attrNameLst>
                                      </p:cBhvr>
                                    </p:animRot>
                                    <p:animRot by="120000">
                                      <p:cBhvr>
                                        <p:cTn id="82" dur="200" fill="hold">
                                          <p:stCondLst>
                                            <p:cond delay="800"/>
                                          </p:stCondLst>
                                        </p:cTn>
                                        <p:tgtEl>
                                          <p:spTgt spid="13"/>
                                        </p:tgtEl>
                                        <p:attrNameLst>
                                          <p:attrName>r</p:attrName>
                                        </p:attrNameLst>
                                      </p:cBhvr>
                                    </p:animRot>
                                  </p:childTnLst>
                                </p:cTn>
                              </p:par>
                              <p:par>
                                <p:cTn id="83" presetID="32" presetClass="emph" presetSubtype="0" repeatCount="indefinite" fill="hold" nodeType="withEffect">
                                  <p:stCondLst>
                                    <p:cond delay="0"/>
                                  </p:stCondLst>
                                  <p:childTnLst>
                                    <p:animRot by="120000">
                                      <p:cBhvr>
                                        <p:cTn id="84" dur="100" fill="hold">
                                          <p:stCondLst>
                                            <p:cond delay="0"/>
                                          </p:stCondLst>
                                        </p:cTn>
                                        <p:tgtEl>
                                          <p:spTgt spid="14"/>
                                        </p:tgtEl>
                                        <p:attrNameLst>
                                          <p:attrName>r</p:attrName>
                                        </p:attrNameLst>
                                      </p:cBhvr>
                                    </p:animRot>
                                    <p:animRot by="-240000">
                                      <p:cBhvr>
                                        <p:cTn id="85" dur="200" fill="hold">
                                          <p:stCondLst>
                                            <p:cond delay="200"/>
                                          </p:stCondLst>
                                        </p:cTn>
                                        <p:tgtEl>
                                          <p:spTgt spid="14"/>
                                        </p:tgtEl>
                                        <p:attrNameLst>
                                          <p:attrName>r</p:attrName>
                                        </p:attrNameLst>
                                      </p:cBhvr>
                                    </p:animRot>
                                    <p:animRot by="240000">
                                      <p:cBhvr>
                                        <p:cTn id="86" dur="200" fill="hold">
                                          <p:stCondLst>
                                            <p:cond delay="400"/>
                                          </p:stCondLst>
                                        </p:cTn>
                                        <p:tgtEl>
                                          <p:spTgt spid="14"/>
                                        </p:tgtEl>
                                        <p:attrNameLst>
                                          <p:attrName>r</p:attrName>
                                        </p:attrNameLst>
                                      </p:cBhvr>
                                    </p:animRot>
                                    <p:animRot by="-240000">
                                      <p:cBhvr>
                                        <p:cTn id="87" dur="200" fill="hold">
                                          <p:stCondLst>
                                            <p:cond delay="600"/>
                                          </p:stCondLst>
                                        </p:cTn>
                                        <p:tgtEl>
                                          <p:spTgt spid="14"/>
                                        </p:tgtEl>
                                        <p:attrNameLst>
                                          <p:attrName>r</p:attrName>
                                        </p:attrNameLst>
                                      </p:cBhvr>
                                    </p:animRot>
                                    <p:animRot by="120000">
                                      <p:cBhvr>
                                        <p:cTn id="88" dur="200" fill="hold">
                                          <p:stCondLst>
                                            <p:cond delay="800"/>
                                          </p:stCondLst>
                                        </p:cTn>
                                        <p:tgtEl>
                                          <p:spTgt spid="14"/>
                                        </p:tgtEl>
                                        <p:attrNameLst>
                                          <p:attrName>r</p:attrName>
                                        </p:attrNameLst>
                                      </p:cBhvr>
                                    </p:animRot>
                                  </p:childTnLst>
                                </p:cTn>
                              </p:par>
                              <p:par>
                                <p:cTn id="89" presetID="32" presetClass="emph" presetSubtype="0" repeatCount="indefinite" fill="hold" nodeType="withEffect">
                                  <p:stCondLst>
                                    <p:cond delay="0"/>
                                  </p:stCondLst>
                                  <p:childTnLst>
                                    <p:animRot by="120000">
                                      <p:cBhvr>
                                        <p:cTn id="90" dur="100" fill="hold">
                                          <p:stCondLst>
                                            <p:cond delay="0"/>
                                          </p:stCondLst>
                                        </p:cTn>
                                        <p:tgtEl>
                                          <p:spTgt spid="16"/>
                                        </p:tgtEl>
                                        <p:attrNameLst>
                                          <p:attrName>r</p:attrName>
                                        </p:attrNameLst>
                                      </p:cBhvr>
                                    </p:animRot>
                                    <p:animRot by="-240000">
                                      <p:cBhvr>
                                        <p:cTn id="91" dur="200" fill="hold">
                                          <p:stCondLst>
                                            <p:cond delay="200"/>
                                          </p:stCondLst>
                                        </p:cTn>
                                        <p:tgtEl>
                                          <p:spTgt spid="16"/>
                                        </p:tgtEl>
                                        <p:attrNameLst>
                                          <p:attrName>r</p:attrName>
                                        </p:attrNameLst>
                                      </p:cBhvr>
                                    </p:animRot>
                                    <p:animRot by="240000">
                                      <p:cBhvr>
                                        <p:cTn id="92" dur="200" fill="hold">
                                          <p:stCondLst>
                                            <p:cond delay="400"/>
                                          </p:stCondLst>
                                        </p:cTn>
                                        <p:tgtEl>
                                          <p:spTgt spid="16"/>
                                        </p:tgtEl>
                                        <p:attrNameLst>
                                          <p:attrName>r</p:attrName>
                                        </p:attrNameLst>
                                      </p:cBhvr>
                                    </p:animRot>
                                    <p:animRot by="-240000">
                                      <p:cBhvr>
                                        <p:cTn id="93" dur="200" fill="hold">
                                          <p:stCondLst>
                                            <p:cond delay="600"/>
                                          </p:stCondLst>
                                        </p:cTn>
                                        <p:tgtEl>
                                          <p:spTgt spid="16"/>
                                        </p:tgtEl>
                                        <p:attrNameLst>
                                          <p:attrName>r</p:attrName>
                                        </p:attrNameLst>
                                      </p:cBhvr>
                                    </p:animRot>
                                    <p:animRot by="120000">
                                      <p:cBhvr>
                                        <p:cTn id="94" dur="200" fill="hold">
                                          <p:stCondLst>
                                            <p:cond delay="800"/>
                                          </p:stCondLst>
                                        </p:cTn>
                                        <p:tgtEl>
                                          <p:spTgt spid="16"/>
                                        </p:tgtEl>
                                        <p:attrNameLst>
                                          <p:attrName>r</p:attrName>
                                        </p:attrNameLst>
                                      </p:cBhvr>
                                    </p:animRot>
                                  </p:childTnLst>
                                </p:cTn>
                              </p:par>
                              <p:par>
                                <p:cTn id="95" presetID="32" presetClass="emph" presetSubtype="0" repeatCount="indefinite" fill="hold" nodeType="withEffect">
                                  <p:stCondLst>
                                    <p:cond delay="0"/>
                                  </p:stCondLst>
                                  <p:childTnLst>
                                    <p:animRot by="120000">
                                      <p:cBhvr>
                                        <p:cTn id="96" dur="100" fill="hold">
                                          <p:stCondLst>
                                            <p:cond delay="0"/>
                                          </p:stCondLst>
                                        </p:cTn>
                                        <p:tgtEl>
                                          <p:spTgt spid="19"/>
                                        </p:tgtEl>
                                        <p:attrNameLst>
                                          <p:attrName>r</p:attrName>
                                        </p:attrNameLst>
                                      </p:cBhvr>
                                    </p:animRot>
                                    <p:animRot by="-240000">
                                      <p:cBhvr>
                                        <p:cTn id="97" dur="200" fill="hold">
                                          <p:stCondLst>
                                            <p:cond delay="200"/>
                                          </p:stCondLst>
                                        </p:cTn>
                                        <p:tgtEl>
                                          <p:spTgt spid="19"/>
                                        </p:tgtEl>
                                        <p:attrNameLst>
                                          <p:attrName>r</p:attrName>
                                        </p:attrNameLst>
                                      </p:cBhvr>
                                    </p:animRot>
                                    <p:animRot by="240000">
                                      <p:cBhvr>
                                        <p:cTn id="98" dur="200" fill="hold">
                                          <p:stCondLst>
                                            <p:cond delay="400"/>
                                          </p:stCondLst>
                                        </p:cTn>
                                        <p:tgtEl>
                                          <p:spTgt spid="19"/>
                                        </p:tgtEl>
                                        <p:attrNameLst>
                                          <p:attrName>r</p:attrName>
                                        </p:attrNameLst>
                                      </p:cBhvr>
                                    </p:animRot>
                                    <p:animRot by="-240000">
                                      <p:cBhvr>
                                        <p:cTn id="99" dur="200" fill="hold">
                                          <p:stCondLst>
                                            <p:cond delay="600"/>
                                          </p:stCondLst>
                                        </p:cTn>
                                        <p:tgtEl>
                                          <p:spTgt spid="19"/>
                                        </p:tgtEl>
                                        <p:attrNameLst>
                                          <p:attrName>r</p:attrName>
                                        </p:attrNameLst>
                                      </p:cBhvr>
                                    </p:animRot>
                                    <p:animRot by="120000">
                                      <p:cBhvr>
                                        <p:cTn id="100" dur="200" fill="hold">
                                          <p:stCondLst>
                                            <p:cond delay="800"/>
                                          </p:stCondLst>
                                        </p:cTn>
                                        <p:tgtEl>
                                          <p:spTgt spid="19"/>
                                        </p:tgtEl>
                                        <p:attrNameLst>
                                          <p:attrName>r</p:attrName>
                                        </p:attrNameLst>
                                      </p:cBhvr>
                                    </p:animRot>
                                  </p:childTnLst>
                                </p:cTn>
                              </p:par>
                              <p:par>
                                <p:cTn id="101" presetID="32" presetClass="emph" presetSubtype="0" repeatCount="indefinite" fill="hold" nodeType="withEffect">
                                  <p:stCondLst>
                                    <p:cond delay="0"/>
                                  </p:stCondLst>
                                  <p:childTnLst>
                                    <p:animRot by="120000">
                                      <p:cBhvr>
                                        <p:cTn id="102" dur="100" fill="hold">
                                          <p:stCondLst>
                                            <p:cond delay="0"/>
                                          </p:stCondLst>
                                        </p:cTn>
                                        <p:tgtEl>
                                          <p:spTgt spid="21"/>
                                        </p:tgtEl>
                                        <p:attrNameLst>
                                          <p:attrName>r</p:attrName>
                                        </p:attrNameLst>
                                      </p:cBhvr>
                                    </p:animRot>
                                    <p:animRot by="-240000">
                                      <p:cBhvr>
                                        <p:cTn id="103" dur="200" fill="hold">
                                          <p:stCondLst>
                                            <p:cond delay="200"/>
                                          </p:stCondLst>
                                        </p:cTn>
                                        <p:tgtEl>
                                          <p:spTgt spid="21"/>
                                        </p:tgtEl>
                                        <p:attrNameLst>
                                          <p:attrName>r</p:attrName>
                                        </p:attrNameLst>
                                      </p:cBhvr>
                                    </p:animRot>
                                    <p:animRot by="240000">
                                      <p:cBhvr>
                                        <p:cTn id="104" dur="200" fill="hold">
                                          <p:stCondLst>
                                            <p:cond delay="400"/>
                                          </p:stCondLst>
                                        </p:cTn>
                                        <p:tgtEl>
                                          <p:spTgt spid="21"/>
                                        </p:tgtEl>
                                        <p:attrNameLst>
                                          <p:attrName>r</p:attrName>
                                        </p:attrNameLst>
                                      </p:cBhvr>
                                    </p:animRot>
                                    <p:animRot by="-240000">
                                      <p:cBhvr>
                                        <p:cTn id="105" dur="200" fill="hold">
                                          <p:stCondLst>
                                            <p:cond delay="600"/>
                                          </p:stCondLst>
                                        </p:cTn>
                                        <p:tgtEl>
                                          <p:spTgt spid="21"/>
                                        </p:tgtEl>
                                        <p:attrNameLst>
                                          <p:attrName>r</p:attrName>
                                        </p:attrNameLst>
                                      </p:cBhvr>
                                    </p:animRot>
                                    <p:animRot by="120000">
                                      <p:cBhvr>
                                        <p:cTn id="106" dur="200" fill="hold">
                                          <p:stCondLst>
                                            <p:cond delay="800"/>
                                          </p:stCondLst>
                                        </p:cTn>
                                        <p:tgtEl>
                                          <p:spTgt spid="21"/>
                                        </p:tgtEl>
                                        <p:attrNameLst>
                                          <p:attrName>r</p:attrName>
                                        </p:attrNameLst>
                                      </p:cBhvr>
                                    </p:animRot>
                                  </p:childTnLst>
                                </p:cTn>
                              </p:par>
                              <p:par>
                                <p:cTn id="107" presetID="32" presetClass="emph" presetSubtype="0" repeatCount="indefinite" fill="hold" nodeType="withEffect">
                                  <p:stCondLst>
                                    <p:cond delay="0"/>
                                  </p:stCondLst>
                                  <p:childTnLst>
                                    <p:animRot by="120000">
                                      <p:cBhvr>
                                        <p:cTn id="108" dur="100" fill="hold">
                                          <p:stCondLst>
                                            <p:cond delay="0"/>
                                          </p:stCondLst>
                                        </p:cTn>
                                        <p:tgtEl>
                                          <p:spTgt spid="22"/>
                                        </p:tgtEl>
                                        <p:attrNameLst>
                                          <p:attrName>r</p:attrName>
                                        </p:attrNameLst>
                                      </p:cBhvr>
                                    </p:animRot>
                                    <p:animRot by="-240000">
                                      <p:cBhvr>
                                        <p:cTn id="109" dur="200" fill="hold">
                                          <p:stCondLst>
                                            <p:cond delay="200"/>
                                          </p:stCondLst>
                                        </p:cTn>
                                        <p:tgtEl>
                                          <p:spTgt spid="22"/>
                                        </p:tgtEl>
                                        <p:attrNameLst>
                                          <p:attrName>r</p:attrName>
                                        </p:attrNameLst>
                                      </p:cBhvr>
                                    </p:animRot>
                                    <p:animRot by="240000">
                                      <p:cBhvr>
                                        <p:cTn id="110" dur="200" fill="hold">
                                          <p:stCondLst>
                                            <p:cond delay="400"/>
                                          </p:stCondLst>
                                        </p:cTn>
                                        <p:tgtEl>
                                          <p:spTgt spid="22"/>
                                        </p:tgtEl>
                                        <p:attrNameLst>
                                          <p:attrName>r</p:attrName>
                                        </p:attrNameLst>
                                      </p:cBhvr>
                                    </p:animRot>
                                    <p:animRot by="-240000">
                                      <p:cBhvr>
                                        <p:cTn id="111" dur="200" fill="hold">
                                          <p:stCondLst>
                                            <p:cond delay="600"/>
                                          </p:stCondLst>
                                        </p:cTn>
                                        <p:tgtEl>
                                          <p:spTgt spid="22"/>
                                        </p:tgtEl>
                                        <p:attrNameLst>
                                          <p:attrName>r</p:attrName>
                                        </p:attrNameLst>
                                      </p:cBhvr>
                                    </p:animRot>
                                    <p:animRot by="120000">
                                      <p:cBhvr>
                                        <p:cTn id="112" dur="200" fill="hold">
                                          <p:stCondLst>
                                            <p:cond delay="800"/>
                                          </p:stCondLst>
                                        </p:cTn>
                                        <p:tgtEl>
                                          <p:spTgt spid="22"/>
                                        </p:tgtEl>
                                        <p:attrNameLst>
                                          <p:attrName>r</p:attrName>
                                        </p:attrNameLst>
                                      </p:cBhvr>
                                    </p:animRot>
                                  </p:childTnLst>
                                </p:cTn>
                              </p:par>
                              <p:par>
                                <p:cTn id="113" presetID="10" presetClass="entr" presetSubtype="0" fill="hold" nodeType="with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500"/>
                                        <p:tgtEl>
                                          <p:spTgt spid="65"/>
                                        </p:tgtEl>
                                      </p:cBhvr>
                                    </p:animEffect>
                                  </p:childTnLst>
                                  <p:subTnLst>
                                    <p:audio>
                                      <p:cMediaNode>
                                        <p:cTn display="0" masterRel="sameClick">
                                          <p:stCondLst>
                                            <p:cond evt="begin" delay="0">
                                              <p:tn val="113"/>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56"/>
                  </p:tgtEl>
                </p:cond>
              </p:nextCondLst>
            </p:seq>
          </p:childTnLst>
        </p:cTn>
      </p:par>
    </p:tnLst>
    <p:bldLst>
      <p:bldP spid="55" grpId="0" animBg="1"/>
      <p:bldP spid="56" grpId="0" animBg="1"/>
      <p:bldP spid="57"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350A6D5-E771-2042-A31D-2FC10E84BDE3}"/>
              </a:ext>
            </a:extLst>
          </p:cNvPr>
          <p:cNvPicPr>
            <a:picLocks noChangeAspect="1"/>
          </p:cNvPicPr>
          <p:nvPr/>
        </p:nvPicPr>
        <p:blipFill rotWithShape="1">
          <a:blip r:embed="rId3"/>
          <a:srcRect b="7395"/>
          <a:stretch/>
        </p:blipFill>
        <p:spPr>
          <a:xfrm>
            <a:off x="0" y="818796"/>
            <a:ext cx="11118574" cy="5220407"/>
          </a:xfrm>
          <a:prstGeom prst="rect">
            <a:avLst/>
          </a:prstGeom>
        </p:spPr>
      </p:pic>
    </p:spTree>
    <p:extLst>
      <p:ext uri="{BB962C8B-B14F-4D97-AF65-F5344CB8AC3E}">
        <p14:creationId xmlns:p14="http://schemas.microsoft.com/office/powerpoint/2010/main" val="2540594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1940</TotalTime>
  <Words>328</Words>
  <Application>Microsoft Office PowerPoint</Application>
  <PresentationFormat>Widescreen</PresentationFormat>
  <Paragraphs>113</Paragraphs>
  <Slides>24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Bungee Inline</vt:lpstr>
      <vt:lpstr>UTM Avo</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Admin</cp:lastModifiedBy>
  <cp:revision>125</cp:revision>
  <dcterms:created xsi:type="dcterms:W3CDTF">2019-03-13T16:43:13Z</dcterms:created>
  <dcterms:modified xsi:type="dcterms:W3CDTF">2023-10-12T15:43:02Z</dcterms:modified>
</cp:coreProperties>
</file>