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327" r:id="rId4"/>
    <p:sldId id="320" r:id="rId5"/>
    <p:sldId id="321" r:id="rId6"/>
    <p:sldId id="322" r:id="rId7"/>
    <p:sldId id="324" r:id="rId8"/>
    <p:sldId id="323" r:id="rId9"/>
    <p:sldId id="325" r:id="rId10"/>
    <p:sldId id="326" r:id="rId11"/>
    <p:sldId id="332" r:id="rId12"/>
    <p:sldId id="328" r:id="rId13"/>
    <p:sldId id="334" r:id="rId14"/>
    <p:sldId id="333" r:id="rId15"/>
    <p:sldId id="329" r:id="rId16"/>
    <p:sldId id="33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F082B-4F1D-4E25-8AF4-A63703241E88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7E80C-F367-4CC3-B53B-7FD659C4F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CB8CE-02C4-429C-BAA6-367DE10DC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96463-1E4D-4300-A93E-9795246DB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B5767-ECC2-44DA-A12B-4C3650225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F632D-374B-4BF3-97E4-5A05B0DC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F9C8-D970-436F-BA46-D559B755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EB75-A5BC-42A9-97E5-4A29E9236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DF739-0C49-4FCD-A7D5-E5B8B3DCF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F19FC-C538-477F-8198-6BFACEC6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11C5E-8A92-4CEA-8551-7BAA1DCC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5AEFA-5A0A-4A0B-A41A-24E8DD36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6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64EF46-7A4A-4E14-97FF-902EC135EF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18E68-71BF-45D4-BD51-4AA514F86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56705-643A-4281-8906-45C138FA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0DD1-21E6-4AC3-9233-526A32F4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5385F-3BB5-440C-AA31-597FDA98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8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84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3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16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51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21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883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4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76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8ADD1-096D-49B6-9C5D-B5BA06648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0657C-9C96-49CD-88FB-891C1DFE9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279F0-A9C0-4806-9D3E-3A82E22F1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76E89-9851-4598-BD6C-15AF5603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2D181-D835-407A-B60D-35B4EB30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65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221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303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00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D95CC-8F92-4DD5-9BFF-1DA64774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93960-0812-4541-A57B-F8728DCA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9099-8C7A-496F-97EC-C2CE50FD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BAA25-9D45-4A9B-A4EE-64C882EFE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B155C-86FD-4A0E-9BCF-525B32F9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3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B64F5-A15B-4586-A3F1-E6DE9B48C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438CE-8F33-44EF-B8E8-B1A8785BA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4C140-7179-4263-853A-FC3018FCB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1096B-7F94-4E5F-9F06-9438F5AA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2F8C3-B6B8-4E15-AEBD-FBEB35963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0A0B0-A5DE-4ACF-B063-63F0E015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2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4056-3841-45CE-99B7-9EA287B41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26940-C554-4032-86FB-549B9A96C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93208-54A0-43A2-A088-49B781F36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5E3F77-CE6A-4C3C-A255-6E8C0903F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5EF8F-856C-4B67-9870-E00659208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4705D4-D469-49BA-B7EC-FB39C5D8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2E5A97-E4F6-4EBE-B073-511D26A56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4C4F6C-8CA6-4D05-AFC3-3058FF2C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3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CD2F-62BE-4A20-B34C-F15D1216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EDEC4-062F-4CA6-986F-EEEDDA18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25531-EB48-43D6-B813-37AD546C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190D1-3C44-497A-8A6A-630C88A2D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4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356FC-1E58-471C-B80A-F8048154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70D8E-F3E0-4999-A04B-03127F9D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7BA68-FD97-4E83-B396-CE361F67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6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C3D9-9E78-4B28-9D4E-724C6B89C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D40D-2A01-4478-942B-3BC3C940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F81E5-D454-406D-9D1B-9BB5EC31F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735B7-DB84-4091-96BF-DD45FAFC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3D5B1-8BE5-46A2-AB7F-D076CB2C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FA38D1-A30D-4443-B167-F925049A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6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D8FD-BF09-41A2-958F-AFF0F9EA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1B147B-353E-44CC-9F5B-79EC180F5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224B0-7560-43E9-803E-68937B6D6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B1E59-BC4C-48D5-8072-1C9F09BB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44C31-A1CD-43FA-86F5-3209E5B4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853BD-528E-4277-995A-2BF7770C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35ED2E-DE59-4C94-88BB-DE9FD4E1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2337B-BD58-4B13-81B3-578F0000C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E73D8-B212-489B-AF3A-D81EC7DD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45A6-CA7F-43CC-B476-321FEBABD936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BAC25-FA0C-4EC6-A4A5-52B94008F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38B49-E397-471F-AD15-C417B9967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459F0-5FB5-434C-B732-EF8451DCF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80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7.xml"/><Relationship Id="rId18" Type="http://schemas.openxmlformats.org/officeDocument/2006/relationships/image" Target="../media/image10.gif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wma"/><Relationship Id="rId16" Type="http://schemas.openxmlformats.org/officeDocument/2006/relationships/slide" Target="slide9.xml"/><Relationship Id="rId20" Type="http://schemas.openxmlformats.org/officeDocument/2006/relationships/image" Target="../media/image12.png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1.gif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7B0888-98EB-4673-95F3-6B779C4E3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116F6E-FDCC-4341-921E-2153732C95CF}"/>
              </a:ext>
            </a:extLst>
          </p:cNvPr>
          <p:cNvSpPr txBox="1"/>
          <p:nvPr/>
        </p:nvSpPr>
        <p:spPr>
          <a:xfrm>
            <a:off x="2731911" y="1806222"/>
            <a:ext cx="6231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03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449526-B96D-484F-8093-AF0F57F2A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7A599A-D5A8-4A9B-BD8E-C59B36E1B61B}"/>
              </a:ext>
            </a:extLst>
          </p:cNvPr>
          <p:cNvSpPr txBox="1"/>
          <p:nvPr/>
        </p:nvSpPr>
        <p:spPr>
          <a:xfrm>
            <a:off x="2743200" y="2111022"/>
            <a:ext cx="7800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1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A68F51-041B-457F-A2C9-1D046184E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B6285-5F98-40EC-A89B-5A124325C9DD}"/>
              </a:ext>
            </a:extLst>
          </p:cNvPr>
          <p:cNvSpPr txBox="1"/>
          <p:nvPr/>
        </p:nvSpPr>
        <p:spPr>
          <a:xfrm>
            <a:off x="2065867" y="1704622"/>
            <a:ext cx="8466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66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449526-B96D-484F-8093-AF0F57F2A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7A599A-D5A8-4A9B-BD8E-C59B36E1B61B}"/>
              </a:ext>
            </a:extLst>
          </p:cNvPr>
          <p:cNvSpPr txBox="1"/>
          <p:nvPr/>
        </p:nvSpPr>
        <p:spPr>
          <a:xfrm>
            <a:off x="2743200" y="2111022"/>
            <a:ext cx="7800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83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A68F51-041B-457F-A2C9-1D046184E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B6285-5F98-40EC-A89B-5A124325C9DD}"/>
              </a:ext>
            </a:extLst>
          </p:cNvPr>
          <p:cNvSpPr txBox="1"/>
          <p:nvPr/>
        </p:nvSpPr>
        <p:spPr>
          <a:xfrm>
            <a:off x="1783645" y="1230488"/>
            <a:ext cx="8466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5F2A9-82A0-48F1-BB5C-899F0513A614}"/>
              </a:ext>
            </a:extLst>
          </p:cNvPr>
          <p:cNvSpPr txBox="1"/>
          <p:nvPr/>
        </p:nvSpPr>
        <p:spPr>
          <a:xfrm>
            <a:off x="1783645" y="2669822"/>
            <a:ext cx="8466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6264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372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88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449526-B96D-484F-8093-AF0F57F2A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7A599A-D5A8-4A9B-BD8E-C59B36E1B61B}"/>
              </a:ext>
            </a:extLst>
          </p:cNvPr>
          <p:cNvSpPr txBox="1"/>
          <p:nvPr/>
        </p:nvSpPr>
        <p:spPr>
          <a:xfrm>
            <a:off x="2743200" y="2111022"/>
            <a:ext cx="78006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83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35916A-EBD5-41C3-8E55-AD6C5129E0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t="12212" r="49151" b="62046"/>
          <a:stretch/>
        </p:blipFill>
        <p:spPr>
          <a:xfrm>
            <a:off x="6053239" y="1773070"/>
            <a:ext cx="4773424" cy="3407833"/>
          </a:xfrm>
          <a:prstGeom prst="rect">
            <a:avLst/>
          </a:prstGeom>
        </p:spPr>
      </p:pic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784" y="1119335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5133" y="-561118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103D51-7DC1-4616-8740-0B882BBFA922}"/>
              </a:ext>
            </a:extLst>
          </p:cNvPr>
          <p:cNvSpPr/>
          <p:nvPr/>
        </p:nvSpPr>
        <p:spPr>
          <a:xfrm>
            <a:off x="3578578" y="440268"/>
            <a:ext cx="5495374" cy="119662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9C3FEF-4544-41FD-BF98-9907D2E278B3}"/>
              </a:ext>
            </a:extLst>
          </p:cNvPr>
          <p:cNvSpPr/>
          <p:nvPr/>
        </p:nvSpPr>
        <p:spPr>
          <a:xfrm>
            <a:off x="5332655" y="2943577"/>
            <a:ext cx="1987220" cy="119662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80FB53-611C-460B-A53C-81A4BFF7633F}"/>
              </a:ext>
            </a:extLst>
          </p:cNvPr>
          <p:cNvSpPr/>
          <p:nvPr/>
        </p:nvSpPr>
        <p:spPr>
          <a:xfrm>
            <a:off x="3702755" y="699912"/>
            <a:ext cx="5215467" cy="1162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341D77-70D1-47C3-8C02-3F17BD986B1A}"/>
              </a:ext>
            </a:extLst>
          </p:cNvPr>
          <p:cNvSpPr/>
          <p:nvPr/>
        </p:nvSpPr>
        <p:spPr>
          <a:xfrm>
            <a:off x="4097867" y="3304819"/>
            <a:ext cx="3996265" cy="1162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80FB53-611C-460B-A53C-81A4BFF7633F}"/>
              </a:ext>
            </a:extLst>
          </p:cNvPr>
          <p:cNvSpPr/>
          <p:nvPr/>
        </p:nvSpPr>
        <p:spPr>
          <a:xfrm>
            <a:off x="3702755" y="699912"/>
            <a:ext cx="5215467" cy="1162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341D77-70D1-47C3-8C02-3F17BD986B1A}"/>
              </a:ext>
            </a:extLst>
          </p:cNvPr>
          <p:cNvSpPr/>
          <p:nvPr/>
        </p:nvSpPr>
        <p:spPr>
          <a:xfrm>
            <a:off x="4097867" y="3304819"/>
            <a:ext cx="3996265" cy="1162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6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Picture 3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3E9E2F-B439-403D-AB30-536CB767712A}"/>
              </a:ext>
            </a:extLst>
          </p:cNvPr>
          <p:cNvSpPr/>
          <p:nvPr/>
        </p:nvSpPr>
        <p:spPr>
          <a:xfrm>
            <a:off x="3732741" y="1035387"/>
            <a:ext cx="5215467" cy="1162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EB6EACF-36B9-45A7-9FF1-61A2A1048939}"/>
              </a:ext>
            </a:extLst>
          </p:cNvPr>
          <p:cNvSpPr/>
          <p:nvPr/>
        </p:nvSpPr>
        <p:spPr>
          <a:xfrm>
            <a:off x="4202389" y="3733033"/>
            <a:ext cx="3996265" cy="1162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93DA9E-E80A-4729-8067-E4DE89992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7"/>
          <a:stretch/>
        </p:blipFill>
        <p:spPr>
          <a:xfrm>
            <a:off x="112889" y="1"/>
            <a:ext cx="12079111" cy="644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m Cốc Mùa Lúa Chín">
            <a:hlinkClick r:id="" action="ppaction://media"/>
            <a:extLst>
              <a:ext uri="{FF2B5EF4-FFF2-40B4-BE49-F238E27FC236}">
                <a16:creationId xmlns:a16="http://schemas.microsoft.com/office/drawing/2014/main" id="{FE7AA616-A0FC-4DA4-B87B-65EDC331EB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130</Words>
  <Application>Microsoft Office PowerPoint</Application>
  <PresentationFormat>Widescreen</PresentationFormat>
  <Paragraphs>21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Calibri Light</vt:lpstr>
      <vt:lpstr>iCiel Cadena</vt:lpstr>
      <vt:lpstr>Times New Roman</vt:lpstr>
      <vt:lpstr>Office Theme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Co Giao Le</cp:lastModifiedBy>
  <cp:revision>16</cp:revision>
  <dcterms:created xsi:type="dcterms:W3CDTF">2022-12-07T14:53:04Z</dcterms:created>
  <dcterms:modified xsi:type="dcterms:W3CDTF">2025-02-03T14:11:27Z</dcterms:modified>
</cp:coreProperties>
</file>