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84" r:id="rId3"/>
  </p:sldMasterIdLst>
  <p:notesMasterIdLst>
    <p:notesMasterId r:id="rId18"/>
  </p:notesMasterIdLst>
  <p:sldIdLst>
    <p:sldId id="256" r:id="rId4"/>
    <p:sldId id="257" r:id="rId5"/>
    <p:sldId id="258" r:id="rId6"/>
    <p:sldId id="261" r:id="rId7"/>
    <p:sldId id="262" r:id="rId8"/>
    <p:sldId id="276" r:id="rId9"/>
    <p:sldId id="346" r:id="rId10"/>
    <p:sldId id="349" r:id="rId11"/>
    <p:sldId id="263" r:id="rId12"/>
    <p:sldId id="347" r:id="rId13"/>
    <p:sldId id="264" r:id="rId14"/>
    <p:sldId id="265" r:id="rId15"/>
    <p:sldId id="266" r:id="rId16"/>
    <p:sldId id="34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UTM Avo" panose="02040603050506020204" pitchFamily="18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aBWwIcrU9n4N1e5s1b0zNy0su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527"/>
    <a:srgbClr val="FFFAF7"/>
    <a:srgbClr val="EAF5F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484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76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599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713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75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8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39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73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20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6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6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5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9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44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B1CBB09-2B21-476F-97C1-12120974503E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C095B5E-38FA-4D5A-9AD6-C1C85FF74C7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31D87A8-F8B2-40B4-872E-4F9567D8D61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7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03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0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03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 1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27107" y="2980870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</a:t>
            </a:r>
            <a:r>
              <a:rPr lang="vi-VN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6</a:t>
            </a:r>
            <a:endParaRPr sz="1800" dirty="0">
              <a:latin typeface="UTM Avo" panose="02040603050506020204" pitchFamily="18" charset="0"/>
            </a:endParaRPr>
          </a:p>
          <a:p>
            <a:pPr lvl="0" algn="ctr">
              <a:lnSpc>
                <a:spcPct val="150000"/>
              </a:lnSpc>
              <a:buSzPts val="4400"/>
            </a:pP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46</a:t>
            </a:r>
            <a:r>
              <a:rPr lang="vi-VN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chung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205230" y="1589692"/>
            <a:ext cx="9781540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thực hiện phép chia một số cho số có hai chữ số, em nhắn bạn cần lưu ý những gì?</a:t>
            </a:r>
            <a:endParaRPr lang="vi-VN" sz="32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id="{F951898A-6B29-4B85-9C3F-42F206BC933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58733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85921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3010726" y="2293873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Ôn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err="1"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>
                <a:latin typeface="UTM Avo" panose="02040603050506020204" pitchFamily="18" charset="0"/>
                <a:ea typeface="Calibri" panose="020F0502020204030204" pitchFamily="34" charset="0"/>
              </a:rPr>
              <a:t> học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932814" y="2268310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811" y="3358481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99" y="3353609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883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231326CB-B92E-48FD-874B-616DB53D073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2">
            <a:extLst>
              <a:ext uri="{FF2B5EF4-FFF2-40B4-BE49-F238E27FC236}">
                <a16:creationId xmlns:a16="http://schemas.microsoft.com/office/drawing/2014/main" id="{BC80651D-3338-45BD-87C0-D45491DD805A}"/>
              </a:ext>
            </a:extLst>
          </p:cNvPr>
          <p:cNvSpPr/>
          <p:nvPr/>
        </p:nvSpPr>
        <p:spPr>
          <a:xfrm>
            <a:off x="6368668" y="1376079"/>
            <a:ext cx="1217535" cy="1295824"/>
          </a:xfrm>
          <a:custGeom>
            <a:avLst/>
            <a:gdLst/>
            <a:ahLst/>
            <a:cxnLst/>
            <a:rect l="l" t="t" r="r" b="b"/>
            <a:pathLst>
              <a:path w="1639311" h="1744721">
                <a:moveTo>
                  <a:pt x="0" y="0"/>
                </a:moveTo>
                <a:lnTo>
                  <a:pt x="1639311" y="0"/>
                </a:lnTo>
                <a:lnTo>
                  <a:pt x="1639311" y="1744721"/>
                </a:lnTo>
                <a:lnTo>
                  <a:pt x="0" y="1744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DCCCDE9-8344-4485-AE3D-4D69B5151302}"/>
                  </a:ext>
                </a:extLst>
              </p:cNvPr>
              <p:cNvSpPr txBox="1"/>
              <p:nvPr/>
            </p:nvSpPr>
            <p:spPr>
              <a:xfrm>
                <a:off x="637256" y="2325864"/>
                <a:ext cx="10487944" cy="3156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Aft>
                    <a:spcPts val="667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n-VN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vi-VN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Aft>
                    <a:spcPts val="667"/>
                  </a:spcAft>
                  <a:buFont typeface="Arial" panose="020B0604020202020204" pitchFamily="34" charset="0"/>
                  <a:buChar char="•"/>
                </a:pPr>
                <a:r>
                  <a:rPr lang="en-VN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học sinh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chia,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tiếp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chục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dựa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VN" sz="20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Aft>
                    <a:spcPts val="667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0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0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3,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mời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B.</a:t>
                </a:r>
                <a:r>
                  <a:rPr lang="en-VN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Bạn 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B: 120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1 200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30,…</a:t>
                </a:r>
                <a:endParaRPr lang="en-VN" sz="20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Aft>
                    <a:spcPts val="667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giới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nhiều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giành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chiến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thắng</a:t>
                </a:r>
                <a:r>
                  <a:rPr lang="en-US" sz="2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0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DCCCDE9-8344-4485-AE3D-4D69B5151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56" y="2325864"/>
                <a:ext cx="10487944" cy="3156057"/>
              </a:xfrm>
              <a:prstGeom prst="rect">
                <a:avLst/>
              </a:prstGeom>
              <a:blipFill>
                <a:blip r:embed="rId6"/>
                <a:stretch>
                  <a:fillRect l="-523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0C2CDFCD-53AE-4471-B26E-8B211E0D422D}"/>
              </a:ext>
            </a:extLst>
          </p:cNvPr>
          <p:cNvSpPr txBox="1"/>
          <p:nvPr/>
        </p:nvSpPr>
        <p:spPr>
          <a:xfrm>
            <a:off x="561056" y="1618345"/>
            <a:ext cx="5731412" cy="735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3200" b="1" cap="all" dirty="0" err="1">
                <a:solidFill>
                  <a:srgbClr val="F3A527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200" b="1" cap="all" dirty="0">
                <a:solidFill>
                  <a:srgbClr val="F3A527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cap="all" dirty="0" err="1">
                <a:solidFill>
                  <a:srgbClr val="F3A527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200" b="1" cap="all" dirty="0">
                <a:solidFill>
                  <a:srgbClr val="F3A527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3200" b="1" cap="all" dirty="0" err="1">
                <a:solidFill>
                  <a:srgbClr val="F3A527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3200" b="1" cap="all" dirty="0">
                <a:solidFill>
                  <a:srgbClr val="F3A527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cap="all" dirty="0" err="1">
                <a:solidFill>
                  <a:srgbClr val="F3A527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200" b="1" cap="all" dirty="0">
                <a:solidFill>
                  <a:srgbClr val="F3A527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3200" b="1" cap="all" dirty="0">
              <a:solidFill>
                <a:srgbClr val="F3A527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D7D9BEDC-0414-4D1B-B740-3325C6E3EA5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51999" y="1664719"/>
            <a:ext cx="78716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thương của phép chia đầu tiên, rồi tìm kết quả của mỗi phép tính trong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3445FB-9D8E-4C8A-A1A9-7A21925F0AAA}"/>
              </a:ext>
            </a:extLst>
          </p:cNvPr>
          <p:cNvGrpSpPr/>
          <p:nvPr/>
        </p:nvGrpSpPr>
        <p:grpSpPr>
          <a:xfrm>
            <a:off x="9605393" y="809693"/>
            <a:ext cx="2468279" cy="1169235"/>
            <a:chOff x="9125952" y="989359"/>
            <a:chExt cx="2952016" cy="1435041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C23222DB-234F-4168-AB60-C0266BDDF59B}"/>
                </a:ext>
              </a:extLst>
            </p:cNvPr>
            <p:cNvSpPr/>
            <p:nvPr/>
          </p:nvSpPr>
          <p:spPr>
            <a:xfrm rot="142549">
              <a:off x="9125952" y="989359"/>
              <a:ext cx="2952016" cy="1435041"/>
            </a:xfrm>
            <a:custGeom>
              <a:avLst/>
              <a:gdLst/>
              <a:ahLst/>
              <a:cxnLst/>
              <a:rect l="l" t="t" r="r" b="b"/>
              <a:pathLst>
                <a:path w="7543694" h="1533434">
                  <a:moveTo>
                    <a:pt x="0" y="0"/>
                  </a:moveTo>
                  <a:lnTo>
                    <a:pt x="7543694" y="0"/>
                  </a:lnTo>
                  <a:lnTo>
                    <a:pt x="7543694" y="1533434"/>
                  </a:lnTo>
                  <a:lnTo>
                    <a:pt x="0" y="1533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578"/>
              </a:stretch>
            </a:blipFill>
          </p:spPr>
          <p:txBody>
            <a:bodyPr/>
            <a:lstStyle/>
            <a:p>
              <a:endParaRPr lang="en-VN" sz="600"/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FB09279D-7050-40DD-8477-D81537D84C46}"/>
                </a:ext>
              </a:extLst>
            </p:cNvPr>
            <p:cNvSpPr txBox="1"/>
            <p:nvPr/>
          </p:nvSpPr>
          <p:spPr>
            <a:xfrm>
              <a:off x="9548508" y="1315622"/>
              <a:ext cx="2106904" cy="7554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sp>
        <p:nvSpPr>
          <p:cNvPr id="39" name="Freeform 9">
            <a:extLst>
              <a:ext uri="{FF2B5EF4-FFF2-40B4-BE49-F238E27FC236}">
                <a16:creationId xmlns:a16="http://schemas.microsoft.com/office/drawing/2014/main" id="{D3209073-A793-4EAE-9289-56C74D6C333E}"/>
              </a:ext>
            </a:extLst>
          </p:cNvPr>
          <p:cNvSpPr/>
          <p:nvPr/>
        </p:nvSpPr>
        <p:spPr>
          <a:xfrm rot="5400000">
            <a:off x="1969249" y="1083425"/>
            <a:ext cx="2009183" cy="5027978"/>
          </a:xfrm>
          <a:prstGeom prst="roundRect">
            <a:avLst>
              <a:gd name="adj" fmla="val 28610"/>
            </a:avLst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7855" t="-5930" r="-26478" b="-30968"/>
            </a:stretch>
          </a:blipFill>
        </p:spPr>
        <p:txBody>
          <a:bodyPr/>
          <a:lstStyle/>
          <a:p>
            <a:endParaRPr lang="en-VN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208A06-422E-4A0E-96E8-177429E08EDC}"/>
                  </a:ext>
                </a:extLst>
              </p:cNvPr>
              <p:cNvSpPr txBox="1"/>
              <p:nvPr/>
            </p:nvSpPr>
            <p:spPr>
              <a:xfrm>
                <a:off x="705712" y="2615700"/>
                <a:ext cx="3021988" cy="1939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a)	56 </a:t>
                </a:r>
                <a14:m>
                  <m:oMath xmlns:m="http://schemas.openxmlformats.org/officeDocument/2006/math">
                    <m:r>
                      <a:rPr lang="en-V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2 =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	560</a:t>
                </a:r>
                <a:r>
                  <a:rPr lang="vi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V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</m:t>
                    </m:r>
                  </m:oMath>
                </a14:m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20 = 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	5 600 </a:t>
                </a:r>
                <a14:m>
                  <m:oMath xmlns:m="http://schemas.openxmlformats.org/officeDocument/2006/math">
                    <m:r>
                      <a:rPr lang="en-V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20 =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8208A06-422E-4A0E-96E8-177429E08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12" y="2615700"/>
                <a:ext cx="3021988" cy="1939826"/>
              </a:xfrm>
              <a:prstGeom prst="rect">
                <a:avLst/>
              </a:prstGeom>
              <a:blipFill>
                <a:blip r:embed="rId8"/>
                <a:stretch>
                  <a:fillRect l="-4242" r="-6667" b="-8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9">
            <a:extLst>
              <a:ext uri="{FF2B5EF4-FFF2-40B4-BE49-F238E27FC236}">
                <a16:creationId xmlns:a16="http://schemas.microsoft.com/office/drawing/2014/main" id="{2A8913C6-3F9A-4CE5-9BF3-83D8A1352C09}"/>
              </a:ext>
            </a:extLst>
          </p:cNvPr>
          <p:cNvSpPr/>
          <p:nvPr/>
        </p:nvSpPr>
        <p:spPr>
          <a:xfrm rot="5400000">
            <a:off x="7967347" y="1146836"/>
            <a:ext cx="2009183" cy="5027978"/>
          </a:xfrm>
          <a:prstGeom prst="roundRect">
            <a:avLst>
              <a:gd name="adj" fmla="val 28610"/>
            </a:avLst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7855" t="-5930" r="-26478" b="-30968"/>
            </a:stretch>
          </a:blipFill>
        </p:spPr>
        <p:txBody>
          <a:bodyPr/>
          <a:lstStyle/>
          <a:p>
            <a:endParaRPr lang="en-VN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F896A0-8A31-4ECA-9627-8C2E452DEC16}"/>
                  </a:ext>
                </a:extLst>
              </p:cNvPr>
              <p:cNvSpPr txBox="1"/>
              <p:nvPr/>
            </p:nvSpPr>
            <p:spPr>
              <a:xfrm>
                <a:off x="6703810" y="2679112"/>
                <a:ext cx="3021989" cy="1939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b)	45 </a:t>
                </a:r>
                <a14:m>
                  <m:oMath xmlns:m="http://schemas.openxmlformats.org/officeDocument/2006/math">
                    <m:r>
                      <a:rPr lang="en-V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9 =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	450 </a:t>
                </a:r>
                <a14:m>
                  <m:oMath xmlns:m="http://schemas.openxmlformats.org/officeDocument/2006/math">
                    <m:r>
                      <a:rPr lang="en-V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90 = 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	4 500 </a:t>
                </a:r>
                <a14:m>
                  <m:oMath xmlns:m="http://schemas.openxmlformats.org/officeDocument/2006/math">
                    <m:r>
                      <a:rPr lang="en-V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800" dirty="0">
                    <a:latin typeface="UTM Avo" panose="02040603050506020204" pitchFamily="18" charset="0"/>
                    <a:cs typeface="Arial" panose="020B0604020202020204" pitchFamily="34" charset="0"/>
                  </a:rPr>
                  <a:t> 90 =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F896A0-8A31-4ECA-9627-8C2E452DE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810" y="2679112"/>
                <a:ext cx="3021989" cy="1939826"/>
              </a:xfrm>
              <a:prstGeom prst="rect">
                <a:avLst/>
              </a:prstGeom>
              <a:blipFill>
                <a:blip r:embed="rId9"/>
                <a:stretch>
                  <a:fillRect l="-4242" r="-6667" b="-7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 9">
            <a:extLst>
              <a:ext uri="{FF2B5EF4-FFF2-40B4-BE49-F238E27FC236}">
                <a16:creationId xmlns:a16="http://schemas.microsoft.com/office/drawing/2014/main" id="{A05320A6-A566-4B4D-9997-622D168FBE13}"/>
              </a:ext>
            </a:extLst>
          </p:cNvPr>
          <p:cNvSpPr/>
          <p:nvPr/>
        </p:nvSpPr>
        <p:spPr>
          <a:xfrm rot="5400000">
            <a:off x="4991239" y="3243986"/>
            <a:ext cx="2009183" cy="5027978"/>
          </a:xfrm>
          <a:prstGeom prst="roundRect">
            <a:avLst>
              <a:gd name="adj" fmla="val 28610"/>
            </a:avLst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7855" t="-5930" r="-26478" b="-30968"/>
            </a:stretch>
          </a:blipFill>
        </p:spPr>
        <p:txBody>
          <a:bodyPr/>
          <a:lstStyle/>
          <a:p>
            <a:endParaRPr lang="en-VN" sz="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BFD576-6C27-4DF3-A4BA-039697547309}"/>
              </a:ext>
            </a:extLst>
          </p:cNvPr>
          <p:cNvSpPr txBox="1"/>
          <p:nvPr/>
        </p:nvSpPr>
        <p:spPr>
          <a:xfrm>
            <a:off x="3727700" y="4776262"/>
            <a:ext cx="3232761" cy="193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c)	</a:t>
            </a:r>
            <a:r>
              <a:rPr lang="en-US" sz="2800">
                <a:latin typeface="UTM Avo" panose="02040603050506020204" pitchFamily="18" charset="0"/>
                <a:cs typeface="Arial" panose="020B0604020202020204" pitchFamily="34" charset="0"/>
              </a:rPr>
              <a:t>32 </a:t>
            </a:r>
            <a:r>
              <a:rPr lang="en-VN" sz="2800" i="0">
                <a:latin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80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4 = 8</a:t>
            </a:r>
            <a:endParaRPr lang="en-VN" sz="28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VN" sz="2800" dirty="0">
                <a:latin typeface="UTM Avo" panose="02040603050506020204" pitchFamily="18" charset="0"/>
                <a:cs typeface="Arial" panose="020B0604020202020204" pitchFamily="34" charset="0"/>
              </a:rPr>
              <a:t>	 </a:t>
            </a:r>
            <a:r>
              <a:rPr lang="en-VN" sz="2800">
                <a:latin typeface="UTM Avo" panose="02040603050506020204" pitchFamily="18" charset="0"/>
                <a:cs typeface="Arial" panose="020B0604020202020204" pitchFamily="34" charset="0"/>
              </a:rPr>
              <a:t>320 </a:t>
            </a:r>
            <a:r>
              <a:rPr lang="en-VN" sz="2800" i="0">
                <a:latin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VN" sz="280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VN" sz="2800" dirty="0">
                <a:latin typeface="UTM Avo" panose="02040603050506020204" pitchFamily="18" charset="0"/>
                <a:cs typeface="Arial" panose="020B0604020202020204" pitchFamily="34" charset="0"/>
              </a:rPr>
              <a:t>40 = 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latin typeface="UTM Avo" panose="02040603050506020204" pitchFamily="18" charset="0"/>
                <a:cs typeface="Arial" panose="020B0604020202020204" pitchFamily="34" charset="0"/>
              </a:rPr>
              <a:t>	3 </a:t>
            </a:r>
            <a:r>
              <a:rPr lang="en-VN" sz="2800">
                <a:latin typeface="UTM Avo" panose="02040603050506020204" pitchFamily="18" charset="0"/>
                <a:cs typeface="Arial" panose="020B0604020202020204" pitchFamily="34" charset="0"/>
              </a:rPr>
              <a:t>200 </a:t>
            </a:r>
            <a:r>
              <a:rPr lang="en-VN" sz="2800" i="0">
                <a:latin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VN" sz="280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VN" sz="2800" dirty="0">
                <a:latin typeface="UTM Avo" panose="02040603050506020204" pitchFamily="18" charset="0"/>
                <a:cs typeface="Arial" panose="020B0604020202020204" pitchFamily="34" charset="0"/>
              </a:rPr>
              <a:t>40  = </a:t>
            </a:r>
          </a:p>
        </p:txBody>
      </p:sp>
      <p:sp>
        <p:nvSpPr>
          <p:cNvPr id="45" name="Rounded Rectangle 17">
            <a:extLst>
              <a:ext uri="{FF2B5EF4-FFF2-40B4-BE49-F238E27FC236}">
                <a16:creationId xmlns:a16="http://schemas.microsoft.com/office/drawing/2014/main" id="{2396E24B-1ED3-4ECC-8F64-1CA11BCD3B51}"/>
              </a:ext>
            </a:extLst>
          </p:cNvPr>
          <p:cNvSpPr/>
          <p:nvPr/>
        </p:nvSpPr>
        <p:spPr>
          <a:xfrm>
            <a:off x="3444288" y="3405640"/>
            <a:ext cx="1219200" cy="519843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ounded Rectangle 18">
            <a:extLst>
              <a:ext uri="{FF2B5EF4-FFF2-40B4-BE49-F238E27FC236}">
                <a16:creationId xmlns:a16="http://schemas.microsoft.com/office/drawing/2014/main" id="{42F6649E-99A2-4D64-A47A-3DB2A725457F}"/>
              </a:ext>
            </a:extLst>
          </p:cNvPr>
          <p:cNvSpPr/>
          <p:nvPr/>
        </p:nvSpPr>
        <p:spPr>
          <a:xfrm>
            <a:off x="3730767" y="4024184"/>
            <a:ext cx="1219200" cy="519843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Rounded Rectangle 19">
            <a:extLst>
              <a:ext uri="{FF2B5EF4-FFF2-40B4-BE49-F238E27FC236}">
                <a16:creationId xmlns:a16="http://schemas.microsoft.com/office/drawing/2014/main" id="{43F6BE29-F923-45BA-822B-B0FBB1273786}"/>
              </a:ext>
            </a:extLst>
          </p:cNvPr>
          <p:cNvSpPr/>
          <p:nvPr/>
        </p:nvSpPr>
        <p:spPr>
          <a:xfrm>
            <a:off x="6596720" y="5578571"/>
            <a:ext cx="1219200" cy="476429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ounded Rectangle 20">
            <a:extLst>
              <a:ext uri="{FF2B5EF4-FFF2-40B4-BE49-F238E27FC236}">
                <a16:creationId xmlns:a16="http://schemas.microsoft.com/office/drawing/2014/main" id="{F4F827FE-C78A-4973-8042-6C6C2976F4D7}"/>
              </a:ext>
            </a:extLst>
          </p:cNvPr>
          <p:cNvSpPr/>
          <p:nvPr/>
        </p:nvSpPr>
        <p:spPr>
          <a:xfrm>
            <a:off x="6811247" y="6160167"/>
            <a:ext cx="1219200" cy="476429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Rounded Rectangle 21">
            <a:extLst>
              <a:ext uri="{FF2B5EF4-FFF2-40B4-BE49-F238E27FC236}">
                <a16:creationId xmlns:a16="http://schemas.microsoft.com/office/drawing/2014/main" id="{6DA17606-314C-43F7-9482-BA5119BDB414}"/>
              </a:ext>
            </a:extLst>
          </p:cNvPr>
          <p:cNvSpPr/>
          <p:nvPr/>
        </p:nvSpPr>
        <p:spPr>
          <a:xfrm>
            <a:off x="9476718" y="3490271"/>
            <a:ext cx="1219200" cy="451362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Rounded Rectangle 22">
            <a:extLst>
              <a:ext uri="{FF2B5EF4-FFF2-40B4-BE49-F238E27FC236}">
                <a16:creationId xmlns:a16="http://schemas.microsoft.com/office/drawing/2014/main" id="{5DB84528-EA38-4C52-A29E-8272B1E0FA32}"/>
              </a:ext>
            </a:extLst>
          </p:cNvPr>
          <p:cNvSpPr/>
          <p:nvPr/>
        </p:nvSpPr>
        <p:spPr>
          <a:xfrm>
            <a:off x="9725799" y="4109631"/>
            <a:ext cx="1219200" cy="451362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ounded Rectangle 23">
            <a:extLst>
              <a:ext uri="{FF2B5EF4-FFF2-40B4-BE49-F238E27FC236}">
                <a16:creationId xmlns:a16="http://schemas.microsoft.com/office/drawing/2014/main" id="{29B7D351-87F5-4DF0-8B15-DC5A8F1A4D22}"/>
              </a:ext>
            </a:extLst>
          </p:cNvPr>
          <p:cNvSpPr/>
          <p:nvPr/>
        </p:nvSpPr>
        <p:spPr>
          <a:xfrm>
            <a:off x="3444288" y="3390420"/>
            <a:ext cx="1219200" cy="519843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52" name="Rounded Rectangle 24">
            <a:extLst>
              <a:ext uri="{FF2B5EF4-FFF2-40B4-BE49-F238E27FC236}">
                <a16:creationId xmlns:a16="http://schemas.microsoft.com/office/drawing/2014/main" id="{022061AA-B641-41ED-AB17-EC5CB94F78A9}"/>
              </a:ext>
            </a:extLst>
          </p:cNvPr>
          <p:cNvSpPr/>
          <p:nvPr/>
        </p:nvSpPr>
        <p:spPr>
          <a:xfrm>
            <a:off x="3730767" y="4024670"/>
            <a:ext cx="1219200" cy="519843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280</a:t>
            </a:r>
          </a:p>
        </p:txBody>
      </p:sp>
      <p:sp>
        <p:nvSpPr>
          <p:cNvPr id="53" name="Rounded Rectangle 25">
            <a:extLst>
              <a:ext uri="{FF2B5EF4-FFF2-40B4-BE49-F238E27FC236}">
                <a16:creationId xmlns:a16="http://schemas.microsoft.com/office/drawing/2014/main" id="{D6CF7B4A-67F1-4EC4-A2C6-18C4B66A7E86}"/>
              </a:ext>
            </a:extLst>
          </p:cNvPr>
          <p:cNvSpPr/>
          <p:nvPr/>
        </p:nvSpPr>
        <p:spPr>
          <a:xfrm>
            <a:off x="9461701" y="3479338"/>
            <a:ext cx="1219200" cy="451362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Rounded Rectangle 26">
            <a:extLst>
              <a:ext uri="{FF2B5EF4-FFF2-40B4-BE49-F238E27FC236}">
                <a16:creationId xmlns:a16="http://schemas.microsoft.com/office/drawing/2014/main" id="{8B9D2BE3-4A45-4ADD-B959-68876AE7646B}"/>
              </a:ext>
            </a:extLst>
          </p:cNvPr>
          <p:cNvSpPr/>
          <p:nvPr/>
        </p:nvSpPr>
        <p:spPr>
          <a:xfrm>
            <a:off x="9725799" y="4104164"/>
            <a:ext cx="1219200" cy="451362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id="{838FDC5E-22DA-420B-93E5-3CEC1C8A5751}"/>
              </a:ext>
            </a:extLst>
          </p:cNvPr>
          <p:cNvSpPr/>
          <p:nvPr/>
        </p:nvSpPr>
        <p:spPr>
          <a:xfrm>
            <a:off x="6596720" y="5578571"/>
            <a:ext cx="1219200" cy="476429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6" name="Rounded Rectangle 28">
            <a:extLst>
              <a:ext uri="{FF2B5EF4-FFF2-40B4-BE49-F238E27FC236}">
                <a16:creationId xmlns:a16="http://schemas.microsoft.com/office/drawing/2014/main" id="{0DA54831-B363-486D-96D1-527E691B307A}"/>
              </a:ext>
            </a:extLst>
          </p:cNvPr>
          <p:cNvSpPr/>
          <p:nvPr/>
        </p:nvSpPr>
        <p:spPr>
          <a:xfrm>
            <a:off x="6811247" y="6158110"/>
            <a:ext cx="1219200" cy="476429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52630" y="1529283"/>
            <a:ext cx="8010470" cy="65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, &lt;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8C8AA323-AF95-491C-9908-3F960386C4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0715057"/>
                  </p:ext>
                </p:extLst>
              </p:nvPr>
            </p:nvGraphicFramePr>
            <p:xfrm>
              <a:off x="659669" y="2448719"/>
              <a:ext cx="11373147" cy="19605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91049">
                      <a:extLst>
                        <a:ext uri="{9D8B030D-6E8A-4147-A177-3AD203B41FA5}">
                          <a16:colId xmlns:a16="http://schemas.microsoft.com/office/drawing/2014/main" val="3494810140"/>
                        </a:ext>
                      </a:extLst>
                    </a:gridCol>
                    <a:gridCol w="3791049">
                      <a:extLst>
                        <a:ext uri="{9D8B030D-6E8A-4147-A177-3AD203B41FA5}">
                          <a16:colId xmlns:a16="http://schemas.microsoft.com/office/drawing/2014/main" val="2004944987"/>
                        </a:ext>
                      </a:extLst>
                    </a:gridCol>
                    <a:gridCol w="3791049">
                      <a:extLst>
                        <a:ext uri="{9D8B030D-6E8A-4147-A177-3AD203B41FA5}">
                          <a16:colId xmlns:a16="http://schemas.microsoft.com/office/drawing/2014/main" val="766372395"/>
                        </a:ext>
                      </a:extLst>
                    </a:gridCol>
                  </a:tblGrid>
                  <a:tr h="980281">
                    <a:tc>
                      <a:txBody>
                        <a:bodyPr/>
                        <a:lstStyle/>
                        <a:p>
                          <a:r>
                            <a:rPr lang="en-VN" sz="29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38 </a:t>
                          </a:r>
                          <a14:m>
                            <m:oMath xmlns:m="http://schemas.openxmlformats.org/officeDocument/2006/math">
                              <m:r>
                                <a:rPr lang="en-VN" sz="29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9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6           240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VN" sz="29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45 </a:t>
                          </a:r>
                          <a14:m>
                            <m:oMath xmlns:m="http://schemas.openxmlformats.org/officeDocument/2006/math">
                              <m:r>
                                <a:rPr lang="en-VN" sz="29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9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6           300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VN" sz="29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83 </a:t>
                          </a:r>
                          <a14:m>
                            <m:oMath xmlns:m="http://schemas.openxmlformats.org/officeDocument/2006/math">
                              <m:r>
                                <a:rPr lang="en-VN" sz="29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9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7           560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30730396"/>
                      </a:ext>
                    </a:extLst>
                  </a:tr>
                  <a:tr h="980281">
                    <a:tc>
                      <a:txBody>
                        <a:bodyPr/>
                        <a:lstStyle/>
                        <a:p>
                          <a:r>
                            <a:rPr lang="en-VN" sz="29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64 </a:t>
                          </a:r>
                          <a14:m>
                            <m:oMath xmlns:m="http://schemas.openxmlformats.org/officeDocument/2006/math">
                              <m:r>
                                <a:rPr lang="en-VN" sz="29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9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8           480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VN" sz="29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36 </a:t>
                          </a:r>
                          <a14:m>
                            <m:oMath xmlns:m="http://schemas.openxmlformats.org/officeDocument/2006/math">
                              <m:r>
                                <a:rPr lang="en-VN" sz="29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9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9           360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VN" sz="29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78 </a:t>
                          </a:r>
                          <a14:m>
                            <m:oMath xmlns:m="http://schemas.openxmlformats.org/officeDocument/2006/math">
                              <m:r>
                                <a:rPr lang="en-VN" sz="29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9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5           400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474542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8C8AA323-AF95-491C-9908-3F960386C4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0715057"/>
                  </p:ext>
                </p:extLst>
              </p:nvPr>
            </p:nvGraphicFramePr>
            <p:xfrm>
              <a:off x="659669" y="2448719"/>
              <a:ext cx="11373147" cy="19605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91049">
                      <a:extLst>
                        <a:ext uri="{9D8B030D-6E8A-4147-A177-3AD203B41FA5}">
                          <a16:colId xmlns:a16="http://schemas.microsoft.com/office/drawing/2014/main" val="3494810140"/>
                        </a:ext>
                      </a:extLst>
                    </a:gridCol>
                    <a:gridCol w="3791049">
                      <a:extLst>
                        <a:ext uri="{9D8B030D-6E8A-4147-A177-3AD203B41FA5}">
                          <a16:colId xmlns:a16="http://schemas.microsoft.com/office/drawing/2014/main" val="2004944987"/>
                        </a:ext>
                      </a:extLst>
                    </a:gridCol>
                    <a:gridCol w="3791049">
                      <a:extLst>
                        <a:ext uri="{9D8B030D-6E8A-4147-A177-3AD203B41FA5}">
                          <a16:colId xmlns:a16="http://schemas.microsoft.com/office/drawing/2014/main" val="766372395"/>
                        </a:ext>
                      </a:extLst>
                    </a:gridCol>
                  </a:tblGrid>
                  <a:tr h="9802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9259" r="-200000" b="-99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9259" r="-100000" b="-99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9259" b="-99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0730396"/>
                      </a:ext>
                    </a:extLst>
                  </a:tr>
                  <a:tr h="9802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9938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09938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109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74542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4DD13498-3A4A-4312-BBB3-429473659813}"/>
              </a:ext>
            </a:extLst>
          </p:cNvPr>
          <p:cNvSpPr/>
          <p:nvPr/>
        </p:nvSpPr>
        <p:spPr>
          <a:xfrm>
            <a:off x="2006204" y="2351310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1067762-191B-430C-88C9-D151E0F5F6B8}"/>
              </a:ext>
            </a:extLst>
          </p:cNvPr>
          <p:cNvSpPr/>
          <p:nvPr/>
        </p:nvSpPr>
        <p:spPr>
          <a:xfrm>
            <a:off x="2006204" y="3420880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DE8C02-EE68-444C-9E9F-F3786E76C688}"/>
              </a:ext>
            </a:extLst>
          </p:cNvPr>
          <p:cNvSpPr/>
          <p:nvPr/>
        </p:nvSpPr>
        <p:spPr>
          <a:xfrm>
            <a:off x="5814099" y="2351310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44ECBC-B493-4ED7-8B44-14C86D461D5D}"/>
              </a:ext>
            </a:extLst>
          </p:cNvPr>
          <p:cNvSpPr/>
          <p:nvPr/>
        </p:nvSpPr>
        <p:spPr>
          <a:xfrm>
            <a:off x="5814099" y="3420880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127EE50-E029-4400-AFF1-8D2CDF9E6758}"/>
              </a:ext>
            </a:extLst>
          </p:cNvPr>
          <p:cNvSpPr/>
          <p:nvPr/>
        </p:nvSpPr>
        <p:spPr>
          <a:xfrm>
            <a:off x="9563100" y="2303290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432EFF5-1D7A-46D9-8CDD-C0F5A4F731B5}"/>
              </a:ext>
            </a:extLst>
          </p:cNvPr>
          <p:cNvSpPr/>
          <p:nvPr/>
        </p:nvSpPr>
        <p:spPr>
          <a:xfrm>
            <a:off x="9563100" y="3372860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911F7239-45F6-461D-98B3-C117D650C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52630" y="4746700"/>
            <a:ext cx="4876800" cy="2060448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D3E57046-316A-4165-B88A-5A6E5AC78789}"/>
              </a:ext>
            </a:extLst>
          </p:cNvPr>
          <p:cNvSpPr/>
          <p:nvPr/>
        </p:nvSpPr>
        <p:spPr>
          <a:xfrm>
            <a:off x="2003826" y="2337018"/>
            <a:ext cx="620603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ACA9D7-0930-4A2E-A3E6-49AF54D2A16A}"/>
              </a:ext>
            </a:extLst>
          </p:cNvPr>
          <p:cNvSpPr/>
          <p:nvPr/>
        </p:nvSpPr>
        <p:spPr>
          <a:xfrm>
            <a:off x="2008393" y="3429000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C8E759E-0422-4D3E-AB49-4BB2044C2228}"/>
              </a:ext>
            </a:extLst>
          </p:cNvPr>
          <p:cNvSpPr/>
          <p:nvPr/>
        </p:nvSpPr>
        <p:spPr>
          <a:xfrm>
            <a:off x="5814099" y="2337018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6B99BC3-435E-4E78-B500-B934E3945018}"/>
              </a:ext>
            </a:extLst>
          </p:cNvPr>
          <p:cNvSpPr/>
          <p:nvPr/>
        </p:nvSpPr>
        <p:spPr>
          <a:xfrm>
            <a:off x="5811911" y="3420880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4F74087-B046-440E-8062-BF27E484925C}"/>
              </a:ext>
            </a:extLst>
          </p:cNvPr>
          <p:cNvSpPr/>
          <p:nvPr/>
        </p:nvSpPr>
        <p:spPr>
          <a:xfrm>
            <a:off x="9566088" y="2295278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9DE90A1-68A1-488E-836C-87FAC0567B7E}"/>
              </a:ext>
            </a:extLst>
          </p:cNvPr>
          <p:cNvSpPr/>
          <p:nvPr/>
        </p:nvSpPr>
        <p:spPr>
          <a:xfrm>
            <a:off x="9565288" y="3372860"/>
            <a:ext cx="617519" cy="66201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34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  <a:r>
              <a:rPr lang="vi-VN" sz="2200" b="1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52630" y="1592049"/>
            <a:ext cx="801047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 tính rồi tính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0D372D-5D14-4566-A000-566B6E9C31F9}"/>
              </a:ext>
            </a:extLst>
          </p:cNvPr>
          <p:cNvSpPr txBox="1"/>
          <p:nvPr/>
        </p:nvSpPr>
        <p:spPr>
          <a:xfrm>
            <a:off x="4186265" y="3252701"/>
            <a:ext cx="13716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400" b="1" u="sng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endParaRPr lang="en-US" sz="2400" b="1" u="sng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37BA3291-8947-4A70-9A6F-D29FD865746F}"/>
              </a:ext>
            </a:extLst>
          </p:cNvPr>
          <p:cNvSpPr/>
          <p:nvPr/>
        </p:nvSpPr>
        <p:spPr>
          <a:xfrm>
            <a:off x="681601" y="2293036"/>
            <a:ext cx="10766371" cy="513462"/>
          </a:xfrm>
          <a:custGeom>
            <a:avLst/>
            <a:gdLst/>
            <a:ahLst/>
            <a:cxnLst/>
            <a:rect l="l" t="t" r="r" b="b"/>
            <a:pathLst>
              <a:path w="5404803" h="1435789">
                <a:moveTo>
                  <a:pt x="0" y="0"/>
                </a:moveTo>
                <a:lnTo>
                  <a:pt x="5404803" y="0"/>
                </a:lnTo>
                <a:lnTo>
                  <a:pt x="5404803" y="1435789"/>
                </a:lnTo>
                <a:lnTo>
                  <a:pt x="0" y="1435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00" r="-600"/>
            </a:stretch>
          </a:blipFill>
        </p:spPr>
        <p:txBody>
          <a:bodyPr/>
          <a:lstStyle/>
          <a:p>
            <a:endParaRPr lang="en-VN" sz="6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06CAD62D-BED9-4A4D-9918-670B6A2FC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7474213"/>
                  </p:ext>
                </p:extLst>
              </p:nvPr>
            </p:nvGraphicFramePr>
            <p:xfrm>
              <a:off x="1289782" y="2314780"/>
              <a:ext cx="9927892" cy="101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81973">
                      <a:extLst>
                        <a:ext uri="{9D8B030D-6E8A-4147-A177-3AD203B41FA5}">
                          <a16:colId xmlns:a16="http://schemas.microsoft.com/office/drawing/2014/main" val="548149358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3521277409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1671810368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2259100176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92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23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605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51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5 781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47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7 026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40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23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4508119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236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59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454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78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1 155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15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1 865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65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05313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06CAD62D-BED9-4A4D-9918-670B6A2FC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7474213"/>
                  </p:ext>
                </p:extLst>
              </p:nvPr>
            </p:nvGraphicFramePr>
            <p:xfrm>
              <a:off x="1289782" y="2314780"/>
              <a:ext cx="9927892" cy="101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81973">
                      <a:extLst>
                        <a:ext uri="{9D8B030D-6E8A-4147-A177-3AD203B41FA5}">
                          <a16:colId xmlns:a16="http://schemas.microsoft.com/office/drawing/2014/main" val="548149358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3521277409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1671810368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2259100176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3095" r="-299510" b="-1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246" t="-13095" r="-200246" b="-1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99755" t="-13095" r="-99755" b="-1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0491" t="-13095" b="-113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508119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13095" r="-299510" b="-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246" t="-113095" r="-200246" b="-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99755" t="-113095" r="-99755" b="-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0491" t="-113095" b="-13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53134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EF0C0D73-0FFD-49A8-A16E-74225AB60BD7}"/>
              </a:ext>
            </a:extLst>
          </p:cNvPr>
          <p:cNvSpPr txBox="1"/>
          <p:nvPr/>
        </p:nvSpPr>
        <p:spPr>
          <a:xfrm>
            <a:off x="779079" y="2189835"/>
            <a:ext cx="584200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2CC7B2-B848-40A4-A519-13FDCC60B414}"/>
              </a:ext>
            </a:extLst>
          </p:cNvPr>
          <p:cNvSpPr txBox="1"/>
          <p:nvPr/>
        </p:nvSpPr>
        <p:spPr>
          <a:xfrm>
            <a:off x="779079" y="2640951"/>
            <a:ext cx="584200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D1E8ED1-B897-4C3F-9CB2-A35FA2B48077}"/>
              </a:ext>
            </a:extLst>
          </p:cNvPr>
          <p:cNvSpPr txBox="1"/>
          <p:nvPr/>
        </p:nvSpPr>
        <p:spPr>
          <a:xfrm>
            <a:off x="102928" y="3794592"/>
            <a:ext cx="1145621" cy="20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92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92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5516994-B946-4478-ADB5-FD4B900BDC27}"/>
              </a:ext>
            </a:extLst>
          </p:cNvPr>
          <p:cNvCxnSpPr>
            <a:cxnSpLocks/>
          </p:cNvCxnSpPr>
          <p:nvPr/>
        </p:nvCxnSpPr>
        <p:spPr>
          <a:xfrm>
            <a:off x="1313884" y="3905655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2047A91-6865-49AD-8B82-EA87A972025B}"/>
              </a:ext>
            </a:extLst>
          </p:cNvPr>
          <p:cNvCxnSpPr>
            <a:cxnSpLocks/>
          </p:cNvCxnSpPr>
          <p:nvPr/>
        </p:nvCxnSpPr>
        <p:spPr>
          <a:xfrm>
            <a:off x="1313884" y="4418616"/>
            <a:ext cx="1097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7FC7AE66-EB9C-4C31-9573-612D81F447B7}"/>
              </a:ext>
            </a:extLst>
          </p:cNvPr>
          <p:cNvSpPr txBox="1"/>
          <p:nvPr/>
        </p:nvSpPr>
        <p:spPr>
          <a:xfrm>
            <a:off x="1391252" y="3892550"/>
            <a:ext cx="86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2B5867C-EE8A-4F0C-AF65-07B4C2B27D73}"/>
              </a:ext>
            </a:extLst>
          </p:cNvPr>
          <p:cNvSpPr txBox="1"/>
          <p:nvPr/>
        </p:nvSpPr>
        <p:spPr>
          <a:xfrm>
            <a:off x="1374195" y="4454319"/>
            <a:ext cx="86360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4AA89D2-BA49-4F48-8B79-98BAB0B94847}"/>
              </a:ext>
            </a:extLst>
          </p:cNvPr>
          <p:cNvSpPr txBox="1"/>
          <p:nvPr/>
        </p:nvSpPr>
        <p:spPr>
          <a:xfrm>
            <a:off x="2319085" y="3794592"/>
            <a:ext cx="1145621" cy="20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605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95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44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0DD9631-4CFC-4F0A-AEA5-9C9481CE344E}"/>
              </a:ext>
            </a:extLst>
          </p:cNvPr>
          <p:cNvCxnSpPr>
            <a:cxnSpLocks/>
          </p:cNvCxnSpPr>
          <p:nvPr/>
        </p:nvCxnSpPr>
        <p:spPr>
          <a:xfrm>
            <a:off x="3530041" y="3905655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BC49E99-54E2-41B8-8E92-61CD8BBCCA01}"/>
              </a:ext>
            </a:extLst>
          </p:cNvPr>
          <p:cNvCxnSpPr>
            <a:cxnSpLocks/>
          </p:cNvCxnSpPr>
          <p:nvPr/>
        </p:nvCxnSpPr>
        <p:spPr>
          <a:xfrm>
            <a:off x="3530041" y="4418616"/>
            <a:ext cx="1097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207E55B1-095E-4255-8F98-69D4F374F639}"/>
              </a:ext>
            </a:extLst>
          </p:cNvPr>
          <p:cNvSpPr txBox="1"/>
          <p:nvPr/>
        </p:nvSpPr>
        <p:spPr>
          <a:xfrm>
            <a:off x="3607409" y="3892550"/>
            <a:ext cx="86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6322114-5457-4BE2-90C3-7AC3E8A1CE9C}"/>
              </a:ext>
            </a:extLst>
          </p:cNvPr>
          <p:cNvSpPr txBox="1"/>
          <p:nvPr/>
        </p:nvSpPr>
        <p:spPr>
          <a:xfrm>
            <a:off x="3606305" y="4454320"/>
            <a:ext cx="86360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BEBBDD1-3BAA-4844-B89F-886AEADC82E6}"/>
              </a:ext>
            </a:extLst>
          </p:cNvPr>
          <p:cNvSpPr txBox="1"/>
          <p:nvPr/>
        </p:nvSpPr>
        <p:spPr>
          <a:xfrm>
            <a:off x="4835830" y="3776983"/>
            <a:ext cx="1145621" cy="271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5 781</a:t>
            </a: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141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893766B-60A2-4EFB-8908-81658D8458EB}"/>
              </a:ext>
            </a:extLst>
          </p:cNvPr>
          <p:cNvCxnSpPr>
            <a:cxnSpLocks/>
          </p:cNvCxnSpPr>
          <p:nvPr/>
        </p:nvCxnSpPr>
        <p:spPr>
          <a:xfrm>
            <a:off x="6046786" y="3888046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023A1CE-C28A-4D16-BD47-EE2AA8811DFE}"/>
              </a:ext>
            </a:extLst>
          </p:cNvPr>
          <p:cNvCxnSpPr>
            <a:cxnSpLocks/>
          </p:cNvCxnSpPr>
          <p:nvPr/>
        </p:nvCxnSpPr>
        <p:spPr>
          <a:xfrm>
            <a:off x="6046786" y="4401006"/>
            <a:ext cx="1097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8C88C1AB-04E0-43AB-B687-76C5537EF29E}"/>
              </a:ext>
            </a:extLst>
          </p:cNvPr>
          <p:cNvSpPr txBox="1"/>
          <p:nvPr/>
        </p:nvSpPr>
        <p:spPr>
          <a:xfrm>
            <a:off x="6124154" y="3874941"/>
            <a:ext cx="86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A2727F6-1ED6-40E7-AAB8-6063E983C130}"/>
              </a:ext>
            </a:extLst>
          </p:cNvPr>
          <p:cNvSpPr txBox="1"/>
          <p:nvPr/>
        </p:nvSpPr>
        <p:spPr>
          <a:xfrm>
            <a:off x="6065260" y="4472016"/>
            <a:ext cx="98672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AC15DFF-C325-4EAC-A9C9-D75823139517}"/>
              </a:ext>
            </a:extLst>
          </p:cNvPr>
          <p:cNvSpPr txBox="1"/>
          <p:nvPr/>
        </p:nvSpPr>
        <p:spPr>
          <a:xfrm>
            <a:off x="7349960" y="3776983"/>
            <a:ext cx="1145621" cy="271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7 026</a:t>
            </a: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126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B9827E0-1CA6-4161-B1BC-5355DC05B7CC}"/>
              </a:ext>
            </a:extLst>
          </p:cNvPr>
          <p:cNvCxnSpPr>
            <a:cxnSpLocks/>
          </p:cNvCxnSpPr>
          <p:nvPr/>
        </p:nvCxnSpPr>
        <p:spPr>
          <a:xfrm>
            <a:off x="8560916" y="3888046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7D0A8E9-9C7A-46DE-9A2C-F6CD5CC97149}"/>
              </a:ext>
            </a:extLst>
          </p:cNvPr>
          <p:cNvCxnSpPr>
            <a:cxnSpLocks/>
          </p:cNvCxnSpPr>
          <p:nvPr/>
        </p:nvCxnSpPr>
        <p:spPr>
          <a:xfrm>
            <a:off x="8560916" y="4401007"/>
            <a:ext cx="1097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5C65434C-850F-48DD-A35B-FD0FBD192A7E}"/>
              </a:ext>
            </a:extLst>
          </p:cNvPr>
          <p:cNvSpPr txBox="1"/>
          <p:nvPr/>
        </p:nvSpPr>
        <p:spPr>
          <a:xfrm>
            <a:off x="8638284" y="3874941"/>
            <a:ext cx="86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F275238-0E93-4E3D-935B-257D59E34247}"/>
              </a:ext>
            </a:extLst>
          </p:cNvPr>
          <p:cNvSpPr txBox="1"/>
          <p:nvPr/>
        </p:nvSpPr>
        <p:spPr>
          <a:xfrm>
            <a:off x="8579390" y="4472017"/>
            <a:ext cx="107858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305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711F5BD-4707-4BC6-8863-60C5E5AA09A2}"/>
              </a:ext>
            </a:extLst>
          </p:cNvPr>
          <p:cNvSpPr txBox="1"/>
          <p:nvPr/>
        </p:nvSpPr>
        <p:spPr>
          <a:xfrm>
            <a:off x="4752021" y="4594440"/>
            <a:ext cx="103164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1 08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6261551-D19C-4B09-9798-076366DCCAF2}"/>
              </a:ext>
            </a:extLst>
          </p:cNvPr>
          <p:cNvSpPr txBox="1"/>
          <p:nvPr/>
        </p:nvSpPr>
        <p:spPr>
          <a:xfrm>
            <a:off x="7588941" y="4594440"/>
            <a:ext cx="86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334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0" grpId="0"/>
      <p:bldP spid="41" grpId="0" animBg="1"/>
      <p:bldP spid="43" grpId="0"/>
      <p:bldP spid="44" grpId="0"/>
      <p:bldP spid="90" grpId="0"/>
      <p:bldP spid="93" grpId="0"/>
      <p:bldP spid="94" grpId="0"/>
      <p:bldP spid="95" grpId="0"/>
      <p:bldP spid="98" grpId="0"/>
      <p:bldP spid="99" grpId="0"/>
      <p:bldP spid="100" grpId="0"/>
      <p:bldP spid="103" grpId="0"/>
      <p:bldP spid="104" grpId="0"/>
      <p:bldP spid="105" grpId="0"/>
      <p:bldP spid="108" grpId="0"/>
      <p:bldP spid="109" grpId="0"/>
      <p:bldP spid="110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  <a:r>
              <a:rPr lang="vi-VN" sz="2200" b="1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52630" y="1592049"/>
            <a:ext cx="801047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 tính rồi tính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0D372D-5D14-4566-A000-566B6E9C31F9}"/>
              </a:ext>
            </a:extLst>
          </p:cNvPr>
          <p:cNvSpPr txBox="1"/>
          <p:nvPr/>
        </p:nvSpPr>
        <p:spPr>
          <a:xfrm>
            <a:off x="4186265" y="3252701"/>
            <a:ext cx="13716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400" b="1" u="sng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endParaRPr lang="en-US" sz="2400" b="1" u="sng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37BA3291-8947-4A70-9A6F-D29FD865746F}"/>
              </a:ext>
            </a:extLst>
          </p:cNvPr>
          <p:cNvSpPr/>
          <p:nvPr/>
        </p:nvSpPr>
        <p:spPr>
          <a:xfrm>
            <a:off x="681601" y="2825363"/>
            <a:ext cx="10766371" cy="513462"/>
          </a:xfrm>
          <a:custGeom>
            <a:avLst/>
            <a:gdLst/>
            <a:ahLst/>
            <a:cxnLst/>
            <a:rect l="l" t="t" r="r" b="b"/>
            <a:pathLst>
              <a:path w="5404803" h="1435789">
                <a:moveTo>
                  <a:pt x="0" y="0"/>
                </a:moveTo>
                <a:lnTo>
                  <a:pt x="5404803" y="0"/>
                </a:lnTo>
                <a:lnTo>
                  <a:pt x="5404803" y="1435789"/>
                </a:lnTo>
                <a:lnTo>
                  <a:pt x="0" y="1435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00" r="-600"/>
            </a:stretch>
          </a:blipFill>
        </p:spPr>
        <p:txBody>
          <a:bodyPr/>
          <a:lstStyle/>
          <a:p>
            <a:endParaRPr lang="en-VN" sz="6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06CAD62D-BED9-4A4D-9918-670B6A2FC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9156259"/>
                  </p:ext>
                </p:extLst>
              </p:nvPr>
            </p:nvGraphicFramePr>
            <p:xfrm>
              <a:off x="1289782" y="2314780"/>
              <a:ext cx="9927892" cy="101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81973">
                      <a:extLst>
                        <a:ext uri="{9D8B030D-6E8A-4147-A177-3AD203B41FA5}">
                          <a16:colId xmlns:a16="http://schemas.microsoft.com/office/drawing/2014/main" val="548149358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3521277409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1671810368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2259100176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92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23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605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51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5 781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47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7 026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40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23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94508119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236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59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454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78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1 155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15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1 865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65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05313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06CAD62D-BED9-4A4D-9918-670B6A2FC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9156259"/>
                  </p:ext>
                </p:extLst>
              </p:nvPr>
            </p:nvGraphicFramePr>
            <p:xfrm>
              <a:off x="1289782" y="2314780"/>
              <a:ext cx="9927892" cy="101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81973">
                      <a:extLst>
                        <a:ext uri="{9D8B030D-6E8A-4147-A177-3AD203B41FA5}">
                          <a16:colId xmlns:a16="http://schemas.microsoft.com/office/drawing/2014/main" val="548149358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3521277409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1671810368"/>
                        </a:ext>
                      </a:extLst>
                    </a:gridCol>
                    <a:gridCol w="2481973">
                      <a:extLst>
                        <a:ext uri="{9D8B030D-6E8A-4147-A177-3AD203B41FA5}">
                          <a16:colId xmlns:a16="http://schemas.microsoft.com/office/drawing/2014/main" val="2259100176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3095" r="-299510" b="-1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246" t="-13095" r="-200246" b="-1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99755" t="-13095" r="-99755" b="-1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0491" t="-13095" b="-113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508119"/>
                      </a:ext>
                    </a:extLst>
                  </a:tr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13095" r="-299510" b="-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246" t="-113095" r="-200246" b="-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99755" t="-113095" r="-99755" b="-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0491" t="-113095" b="-13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53134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EF0C0D73-0FFD-49A8-A16E-74225AB60BD7}"/>
              </a:ext>
            </a:extLst>
          </p:cNvPr>
          <p:cNvSpPr txBox="1"/>
          <p:nvPr/>
        </p:nvSpPr>
        <p:spPr>
          <a:xfrm>
            <a:off x="779079" y="2189835"/>
            <a:ext cx="584200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2CC7B2-B848-40A4-A519-13FDCC60B414}"/>
              </a:ext>
            </a:extLst>
          </p:cNvPr>
          <p:cNvSpPr txBox="1"/>
          <p:nvPr/>
        </p:nvSpPr>
        <p:spPr>
          <a:xfrm>
            <a:off x="779079" y="2640951"/>
            <a:ext cx="584200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871CC12-37A1-46F2-AA37-92822D4A39CA}"/>
              </a:ext>
            </a:extLst>
          </p:cNvPr>
          <p:cNvSpPr txBox="1"/>
          <p:nvPr/>
        </p:nvSpPr>
        <p:spPr>
          <a:xfrm>
            <a:off x="407009" y="3862726"/>
            <a:ext cx="1145621" cy="20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236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236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149D65A-AFE4-4094-BF9D-824678A9E4D0}"/>
              </a:ext>
            </a:extLst>
          </p:cNvPr>
          <p:cNvCxnSpPr>
            <a:cxnSpLocks/>
          </p:cNvCxnSpPr>
          <p:nvPr/>
        </p:nvCxnSpPr>
        <p:spPr>
          <a:xfrm>
            <a:off x="1617965" y="3973789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FDB348D-3003-46D6-A400-D4C215B9F7C4}"/>
              </a:ext>
            </a:extLst>
          </p:cNvPr>
          <p:cNvCxnSpPr>
            <a:cxnSpLocks/>
          </p:cNvCxnSpPr>
          <p:nvPr/>
        </p:nvCxnSpPr>
        <p:spPr>
          <a:xfrm>
            <a:off x="1617965" y="4486750"/>
            <a:ext cx="1097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A5D6D0AE-AE76-4825-91A8-62F66D7B94C9}"/>
              </a:ext>
            </a:extLst>
          </p:cNvPr>
          <p:cNvSpPr txBox="1"/>
          <p:nvPr/>
        </p:nvSpPr>
        <p:spPr>
          <a:xfrm>
            <a:off x="1695333" y="3960684"/>
            <a:ext cx="86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F4A7755-C84E-4F51-B4ED-3A1FB7FE4082}"/>
              </a:ext>
            </a:extLst>
          </p:cNvPr>
          <p:cNvSpPr txBox="1"/>
          <p:nvPr/>
        </p:nvSpPr>
        <p:spPr>
          <a:xfrm>
            <a:off x="1636439" y="4723504"/>
            <a:ext cx="86360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983C05B-B513-44CD-AAA6-451A5F63FB8A}"/>
              </a:ext>
            </a:extLst>
          </p:cNvPr>
          <p:cNvSpPr txBox="1"/>
          <p:nvPr/>
        </p:nvSpPr>
        <p:spPr>
          <a:xfrm>
            <a:off x="2496919" y="3862726"/>
            <a:ext cx="1145621" cy="2704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454</a:t>
            </a:r>
          </a:p>
          <a:p>
            <a:pPr algn="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390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64</a:t>
            </a:r>
            <a:endParaRPr lang="vi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B171B7D-D936-4C3B-A457-F36B4ED6ED49}"/>
              </a:ext>
            </a:extLst>
          </p:cNvPr>
          <p:cNvCxnSpPr>
            <a:cxnSpLocks/>
          </p:cNvCxnSpPr>
          <p:nvPr/>
        </p:nvCxnSpPr>
        <p:spPr>
          <a:xfrm>
            <a:off x="3707875" y="3973789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C80BC91-770D-444F-88C1-AA2D8F7E8935}"/>
              </a:ext>
            </a:extLst>
          </p:cNvPr>
          <p:cNvCxnSpPr>
            <a:cxnSpLocks/>
          </p:cNvCxnSpPr>
          <p:nvPr/>
        </p:nvCxnSpPr>
        <p:spPr>
          <a:xfrm>
            <a:off x="3707875" y="4486750"/>
            <a:ext cx="1097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02B84BA-6066-4BE7-9459-D679DA9B0E76}"/>
              </a:ext>
            </a:extLst>
          </p:cNvPr>
          <p:cNvSpPr txBox="1"/>
          <p:nvPr/>
        </p:nvSpPr>
        <p:spPr>
          <a:xfrm>
            <a:off x="3785243" y="3960684"/>
            <a:ext cx="86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0F1811F-0F30-4488-B5AF-0CFF2510796D}"/>
              </a:ext>
            </a:extLst>
          </p:cNvPr>
          <p:cNvSpPr txBox="1"/>
          <p:nvPr/>
        </p:nvSpPr>
        <p:spPr>
          <a:xfrm>
            <a:off x="3726349" y="4723504"/>
            <a:ext cx="86360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F9672DA-5F2A-4AD3-94A6-5B59CE9FD585}"/>
              </a:ext>
            </a:extLst>
          </p:cNvPr>
          <p:cNvSpPr txBox="1"/>
          <p:nvPr/>
        </p:nvSpPr>
        <p:spPr>
          <a:xfrm>
            <a:off x="4870265" y="3862135"/>
            <a:ext cx="1145621" cy="20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1 155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105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FE2288D-4918-46A4-80ED-63402FDF5201}"/>
              </a:ext>
            </a:extLst>
          </p:cNvPr>
          <p:cNvCxnSpPr>
            <a:cxnSpLocks/>
          </p:cNvCxnSpPr>
          <p:nvPr/>
        </p:nvCxnSpPr>
        <p:spPr>
          <a:xfrm>
            <a:off x="6081221" y="3973198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8FC911A-36CA-4B3B-B4F3-E855F6EB9346}"/>
              </a:ext>
            </a:extLst>
          </p:cNvPr>
          <p:cNvCxnSpPr>
            <a:cxnSpLocks/>
          </p:cNvCxnSpPr>
          <p:nvPr/>
        </p:nvCxnSpPr>
        <p:spPr>
          <a:xfrm>
            <a:off x="6081221" y="4486159"/>
            <a:ext cx="1097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E8D6124-3C5C-4DA5-A88F-CBFA0605F65C}"/>
              </a:ext>
            </a:extLst>
          </p:cNvPr>
          <p:cNvSpPr txBox="1"/>
          <p:nvPr/>
        </p:nvSpPr>
        <p:spPr>
          <a:xfrm>
            <a:off x="6158589" y="3960093"/>
            <a:ext cx="86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DAB675B-B88A-4442-860D-097837B9C07F}"/>
              </a:ext>
            </a:extLst>
          </p:cNvPr>
          <p:cNvSpPr txBox="1"/>
          <p:nvPr/>
        </p:nvSpPr>
        <p:spPr>
          <a:xfrm>
            <a:off x="6099695" y="4722913"/>
            <a:ext cx="86360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D1C5729-77B7-4EF0-BD33-B67856A4E7BA}"/>
              </a:ext>
            </a:extLst>
          </p:cNvPr>
          <p:cNvSpPr txBox="1"/>
          <p:nvPr/>
        </p:nvSpPr>
        <p:spPr>
          <a:xfrm>
            <a:off x="7196749" y="3849408"/>
            <a:ext cx="1145621" cy="20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1 865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565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45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8E795FF-141E-4526-A172-67AEF6EFAA7C}"/>
              </a:ext>
            </a:extLst>
          </p:cNvPr>
          <p:cNvCxnSpPr>
            <a:cxnSpLocks/>
          </p:cNvCxnSpPr>
          <p:nvPr/>
        </p:nvCxnSpPr>
        <p:spPr>
          <a:xfrm>
            <a:off x="8407705" y="3960471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87CA280-B1B3-4191-B25C-2C9B969D9C24}"/>
              </a:ext>
            </a:extLst>
          </p:cNvPr>
          <p:cNvCxnSpPr>
            <a:cxnSpLocks/>
          </p:cNvCxnSpPr>
          <p:nvPr/>
        </p:nvCxnSpPr>
        <p:spPr>
          <a:xfrm>
            <a:off x="8407705" y="4473432"/>
            <a:ext cx="1097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11BA104A-EB91-4F7E-9A1E-CA9F80484718}"/>
              </a:ext>
            </a:extLst>
          </p:cNvPr>
          <p:cNvSpPr txBox="1"/>
          <p:nvPr/>
        </p:nvSpPr>
        <p:spPr>
          <a:xfrm>
            <a:off x="8485073" y="3947366"/>
            <a:ext cx="86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FE364AB-6FD5-4AED-B96D-FC2730CB0224}"/>
              </a:ext>
            </a:extLst>
          </p:cNvPr>
          <p:cNvSpPr txBox="1"/>
          <p:nvPr/>
        </p:nvSpPr>
        <p:spPr>
          <a:xfrm>
            <a:off x="8426179" y="4710186"/>
            <a:ext cx="86360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7848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0" grpId="0"/>
      <p:bldP spid="73" grpId="0"/>
      <p:bldP spid="74" grpId="0"/>
      <p:bldP spid="75" grpId="0"/>
      <p:bldP spid="78" grpId="0"/>
      <p:bldP spid="79" grpId="0"/>
      <p:bldP spid="80" grpId="0"/>
      <p:bldP spid="83" grpId="0"/>
      <p:bldP spid="84" grpId="0"/>
      <p:bldP spid="85" grpId="0"/>
      <p:bldP spid="88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thêm được điều gì?</a:t>
            </a:r>
            <a:endParaRPr lang="vi-VN" sz="32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127</TotalTime>
  <Words>464</Words>
  <Application>Microsoft Office PowerPoint</Application>
  <PresentationFormat>Widescreen</PresentationFormat>
  <Paragraphs>132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UTM Avo</vt:lpstr>
      <vt:lpstr>Calibri Light</vt:lpstr>
      <vt:lpstr>Cambria Math</vt:lpstr>
      <vt:lpstr>Arial</vt:lpstr>
      <vt:lpstr>Calibri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admin</cp:lastModifiedBy>
  <cp:revision>25</cp:revision>
  <dcterms:created xsi:type="dcterms:W3CDTF">2023-10-24T04:45:10Z</dcterms:created>
  <dcterms:modified xsi:type="dcterms:W3CDTF">2023-11-09T09:55:16Z</dcterms:modified>
  <cp:category>9Slide.vn</cp:category>
</cp:coreProperties>
</file>