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 id="2147483674" r:id="rId2"/>
    <p:sldMasterId id="2147483676" r:id="rId3"/>
    <p:sldMasterId id="2147483688" r:id="rId4"/>
  </p:sldMasterIdLst>
  <p:notesMasterIdLst>
    <p:notesMasterId r:id="rId31"/>
  </p:notesMasterIdLst>
  <p:sldIdLst>
    <p:sldId id="337" r:id="rId5"/>
    <p:sldId id="274" r:id="rId6"/>
    <p:sldId id="308" r:id="rId7"/>
    <p:sldId id="309" r:id="rId8"/>
    <p:sldId id="310" r:id="rId9"/>
    <p:sldId id="311" r:id="rId10"/>
    <p:sldId id="343" r:id="rId11"/>
    <p:sldId id="344" r:id="rId12"/>
    <p:sldId id="347" r:id="rId13"/>
    <p:sldId id="358" r:id="rId14"/>
    <p:sldId id="359" r:id="rId15"/>
    <p:sldId id="360" r:id="rId16"/>
    <p:sldId id="361" r:id="rId17"/>
    <p:sldId id="362" r:id="rId18"/>
    <p:sldId id="363" r:id="rId19"/>
    <p:sldId id="12669" r:id="rId20"/>
    <p:sldId id="8624" r:id="rId21"/>
    <p:sldId id="12670" r:id="rId22"/>
    <p:sldId id="12671" r:id="rId23"/>
    <p:sldId id="12672" r:id="rId24"/>
    <p:sldId id="12673" r:id="rId25"/>
    <p:sldId id="8631" r:id="rId26"/>
    <p:sldId id="12674" r:id="rId27"/>
    <p:sldId id="12675" r:id="rId28"/>
    <p:sldId id="319"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228" autoAdjust="0"/>
  </p:normalViewPr>
  <p:slideViewPr>
    <p:cSldViewPr snapToGrid="0">
      <p:cViewPr>
        <p:scale>
          <a:sx n="25" d="100"/>
          <a:sy n="25" d="100"/>
        </p:scale>
        <p:origin x="2442" y="8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AFBE2A-E8B5-4C50-8607-D80BD1352F12}"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BB998-47E2-4920-A11D-A3F0F90AC3EA}" type="slidenum">
              <a:rPr lang="en-US" smtClean="0"/>
              <a:t>‹#›</a:t>
            </a:fld>
            <a:endParaRPr lang="en-US"/>
          </a:p>
        </p:txBody>
      </p:sp>
    </p:spTree>
    <p:extLst>
      <p:ext uri="{BB962C8B-B14F-4D97-AF65-F5344CB8AC3E}">
        <p14:creationId xmlns:p14="http://schemas.microsoft.com/office/powerpoint/2010/main" val="1116276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45901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799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24359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58699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33622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721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99324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3116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340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1BB998-47E2-4920-A11D-A3F0F90AC3EA}" type="slidenum">
              <a:rPr lang="en-US" smtClean="0"/>
              <a:t>8</a:t>
            </a:fld>
            <a:endParaRPr lang="en-US"/>
          </a:p>
        </p:txBody>
      </p:sp>
    </p:spTree>
    <p:extLst>
      <p:ext uri="{BB962C8B-B14F-4D97-AF65-F5344CB8AC3E}">
        <p14:creationId xmlns:p14="http://schemas.microsoft.com/office/powerpoint/2010/main" val="184355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825491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72822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84529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945881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8908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133754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5" Type="http://schemas.openxmlformats.org/officeDocument/2006/relationships/image" Target="../media/image5.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654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7908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7E85A86-66AB-DF49-AE80-08F9732903FE}"/>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2023/11/12</a:t>
            </a:fld>
            <a:endParaRPr kumimoji="1" lang="zh-CN" altLang="en-US"/>
          </a:p>
        </p:txBody>
      </p:sp>
      <p:sp>
        <p:nvSpPr>
          <p:cNvPr id="3" name="页脚占位符 2">
            <a:extLst>
              <a:ext uri="{FF2B5EF4-FFF2-40B4-BE49-F238E27FC236}">
                <a16:creationId xmlns:a16="http://schemas.microsoft.com/office/drawing/2014/main" id="{C7F3B89A-9338-A641-A875-53C74D6E003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1EC248F7-DBE3-5C45-8EEF-6B8BECD1DEDF}"/>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17561405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CA8F2-2D41-7240-A514-AD77F6216E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4F69A5A-F8FF-C94F-9687-152BDE675E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AE359CE1-DDA3-4E44-9DAE-921975C7A5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5D0B5A6-1B84-E542-B1D3-FEBAF58D9D72}"/>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2023/11/12</a:t>
            </a:fld>
            <a:endParaRPr kumimoji="1" lang="zh-CN" altLang="en-US"/>
          </a:p>
        </p:txBody>
      </p:sp>
      <p:sp>
        <p:nvSpPr>
          <p:cNvPr id="6" name="页脚占位符 5">
            <a:extLst>
              <a:ext uri="{FF2B5EF4-FFF2-40B4-BE49-F238E27FC236}">
                <a16:creationId xmlns:a16="http://schemas.microsoft.com/office/drawing/2014/main" id="{53884A28-640C-0F42-A5D4-E61E370B5F5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FBACC20E-C3AD-3941-B33C-891ED32A2652}"/>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152613262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CDEE42-3B6B-2A4D-BE7C-B5F9C7E81B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00D1C273-22F5-834A-9F46-F54E0EB6C1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A72E9EE9-41F8-0C4C-93FF-3C39610A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F2D7ABD-E9D9-6741-8EE1-914AE7190FE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2023/11/12</a:t>
            </a:fld>
            <a:endParaRPr kumimoji="1" lang="zh-CN" altLang="en-US"/>
          </a:p>
        </p:txBody>
      </p:sp>
      <p:sp>
        <p:nvSpPr>
          <p:cNvPr id="6" name="页脚占位符 5">
            <a:extLst>
              <a:ext uri="{FF2B5EF4-FFF2-40B4-BE49-F238E27FC236}">
                <a16:creationId xmlns:a16="http://schemas.microsoft.com/office/drawing/2014/main" id="{A29F5713-6356-5C41-9E3F-4BD4F3CB27C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3DEFFFC-4EB9-2240-8EBF-7F344433C885}"/>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8738387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46F1A-C43D-AB4B-8B2E-AE8F2AF5F440}"/>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FBB13897-F9EB-4D4F-BA84-80EF43DE0EBF}"/>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2A96053-AF6F-C14A-9129-17A70CECB10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2023/11/12</a:t>
            </a:fld>
            <a:endParaRPr kumimoji="1" lang="zh-CN" altLang="en-US"/>
          </a:p>
        </p:txBody>
      </p:sp>
      <p:sp>
        <p:nvSpPr>
          <p:cNvPr id="5" name="页脚占位符 4">
            <a:extLst>
              <a:ext uri="{FF2B5EF4-FFF2-40B4-BE49-F238E27FC236}">
                <a16:creationId xmlns:a16="http://schemas.microsoft.com/office/drawing/2014/main" id="{5B117F1D-38F1-6B4B-9075-89A3FAC9EEAE}"/>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F968DEF-DD26-2644-A014-4C39A6D0B06B}"/>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291277540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C84CE0-B882-EF42-BF38-F5CFD122EDE2}"/>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912E983-B505-574B-8ACC-DE166EB73258}"/>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D0644086-3838-594D-8C2F-80758E40B481}"/>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2023/11/12</a:t>
            </a:fld>
            <a:endParaRPr kumimoji="1" lang="zh-CN" altLang="en-US"/>
          </a:p>
        </p:txBody>
      </p:sp>
      <p:sp>
        <p:nvSpPr>
          <p:cNvPr id="5" name="页脚占位符 4">
            <a:extLst>
              <a:ext uri="{FF2B5EF4-FFF2-40B4-BE49-F238E27FC236}">
                <a16:creationId xmlns:a16="http://schemas.microsoft.com/office/drawing/2014/main" id="{5494BF3C-5D08-9649-8011-1E50B12087B5}"/>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630BF612-0736-1445-8AEA-18A384660B84}"/>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146456045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882315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838718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87432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51671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2207748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120718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29444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308534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059916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08568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869295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125053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A77A69B-6BE9-4BAC-B21F-AA260BFAF267}" type="datetimeFigureOut">
              <a:rPr lang="zh-CN" altLang="en-US" smtClean="0"/>
              <a:t>2023/11/12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B93796D-5136-4C50-9D36-0B76EC020701}" type="slidenum">
              <a:rPr lang="zh-CN" altLang="en-US" smtClean="0"/>
              <a:t>‹#›</a:t>
            </a:fld>
            <a:endParaRPr lang="zh-CN" altLang="en-US"/>
          </a:p>
        </p:txBody>
      </p:sp>
    </p:spTree>
    <p:extLst>
      <p:ext uri="{BB962C8B-B14F-4D97-AF65-F5344CB8AC3E}">
        <p14:creationId xmlns:p14="http://schemas.microsoft.com/office/powerpoint/2010/main" val="11356646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85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spTree>
    <p:extLst>
      <p:ext uri="{BB962C8B-B14F-4D97-AF65-F5344CB8AC3E}">
        <p14:creationId xmlns:p14="http://schemas.microsoft.com/office/powerpoint/2010/main" val="50271791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0A1DBC-A844-F94F-9338-93EA258DA9CE}"/>
              </a:ext>
            </a:extLst>
          </p:cNvPr>
          <p:cNvPicPr>
            <a:picLocks noChangeAspect="1"/>
          </p:cNvPicPr>
          <p:nvPr userDrawn="1"/>
        </p:nvPicPr>
        <p:blipFill>
          <a:blip r:embed="rId2"/>
          <a:stretch>
            <a:fillRect/>
          </a:stretch>
        </p:blipFill>
        <p:spPr>
          <a:xfrm>
            <a:off x="0" y="504"/>
            <a:ext cx="12192000" cy="6856992"/>
          </a:xfrm>
          <a:prstGeom prst="rect">
            <a:avLst/>
          </a:prstGeom>
        </p:spPr>
      </p:pic>
      <p:pic>
        <p:nvPicPr>
          <p:cNvPr id="4" name="图片 3">
            <a:extLst>
              <a:ext uri="{FF2B5EF4-FFF2-40B4-BE49-F238E27FC236}">
                <a16:creationId xmlns:a16="http://schemas.microsoft.com/office/drawing/2014/main" id="{3F3851B7-A3E2-3A4B-95FA-6E2D84F82F30}"/>
              </a:ext>
            </a:extLst>
          </p:cNvPr>
          <p:cNvPicPr>
            <a:picLocks noChangeAspect="1"/>
          </p:cNvPicPr>
          <p:nvPr userDrawn="1"/>
        </p:nvPicPr>
        <p:blipFill>
          <a:blip r:embed="rId3">
            <a:clrChange>
              <a:clrFrom>
                <a:srgbClr val="000000">
                  <a:alpha val="0"/>
                </a:srgbClr>
              </a:clrFrom>
              <a:clrTo>
                <a:srgbClr val="000000">
                  <a:alpha val="0"/>
                </a:srgbClr>
              </a:clrTo>
            </a:clrChange>
            <a:duotone>
              <a:prstClr val="black"/>
              <a:schemeClr val="accent3">
                <a:tint val="45000"/>
                <a:satMod val="400000"/>
              </a:schemeClr>
            </a:duotone>
            <a:extLst>
              <a:ext uri="{BEBA8EAE-BF5A-486C-A8C5-ECC9F3942E4B}">
                <a14:imgProps xmlns:a14="http://schemas.microsoft.com/office/drawing/2010/main">
                  <a14:imgLayer r:embed="rId4">
                    <a14:imgEffect>
                      <a14:sharpenSoften amount="-2000"/>
                    </a14:imgEffect>
                    <a14:imgEffect>
                      <a14:saturation sat="96000"/>
                    </a14:imgEffect>
                    <a14:imgEffect>
                      <a14:brightnessContrast bright="40000"/>
                    </a14:imgEffect>
                  </a14:imgLayer>
                </a14:imgProps>
              </a:ext>
            </a:extLst>
          </a:blip>
          <a:stretch>
            <a:fillRect/>
          </a:stretch>
        </p:blipFill>
        <p:spPr>
          <a:xfrm rot="20965734" flipH="1">
            <a:off x="270048" y="2525262"/>
            <a:ext cx="12287901" cy="4080811"/>
          </a:xfrm>
          <a:prstGeom prst="rect">
            <a:avLst/>
          </a:prstGeom>
        </p:spPr>
      </p:pic>
      <p:pic>
        <p:nvPicPr>
          <p:cNvPr id="2" name="图片 1">
            <a:extLst>
              <a:ext uri="{FF2B5EF4-FFF2-40B4-BE49-F238E27FC236}">
                <a16:creationId xmlns:a16="http://schemas.microsoft.com/office/drawing/2014/main" id="{36DE3246-3B93-474A-81DC-609B75059959}"/>
              </a:ext>
            </a:extLst>
          </p:cNvPr>
          <p:cNvPicPr>
            <a:picLocks noChangeAspect="1"/>
          </p:cNvPicPr>
          <p:nvPr userDrawn="1"/>
        </p:nvPicPr>
        <p:blipFill>
          <a:blip r:embed="rId5"/>
          <a:stretch>
            <a:fillRect/>
          </a:stretch>
        </p:blipFill>
        <p:spPr>
          <a:xfrm>
            <a:off x="-2" y="504"/>
            <a:ext cx="12188560" cy="6858000"/>
          </a:xfrm>
          <a:prstGeom prst="rect">
            <a:avLst/>
          </a:prstGeom>
        </p:spPr>
      </p:pic>
    </p:spTree>
    <p:extLst>
      <p:ext uri="{BB962C8B-B14F-4D97-AF65-F5344CB8AC3E}">
        <p14:creationId xmlns:p14="http://schemas.microsoft.com/office/powerpoint/2010/main" val="35723424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cxnSp>
        <p:nvCxnSpPr>
          <p:cNvPr id="4" name="直接连接符 3">
            <a:extLst>
              <a:ext uri="{FF2B5EF4-FFF2-40B4-BE49-F238E27FC236}">
                <a16:creationId xmlns:a16="http://schemas.microsoft.com/office/drawing/2014/main" id="{9AEA4C04-7787-46AE-ACC9-4C22BC5912B9}"/>
              </a:ext>
            </a:extLst>
          </p:cNvPr>
          <p:cNvCxnSpPr>
            <a:cxnSpLocks/>
          </p:cNvCxnSpPr>
          <p:nvPr userDrawn="1"/>
        </p:nvCxnSpPr>
        <p:spPr>
          <a:xfrm>
            <a:off x="0" y="275772"/>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022A270A-A988-4BCF-8D5C-C5D07168162F}"/>
              </a:ext>
            </a:extLst>
          </p:cNvPr>
          <p:cNvCxnSpPr>
            <a:cxnSpLocks/>
          </p:cNvCxnSpPr>
          <p:nvPr userDrawn="1"/>
        </p:nvCxnSpPr>
        <p:spPr>
          <a:xfrm>
            <a:off x="0" y="6567714"/>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4E69D7C1-8249-44CA-AE54-813B54703FAA}"/>
              </a:ext>
            </a:extLst>
          </p:cNvPr>
          <p:cNvCxnSpPr/>
          <p:nvPr userDrawn="1"/>
        </p:nvCxnSpPr>
        <p:spPr>
          <a:xfrm>
            <a:off x="11843657" y="0"/>
            <a:ext cx="0" cy="685800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C92B6FEF-50DA-48E8-90F5-647348D81D79}"/>
              </a:ext>
            </a:extLst>
          </p:cNvPr>
          <p:cNvCxnSpPr>
            <a:cxnSpLocks/>
          </p:cNvCxnSpPr>
          <p:nvPr userDrawn="1"/>
        </p:nvCxnSpPr>
        <p:spPr>
          <a:xfrm>
            <a:off x="348342" y="0"/>
            <a:ext cx="0" cy="6857999"/>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36DE3246-3B93-474A-81DC-609B75059959}"/>
              </a:ext>
            </a:extLst>
          </p:cNvPr>
          <p:cNvPicPr>
            <a:picLocks noChangeAspect="1"/>
          </p:cNvPicPr>
          <p:nvPr userDrawn="1"/>
        </p:nvPicPr>
        <p:blipFill rotWithShape="1">
          <a:blip r:embed="rId3"/>
          <a:srcRect r="51954"/>
          <a:stretch/>
        </p:blipFill>
        <p:spPr>
          <a:xfrm>
            <a:off x="3440" y="504"/>
            <a:ext cx="5856184" cy="6858000"/>
          </a:xfrm>
          <a:prstGeom prst="rect">
            <a:avLst/>
          </a:prstGeom>
        </p:spPr>
      </p:pic>
    </p:spTree>
    <p:extLst>
      <p:ext uri="{BB962C8B-B14F-4D97-AF65-F5344CB8AC3E}">
        <p14:creationId xmlns:p14="http://schemas.microsoft.com/office/powerpoint/2010/main" val="24064907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18478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086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5F0ABC1-5A18-EFC1-5DDE-5709EC8936C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Mn 6">
            <a:extLst>
              <a:ext uri="{FF2B5EF4-FFF2-40B4-BE49-F238E27FC236}">
                <a16:creationId xmlns:a16="http://schemas.microsoft.com/office/drawing/2014/main" id="{8A5E4DBC-ED20-409C-9000-5AA467B254D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spTree>
    <p:extLst>
      <p:ext uri="{BB962C8B-B14F-4D97-AF65-F5344CB8AC3E}">
        <p14:creationId xmlns:p14="http://schemas.microsoft.com/office/powerpoint/2010/main" val="1171736599"/>
      </p:ext>
    </p:extLst>
  </p:cSld>
  <p:clrMap bg1="lt1" tx1="dk1" bg2="lt2" tx2="dk2" accent1="accent1" accent2="accent2" accent3="accent3" accent4="accent4" accent5="accent5" accent6="accent6" hlink="hlink" folHlink="folHlink"/>
  <p:sldLayoutIdLst>
    <p:sldLayoutId id="2147483673" r:id="rId1"/>
    <p:sldLayoutId id="2147483712" r:id="rId2"/>
    <p:sldLayoutId id="214748371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BC901E3-4DD8-886E-384D-C1F2EB4B03F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图片 2">
            <a:extLst>
              <a:ext uri="{FF2B5EF4-FFF2-40B4-BE49-F238E27FC236}">
                <a16:creationId xmlns:a16="http://schemas.microsoft.com/office/drawing/2014/main" id="{371FB52B-4F7F-4137-9D14-A0EA2D5019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Tree>
    <p:extLst>
      <p:ext uri="{BB962C8B-B14F-4D97-AF65-F5344CB8AC3E}">
        <p14:creationId xmlns:p14="http://schemas.microsoft.com/office/powerpoint/2010/main" val="1597962879"/>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355503C-5D9D-B0CB-CD74-DDD37869B9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0581083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AD81256-5D60-9852-E8D1-FE4D9963DB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11/12/2023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6013004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7.wdp"/><Relationship Id="rId18" Type="http://schemas.openxmlformats.org/officeDocument/2006/relationships/image" Target="../media/image14.png"/><Relationship Id="rId26" Type="http://schemas.openxmlformats.org/officeDocument/2006/relationships/image" Target="../media/image19.png"/><Relationship Id="rId3" Type="http://schemas.microsoft.com/office/2007/relationships/hdphoto" Target="../media/hdphoto2.wdp"/><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11.png"/><Relationship Id="rId17" Type="http://schemas.microsoft.com/office/2007/relationships/hdphoto" Target="../media/hdphoto9.wdp"/><Relationship Id="rId25" Type="http://schemas.microsoft.com/office/2007/relationships/hdphoto" Target="../media/hdphoto12.wdp"/><Relationship Id="rId2" Type="http://schemas.openxmlformats.org/officeDocument/2006/relationships/image" Target="../media/image6.png"/><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6.wdp"/><Relationship Id="rId24" Type="http://schemas.openxmlformats.org/officeDocument/2006/relationships/image" Target="../media/image18.png"/><Relationship Id="rId5" Type="http://schemas.microsoft.com/office/2007/relationships/hdphoto" Target="../media/hdphoto3.wdp"/><Relationship Id="rId15" Type="http://schemas.microsoft.com/office/2007/relationships/hdphoto" Target="../media/hdphoto8.wdp"/><Relationship Id="rId23" Type="http://schemas.openxmlformats.org/officeDocument/2006/relationships/image" Target="../media/image17.png"/><Relationship Id="rId28" Type="http://schemas.openxmlformats.org/officeDocument/2006/relationships/image" Target="../media/image21.png"/><Relationship Id="rId10" Type="http://schemas.openxmlformats.org/officeDocument/2006/relationships/image" Target="../media/image10.png"/><Relationship Id="rId19" Type="http://schemas.microsoft.com/office/2007/relationships/hdphoto" Target="../media/hdphoto10.wdp"/><Relationship Id="rId4" Type="http://schemas.openxmlformats.org/officeDocument/2006/relationships/image" Target="../media/image7.png"/><Relationship Id="rId9" Type="http://schemas.microsoft.com/office/2007/relationships/hdphoto" Target="../media/hdphoto5.wdp"/><Relationship Id="rId14" Type="http://schemas.openxmlformats.org/officeDocument/2006/relationships/image" Target="../media/image12.png"/><Relationship Id="rId22" Type="http://schemas.openxmlformats.org/officeDocument/2006/relationships/image" Target="../media/image16.png"/><Relationship Id="rId27"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jpeg"/><Relationship Id="rId4" Type="http://schemas.microsoft.com/office/2007/relationships/hdphoto" Target="../media/hdphoto16.wdp"/></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6.wdp"/></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17.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microsoft.com/office/2007/relationships/hdphoto" Target="../media/hdphoto17.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2.jpeg"/><Relationship Id="rId7" Type="http://schemas.microsoft.com/office/2007/relationships/hdphoto" Target="../media/hdphoto17.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2.jpeg"/><Relationship Id="rId7" Type="http://schemas.microsoft.com/office/2007/relationships/hdphoto" Target="../media/hdphoto17.wdp"/><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2.jpeg"/><Relationship Id="rId7" Type="http://schemas.microsoft.com/office/2007/relationships/hdphoto" Target="../media/hdphoto17.wdp"/><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62.jpeg"/><Relationship Id="rId4" Type="http://schemas.openxmlformats.org/officeDocument/2006/relationships/image" Target="../media/image53.png"/><Relationship Id="rId9"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7" Type="http://schemas.microsoft.com/office/2007/relationships/hdphoto" Target="../media/hdphoto18.wdp"/><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emf"/></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jpg"/><Relationship Id="rId7" Type="http://schemas.microsoft.com/office/2007/relationships/hdphoto" Target="../media/hdphoto19.wdp"/><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5.xml"/><Relationship Id="rId18" Type="http://schemas.openxmlformats.org/officeDocument/2006/relationships/image" Target="../media/image32.png"/><Relationship Id="rId3" Type="http://schemas.openxmlformats.org/officeDocument/2006/relationships/slideLayout" Target="../slideLayouts/slideLayout22.xml"/><Relationship Id="rId7" Type="http://schemas.openxmlformats.org/officeDocument/2006/relationships/image" Target="../media/image27.png"/><Relationship Id="rId12" Type="http://schemas.openxmlformats.org/officeDocument/2006/relationships/image" Target="../media/image29.png"/><Relationship Id="rId17" Type="http://schemas.microsoft.com/office/2007/relationships/hdphoto" Target="../media/hdphoto14.wdp"/><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slide" Target="slide4.xml"/><Relationship Id="rId5" Type="http://schemas.openxmlformats.org/officeDocument/2006/relationships/image" Target="../media/image25.jpeg"/><Relationship Id="rId15" Type="http://schemas.openxmlformats.org/officeDocument/2006/relationships/slide" Target="slide7.xml"/><Relationship Id="rId10" Type="http://schemas.microsoft.com/office/2007/relationships/hdphoto" Target="../media/hdphoto13.wdp"/><Relationship Id="rId19" Type="http://schemas.microsoft.com/office/2007/relationships/hdphoto" Target="../media/hdphoto15.wdp"/><Relationship Id="rId4" Type="http://schemas.openxmlformats.org/officeDocument/2006/relationships/notesSlide" Target="../notesSlides/notesSlide1.xml"/><Relationship Id="rId9" Type="http://schemas.openxmlformats.org/officeDocument/2006/relationships/image" Target="../media/image28.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33.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6000" contrast="18000"/>
                    </a14:imgEffect>
                  </a14:imgLayer>
                </a14:imgProps>
              </a:ext>
            </a:extLst>
          </a:blip>
          <a:srcRect/>
          <a:stretch>
            <a:fillRect t="-125000" b="-125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6875" r="96875"/>
                    </a14:imgEffect>
                  </a14:imgLayer>
                </a14:imgProps>
              </a:ext>
              <a:ext uri="{28A0092B-C50C-407E-A947-70E740481C1C}">
                <a14:useLocalDpi xmlns:a14="http://schemas.microsoft.com/office/drawing/2010/main" val="0"/>
              </a:ext>
            </a:extLst>
          </a:blip>
          <a:stretch>
            <a:fillRect/>
          </a:stretch>
        </p:blipFill>
        <p:spPr>
          <a:xfrm>
            <a:off x="1449728" y="341649"/>
            <a:ext cx="2207871" cy="1145826"/>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6" cstate="print">
            <a:extLst>
              <a:ext uri="{BEBA8EAE-BF5A-486C-A8C5-ECC9F3942E4B}">
                <a14:imgProps xmlns:a14="http://schemas.microsoft.com/office/drawing/2010/main">
                  <a14:imgLayer r:embed="rId7">
                    <a14:imgEffect>
                      <a14:backgroundRemoval t="21886" b="78347" l="0" r="100000">
                        <a14:foregroundMark x1="17500" y1="23865" x2="15357" y2="27823"/>
                        <a14:foregroundMark x1="28214" y1="37951" x2="25357" y2="40978"/>
                        <a14:foregroundMark x1="39524" y1="38068" x2="37976" y2="41094"/>
                        <a14:foregroundMark x1="52381" y1="36787" x2="52738" y2="43073"/>
                        <a14:foregroundMark x1="71071" y1="46449" x2="71071" y2="50524"/>
                        <a14:foregroundMark x1="56667" y1="50058" x2="63690" y2="51455"/>
                        <a14:foregroundMark x1="45595" y1="57742" x2="48690" y2="59837"/>
                        <a14:foregroundMark x1="34048" y1="52619" x2="31190" y2="57159"/>
                        <a14:foregroundMark x1="77976" y1="59953" x2="84167" y2="58440"/>
                        <a14:foregroundMark x1="70714" y1="62282" x2="68929" y2="64959"/>
                        <a14:foregroundMark x1="51071" y1="70081" x2="58690" y2="67753"/>
                        <a14:foregroundMark x1="74167" y1="70431" x2="74643" y2="74854"/>
                        <a14:foregroundMark x1="98333" y1="67288" x2="95119" y2="73574"/>
                      </a14:backgroundRemoval>
                    </a14:imgEffect>
                  </a14:imgLayer>
                </a14:imgProps>
              </a:ext>
              <a:ext uri="{28A0092B-C50C-407E-A947-70E740481C1C}">
                <a14:useLocalDpi xmlns:a14="http://schemas.microsoft.com/office/drawing/2010/main" val="0"/>
              </a:ext>
            </a:extLst>
          </a:blip>
          <a:stretch>
            <a:fillRect/>
          </a:stretch>
        </p:blipFill>
        <p:spPr>
          <a:xfrm>
            <a:off x="5572288" y="-150651"/>
            <a:ext cx="1601893" cy="1638126"/>
          </a:xfrm>
          <a:prstGeom prst="rect">
            <a:avLst/>
          </a:prstGeom>
        </p:spPr>
      </p:pic>
      <p:pic>
        <p:nvPicPr>
          <p:cNvPr id="20" name="Picture 19"/>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6875" r="96875"/>
                    </a14:imgEffect>
                  </a14:imgLayer>
                </a14:imgProps>
              </a:ext>
              <a:ext uri="{28A0092B-C50C-407E-A947-70E740481C1C}">
                <a14:useLocalDpi xmlns:a14="http://schemas.microsoft.com/office/drawing/2010/main" val="0"/>
              </a:ext>
            </a:extLst>
          </a:blip>
          <a:stretch>
            <a:fillRect/>
          </a:stretch>
        </p:blipFill>
        <p:spPr>
          <a:xfrm>
            <a:off x="8231929" y="196577"/>
            <a:ext cx="543369" cy="410908"/>
          </a:xfrm>
          <a:prstGeom prst="rect">
            <a:avLst/>
          </a:prstGeom>
          <a:ln>
            <a:noFill/>
          </a:ln>
          <a:effectLst>
            <a:outerShdw blurRad="292100" dist="139700" dir="2700000" algn="tl" rotWithShape="0">
              <a:srgbClr val="333333">
                <a:alpha val="65000"/>
              </a:srgbClr>
            </a:outerShdw>
          </a:effectLst>
        </p:spPr>
      </p:pic>
      <p:pic>
        <p:nvPicPr>
          <p:cNvPr id="31" name="Picture 30" descr="A person sitting in a chair&#10;&#10;Description automatically generated with medium confidence">
            <a:extLst>
              <a:ext uri="{FF2B5EF4-FFF2-40B4-BE49-F238E27FC236}">
                <a16:creationId xmlns:a16="http://schemas.microsoft.com/office/drawing/2014/main" id="{7F35A314-AC34-4C2D-AE37-FBEBB199918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707" b="92553" l="9990" r="92151">
                        <a14:foregroundMark x1="34760" y1="83777" x2="34760" y2="83777"/>
                        <a14:foregroundMark x1="30887" y1="83777" x2="19470" y2="86170"/>
                        <a14:foregroundMark x1="40163" y1="92819" x2="43221" y2="92819"/>
                        <a14:foregroundMark x1="92253" y1="57846" x2="92253" y2="57846"/>
                      </a14:backgroundRemoval>
                    </a14:imgEffect>
                    <a14:imgEffect>
                      <a14:saturation sat="300000"/>
                    </a14:imgEffect>
                  </a14:imgLayer>
                </a14:imgProps>
              </a:ext>
              <a:ext uri="{28A0092B-C50C-407E-A947-70E740481C1C}">
                <a14:useLocalDpi xmlns:a14="http://schemas.microsoft.com/office/drawing/2010/main" val="0"/>
              </a:ext>
            </a:extLst>
          </a:blip>
          <a:srcRect t="-491" b="-352"/>
          <a:stretch/>
        </p:blipFill>
        <p:spPr>
          <a:xfrm>
            <a:off x="7365607" y="2974057"/>
            <a:ext cx="4777575" cy="3691695"/>
          </a:xfrm>
          <a:prstGeom prst="rect">
            <a:avLst/>
          </a:prstGeom>
        </p:spPr>
      </p:pic>
      <p:pic>
        <p:nvPicPr>
          <p:cNvPr id="33" name="Picture 32" descr="A vase with a painting on it&#10;&#10;Description automatically generated with low confidence">
            <a:extLst>
              <a:ext uri="{FF2B5EF4-FFF2-40B4-BE49-F238E27FC236}">
                <a16:creationId xmlns:a16="http://schemas.microsoft.com/office/drawing/2014/main" id="{0A516117-ADBB-43A1-862F-B4CE3136D7ED}"/>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017" b="94374" l="10000" r="90000">
                        <a14:foregroundMark x1="47528" y1="3609" x2="47528" y2="3609"/>
                        <a14:foregroundMark x1="44494" y1="2017" x2="60449" y2="2017"/>
                        <a14:foregroundMark x1="48315" y1="90870" x2="48315" y2="90870"/>
                        <a14:foregroundMark x1="49101" y1="94374" x2="49101" y2="94374"/>
                      </a14:backgroundRemoval>
                    </a14:imgEffect>
                  </a14:imgLayer>
                </a14:imgProps>
              </a:ext>
              <a:ext uri="{28A0092B-C50C-407E-A947-70E740481C1C}">
                <a14:useLocalDpi xmlns:a14="http://schemas.microsoft.com/office/drawing/2010/main" val="0"/>
              </a:ext>
            </a:extLst>
          </a:blip>
          <a:stretch>
            <a:fillRect/>
          </a:stretch>
        </p:blipFill>
        <p:spPr>
          <a:xfrm>
            <a:off x="6579817" y="4004397"/>
            <a:ext cx="1842645" cy="1950305"/>
          </a:xfrm>
          <a:prstGeom prst="rect">
            <a:avLst/>
          </a:prstGeom>
        </p:spPr>
      </p:pic>
      <p:pic>
        <p:nvPicPr>
          <p:cNvPr id="35" name="Picture 34" descr="A vase with flowers&#10;&#10;Description automatically generated with medium confidence">
            <a:extLst>
              <a:ext uri="{FF2B5EF4-FFF2-40B4-BE49-F238E27FC236}">
                <a16:creationId xmlns:a16="http://schemas.microsoft.com/office/drawing/2014/main" id="{BEA2AD88-7E11-41BA-8C3D-A256CB78B5CE}"/>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7885" b="90000" l="10000" r="90000">
                        <a14:foregroundMark x1="34222" y1="9038" x2="48333" y2="9038"/>
                        <a14:foregroundMark x1="48333" y1="9038" x2="65889" y2="7885"/>
                        <a14:foregroundMark x1="31667" y1="25769" x2="31667" y2="25769"/>
                        <a14:foregroundMark x1="24333" y1="28654" x2="24333" y2="28654"/>
                      </a14:backgroundRemoval>
                    </a14:imgEffect>
                  </a14:imgLayer>
                </a14:imgProps>
              </a:ext>
              <a:ext uri="{28A0092B-C50C-407E-A947-70E740481C1C}">
                <a14:useLocalDpi xmlns:a14="http://schemas.microsoft.com/office/drawing/2010/main" val="0"/>
              </a:ext>
            </a:extLst>
          </a:blip>
          <a:stretch>
            <a:fillRect/>
          </a:stretch>
        </p:blipFill>
        <p:spPr>
          <a:xfrm>
            <a:off x="7645139" y="4614908"/>
            <a:ext cx="1148640" cy="1327317"/>
          </a:xfrm>
          <a:prstGeom prst="rect">
            <a:avLst/>
          </a:prstGeom>
          <a:ln>
            <a:solidFill>
              <a:schemeClr val="bg1"/>
            </a:solidFill>
          </a:ln>
        </p:spPr>
      </p:pic>
      <p:pic>
        <p:nvPicPr>
          <p:cNvPr id="37" name="Picture 36" descr="Icon&#10;&#10;Description automatically generated with medium confidence">
            <a:extLst>
              <a:ext uri="{FF2B5EF4-FFF2-40B4-BE49-F238E27FC236}">
                <a16:creationId xmlns:a16="http://schemas.microsoft.com/office/drawing/2014/main" id="{CA835F9B-3D1D-40FD-B9DD-B3AE68A6280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80473" y1="78698" x2="80473" y2="78698"/>
                        <a14:foregroundMark x1="24556" y1="65089" x2="24556" y2="6508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58175" y="3296104"/>
            <a:ext cx="4183718" cy="4005946"/>
          </a:xfrm>
          <a:prstGeom prst="rect">
            <a:avLst/>
          </a:prstGeom>
        </p:spPr>
      </p:pic>
      <p:pic>
        <p:nvPicPr>
          <p:cNvPr id="39" name="Picture 38" descr="Diagram&#10;&#10;Description automatically generated">
            <a:extLst>
              <a:ext uri="{FF2B5EF4-FFF2-40B4-BE49-F238E27FC236}">
                <a16:creationId xmlns:a16="http://schemas.microsoft.com/office/drawing/2014/main" id="{A6EA1349-90F0-49C8-B87F-069F858994F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7451" l="1758" r="97656">
                        <a14:foregroundMark x1="29492" y1="34314" x2="29492" y2="34314"/>
                        <a14:foregroundMark x1="28125" y1="36667" x2="29688" y2="60196"/>
                        <a14:foregroundMark x1="35156" y1="53922" x2="35742" y2="54314"/>
                        <a14:foregroundMark x1="20508" y1="55294" x2="20508" y2="55294"/>
                        <a14:foregroundMark x1="22070" y1="64314" x2="22070" y2="64314"/>
                        <a14:foregroundMark x1="21680" y1="59608" x2="30078" y2="64510"/>
                        <a14:foregroundMark x1="20117" y1="62157" x2="31641" y2="66667"/>
                        <a14:foregroundMark x1="31641" y1="66667" x2="31641" y2="66667"/>
                        <a14:foregroundMark x1="72070" y1="84706" x2="72070" y2="84706"/>
                        <a14:foregroundMark x1="87891" y1="81373" x2="68945" y2="97255"/>
                        <a14:foregroundMark x1="68945" y1="97255" x2="68555" y2="97451"/>
                        <a14:foregroundMark x1="90820" y1="80588" x2="91602" y2="80588"/>
                        <a14:foregroundMark x1="95313" y1="82941" x2="95313" y2="82941"/>
                        <a14:foregroundMark x1="1953" y1="71961" x2="1953" y2="71961"/>
                        <a14:foregroundMark x1="65039" y1="64902" x2="65039" y2="64902"/>
                        <a14:foregroundMark x1="65430" y1="61176" x2="70117" y2="64314"/>
                        <a14:foregroundMark x1="65625" y1="62157" x2="65625" y2="62157"/>
                        <a14:foregroundMark x1="61523" y1="62745" x2="61523" y2="62745"/>
                        <a14:foregroundMark x1="61719" y1="67647" x2="71484" y2="67843"/>
                        <a14:foregroundMark x1="61328" y1="87843" x2="61328" y2="87843"/>
                        <a14:foregroundMark x1="63672" y1="84706" x2="61914" y2="89608"/>
                        <a14:foregroundMark x1="61523" y1="84118" x2="61523" y2="84118"/>
                        <a14:foregroundMark x1="61719" y1="84510" x2="59375" y2="89020"/>
                        <a14:foregroundMark x1="70313" y1="74706" x2="70313" y2="74706"/>
                        <a14:foregroundMark x1="71289" y1="78824" x2="71289" y2="79608"/>
                        <a14:foregroundMark x1="35156" y1="84706" x2="35156" y2="84706"/>
                        <a14:foregroundMark x1="34961" y1="88824" x2="34961" y2="88824"/>
                        <a14:foregroundMark x1="71094" y1="79412" x2="71094" y2="79412"/>
                        <a14:foregroundMark x1="78125" y1="79608" x2="78125" y2="79608"/>
                        <a14:foregroundMark x1="36719" y1="62157" x2="36719" y2="62157"/>
                        <a14:foregroundMark x1="36328" y1="90588" x2="36328" y2="90588"/>
                        <a14:foregroundMark x1="70898" y1="79020" x2="70898" y2="79020"/>
                        <a14:foregroundMark x1="71289" y1="77647" x2="72266" y2="80196"/>
                        <a14:foregroundMark x1="34766" y1="59804" x2="34766" y2="59804"/>
                        <a14:foregroundMark x1="32227" y1="90980" x2="35742" y2="90980"/>
                        <a14:backgroundMark x1="5664" y1="75490" x2="6445" y2="96471"/>
                        <a14:backgroundMark x1="85547" y1="73922" x2="85547" y2="73922"/>
                        <a14:backgroundMark x1="41016" y1="86275" x2="41016" y2="86275"/>
                        <a14:backgroundMark x1="49805" y1="85294" x2="49805" y2="85294"/>
                        <a14:backgroundMark x1="52539" y1="86078" x2="48047" y2="95294"/>
                        <a14:backgroundMark x1="8398" y1="76863" x2="21680" y2="97255"/>
                        <a14:backgroundMark x1="21680" y1="97255" x2="43359" y2="98235"/>
                        <a14:backgroundMark x1="44531" y1="82745" x2="44922" y2="96667"/>
                        <a14:backgroundMark x1="26367" y1="79608" x2="27344" y2="91765"/>
                        <a14:backgroundMark x1="48242" y1="97255" x2="56055" y2="97451"/>
                        <a14:backgroundMark x1="80469" y1="77059" x2="80469" y2="77059"/>
                        <a14:backgroundMark x1="81641" y1="73529" x2="76097" y2="76262"/>
                        <a14:backgroundMark x1="45703" y1="97255" x2="48242" y2="96078"/>
                        <a14:backgroundMark x1="91797" y1="92745" x2="91602" y2="96275"/>
                        <a14:backgroundMark x1="42188" y1="97255" x2="50000" y2="96667"/>
                        <a14:backgroundMark x1="95703" y1="92157" x2="91797" y2="94902"/>
                        <a14:backgroundMark x1="97852" y1="74902" x2="97461" y2="75882"/>
                        <a14:backgroundMark x1="2344" y1="72941" x2="1563" y2="73333"/>
                        <a14:backgroundMark x1="47070" y1="88824" x2="48047" y2="9490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9980" y="1528277"/>
            <a:ext cx="4876800" cy="4857750"/>
          </a:xfrm>
          <a:prstGeom prst="rect">
            <a:avLst/>
          </a:prstGeom>
        </p:spPr>
      </p:pic>
      <p:grpSp>
        <p:nvGrpSpPr>
          <p:cNvPr id="13" name="Group 12"/>
          <p:cNvGrpSpPr/>
          <p:nvPr/>
        </p:nvGrpSpPr>
        <p:grpSpPr>
          <a:xfrm>
            <a:off x="-311974" y="-68239"/>
            <a:ext cx="12856368" cy="6955551"/>
            <a:chOff x="12815113" y="704566"/>
            <a:chExt cx="12862904" cy="6955551"/>
          </a:xfrm>
        </p:grpSpPr>
        <p:pic>
          <p:nvPicPr>
            <p:cNvPr id="4" name="Picture 3"/>
            <p:cNvPicPr>
              <a:picLocks noChangeAspect="1"/>
            </p:cNvPicPr>
            <p:nvPr/>
          </p:nvPicPr>
          <p:blipFill>
            <a:blip r:embed="rId20">
              <a:extLst>
                <a:ext uri="{BEBA8EAE-BF5A-486C-A8C5-ECC9F3942E4B}">
                  <a14:imgProps xmlns:a14="http://schemas.microsoft.com/office/drawing/2010/main">
                    <a14:imgLayer r:embed="rId21">
                      <a14:imgEffect>
                        <a14:backgroundRemoval t="0" b="99684" l="160" r="63419"/>
                      </a14:imgEffect>
                    </a14:imgLayer>
                  </a14:imgProps>
                </a:ext>
                <a:ext uri="{28A0092B-C50C-407E-A947-70E740481C1C}">
                  <a14:useLocalDpi xmlns:a14="http://schemas.microsoft.com/office/drawing/2010/main" val="0"/>
                </a:ext>
              </a:extLst>
            </a:blip>
            <a:stretch>
              <a:fillRect/>
            </a:stretch>
          </p:blipFill>
          <p:spPr>
            <a:xfrm>
              <a:off x="12889149" y="704566"/>
              <a:ext cx="3681348" cy="6905354"/>
            </a:xfrm>
            <a:prstGeom prst="rect">
              <a:avLst/>
            </a:prstGeom>
          </p:spPr>
        </p:pic>
        <p:grpSp>
          <p:nvGrpSpPr>
            <p:cNvPr id="8" name="Group 7"/>
            <p:cNvGrpSpPr/>
            <p:nvPr/>
          </p:nvGrpSpPr>
          <p:grpSpPr>
            <a:xfrm>
              <a:off x="12815113" y="6494712"/>
              <a:ext cx="12862904" cy="1165405"/>
              <a:chOff x="12930679" y="6604597"/>
              <a:chExt cx="12865487" cy="1111144"/>
            </a:xfrm>
          </p:grpSpPr>
          <p:pic>
            <p:nvPicPr>
              <p:cNvPr id="9" name="Picture 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8839753" y="6604597"/>
                <a:ext cx="6956413" cy="106328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930679" y="6643499"/>
                <a:ext cx="6956413" cy="1072242"/>
              </a:xfrm>
              <a:prstGeom prst="rect">
                <a:avLst/>
              </a:prstGeom>
              <a:ln>
                <a:noFill/>
              </a:ln>
              <a:effectLst>
                <a:outerShdw blurRad="292100" dist="139700" dir="2700000" algn="tl" rotWithShape="0">
                  <a:srgbClr val="333333">
                    <a:alpha val="65000"/>
                  </a:srgbClr>
                </a:outerShdw>
              </a:effectLst>
            </p:spPr>
          </p:pic>
        </p:grpSp>
        <p:pic>
          <p:nvPicPr>
            <p:cNvPr id="18" name="Picture 17">
              <a:extLst>
                <a:ext uri="{FF2B5EF4-FFF2-40B4-BE49-F238E27FC236}">
                  <a16:creationId xmlns:a16="http://schemas.microsoft.com/office/drawing/2014/main" id="{03FC905A-C690-4AA8-9F0D-458A5DE36DD0}"/>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saturation sat="300000"/>
                      </a14:imgEffect>
                    </a14:imgLayer>
                  </a14:imgProps>
                </a:ext>
                <a:ext uri="{28A0092B-C50C-407E-A947-70E740481C1C}">
                  <a14:useLocalDpi xmlns:a14="http://schemas.microsoft.com/office/drawing/2010/main" val="0"/>
                </a:ext>
              </a:extLst>
            </a:blip>
            <a:srcRect/>
            <a:stretch/>
          </p:blipFill>
          <p:spPr>
            <a:xfrm>
              <a:off x="23419291" y="2899048"/>
              <a:ext cx="2008829" cy="4683810"/>
            </a:xfrm>
            <a:prstGeom prst="rect">
              <a:avLst/>
            </a:prstGeom>
          </p:spPr>
        </p:pic>
        <p:pic>
          <p:nvPicPr>
            <p:cNvPr id="21" name="Picture 20">
              <a:extLst>
                <a:ext uri="{FF2B5EF4-FFF2-40B4-BE49-F238E27FC236}">
                  <a16:creationId xmlns:a16="http://schemas.microsoft.com/office/drawing/2014/main" id="{03FC905A-C690-4AA8-9F0D-458A5DE36DD0}"/>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flipH="1">
              <a:off x="13047587" y="4945823"/>
              <a:ext cx="1530892" cy="2583964"/>
            </a:xfrm>
            <a:prstGeom prst="rect">
              <a:avLst/>
            </a:prstGeom>
          </p:spPr>
        </p:pic>
      </p:grpSp>
      <p:pic>
        <p:nvPicPr>
          <p:cNvPr id="6" name="Picture 5">
            <a:extLst>
              <a:ext uri="{FF2B5EF4-FFF2-40B4-BE49-F238E27FC236}">
                <a16:creationId xmlns:a16="http://schemas.microsoft.com/office/drawing/2014/main" id="{672A847B-A3EB-DC91-6802-BE59E40A9E45}"/>
              </a:ext>
            </a:extLst>
          </p:cNvPr>
          <p:cNvPicPr>
            <a:picLocks noChangeAspect="1"/>
          </p:cNvPicPr>
          <p:nvPr/>
        </p:nvPicPr>
        <p:blipFill>
          <a:blip r:embed="rId27"/>
          <a:stretch>
            <a:fillRect/>
          </a:stretch>
        </p:blipFill>
        <p:spPr>
          <a:xfrm>
            <a:off x="466229" y="196091"/>
            <a:ext cx="11430991" cy="2865368"/>
          </a:xfrm>
          <a:prstGeom prst="rect">
            <a:avLst/>
          </a:prstGeom>
        </p:spPr>
      </p:pic>
      <p:pic>
        <p:nvPicPr>
          <p:cNvPr id="11" name="Picture 10">
            <a:extLst>
              <a:ext uri="{FF2B5EF4-FFF2-40B4-BE49-F238E27FC236}">
                <a16:creationId xmlns:a16="http://schemas.microsoft.com/office/drawing/2014/main" id="{0CFA11BA-2353-E0AD-DE3C-A830A1D987E5}"/>
              </a:ext>
            </a:extLst>
          </p:cNvPr>
          <p:cNvPicPr>
            <a:picLocks noChangeAspect="1"/>
          </p:cNvPicPr>
          <p:nvPr/>
        </p:nvPicPr>
        <p:blipFill>
          <a:blip r:embed="rId28"/>
          <a:stretch>
            <a:fillRect/>
          </a:stretch>
        </p:blipFill>
        <p:spPr>
          <a:xfrm>
            <a:off x="4776101" y="2201736"/>
            <a:ext cx="2639797" cy="1444877"/>
          </a:xfrm>
          <a:prstGeom prst="rect">
            <a:avLst/>
          </a:prstGeom>
        </p:spPr>
      </p:pic>
    </p:spTree>
    <p:extLst>
      <p:ext uri="{BB962C8B-B14F-4D97-AF65-F5344CB8AC3E}">
        <p14:creationId xmlns:p14="http://schemas.microsoft.com/office/powerpoint/2010/main" val="705980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35423F2C-6556-9FA1-FEBC-6D86512F566D}"/>
              </a:ext>
            </a:extLst>
          </p:cNvPr>
          <p:cNvSpPr/>
          <p:nvPr/>
        </p:nvSpPr>
        <p:spPr>
          <a:xfrm>
            <a:off x="208723" y="1240221"/>
            <a:ext cx="5784574" cy="2347353"/>
          </a:xfrm>
          <a:prstGeom prst="wedgeRoundRectCallout">
            <a:avLst>
              <a:gd name="adj1" fmla="val -26058"/>
              <a:gd name="adj2" fmla="val 62799"/>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b="1" dirty="0">
                <a:solidFill>
                  <a:srgbClr val="002060"/>
                </a:solidFill>
                <a:cs typeface="Arial" panose="020B0604020202020204" pitchFamily="34" charset="0"/>
              </a:rPr>
              <a:t>Người dân ở vùng Đồng bằng Bắc Bộ sống thành làng với nhiều ngôi nhà xây dựng gần nhau.</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5FA95C2-2301-FAF9-839E-AC0DEE0E137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 y="3898511"/>
            <a:ext cx="1997765" cy="3082990"/>
          </a:xfrm>
          <a:prstGeom prst="rect">
            <a:avLst/>
          </a:prstGeom>
        </p:spPr>
      </p:pic>
      <p:pic>
        <p:nvPicPr>
          <p:cNvPr id="1026" name="Picture 2" descr="Làng Nôm - làng cổ 200 năm ở Hưng Yên">
            <a:extLst>
              <a:ext uri="{FF2B5EF4-FFF2-40B4-BE49-F238E27FC236}">
                <a16:creationId xmlns:a16="http://schemas.microsoft.com/office/drawing/2014/main" id="{7178DEF7-BE7C-381D-1FB2-7ACEF0D6CF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130" y="121745"/>
            <a:ext cx="4351940" cy="29012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D325224-7B8B-C432-1F52-1C3C33566EF2}"/>
              </a:ext>
            </a:extLst>
          </p:cNvPr>
          <p:cNvPicPr>
            <a:picLocks noChangeAspect="1"/>
          </p:cNvPicPr>
          <p:nvPr/>
        </p:nvPicPr>
        <p:blipFill>
          <a:blip r:embed="rId6"/>
          <a:stretch>
            <a:fillRect/>
          </a:stretch>
        </p:blipFill>
        <p:spPr>
          <a:xfrm>
            <a:off x="6568966" y="3438413"/>
            <a:ext cx="4572000" cy="3043021"/>
          </a:xfrm>
          <a:prstGeom prst="rect">
            <a:avLst/>
          </a:prstGeom>
        </p:spPr>
      </p:pic>
    </p:spTree>
    <p:extLst>
      <p:ext uri="{BB962C8B-B14F-4D97-AF65-F5344CB8AC3E}">
        <p14:creationId xmlns:p14="http://schemas.microsoft.com/office/powerpoint/2010/main" val="38791150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35423F2C-6556-9FA1-FEBC-6D86512F566D}"/>
              </a:ext>
            </a:extLst>
          </p:cNvPr>
          <p:cNvSpPr/>
          <p:nvPr/>
        </p:nvSpPr>
        <p:spPr>
          <a:xfrm>
            <a:off x="208723" y="1240221"/>
            <a:ext cx="5372270" cy="2347353"/>
          </a:xfrm>
          <a:prstGeom prst="wedgeRoundRectCallout">
            <a:avLst>
              <a:gd name="adj1" fmla="val -26058"/>
              <a:gd name="adj2" fmla="val 62799"/>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b="1" dirty="0">
                <a:solidFill>
                  <a:srgbClr val="002060"/>
                </a:solidFill>
                <a:cs typeface="Arial" panose="020B0604020202020204" pitchFamily="34" charset="0"/>
              </a:rPr>
              <a:t>Trước kia: làng thường có lũy tre xanh, có cổng làng, có đình thờ hoặc đền, chùa,...</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B5FA95C2-2301-FAF9-839E-AC0DEE0E137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 y="3898511"/>
            <a:ext cx="1997765" cy="3082990"/>
          </a:xfrm>
          <a:prstGeom prst="rect">
            <a:avLst/>
          </a:prstGeom>
        </p:spPr>
      </p:pic>
      <p:pic>
        <p:nvPicPr>
          <p:cNvPr id="2050" name="Picture 2" descr="Dấu ấn những ngôi làng cổ ở miền Bắc - Vntrip.vn">
            <a:extLst>
              <a:ext uri="{FF2B5EF4-FFF2-40B4-BE49-F238E27FC236}">
                <a16:creationId xmlns:a16="http://schemas.microsoft.com/office/drawing/2014/main" id="{228361CF-D1AF-C42E-6EFC-6BB1FE11EE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2537" y="395123"/>
            <a:ext cx="4681702" cy="31163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ắm ngôi đình đẹp nhất xứ Đoài thâm trầm trong nắng | Dân Việt">
            <a:extLst>
              <a:ext uri="{FF2B5EF4-FFF2-40B4-BE49-F238E27FC236}">
                <a16:creationId xmlns:a16="http://schemas.microsoft.com/office/drawing/2014/main" id="{9AC4E025-73A8-F47F-96A2-560B187241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2537" y="3711696"/>
            <a:ext cx="4614041" cy="265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019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down)">
                                      <p:cBhvr>
                                        <p:cTn id="18" dur="500"/>
                                        <p:tgtEl>
                                          <p:spTgt spid="2052"/>
                                        </p:tgtEl>
                                      </p:cBhvr>
                                    </p:animEffect>
                                  </p:childTnLst>
                                </p:cTn>
                              </p:par>
                              <p:par>
                                <p:cTn id="19" presetID="22" presetClass="entr" presetSubtype="4"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35423F2C-6556-9FA1-FEBC-6D86512F566D}"/>
              </a:ext>
            </a:extLst>
          </p:cNvPr>
          <p:cNvSpPr/>
          <p:nvPr/>
        </p:nvSpPr>
        <p:spPr>
          <a:xfrm>
            <a:off x="208722" y="515007"/>
            <a:ext cx="6118505" cy="3072567"/>
          </a:xfrm>
          <a:prstGeom prst="wedgeRoundRectCallout">
            <a:avLst>
              <a:gd name="adj1" fmla="val -26058"/>
              <a:gd name="adj2" fmla="val 62799"/>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b="1" dirty="0">
                <a:solidFill>
                  <a:srgbClr val="002060"/>
                </a:solidFill>
                <a:cs typeface="Arial" panose="020B0604020202020204" pitchFamily="34" charset="0"/>
              </a:rPr>
              <a:t>Ngày nay làng hiện đại hơn, đường làn thường đổ bê tông hoặc rải nhựa, có công trình công cộng như nhà văn hóa, trường học, sân bóng, khu vui chơi, ...</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B5FA95C2-2301-FAF9-839E-AC0DEE0E137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 y="3898511"/>
            <a:ext cx="1997765" cy="3082990"/>
          </a:xfrm>
          <a:prstGeom prst="rect">
            <a:avLst/>
          </a:prstGeom>
        </p:spPr>
      </p:pic>
      <p:pic>
        <p:nvPicPr>
          <p:cNvPr id="3" name="Picture 2">
            <a:extLst>
              <a:ext uri="{FF2B5EF4-FFF2-40B4-BE49-F238E27FC236}">
                <a16:creationId xmlns:a16="http://schemas.microsoft.com/office/drawing/2014/main" id="{39842026-FDD8-08A7-F9A4-1592D1D8DCA8}"/>
              </a:ext>
            </a:extLst>
          </p:cNvPr>
          <p:cNvPicPr>
            <a:picLocks noChangeAspect="1"/>
          </p:cNvPicPr>
          <p:nvPr/>
        </p:nvPicPr>
        <p:blipFill>
          <a:blip r:embed="rId5"/>
          <a:stretch>
            <a:fillRect/>
          </a:stretch>
        </p:blipFill>
        <p:spPr>
          <a:xfrm>
            <a:off x="6852744" y="304800"/>
            <a:ext cx="4393325" cy="2736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Làng quê đang méo mó: [Bài VI] Chúng ta đang chê oan người nông dân!">
            <a:extLst>
              <a:ext uri="{FF2B5EF4-FFF2-40B4-BE49-F238E27FC236}">
                <a16:creationId xmlns:a16="http://schemas.microsoft.com/office/drawing/2014/main" id="{751B1D90-CAFD-A087-27CD-F4DCF6B6B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1213" y="3359806"/>
            <a:ext cx="4581487" cy="3031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01672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13C7EA-9BB4-E448-8778-9770E673A971}"/>
              </a:ext>
            </a:extLst>
          </p:cNvPr>
          <p:cNvSpPr txBox="1"/>
          <p:nvPr/>
        </p:nvSpPr>
        <p:spPr>
          <a:xfrm>
            <a:off x="960120" y="383030"/>
            <a:ext cx="10396728" cy="1569660"/>
          </a:xfrm>
          <a:custGeom>
            <a:avLst/>
            <a:gdLst>
              <a:gd name="connsiteX0" fmla="*/ 0 w 10396728"/>
              <a:gd name="connsiteY0" fmla="*/ 0 h 1569660"/>
              <a:gd name="connsiteX1" fmla="*/ 10396728 w 10396728"/>
              <a:gd name="connsiteY1" fmla="*/ 0 h 1569660"/>
              <a:gd name="connsiteX2" fmla="*/ 10396728 w 10396728"/>
              <a:gd name="connsiteY2" fmla="*/ 1569660 h 1569660"/>
              <a:gd name="connsiteX3" fmla="*/ 0 w 10396728"/>
              <a:gd name="connsiteY3" fmla="*/ 1569660 h 1569660"/>
              <a:gd name="connsiteX4" fmla="*/ 0 w 10396728"/>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6728" h="1569660" fill="none" extrusionOk="0">
                <a:moveTo>
                  <a:pt x="0" y="0"/>
                </a:moveTo>
                <a:cubicBezTo>
                  <a:pt x="1407956" y="5222"/>
                  <a:pt x="5402139" y="24918"/>
                  <a:pt x="10396728" y="0"/>
                </a:cubicBezTo>
                <a:cubicBezTo>
                  <a:pt x="10494289" y="257633"/>
                  <a:pt x="10348337" y="890565"/>
                  <a:pt x="10396728" y="1569660"/>
                </a:cubicBezTo>
                <a:cubicBezTo>
                  <a:pt x="5457726" y="1404899"/>
                  <a:pt x="4232692" y="1687810"/>
                  <a:pt x="0" y="1569660"/>
                </a:cubicBezTo>
                <a:cubicBezTo>
                  <a:pt x="-74708" y="1232144"/>
                  <a:pt x="128259" y="683735"/>
                  <a:pt x="0" y="0"/>
                </a:cubicBezTo>
                <a:close/>
              </a:path>
              <a:path w="10396728" h="1569660" stroke="0" extrusionOk="0">
                <a:moveTo>
                  <a:pt x="0" y="0"/>
                </a:moveTo>
                <a:cubicBezTo>
                  <a:pt x="4375118" y="11849"/>
                  <a:pt x="9136583" y="-161459"/>
                  <a:pt x="10396728" y="0"/>
                </a:cubicBezTo>
                <a:cubicBezTo>
                  <a:pt x="10370840" y="662121"/>
                  <a:pt x="10466140" y="1402874"/>
                  <a:pt x="10396728" y="1569660"/>
                </a:cubicBezTo>
                <a:cubicBezTo>
                  <a:pt x="5649328" y="1423800"/>
                  <a:pt x="2302178"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H</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ình ảnh lũy tre, cây đa, giếng nước, sân đình, ... là nét đặc trưng gắn bó với nhiều người dân ở Đồng bằng Bắc Bộ, là nơi gắn kết tình cảm làng xóm.</a:t>
            </a:r>
          </a:p>
        </p:txBody>
      </p:sp>
      <p:pic>
        <p:nvPicPr>
          <p:cNvPr id="3076" name="Picture 4" descr="Tranh Cây đa bến nước sân đình - Tranh Vẽ Theo Yêu Cầu">
            <a:extLst>
              <a:ext uri="{FF2B5EF4-FFF2-40B4-BE49-F238E27FC236}">
                <a16:creationId xmlns:a16="http://schemas.microsoft.com/office/drawing/2014/main" id="{6F76640B-0DE4-F82B-ECE8-5A766421A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083" y="2181225"/>
            <a:ext cx="7852361" cy="413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0756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5334000"/>
            <a:ext cx="14290766" cy="1524000"/>
          </a:xfrm>
          <a:prstGeom prst="rect">
            <a:avLst/>
          </a:prstGeom>
        </p:spPr>
      </p:pic>
      <p:pic>
        <p:nvPicPr>
          <p:cNvPr id="4" name="图片 3">
            <a:extLst>
              <a:ext uri="{FF2B5EF4-FFF2-40B4-BE49-F238E27FC236}">
                <a16:creationId xmlns:a16="http://schemas.microsoft.com/office/drawing/2014/main" id="{41FB0482-0533-4A62-9269-2E4358521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545" y="-1998163"/>
            <a:ext cx="14388662" cy="8989728"/>
          </a:xfrm>
          <a:prstGeom prst="rect">
            <a:avLst/>
          </a:prstGeom>
        </p:spPr>
      </p:pic>
      <p:sp>
        <p:nvSpPr>
          <p:cNvPr id="5" name="Rectangle 4">
            <a:extLst>
              <a:ext uri="{FF2B5EF4-FFF2-40B4-BE49-F238E27FC236}">
                <a16:creationId xmlns:a16="http://schemas.microsoft.com/office/drawing/2014/main" id="{B0AC85FE-1FD8-4998-8663-DAE9575BAAED}"/>
              </a:ext>
            </a:extLst>
          </p:cNvPr>
          <p:cNvSpPr/>
          <p:nvPr/>
        </p:nvSpPr>
        <p:spPr>
          <a:xfrm>
            <a:off x="2722179" y="2070658"/>
            <a:ext cx="7567449" cy="2585323"/>
          </a:xfrm>
          <a:prstGeom prst="rect">
            <a:avLst/>
          </a:prstGeom>
          <a:noFill/>
        </p:spPr>
        <p:txBody>
          <a:bodyPr wrap="square" lIns="91440" tIns="45720" rIns="91440" bIns="45720">
            <a:spAutoFit/>
          </a:bodyPr>
          <a:lstStyle/>
          <a:p>
            <a:pPr lvl="0" algn="ctr">
              <a:defRPr/>
            </a:pP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Hoạt</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động</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2: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Tìm</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hiểu</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về</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lễ</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hội</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ở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vùng</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Đồng</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bằng</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Bắc</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Bộ</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a:t>
            </a:r>
            <a:endParaRPr kumimoji="0" lang="en-US" sz="5400" b="1" i="0" u="none" strike="noStrike" kern="1200" cap="none" spc="0" normalizeH="0" baseline="0" noProof="0"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uLnTx/>
              <a:uFillTx/>
              <a:latin typeface="Calibri"/>
            </a:endParaRPr>
          </a:p>
        </p:txBody>
      </p:sp>
    </p:spTree>
    <p:extLst>
      <p:ext uri="{BB962C8B-B14F-4D97-AF65-F5344CB8AC3E}">
        <p14:creationId xmlns:p14="http://schemas.microsoft.com/office/powerpoint/2010/main" val="1924534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par>
                          <p:cTn id="14" fill="hold">
                            <p:stCondLst>
                              <p:cond delay="2200"/>
                            </p:stCondLst>
                            <p:childTnLst>
                              <p:par>
                                <p:cTn id="15" presetID="26"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66E04-7C2E-202C-BF97-360ADFD8C177}"/>
              </a:ext>
            </a:extLst>
          </p:cNvPr>
          <p:cNvPicPr>
            <a:picLocks noChangeAspect="1"/>
          </p:cNvPicPr>
          <p:nvPr/>
        </p:nvPicPr>
        <p:blipFill>
          <a:blip r:embed="rId3"/>
          <a:stretch>
            <a:fillRect/>
          </a:stretch>
        </p:blipFill>
        <p:spPr>
          <a:xfrm>
            <a:off x="432566" y="680217"/>
            <a:ext cx="6262523" cy="5608079"/>
          </a:xfrm>
          <a:prstGeom prst="rect">
            <a:avLst/>
          </a:prstGeom>
        </p:spPr>
      </p:pic>
      <p:sp>
        <p:nvSpPr>
          <p:cNvPr id="4" name="Speech Bubble: Rectangle with Corners Rounded 4">
            <a:extLst>
              <a:ext uri="{FF2B5EF4-FFF2-40B4-BE49-F238E27FC236}">
                <a16:creationId xmlns:a16="http://schemas.microsoft.com/office/drawing/2014/main" id="{454EEC14-77A3-E0BD-856E-606C61529DB5}"/>
              </a:ext>
            </a:extLst>
          </p:cNvPr>
          <p:cNvSpPr/>
          <p:nvPr/>
        </p:nvSpPr>
        <p:spPr>
          <a:xfrm>
            <a:off x="6863255" y="683171"/>
            <a:ext cx="4896678" cy="3555341"/>
          </a:xfrm>
          <a:prstGeom prst="wedgeRoundRectCallout">
            <a:avLst>
              <a:gd name="adj1" fmla="val 28724"/>
              <a:gd name="adj2" fmla="val 6504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Quan sát các hình từ 7 đến 10 và kết hợp với hiểu biết của bản thân, em hãy kể tên một số lễ hội và hoạt động trong lễ hội ở vùng Đồng bằng Bắc Bộ.</a:t>
            </a:r>
          </a:p>
        </p:txBody>
      </p:sp>
      <p:pic>
        <p:nvPicPr>
          <p:cNvPr id="6" name="Picture 5" descr="A picture containing text&#10;&#10;Description automatically generated">
            <a:extLst>
              <a:ext uri="{FF2B5EF4-FFF2-40B4-BE49-F238E27FC236}">
                <a16:creationId xmlns:a16="http://schemas.microsoft.com/office/drawing/2014/main" id="{2468D5C2-295B-1702-DF78-0FA9B25CA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spTree>
    <p:extLst>
      <p:ext uri="{BB962C8B-B14F-4D97-AF65-F5344CB8AC3E}">
        <p14:creationId xmlns:p14="http://schemas.microsoft.com/office/powerpoint/2010/main" val="41488805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5" y="1903605"/>
            <a:ext cx="4119706" cy="1253252"/>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196697" y="2036506"/>
            <a:ext cx="408139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lễ</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hội</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biểu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ở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bằng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Bắc</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Bộ</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539379" y="2832517"/>
            <a:ext cx="3052532" cy="4270016"/>
          </a:xfrm>
          <a:prstGeom prst="rect">
            <a:avLst/>
          </a:prstGeom>
        </p:spPr>
      </p:pic>
      <p:pic>
        <p:nvPicPr>
          <p:cNvPr id="1026" name="Picture 2" descr="Đến hẹn lại lên, cùng về Bắc Ninh &quot;đi trẩy hội Lim&quot;">
            <a:extLst>
              <a:ext uri="{FF2B5EF4-FFF2-40B4-BE49-F238E27FC236}">
                <a16:creationId xmlns:a16="http://schemas.microsoft.com/office/drawing/2014/main" id="{D5AB4186-7F61-B4C3-8623-793F5D4439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1040" y="1230084"/>
            <a:ext cx="7066050" cy="4397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99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5" y="1903605"/>
            <a:ext cx="4119706" cy="1253252"/>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196697" y="2036506"/>
            <a:ext cx="408139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lễ</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hội</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biểu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ở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bằng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Bắc</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Bộ</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539379" y="2832517"/>
            <a:ext cx="3052532" cy="4270016"/>
          </a:xfrm>
          <a:prstGeom prst="rect">
            <a:avLst/>
          </a:prstGeom>
        </p:spPr>
      </p:pic>
      <p:pic>
        <p:nvPicPr>
          <p:cNvPr id="12" name="Picture 11">
            <a:extLst>
              <a:ext uri="{FF2B5EF4-FFF2-40B4-BE49-F238E27FC236}">
                <a16:creationId xmlns:a16="http://schemas.microsoft.com/office/drawing/2014/main" id="{44D19A46-6872-AC51-13BA-C584ED717EF0}"/>
              </a:ext>
            </a:extLst>
          </p:cNvPr>
          <p:cNvPicPr>
            <a:picLocks noChangeAspect="1"/>
          </p:cNvPicPr>
          <p:nvPr/>
        </p:nvPicPr>
        <p:blipFill>
          <a:blip r:embed="rId8"/>
          <a:stretch>
            <a:fillRect/>
          </a:stretch>
        </p:blipFill>
        <p:spPr>
          <a:xfrm>
            <a:off x="4858870" y="1578429"/>
            <a:ext cx="6456830" cy="39202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5" y="1903605"/>
            <a:ext cx="4119706" cy="1253252"/>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196697" y="2036506"/>
            <a:ext cx="408139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lễ</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hội</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biểu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ở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bằng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Bắc</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Bộ</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539379" y="2832517"/>
            <a:ext cx="3052532" cy="4270016"/>
          </a:xfrm>
          <a:prstGeom prst="rect">
            <a:avLst/>
          </a:prstGeom>
        </p:spPr>
      </p:pic>
      <p:pic>
        <p:nvPicPr>
          <p:cNvPr id="3074" name="Picture 2" descr="Làm thế nào để giữ nét đẹp nguyên bản của Hội Gióng? | VTV.VN">
            <a:extLst>
              <a:ext uri="{FF2B5EF4-FFF2-40B4-BE49-F238E27FC236}">
                <a16:creationId xmlns:a16="http://schemas.microsoft.com/office/drawing/2014/main" id="{B698CEE8-076B-5512-AF75-D5EFAFFFC2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9892" y="958623"/>
            <a:ext cx="6115049" cy="4219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7A036C-4DE6-2C57-D2AD-7BD3B035534D}"/>
              </a:ext>
            </a:extLst>
          </p:cNvPr>
          <p:cNvSpPr txBox="1"/>
          <p:nvPr/>
        </p:nvSpPr>
        <p:spPr>
          <a:xfrm>
            <a:off x="7369629" y="5355771"/>
            <a:ext cx="26452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Hội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Gióng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82433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5" y="1903605"/>
            <a:ext cx="4119706" cy="1253252"/>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196697" y="2036506"/>
            <a:ext cx="408139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lễ</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hội</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biểu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ở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bằng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Bắc</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Bộ</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539379" y="2832517"/>
            <a:ext cx="3052532" cy="4270016"/>
          </a:xfrm>
          <a:prstGeom prst="rect">
            <a:avLst/>
          </a:prstGeom>
        </p:spPr>
      </p:pic>
      <p:pic>
        <p:nvPicPr>
          <p:cNvPr id="4098" name="Picture 2" descr="Lễ Hội Phủ Dầy Nơi Khởi Nguồn Tín Ngưỡng -">
            <a:extLst>
              <a:ext uri="{FF2B5EF4-FFF2-40B4-BE49-F238E27FC236}">
                <a16:creationId xmlns:a16="http://schemas.microsoft.com/office/drawing/2014/main" id="{63C1E295-0306-52EA-E2CB-4A49377A18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4859" y="1393371"/>
            <a:ext cx="7005384" cy="394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2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3" y="4860126"/>
            <a:ext cx="12293619" cy="1997874"/>
          </a:xfrm>
          <a:prstGeom prst="rect">
            <a:avLst/>
          </a:prstGeom>
        </p:spPr>
      </p:pic>
      <p:pic>
        <p:nvPicPr>
          <p:cNvPr id="3" name="Picture 2">
            <a:extLst>
              <a:ext uri="{FF2B5EF4-FFF2-40B4-BE49-F238E27FC236}">
                <a16:creationId xmlns:a16="http://schemas.microsoft.com/office/drawing/2014/main" id="{3557B3B3-53B8-A50C-7458-E2116D4776D9}"/>
              </a:ext>
            </a:extLst>
          </p:cNvPr>
          <p:cNvPicPr>
            <a:picLocks noChangeAspect="1"/>
          </p:cNvPicPr>
          <p:nvPr/>
        </p:nvPicPr>
        <p:blipFill>
          <a:blip r:embed="rId4"/>
          <a:stretch>
            <a:fillRect/>
          </a:stretch>
        </p:blipFill>
        <p:spPr>
          <a:xfrm>
            <a:off x="-251167" y="131624"/>
            <a:ext cx="10827434" cy="4651651"/>
          </a:xfrm>
          <a:prstGeom prst="rect">
            <a:avLst/>
          </a:prstGeom>
        </p:spPr>
      </p:pic>
    </p:spTree>
    <p:extLst>
      <p:ext uri="{BB962C8B-B14F-4D97-AF65-F5344CB8AC3E}">
        <p14:creationId xmlns:p14="http://schemas.microsoft.com/office/powerpoint/2010/main" val="982286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4" y="388883"/>
            <a:ext cx="6133563" cy="2767974"/>
          </a:xfrm>
          <a:prstGeom prst="roundRect">
            <a:avLst>
              <a:gd name="adj" fmla="val 28005"/>
            </a:avLst>
          </a:prstGeom>
          <a:solidFill>
            <a:schemeClr val="accent4">
              <a:lumMod val="20000"/>
              <a:lumOff val="8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359228" y="751992"/>
            <a:ext cx="5812971" cy="2062103"/>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Trong lễ hội người dân thường mặc trang phục truyền thống, tổ chức tế lễ và các hoạt động vui chơi, giải trí, ....</a:t>
            </a:r>
            <a:endParaRPr kumimoji="0" lang="en-US" alt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1094551" y="2832518"/>
            <a:ext cx="3052532" cy="4270016"/>
          </a:xfrm>
          <a:prstGeom prst="rect">
            <a:avLst/>
          </a:prstGeom>
        </p:spPr>
      </p:pic>
      <p:pic>
        <p:nvPicPr>
          <p:cNvPr id="5122" name="Picture 2" descr="Đấu vật - Nét văn hóa đầu xuân - Báo Nam Định điện tử">
            <a:extLst>
              <a:ext uri="{FF2B5EF4-FFF2-40B4-BE49-F238E27FC236}">
                <a16:creationId xmlns:a16="http://schemas.microsoft.com/office/drawing/2014/main" id="{69D0BAA7-6A87-08C1-EB1A-5B626495D0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1734" y="737507"/>
            <a:ext cx="4823580" cy="2713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Những trò chơi dân gian độc đáo ngày đầu năm mới">
            <a:extLst>
              <a:ext uri="{FF2B5EF4-FFF2-40B4-BE49-F238E27FC236}">
                <a16:creationId xmlns:a16="http://schemas.microsoft.com/office/drawing/2014/main" id="{E90B508C-09EA-0100-19FB-D1017D33D0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4542" y="3913512"/>
            <a:ext cx="3842658" cy="2509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descr="Nghi lễ và trò chơi kéo co trở thành di sản văn hoá thế giới">
            <a:extLst>
              <a:ext uri="{FF2B5EF4-FFF2-40B4-BE49-F238E27FC236}">
                <a16:creationId xmlns:a16="http://schemas.microsoft.com/office/drawing/2014/main" id="{81F979AB-CD61-1C98-0B86-CAF4C4D7F6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71114" y="3907971"/>
            <a:ext cx="3526972" cy="2460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0878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fade">
                                      <p:cBhvr>
                                        <p:cTn id="17" dur="1000"/>
                                        <p:tgtEl>
                                          <p:spTgt spid="5126"/>
                                        </p:tgtEl>
                                      </p:cBhvr>
                                    </p:animEffect>
                                    <p:anim calcmode="lin" valueType="num">
                                      <p:cBhvr>
                                        <p:cTn id="18" dur="1000" fill="hold"/>
                                        <p:tgtEl>
                                          <p:spTgt spid="5126"/>
                                        </p:tgtEl>
                                        <p:attrNameLst>
                                          <p:attrName>ppt_x</p:attrName>
                                        </p:attrNameLst>
                                      </p:cBhvr>
                                      <p:tavLst>
                                        <p:tav tm="0">
                                          <p:val>
                                            <p:strVal val="#ppt_x"/>
                                          </p:val>
                                        </p:tav>
                                        <p:tav tm="100000">
                                          <p:val>
                                            <p:strVal val="#ppt_x"/>
                                          </p:val>
                                        </p:tav>
                                      </p:tavLst>
                                    </p:anim>
                                    <p:anim calcmode="lin" valueType="num">
                                      <p:cBhvr>
                                        <p:cTn id="19"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046" y="5053349"/>
            <a:ext cx="6955016" cy="17854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81" y="5053348"/>
            <a:ext cx="6955016" cy="178546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C11CCAF-FFA6-0521-2BE6-C2B0BBE8AFBE}"/>
              </a:ext>
            </a:extLst>
          </p:cNvPr>
          <p:cNvPicPr>
            <a:picLocks noChangeAspect="1"/>
          </p:cNvPicPr>
          <p:nvPr/>
        </p:nvPicPr>
        <p:blipFill>
          <a:blip r:embed="rId4"/>
          <a:stretch>
            <a:fillRect/>
          </a:stretch>
        </p:blipFill>
        <p:spPr>
          <a:xfrm>
            <a:off x="1273303" y="-1659346"/>
            <a:ext cx="10297036" cy="6645216"/>
          </a:xfrm>
          <a:prstGeom prst="rect">
            <a:avLst/>
          </a:prstGeom>
        </p:spPr>
      </p:pic>
    </p:spTree>
    <p:extLst>
      <p:ext uri="{BB962C8B-B14F-4D97-AF65-F5344CB8AC3E}">
        <p14:creationId xmlns:p14="http://schemas.microsoft.com/office/powerpoint/2010/main" val="8207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682">
            <a:extLst>
              <a:ext uri="{FF2B5EF4-FFF2-40B4-BE49-F238E27FC236}">
                <a16:creationId xmlns:a16="http://schemas.microsoft.com/office/drawing/2014/main" id="{870E585B-0398-2A45-9275-1A90094900B3}"/>
              </a:ext>
            </a:extLst>
          </p:cNvPr>
          <p:cNvSpPr txBox="1"/>
          <p:nvPr/>
        </p:nvSpPr>
        <p:spPr>
          <a:xfrm>
            <a:off x="1521665" y="870857"/>
            <a:ext cx="10197369" cy="3123074"/>
          </a:xfrm>
          <a:prstGeom prst="cloudCallout">
            <a:avLst>
              <a:gd name="adj1" fmla="val -39424"/>
              <a:gd name="adj2" fmla="val 46436"/>
            </a:avLst>
          </a:prstGeom>
          <a:solidFill>
            <a:schemeClr val="accent6">
              <a:lumMod val="20000"/>
              <a:lumOff val="80000"/>
            </a:schemeClr>
          </a:solidFill>
          <a:ln>
            <a:no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1" u="none" strike="noStrike" kern="1200" cap="none" spc="0" normalizeH="0" baseline="0" noProof="0" dirty="0">
              <a:ln>
                <a:noFill/>
              </a:ln>
              <a:solidFill>
                <a:prstClr val="black"/>
              </a:solidFill>
              <a:effectLst/>
              <a:uLnTx/>
              <a:uFillTx/>
              <a:latin typeface="Calibri" panose="020F0502020204030204" pitchFamily="34" charset="0"/>
              <a:ea typeface="华康方圆体W7(P)" pitchFamily="82" charset="-122"/>
              <a:cs typeface="Calibri" panose="020F0502020204030204" pitchFamily="34" charset="0"/>
            </a:endParaRPr>
          </a:p>
        </p:txBody>
      </p:sp>
      <p:sp>
        <p:nvSpPr>
          <p:cNvPr id="3" name="TextBox 2">
            <a:extLst>
              <a:ext uri="{FF2B5EF4-FFF2-40B4-BE49-F238E27FC236}">
                <a16:creationId xmlns:a16="http://schemas.microsoft.com/office/drawing/2014/main" id="{38A95914-B0AC-EA40-8B9F-9D80939D4342}"/>
              </a:ext>
            </a:extLst>
          </p:cNvPr>
          <p:cNvSpPr txBox="1"/>
          <p:nvPr/>
        </p:nvSpPr>
        <p:spPr>
          <a:xfrm>
            <a:off x="2322470" y="1246819"/>
            <a:ext cx="8892068" cy="1938992"/>
          </a:xfrm>
          <a:prstGeom prst="rect">
            <a:avLst/>
          </a:prstGeom>
          <a:noFill/>
        </p:spPr>
        <p:txBody>
          <a:bodyPr wrap="square" rtlCol="0">
            <a:spAutoFit/>
          </a:bodyPr>
          <a:lstStyle/>
          <a:p>
            <a:pPr lvl="0" algn="ctr">
              <a:defRPr/>
            </a:pPr>
            <a:r>
              <a:rPr lang="vi-VN" sz="4000" b="1" dirty="0">
                <a:solidFill>
                  <a:prstClr val="black"/>
                </a:solidFill>
                <a:latin typeface="Calibri" panose="020F0502020204030204" pitchFamily="34" charset="0"/>
                <a:cs typeface="Calibri" panose="020F0502020204030204" pitchFamily="34" charset="0"/>
              </a:rPr>
              <a:t>Hãy chia sẻ hiểu biết của mình về một số nét văn hóa đặc trưng (làng quê, lễ hội) của người dân vùng Đồng bằng Bắc Bộ.</a:t>
            </a:r>
            <a:endParaRPr kumimoji="0" lang="x-none"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C1D5033-BF92-9345-A35F-5696EBFFD32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68" b="93640" l="9959" r="89837">
                        <a14:foregroundMark x1="26220" y1="93640" x2="29065" y2="91667"/>
                        <a14:foregroundMark x1="43293" y1="47807" x2="37602" y2="52193"/>
                      </a14:backgroundRemoval>
                    </a14:imgEffect>
                  </a14:imgLayer>
                </a14:imgProps>
              </a:ext>
              <a:ext uri="{28A0092B-C50C-407E-A947-70E740481C1C}">
                <a14:useLocalDpi xmlns:a14="http://schemas.microsoft.com/office/drawing/2010/main" val="0"/>
              </a:ext>
            </a:extLst>
          </a:blip>
          <a:stretch>
            <a:fillRect/>
          </a:stretch>
        </p:blipFill>
        <p:spPr>
          <a:xfrm>
            <a:off x="-285414" y="2988846"/>
            <a:ext cx="4276674" cy="3963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sp>
        <p:nvSpPr>
          <p:cNvPr id="20" name="Google Shape;614;p36">
            <a:extLst>
              <a:ext uri="{FF2B5EF4-FFF2-40B4-BE49-F238E27FC236}">
                <a16:creationId xmlns:a16="http://schemas.microsoft.com/office/drawing/2014/main" id="{0F6F9FE9-9425-434F-B9C3-969211731DB6}"/>
              </a:ext>
            </a:extLst>
          </p:cNvPr>
          <p:cNvSpPr>
            <a:spLocks noChangeArrowheads="1"/>
          </p:cNvSpPr>
          <p:nvPr/>
        </p:nvSpPr>
        <p:spPr bwMode="auto">
          <a:xfrm>
            <a:off x="729344" y="163287"/>
            <a:ext cx="11179628" cy="1045028"/>
          </a:xfrm>
          <a:prstGeom prst="roundRect">
            <a:avLst>
              <a:gd name="adj" fmla="val 28005"/>
            </a:avLst>
          </a:prstGeom>
          <a:solidFill>
            <a:schemeClr val="accent4">
              <a:lumMod val="20000"/>
              <a:lumOff val="8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9" name="Title 1">
            <a:extLst>
              <a:ext uri="{FF2B5EF4-FFF2-40B4-BE49-F238E27FC236}">
                <a16:creationId xmlns:a16="http://schemas.microsoft.com/office/drawing/2014/main" id="{07995A90-8499-AD41-AC15-EE0050AA803D}"/>
              </a:ext>
            </a:extLst>
          </p:cNvPr>
          <p:cNvSpPr txBox="1">
            <a:spLocks/>
          </p:cNvSpPr>
          <p:nvPr/>
        </p:nvSpPr>
        <p:spPr bwMode="auto">
          <a:xfrm>
            <a:off x="968827" y="346720"/>
            <a:ext cx="10417629" cy="685800"/>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Calibri" panose="020F0502020204030204" pitchFamily="34" charset="0"/>
                <a:ea typeface="+mj-ea"/>
                <a:cs typeface="Calibri" panose="020F0502020204030204" pitchFamily="34" charset="0"/>
              </a:rPr>
              <a:t>Lập và hoàn thành bảng (theo gợi ý dưới đây)</a:t>
            </a:r>
            <a:endParaRPr kumimoji="0" lang="en-US" altLang="en-US" sz="36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Calibri" panose="020F0502020204030204" pitchFamily="34" charset="0"/>
              <a:ea typeface="+mj-ea"/>
              <a:cs typeface="Calibri" panose="020F0502020204030204" pitchFamily="34" charset="0"/>
            </a:endParaRPr>
          </a:p>
        </p:txBody>
      </p:sp>
      <p:graphicFrame>
        <p:nvGraphicFramePr>
          <p:cNvPr id="2" name="Table 1">
            <a:extLst>
              <a:ext uri="{FF2B5EF4-FFF2-40B4-BE49-F238E27FC236}">
                <a16:creationId xmlns:a16="http://schemas.microsoft.com/office/drawing/2014/main" id="{D9DFDA62-470C-2C4B-9814-2BFEDA9D66B1}"/>
              </a:ext>
            </a:extLst>
          </p:cNvPr>
          <p:cNvGraphicFramePr>
            <a:graphicFrameLocks noGrp="1"/>
          </p:cNvGraphicFramePr>
          <p:nvPr>
            <p:extLst>
              <p:ext uri="{D42A27DB-BD31-4B8C-83A1-F6EECF244321}">
                <p14:modId xmlns:p14="http://schemas.microsoft.com/office/powerpoint/2010/main" val="1651305344"/>
              </p:ext>
            </p:extLst>
          </p:nvPr>
        </p:nvGraphicFramePr>
        <p:xfrm>
          <a:off x="1469570" y="1785257"/>
          <a:ext cx="9720944" cy="2857246"/>
        </p:xfrm>
        <a:graphic>
          <a:graphicData uri="http://schemas.openxmlformats.org/drawingml/2006/table">
            <a:tbl>
              <a:tblPr firstRow="1" firstCol="1" bandRow="1">
                <a:tableStyleId>{00A15C55-8517-42AA-B614-E9B94910E393}</a:tableStyleId>
              </a:tblPr>
              <a:tblGrid>
                <a:gridCol w="4860472">
                  <a:extLst>
                    <a:ext uri="{9D8B030D-6E8A-4147-A177-3AD203B41FA5}">
                      <a16:colId xmlns:a16="http://schemas.microsoft.com/office/drawing/2014/main" val="1891403904"/>
                    </a:ext>
                  </a:extLst>
                </a:gridCol>
                <a:gridCol w="4860472">
                  <a:extLst>
                    <a:ext uri="{9D8B030D-6E8A-4147-A177-3AD203B41FA5}">
                      <a16:colId xmlns:a16="http://schemas.microsoft.com/office/drawing/2014/main" val="326508179"/>
                    </a:ext>
                  </a:extLst>
                </a:gridCol>
              </a:tblGrid>
              <a:tr h="951738">
                <a:tc>
                  <a:txBody>
                    <a:bodyPr/>
                    <a:lstStyle/>
                    <a:p>
                      <a:pPr marL="0" marR="0" algn="ctr">
                        <a:lnSpc>
                          <a:spcPct val="120000"/>
                        </a:lnSpc>
                        <a:spcBef>
                          <a:spcPts val="0"/>
                        </a:spcBef>
                        <a:spcAft>
                          <a:spcPts val="0"/>
                        </a:spcAft>
                      </a:pPr>
                      <a:r>
                        <a:rPr lang="en-US" sz="3600" dirty="0" err="1">
                          <a:solidFill>
                            <a:srgbClr val="002060"/>
                          </a:solidFill>
                          <a:effectLst/>
                          <a:latin typeface="Calibri" panose="020F0502020204030204" pitchFamily="34" charset="0"/>
                          <a:cs typeface="Calibri" panose="020F0502020204030204" pitchFamily="34" charset="0"/>
                        </a:rPr>
                        <a:t>Một</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số</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nét</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văn</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hóa</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600" dirty="0" err="1">
                          <a:solidFill>
                            <a:srgbClr val="002060"/>
                          </a:solidFill>
                          <a:effectLst/>
                          <a:latin typeface="Calibri" panose="020F0502020204030204" pitchFamily="34" charset="0"/>
                          <a:cs typeface="Calibri" panose="020F0502020204030204" pitchFamily="34" charset="0"/>
                        </a:rPr>
                        <a:t>Đặc</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điểm</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350727"/>
                  </a:ext>
                </a:extLst>
              </a:tr>
              <a:tr h="952754">
                <a:tc>
                  <a:txBody>
                    <a:bodyPr/>
                    <a:lstStyle/>
                    <a:p>
                      <a:pPr marL="0" marR="0" algn="just">
                        <a:lnSpc>
                          <a:spcPct val="120000"/>
                        </a:lnSpc>
                        <a:spcBef>
                          <a:spcPts val="0"/>
                        </a:spcBef>
                        <a:spcAft>
                          <a:spcPts val="0"/>
                        </a:spcAft>
                      </a:pPr>
                      <a:r>
                        <a:rPr lang="en-US" sz="3600" dirty="0" err="1">
                          <a:solidFill>
                            <a:srgbClr val="002060"/>
                          </a:solidFill>
                          <a:effectLst/>
                          <a:latin typeface="Calibri" panose="020F0502020204030204" pitchFamily="34" charset="0"/>
                          <a:cs typeface="Calibri" panose="020F0502020204030204" pitchFamily="34" charset="0"/>
                        </a:rPr>
                        <a:t>Làng</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quê</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libri" panose="020F0502020204030204" pitchFamily="34" charset="0"/>
                          <a:cs typeface="Calibri" panose="020F0502020204030204" pitchFamily="34" charset="0"/>
                        </a:rPr>
                        <a:t>?</a:t>
                      </a:r>
                      <a:endParaRPr lang="en-US" sz="36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8564886"/>
                  </a:ext>
                </a:extLst>
              </a:tr>
              <a:tr h="952754">
                <a:tc>
                  <a:txBody>
                    <a:bodyPr/>
                    <a:lstStyle/>
                    <a:p>
                      <a:pPr marL="0" marR="0" algn="just">
                        <a:lnSpc>
                          <a:spcPct val="120000"/>
                        </a:lnSpc>
                        <a:spcBef>
                          <a:spcPts val="0"/>
                        </a:spcBef>
                        <a:spcAft>
                          <a:spcPts val="0"/>
                        </a:spcAft>
                      </a:pPr>
                      <a:r>
                        <a:rPr lang="en-US" sz="3600">
                          <a:solidFill>
                            <a:srgbClr val="002060"/>
                          </a:solidFill>
                          <a:effectLst/>
                          <a:latin typeface="Calibri" panose="020F0502020204030204" pitchFamily="34" charset="0"/>
                          <a:cs typeface="Calibri" panose="020F0502020204030204" pitchFamily="34" charset="0"/>
                        </a:rPr>
                        <a:t>Lễ hội</a:t>
                      </a:r>
                      <a:endParaRPr lang="en-US" sz="36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libri" panose="020F0502020204030204" pitchFamily="34" charset="0"/>
                          <a:cs typeface="Calibri" panose="020F0502020204030204" pitchFamily="34" charset="0"/>
                        </a:rPr>
                        <a:t>?</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0949668"/>
                  </a:ext>
                </a:extLst>
              </a:tr>
            </a:tbl>
          </a:graphicData>
        </a:graphic>
      </p:graphicFrame>
    </p:spTree>
    <p:extLst>
      <p:ext uri="{BB962C8B-B14F-4D97-AF65-F5344CB8AC3E}">
        <p14:creationId xmlns:p14="http://schemas.microsoft.com/office/powerpoint/2010/main" val="169376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 y="0"/>
            <a:ext cx="12191067" cy="6858000"/>
          </a:xfrm>
          <a:prstGeom prst="rect">
            <a:avLst/>
          </a:prstGeom>
        </p:spPr>
      </p:pic>
      <p:graphicFrame>
        <p:nvGraphicFramePr>
          <p:cNvPr id="2" name="Table 1">
            <a:extLst>
              <a:ext uri="{FF2B5EF4-FFF2-40B4-BE49-F238E27FC236}">
                <a16:creationId xmlns:a16="http://schemas.microsoft.com/office/drawing/2014/main" id="{D9DFDA62-470C-2C4B-9814-2BFEDA9D66B1}"/>
              </a:ext>
            </a:extLst>
          </p:cNvPr>
          <p:cNvGraphicFramePr>
            <a:graphicFrameLocks noGrp="1"/>
          </p:cNvGraphicFramePr>
          <p:nvPr>
            <p:extLst>
              <p:ext uri="{D42A27DB-BD31-4B8C-83A1-F6EECF244321}">
                <p14:modId xmlns:p14="http://schemas.microsoft.com/office/powerpoint/2010/main" val="1712791414"/>
              </p:ext>
            </p:extLst>
          </p:nvPr>
        </p:nvGraphicFramePr>
        <p:xfrm>
          <a:off x="522514" y="217714"/>
          <a:ext cx="11277600" cy="5373789"/>
        </p:xfrm>
        <a:graphic>
          <a:graphicData uri="http://schemas.openxmlformats.org/drawingml/2006/table">
            <a:tbl>
              <a:tblPr firstRow="1" firstCol="1" bandRow="1">
                <a:tableStyleId>{00A15C55-8517-42AA-B614-E9B94910E393}</a:tableStyleId>
              </a:tblPr>
              <a:tblGrid>
                <a:gridCol w="3114065">
                  <a:extLst>
                    <a:ext uri="{9D8B030D-6E8A-4147-A177-3AD203B41FA5}">
                      <a16:colId xmlns:a16="http://schemas.microsoft.com/office/drawing/2014/main" val="1891403904"/>
                    </a:ext>
                  </a:extLst>
                </a:gridCol>
                <a:gridCol w="8163535">
                  <a:extLst>
                    <a:ext uri="{9D8B030D-6E8A-4147-A177-3AD203B41FA5}">
                      <a16:colId xmlns:a16="http://schemas.microsoft.com/office/drawing/2014/main" val="326508179"/>
                    </a:ext>
                  </a:extLst>
                </a:gridCol>
              </a:tblGrid>
              <a:tr h="1527283">
                <a:tc>
                  <a:txBody>
                    <a:bodyPr/>
                    <a:lstStyle/>
                    <a:p>
                      <a:pPr marL="0" marR="0" algn="ctr">
                        <a:lnSpc>
                          <a:spcPct val="120000"/>
                        </a:lnSpc>
                        <a:spcBef>
                          <a:spcPts val="0"/>
                        </a:spcBef>
                        <a:spcAft>
                          <a:spcPts val="0"/>
                        </a:spcAft>
                      </a:pPr>
                      <a:r>
                        <a:rPr lang="en-US" sz="3200" dirty="0" err="1">
                          <a:solidFill>
                            <a:srgbClr val="002060"/>
                          </a:solidFill>
                          <a:effectLst/>
                          <a:latin typeface="Calibri" panose="020F0502020204030204" pitchFamily="34" charset="0"/>
                          <a:cs typeface="Calibri" panose="020F0502020204030204" pitchFamily="34" charset="0"/>
                        </a:rPr>
                        <a:t>Một</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số</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nét</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văn</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hóa</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dirty="0" err="1">
                          <a:solidFill>
                            <a:srgbClr val="002060"/>
                          </a:solidFill>
                          <a:effectLst/>
                          <a:latin typeface="Calibri" panose="020F0502020204030204" pitchFamily="34" charset="0"/>
                          <a:cs typeface="Calibri" panose="020F0502020204030204" pitchFamily="34" charset="0"/>
                        </a:rPr>
                        <a:t>Đặc</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điểm</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350727"/>
                  </a:ext>
                </a:extLst>
              </a:tr>
              <a:tr h="1923253">
                <a:tc>
                  <a:txBody>
                    <a:bodyPr/>
                    <a:lstStyle/>
                    <a:p>
                      <a:pPr marL="0" marR="0" algn="just">
                        <a:lnSpc>
                          <a:spcPct val="120000"/>
                        </a:lnSpc>
                        <a:spcBef>
                          <a:spcPts val="0"/>
                        </a:spcBef>
                        <a:spcAft>
                          <a:spcPts val="0"/>
                        </a:spcAft>
                      </a:pPr>
                      <a:r>
                        <a:rPr lang="en-US" sz="3200" dirty="0" err="1">
                          <a:solidFill>
                            <a:srgbClr val="002060"/>
                          </a:solidFill>
                          <a:effectLst/>
                          <a:latin typeface="Calibri" panose="020F0502020204030204" pitchFamily="34" charset="0"/>
                          <a:cs typeface="Calibri" panose="020F0502020204030204" pitchFamily="34" charset="0"/>
                        </a:rPr>
                        <a:t>Làng</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quê</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truyền</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thống</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8564886"/>
                  </a:ext>
                </a:extLst>
              </a:tr>
              <a:tr h="1923253">
                <a:tc>
                  <a:txBody>
                    <a:bodyPr/>
                    <a:lstStyle/>
                    <a:p>
                      <a:pPr marL="0" marR="0" algn="just">
                        <a:lnSpc>
                          <a:spcPct val="120000"/>
                        </a:lnSpc>
                        <a:spcBef>
                          <a:spcPts val="0"/>
                        </a:spcBef>
                        <a:spcAft>
                          <a:spcPts val="0"/>
                        </a:spcAft>
                      </a:pPr>
                      <a:r>
                        <a:rPr lang="en-US" sz="3200">
                          <a:solidFill>
                            <a:srgbClr val="002060"/>
                          </a:solidFill>
                          <a:effectLst/>
                          <a:latin typeface="Calibri" panose="020F0502020204030204" pitchFamily="34" charset="0"/>
                          <a:cs typeface="Calibri" panose="020F0502020204030204" pitchFamily="34" charset="0"/>
                        </a:rPr>
                        <a:t>Lễ hội</a:t>
                      </a:r>
                      <a:endParaRPr lang="en-US" sz="32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0949668"/>
                  </a:ext>
                </a:extLst>
              </a:tr>
            </a:tbl>
          </a:graphicData>
        </a:graphic>
      </p:graphicFrame>
      <p:sp>
        <p:nvSpPr>
          <p:cNvPr id="3" name="TextBox 2">
            <a:extLst>
              <a:ext uri="{FF2B5EF4-FFF2-40B4-BE49-F238E27FC236}">
                <a16:creationId xmlns:a16="http://schemas.microsoft.com/office/drawing/2014/main" id="{78CDF716-5CB1-F94A-83A4-E60097F4B384}"/>
              </a:ext>
            </a:extLst>
          </p:cNvPr>
          <p:cNvSpPr txBox="1"/>
          <p:nvPr/>
        </p:nvSpPr>
        <p:spPr>
          <a:xfrm>
            <a:off x="3782974" y="2002971"/>
            <a:ext cx="769620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Ở các làng quê truyền thống Bắc Bộ thường có lũy tre xanh, cổng làng, cây đa, giếng nước, sân đình. Một số làng còn có đền, chùa, miếu.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D7000FE0-FC63-83C9-6D70-94D2FD42124F}"/>
              </a:ext>
            </a:extLst>
          </p:cNvPr>
          <p:cNvSpPr txBox="1"/>
          <p:nvPr/>
        </p:nvSpPr>
        <p:spPr>
          <a:xfrm>
            <a:off x="3752193" y="3757447"/>
            <a:ext cx="76962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 lễ hội thường được tổ chức vào mùa xuân. Trong lễ hội, người dân mặc trang phục truyền thống, tổ chức lễ tế và nhiều hoạt động vui chơi giải trí như: đánh đu, đấu vật, kéo co, cờ người,...</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14617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down)">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78955" y="-458109"/>
            <a:ext cx="14110309" cy="74513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867" y="3105122"/>
            <a:ext cx="3931919" cy="3093312"/>
          </a:xfrm>
          <a:prstGeom prst="rect">
            <a:avLst/>
          </a:prstGeom>
        </p:spPr>
      </p:pic>
      <p:grpSp>
        <p:nvGrpSpPr>
          <p:cNvPr id="7" name="Group 6"/>
          <p:cNvGrpSpPr/>
          <p:nvPr/>
        </p:nvGrpSpPr>
        <p:grpSpPr>
          <a:xfrm>
            <a:off x="1015393" y="1514689"/>
            <a:ext cx="3947285" cy="3023503"/>
            <a:chOff x="1337408" y="1163253"/>
            <a:chExt cx="3947285" cy="3023503"/>
          </a:xfrm>
        </p:grpSpPr>
        <p:pic>
          <p:nvPicPr>
            <p:cNvPr id="4" name="图片 3">
              <a:extLst>
                <a:ext uri="{FF2B5EF4-FFF2-40B4-BE49-F238E27FC236}">
                  <a16:creationId xmlns:a16="http://schemas.microsoft.com/office/drawing/2014/main" id="{FCAC8DD8-1EE6-4214-A347-CF19DDA1F746}"/>
                </a:ext>
              </a:extLst>
            </p:cNvPr>
            <p:cNvPicPr>
              <a:picLocks noChangeAspect="1"/>
            </p:cNvPicPr>
            <p:nvPr/>
          </p:nvPicPr>
          <p:blipFill>
            <a:blip r:embed="rId4"/>
            <a:stretch>
              <a:fillRect/>
            </a:stretch>
          </p:blipFill>
          <p:spPr>
            <a:xfrm flipH="1">
              <a:off x="1337408" y="1163253"/>
              <a:ext cx="3947285" cy="3023503"/>
            </a:xfrm>
            <a:prstGeom prst="rect">
              <a:avLst/>
            </a:prstGeom>
          </p:spPr>
        </p:pic>
        <p:sp>
          <p:nvSpPr>
            <p:cNvPr id="5" name="TextBox 4"/>
            <p:cNvSpPr txBox="1"/>
            <p:nvPr/>
          </p:nvSpPr>
          <p:spPr>
            <a:xfrm>
              <a:off x="1739100" y="2065834"/>
              <a:ext cx="303078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Xem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bài</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11" name="Group 10"/>
          <p:cNvGrpSpPr/>
          <p:nvPr/>
        </p:nvGrpSpPr>
        <p:grpSpPr>
          <a:xfrm>
            <a:off x="7038667" y="1514690"/>
            <a:ext cx="3696985" cy="3023503"/>
            <a:chOff x="7038667" y="1514690"/>
            <a:chExt cx="3696985" cy="3023503"/>
          </a:xfrm>
        </p:grpSpPr>
        <p:pic>
          <p:nvPicPr>
            <p:cNvPr id="6" name="图片 5">
              <a:extLst>
                <a:ext uri="{FF2B5EF4-FFF2-40B4-BE49-F238E27FC236}">
                  <a16:creationId xmlns:a16="http://schemas.microsoft.com/office/drawing/2014/main" id="{16C1D499-813C-4582-9565-F8964FF94EAE}"/>
                </a:ext>
              </a:extLst>
            </p:cNvPr>
            <p:cNvPicPr>
              <a:picLocks noChangeAspect="1"/>
            </p:cNvPicPr>
            <p:nvPr/>
          </p:nvPicPr>
          <p:blipFill>
            <a:blip r:embed="rId4"/>
            <a:stretch>
              <a:fillRect/>
            </a:stretch>
          </p:blipFill>
          <p:spPr>
            <a:xfrm flipH="1">
              <a:off x="7038667" y="1514690"/>
              <a:ext cx="3696985" cy="3023503"/>
            </a:xfrm>
            <a:prstGeom prst="rect">
              <a:avLst/>
            </a:prstGeom>
          </p:spPr>
        </p:pic>
        <p:sp>
          <p:nvSpPr>
            <p:cNvPr id="8" name="TextBox 7"/>
            <p:cNvSpPr txBox="1"/>
            <p:nvPr/>
          </p:nvSpPr>
          <p:spPr>
            <a:xfrm>
              <a:off x="7880341" y="2298578"/>
              <a:ext cx="242272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Chuẩn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bị</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8</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2" name="Picture 1">
            <a:extLst>
              <a:ext uri="{FF2B5EF4-FFF2-40B4-BE49-F238E27FC236}">
                <a16:creationId xmlns:a16="http://schemas.microsoft.com/office/drawing/2014/main" id="{88CABB44-1CE3-21D5-0611-E27365E52333}"/>
              </a:ext>
            </a:extLst>
          </p:cNvPr>
          <p:cNvPicPr>
            <a:picLocks noChangeAspect="1"/>
          </p:cNvPicPr>
          <p:nvPr/>
        </p:nvPicPr>
        <p:blipFill>
          <a:blip r:embed="rId5"/>
          <a:stretch>
            <a:fillRect/>
          </a:stretch>
        </p:blipFill>
        <p:spPr>
          <a:xfrm>
            <a:off x="4688970" y="740519"/>
            <a:ext cx="2645893" cy="920576"/>
          </a:xfrm>
          <a:prstGeom prst="rect">
            <a:avLst/>
          </a:prstGeom>
        </p:spPr>
      </p:pic>
    </p:spTree>
    <p:extLst>
      <p:ext uri="{BB962C8B-B14F-4D97-AF65-F5344CB8AC3E}">
        <p14:creationId xmlns:p14="http://schemas.microsoft.com/office/powerpoint/2010/main" val="24117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Chia sẻ 77+ về hình nền powerpoint màu xanh dương - cdgdbentre.edu.vn">
            <a:extLst>
              <a:ext uri="{FF2B5EF4-FFF2-40B4-BE49-F238E27FC236}">
                <a16:creationId xmlns:a16="http://schemas.microsoft.com/office/drawing/2014/main" id="{08E5834D-B1CE-442B-B90E-4082A7A4A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58"/>
            <a:ext cx="12163125" cy="6842242"/>
          </a:xfrm>
          <a:prstGeom prst="rect">
            <a:avLst/>
          </a:prstGeom>
          <a:noFill/>
          <a:extLst>
            <a:ext uri="{909E8E84-426E-40DD-AFC4-6F175D3DCCD1}">
              <a14:hiddenFill xmlns:a14="http://schemas.microsoft.com/office/drawing/2010/main">
                <a:solidFill>
                  <a:srgbClr val="FFFFFF"/>
                </a:solidFill>
              </a14:hiddenFill>
            </a:ext>
          </a:extLst>
        </p:spPr>
      </p:pic>
      <p:pic>
        <p:nvPicPr>
          <p:cNvPr id="72" name="图片 71">
            <a:extLst>
              <a:ext uri="{FF2B5EF4-FFF2-40B4-BE49-F238E27FC236}">
                <a16:creationId xmlns:a16="http://schemas.microsoft.com/office/drawing/2014/main" id="{E7551B25-9086-7645-8726-79C0430C2385}"/>
              </a:ext>
            </a:extLst>
          </p:cNvPr>
          <p:cNvPicPr>
            <a:picLocks noChangeAspect="1"/>
          </p:cNvPicPr>
          <p:nvPr/>
        </p:nvPicPr>
        <p:blipFill>
          <a:blip r:embed="rId5"/>
          <a:stretch>
            <a:fillRect/>
          </a:stretch>
        </p:blipFill>
        <p:spPr>
          <a:xfrm>
            <a:off x="7752030" y="4291811"/>
            <a:ext cx="4183938" cy="2566189"/>
          </a:xfrm>
          <a:prstGeom prst="rect">
            <a:avLst/>
          </a:prstGeom>
        </p:spPr>
      </p:pic>
      <p:pic>
        <p:nvPicPr>
          <p:cNvPr id="37" name="Picture 2" descr="Student, Student Clipart, Cartoon Characters, Illustration PNG Transparent  Clipart Image and PSD File for Free Download">
            <a:extLst>
              <a:ext uri="{FF2B5EF4-FFF2-40B4-BE49-F238E27FC236}">
                <a16:creationId xmlns:a16="http://schemas.microsoft.com/office/drawing/2014/main" id="{B7264E38-F82C-41DF-E32A-0C33F6C032C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6000" l="9531" r="90938">
                        <a14:foregroundMark x1="22813" y1="83750" x2="23438" y2="92000"/>
                        <a14:foregroundMark x1="15781" y1="86500" x2="15937" y2="92750"/>
                        <a14:foregroundMark x1="14844" y1="96250" x2="22656" y2="97250"/>
                        <a14:foregroundMark x1="22656" y1="97250" x2="32969" y2="95000"/>
                        <a14:foregroundMark x1="32969" y1="95000" x2="44531" y2="95500"/>
                        <a14:foregroundMark x1="44531" y1="95500" x2="44844" y2="96000"/>
                        <a14:foregroundMark x1="18125" y1="13500" x2="18125" y2="13500"/>
                        <a14:foregroundMark x1="54219" y1="38500" x2="54219" y2="38500"/>
                        <a14:foregroundMark x1="66094" y1="86250" x2="66094" y2="86250"/>
                        <a14:foregroundMark x1="66094" y1="86250" x2="66250" y2="88500"/>
                        <a14:foregroundMark x1="59375" y1="84500" x2="58906" y2="89500"/>
                        <a14:foregroundMark x1="90938" y1="58750" x2="90938" y2="58750"/>
                        <a14:foregroundMark x1="9531" y1="79250" x2="9531" y2="79250"/>
                        <a14:foregroundMark x1="58125" y1="20000" x2="58125" y2="20000"/>
                        <a14:foregroundMark x1="15313" y1="21750" x2="15000" y2="22000"/>
                        <a14:foregroundMark x1="58125" y1="19250" x2="58125" y2="19250"/>
                        <a14:backgroundMark x1="53906" y1="13000" x2="50781" y2="19750"/>
                        <a14:backgroundMark x1="57500" y1="17500" x2="57500" y2="17500"/>
                        <a14:backgroundMark x1="56875" y1="18500" x2="57656" y2="17250"/>
                        <a14:backgroundMark x1="57266" y1="19250" x2="57344" y2="19000"/>
                        <a14:backgroundMark x1="57031" y1="20000" x2="57266" y2="19250"/>
                        <a14:backgroundMark x1="54844" y1="54500" x2="55000" y2="54500"/>
                      </a14:backgroundRemoval>
                    </a14:imgEffect>
                  </a14:imgLayer>
                </a14:imgProps>
              </a:ext>
              <a:ext uri="{28A0092B-C50C-407E-A947-70E740481C1C}">
                <a14:useLocalDpi xmlns:a14="http://schemas.microsoft.com/office/drawing/2010/main" val="0"/>
              </a:ext>
            </a:extLst>
          </a:blip>
          <a:srcRect/>
          <a:stretch>
            <a:fillRect/>
          </a:stretch>
        </p:blipFill>
        <p:spPr bwMode="auto">
          <a:xfrm>
            <a:off x="-287495" y="2862021"/>
            <a:ext cx="6701246" cy="4188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C97DAD-3C69-E4EE-79D2-D07E9152D486}"/>
              </a:ext>
            </a:extLst>
          </p:cNvPr>
          <p:cNvPicPr>
            <a:picLocks noChangeAspect="1"/>
          </p:cNvPicPr>
          <p:nvPr/>
        </p:nvPicPr>
        <p:blipFill>
          <a:blip r:embed="rId8"/>
          <a:stretch>
            <a:fillRect/>
          </a:stretch>
        </p:blipFill>
        <p:spPr>
          <a:xfrm>
            <a:off x="3044687" y="445295"/>
            <a:ext cx="6102625" cy="3066554"/>
          </a:xfrm>
          <a:prstGeom prst="rect">
            <a:avLst/>
          </a:prstGeom>
        </p:spPr>
      </p:pic>
      <p:sp>
        <p:nvSpPr>
          <p:cNvPr id="6" name="TextBox 5">
            <a:extLst>
              <a:ext uri="{FF2B5EF4-FFF2-40B4-BE49-F238E27FC236}">
                <a16:creationId xmlns:a16="http://schemas.microsoft.com/office/drawing/2014/main" id="{166FAFF9-0161-B854-40DF-428DBF4F069F}"/>
              </a:ext>
            </a:extLst>
          </p:cNvPr>
          <p:cNvSpPr txBox="1"/>
          <p:nvPr/>
        </p:nvSpPr>
        <p:spPr>
          <a:xfrm>
            <a:off x="5300330" y="6488668"/>
            <a:ext cx="6560288" cy="369332"/>
          </a:xfrm>
          <a:prstGeom prst="rect">
            <a:avLst/>
          </a:prstGeom>
          <a:noFill/>
        </p:spPr>
        <p:txBody>
          <a:bodyPr wrap="square">
            <a:spAutoFit/>
          </a:bodyPr>
          <a:lstStyle/>
          <a:p>
            <a:r>
              <a:rPr lang="en-US" dirty="0" err="1">
                <a:latin typeface="Calibri" panose="020F0502020204030204" pitchFamily="34" charset="0"/>
                <a:cs typeface="Calibri" panose="020F0502020204030204" pitchFamily="34" charset="0"/>
              </a:rPr>
              <a:t>Thiết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kế</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Thảo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Zalo</a:t>
            </a:r>
            <a:r>
              <a:rPr lang="en-US" dirty="0">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162702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prestig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16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a:stretch>
            <a:fillRect/>
          </a:stretch>
        </p:blipFill>
        <p:spPr>
          <a:xfrm>
            <a:off x="609600" y="4865911"/>
            <a:ext cx="1739726" cy="2059899"/>
          </a:xfrm>
          <a:prstGeom prst="rect">
            <a:avLst/>
          </a:prstGeom>
        </p:spPr>
      </p:pic>
      <p:pic>
        <p:nvPicPr>
          <p:cNvPr id="3"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40481" y="1934171"/>
            <a:ext cx="609600" cy="609600"/>
          </a:xfrm>
          <a:prstGeom prst="rect">
            <a:avLst/>
          </a:prstGeom>
        </p:spPr>
      </p:pic>
      <p:pic>
        <p:nvPicPr>
          <p:cNvPr id="2" name="Picture 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5245863"/>
            <a:ext cx="1155666" cy="1343508"/>
          </a:xfrm>
          <a:prstGeom prst="rect">
            <a:avLst/>
          </a:prstGeom>
        </p:spPr>
      </p:pic>
      <p:pic>
        <p:nvPicPr>
          <p:cNvPr id="4" name="Picture 3">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a:fillRect/>
          </a:stretch>
        </p:blipFill>
        <p:spPr>
          <a:xfrm>
            <a:off x="4191001" y="5472753"/>
            <a:ext cx="555449" cy="572996"/>
          </a:xfrm>
          <a:prstGeom prst="rect">
            <a:avLst/>
          </a:prstGeom>
        </p:spPr>
      </p:pic>
      <p:pic>
        <p:nvPicPr>
          <p:cNvPr id="6" name="Picture 5">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a:stretch>
            <a:fillRect/>
          </a:stretch>
        </p:blipFill>
        <p:spPr>
          <a:xfrm>
            <a:off x="5168116" y="5678150"/>
            <a:ext cx="762610" cy="754530"/>
          </a:xfrm>
          <a:prstGeom prst="rect">
            <a:avLst/>
          </a:prstGeom>
        </p:spPr>
      </p:pic>
      <p:pic>
        <p:nvPicPr>
          <p:cNvPr id="16" name="Picture 15">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9" name="Picture 8"/>
          <p:cNvPicPr>
            <a:picLocks noChangeAspect="1"/>
          </p:cNvPicPr>
          <p:nvPr/>
        </p:nvPicPr>
        <p:blipFill rotWithShape="1">
          <a:blip r:embed="rId18">
            <a:extLst>
              <a:ext uri="{BEBA8EAE-BF5A-486C-A8C5-ECC9F3942E4B}">
                <a14:imgProps xmlns:a14="http://schemas.microsoft.com/office/drawing/2010/main">
                  <a14:imgLayer r:embed="rId19">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sp>
        <p:nvSpPr>
          <p:cNvPr id="7" name="TextBox 6">
            <a:extLst>
              <a:ext uri="{FF2B5EF4-FFF2-40B4-BE49-F238E27FC236}">
                <a16:creationId xmlns:a16="http://schemas.microsoft.com/office/drawing/2014/main" id="{89AF3FD3-4D1D-AA42-C970-B5D1A7465F45}"/>
              </a:ext>
            </a:extLst>
          </p:cNvPr>
          <p:cNvSpPr txBox="1"/>
          <p:nvPr/>
        </p:nvSpPr>
        <p:spPr>
          <a:xfrm>
            <a:off x="734056" y="323850"/>
            <a:ext cx="11032800" cy="1200329"/>
          </a:xfrm>
          <a:prstGeom prst="rect">
            <a:avLst/>
          </a:prstGeom>
          <a:noFill/>
          <a:ln w="57150">
            <a:noFill/>
          </a:ln>
        </p:spPr>
        <p:txBody>
          <a:bodyPr wrap="square" rtlCol="0">
            <a:spAutoFit/>
          </a:bodyPr>
          <a:lstStyle/>
          <a:p>
            <a:pPr algn="ctr">
              <a:spcBef>
                <a:spcPts val="600"/>
              </a:spcBef>
            </a:pPr>
            <a:r>
              <a:rPr lang="en-US" sz="7200" dirty="0" err="1">
                <a:solidFill>
                  <a:srgbClr val="FF0066"/>
                </a:solidFill>
                <a:highlight>
                  <a:srgbClr val="FFFF00"/>
                </a:highlight>
                <a:latin typeface="Arial" panose="020B0604020202020204" pitchFamily="34" charset="0"/>
                <a:ea typeface="Kids" pitchFamily="2" charset="0"/>
                <a:cs typeface="Arial" panose="020B0604020202020204" pitchFamily="34" charset="0"/>
              </a:rPr>
              <a:t>Dọn</a:t>
            </a:r>
            <a:r>
              <a:rPr lang="en-US" sz="7200" dirty="0">
                <a:solidFill>
                  <a:srgbClr val="FF0066"/>
                </a:solidFill>
                <a:highlight>
                  <a:srgbClr val="FFFF00"/>
                </a:highlight>
                <a:latin typeface="Arial" panose="020B0604020202020204" pitchFamily="34" charset="0"/>
                <a:ea typeface="Kids" pitchFamily="2" charset="0"/>
                <a:cs typeface="Arial" panose="020B0604020202020204" pitchFamily="34" charset="0"/>
              </a:rPr>
              <a:t> </a:t>
            </a:r>
            <a:r>
              <a:rPr lang="en-US" sz="7200" dirty="0" err="1">
                <a:solidFill>
                  <a:srgbClr val="FF0066"/>
                </a:solidFill>
                <a:highlight>
                  <a:srgbClr val="FFFF00"/>
                </a:highlight>
                <a:latin typeface="Arial" panose="020B0604020202020204" pitchFamily="34" charset="0"/>
                <a:ea typeface="Kids" pitchFamily="2" charset="0"/>
                <a:cs typeface="Arial" panose="020B0604020202020204" pitchFamily="34" charset="0"/>
              </a:rPr>
              <a:t>dẹp</a:t>
            </a:r>
            <a:r>
              <a:rPr lang="en-US" sz="7200" dirty="0">
                <a:solidFill>
                  <a:srgbClr val="FF0066"/>
                </a:solidFill>
                <a:highlight>
                  <a:srgbClr val="FFFF00"/>
                </a:highlight>
                <a:latin typeface="Arial" panose="020B0604020202020204" pitchFamily="34" charset="0"/>
                <a:ea typeface="Kids" pitchFamily="2" charset="0"/>
                <a:cs typeface="Arial" panose="020B0604020202020204" pitchFamily="34" charset="0"/>
              </a:rPr>
              <a:t> </a:t>
            </a:r>
            <a:r>
              <a:rPr lang="en-US" sz="7200" dirty="0" err="1">
                <a:solidFill>
                  <a:srgbClr val="FF0066"/>
                </a:solidFill>
                <a:highlight>
                  <a:srgbClr val="FFFF00"/>
                </a:highlight>
                <a:latin typeface="Arial" panose="020B0604020202020204" pitchFamily="34" charset="0"/>
                <a:ea typeface="Kids" pitchFamily="2" charset="0"/>
                <a:cs typeface="Arial" panose="020B0604020202020204" pitchFamily="34" charset="0"/>
              </a:rPr>
              <a:t>phòng</a:t>
            </a:r>
            <a:r>
              <a:rPr lang="en-US" sz="7200" dirty="0">
                <a:solidFill>
                  <a:srgbClr val="FF0066"/>
                </a:solidFill>
                <a:highlight>
                  <a:srgbClr val="FFFF00"/>
                </a:highlight>
                <a:latin typeface="Arial" panose="020B0604020202020204" pitchFamily="34" charset="0"/>
                <a:ea typeface="Kids" pitchFamily="2" charset="0"/>
                <a:cs typeface="Arial" panose="020B0604020202020204" pitchFamily="34" charset="0"/>
              </a:rPr>
              <a:t> </a:t>
            </a:r>
            <a:r>
              <a:rPr lang="en-US" sz="7200" dirty="0" err="1">
                <a:solidFill>
                  <a:srgbClr val="FF0066"/>
                </a:solidFill>
                <a:highlight>
                  <a:srgbClr val="FFFF00"/>
                </a:highlight>
                <a:latin typeface="Arial" panose="020B0604020202020204" pitchFamily="34" charset="0"/>
                <a:ea typeface="Kids" pitchFamily="2" charset="0"/>
                <a:cs typeface="Arial" panose="020B0604020202020204" pitchFamily="34" charset="0"/>
              </a:rPr>
              <a:t>khách</a:t>
            </a:r>
            <a:endParaRPr lang="en-US" sz="7200" dirty="0">
              <a:solidFill>
                <a:srgbClr val="FF0066"/>
              </a:solidFill>
              <a:highlight>
                <a:srgbClr val="FFFF00"/>
              </a:highlight>
              <a:latin typeface="Arial" panose="020B0604020202020204" pitchFamily="34" charset="0"/>
              <a:ea typeface="Kids" pitchFamily="2"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7"/>
                                        </p:tgtEl>
                                        <p:attrNameLst>
                                          <p:attrName>style.visibility</p:attrName>
                                        </p:attrNameLst>
                                      </p:cBhvr>
                                      <p:to>
                                        <p:strVal val="visible"/>
                                      </p:to>
                                    </p:set>
                                    <p:set>
                                      <p:cBhvr>
                                        <p:cTn id="9" dur="114" fill="hold">
                                          <p:stCondLst>
                                            <p:cond delay="0"/>
                                          </p:stCondLst>
                                        </p:cTn>
                                        <p:tgtEl>
                                          <p:spTgt spid="7"/>
                                        </p:tgtEl>
                                        <p:attrNameLst>
                                          <p:attrName>style.rotation</p:attrName>
                                        </p:attrNameLst>
                                      </p:cBhvr>
                                      <p:to>
                                        <p:strVal val="-45.0"/>
                                      </p:to>
                                    </p:set>
                                    <p:anim calcmode="lin" valueType="num">
                                      <p:cBhvr>
                                        <p:cTn id="10"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1"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2"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3"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400" numSld="999">
                <p:cTn id="14" fill="hold" display="0">
                  <p:stCondLst>
                    <p:cond delay="indefinite"/>
                  </p:stCondLst>
                  <p:endCondLst>
                    <p:cond evt="onStopAudio" delay="0">
                      <p:tgtEl>
                        <p:sldTgt/>
                      </p:tgtEl>
                    </p:cond>
                  </p:endCondLst>
                </p:cTn>
                <p:tgtEl>
                  <p:spTgt spid="3"/>
                </p:tgtEl>
              </p:cMediaNode>
            </p:audi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44" presetClass="path" presetSubtype="0" accel="50000" decel="50000" fill="hold" nodeType="clickEffect">
                                  <p:stCondLst>
                                    <p:cond delay="0"/>
                                  </p:stCondLst>
                                  <p:childTnLst>
                                    <p:animMotion origin="layout" path="M 3.54167E-6 0.02292 L -0.05612 -0.07523 C -0.07058 -0.08796 -0.08985 -0.1243 -0.11289 -0.1243 C -0.13894 -0.1243 -0.17761 -0.08564 -0.19206 -0.07291 L -0.26081 0.02292 " pathEditMode="relative" rAng="0" ptsTypes="AAAAA">
                                      <p:cBhvr>
                                        <p:cTn id="19" dur="2000" fill="hold"/>
                                        <p:tgtEl>
                                          <p:spTgt spid="4"/>
                                        </p:tgtEl>
                                        <p:attrNameLst>
                                          <p:attrName>ppt_x</p:attrName>
                                          <p:attrName>ppt_y</p:attrName>
                                        </p:attrNameLst>
                                      </p:cBhvr>
                                      <p:rCtr x="-13047" y="-7361"/>
                                    </p:animMotion>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4" dur="2000" fill="hold"/>
                                        <p:tgtEl>
                                          <p:spTgt spid="6"/>
                                        </p:tgtEl>
                                        <p:attrNameLst>
                                          <p:attrName>ppt_x</p:attrName>
                                          <p:attrName>ppt_y</p:attrName>
                                        </p:attrNameLst>
                                      </p:cBhvr>
                                      <p:rCtr x="-17176" y="-9595"/>
                                    </p:animMotion>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44" presetClass="path" presetSubtype="0" accel="50000" decel="50000" fill="hold" nodeType="clickEffect">
                                  <p:stCondLst>
                                    <p:cond delay="0"/>
                                  </p:stCondLst>
                                  <p:childTnLst>
                                    <p:animMotion origin="layout" path="M -1.38084E-6 4.91329E-6 L -0.10193 -0.10105 C -0.12908 -0.11214 -0.20399 -0.20394 -0.24706 -0.20394 C -0.29561 -0.20394 -0.35069 -0.20394 -0.37771 -0.19284 L -0.43017 -0.15053 L -0.48669 4.91329E-6 " pathEditMode="relative" rAng="0" ptsTypes="FffFAF">
                                      <p:cBhvr>
                                        <p:cTn id="29" dur="2000" fill="hold"/>
                                        <p:tgtEl>
                                          <p:spTgt spid="2"/>
                                        </p:tgtEl>
                                        <p:attrNameLst>
                                          <p:attrName>ppt_x</p:attrName>
                                          <p:attrName>ppt_y</p:attrName>
                                        </p:attrNameLst>
                                      </p:cBhvr>
                                      <p:rCtr x="-24341" y="-10197"/>
                                    </p:animMotion>
                                  </p:childTnLst>
                                </p:cTn>
                              </p:par>
                            </p:childTnLst>
                          </p:cTn>
                        </p:par>
                      </p:childTnLst>
                    </p:cTn>
                  </p:par>
                </p:childTnLst>
              </p:cTn>
              <p:nextCondLst>
                <p:cond evt="onClick" delay="0">
                  <p:tgtEl>
                    <p:spTgt spid="2"/>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002060"/>
                </a:solidFill>
                <a:latin typeface="Cambria" panose="02040503050406030204" pitchFamily="18" charset="0"/>
                <a:ea typeface="Cambria" panose="02040503050406030204" pitchFamily="18" charset="0"/>
                <a:cs typeface="Arial-Rounded" pitchFamily="34" charset="0"/>
              </a:rPr>
              <a:t>C</a:t>
            </a:r>
            <a:r>
              <a:rPr lang="vi-VN" sz="4400" dirty="0">
                <a:solidFill>
                  <a:srgbClr val="002060"/>
                </a:solidFill>
                <a:latin typeface="Cambria" panose="02040503050406030204" pitchFamily="18" charset="0"/>
                <a:ea typeface="Cambria" panose="02040503050406030204" pitchFamily="18" charset="0"/>
                <a:cs typeface="Arial-Rounded" pitchFamily="34" charset="0"/>
              </a:rPr>
              <a:t>. Là công trình vĩ đại.</a:t>
            </a: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Cambria" panose="02040503050406030204" pitchFamily="18" charset="0"/>
                <a:ea typeface="Cambria" panose="02040503050406030204" pitchFamily="18" charset="0"/>
                <a:cs typeface="Arial-Rounded" pitchFamily="34" charset="0"/>
              </a:rPr>
              <a:t>B.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Có</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độ</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cao</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lên</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tới</a:t>
            </a:r>
            <a:r>
              <a:rPr lang="en-US" sz="4400" dirty="0">
                <a:solidFill>
                  <a:srgbClr val="002060"/>
                </a:solidFill>
                <a:latin typeface="Cambria" panose="02040503050406030204" pitchFamily="18" charset="0"/>
                <a:ea typeface="Cambria" panose="02040503050406030204" pitchFamily="18" charset="0"/>
                <a:cs typeface="Arial-Rounded" pitchFamily="34" charset="0"/>
              </a:rPr>
              <a:t> 10 km.</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Cambria" panose="02040503050406030204" pitchFamily="18" charset="0"/>
                <a:ea typeface="Cambria" panose="02040503050406030204" pitchFamily="18" charset="0"/>
                <a:cs typeface="Arial-Rounded" pitchFamily="34" charset="0"/>
              </a:rPr>
              <a:t>A.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Dài</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tới</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hàng</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chục</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mét</a:t>
            </a:r>
            <a:endParaRPr lang="en-US" sz="4400" dirty="0">
              <a:solidFill>
                <a:srgbClr val="002060"/>
              </a:solidFill>
              <a:latin typeface="Cambria" panose="02040503050406030204" pitchFamily="18" charset="0"/>
              <a:ea typeface="Cambria" panose="02040503050406030204" pitchFamily="18"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95400" y="228600"/>
            <a:ext cx="9525000" cy="1477130"/>
          </a:xfrm>
          <a:prstGeom prst="rect">
            <a:avLst/>
          </a:prstGeom>
          <a:solidFill>
            <a:schemeClr val="accent6"/>
          </a:solidFill>
        </p:spPr>
        <p:txBody>
          <a:bodyPr wrap="square" lIns="121725" tIns="60862" rIns="121725" bIns="60862">
            <a:spAutoFit/>
          </a:bodyPr>
          <a:lstStyle/>
          <a:p>
            <a:pPr algn="ctr"/>
            <a:r>
              <a:rPr lang="en-US" sz="4400" b="1" dirty="0" err="1">
                <a:solidFill>
                  <a:prstClr val="white"/>
                </a:solidFill>
                <a:latin typeface="Cambria" panose="02040503050406030204" pitchFamily="18" charset="0"/>
                <a:ea typeface="Cambria" panose="02040503050406030204" pitchFamily="18" charset="0"/>
                <a:cs typeface="Arial-Rounded" pitchFamily="34" charset="0"/>
              </a:rPr>
              <a:t>Em</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hãy</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cho</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biết</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đặc</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điểm</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của</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hệ</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thống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đê</a:t>
            </a:r>
            <a:r>
              <a:rPr lang="en-US" sz="4400" b="1" dirty="0">
                <a:solidFill>
                  <a:prstClr val="white"/>
                </a:solidFill>
                <a:latin typeface="Cambria" panose="02040503050406030204" pitchFamily="18" charset="0"/>
                <a:ea typeface="Cambria" panose="02040503050406030204" pitchFamily="18" charset="0"/>
                <a:cs typeface="Arial-Rounded" pitchFamily="34" charset="0"/>
              </a:rPr>
              <a:t> ở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vùng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Đồng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bằng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Bắc</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Bộ</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p>
        </p:txBody>
      </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800" y="5642189"/>
            <a:ext cx="1041468" cy="12124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002060"/>
                </a:solidFill>
                <a:latin typeface="Cambria" panose="02040503050406030204" pitchFamily="18" charset="0"/>
                <a:ea typeface="Cambria" panose="02040503050406030204" pitchFamily="18" charset="0"/>
                <a:cs typeface="Arial-Rounded" pitchFamily="34" charset="0"/>
              </a:rPr>
              <a:t>B.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Ngăn</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lũ</a:t>
            </a:r>
            <a:endParaRPr lang="vi-VN" sz="4400" dirty="0">
              <a:solidFill>
                <a:srgbClr val="002060"/>
              </a:solidFill>
              <a:latin typeface="Cambria" panose="02040503050406030204" pitchFamily="18" charset="0"/>
              <a:ea typeface="Cambria" panose="02040503050406030204" pitchFamily="18"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Cambria" panose="02040503050406030204" pitchFamily="18" charset="0"/>
                <a:ea typeface="Cambria" panose="02040503050406030204" pitchFamily="18" charset="0"/>
                <a:cs typeface="Arial-Rounded" pitchFamily="34" charset="0"/>
              </a:rPr>
              <a:t>C.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Cản</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phù</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sa</a:t>
            </a:r>
            <a:r>
              <a:rPr lang="en-US" sz="4400" dirty="0">
                <a:solidFill>
                  <a:srgbClr val="002060"/>
                </a:solidFill>
                <a:latin typeface="Cambria" panose="02040503050406030204" pitchFamily="18" charset="0"/>
                <a:ea typeface="Cambria" panose="02040503050406030204" pitchFamily="18"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Cambria" panose="02040503050406030204" pitchFamily="18" charset="0"/>
                <a:ea typeface="Cambria" panose="02040503050406030204" pitchFamily="18" charset="0"/>
                <a:cs typeface="Arial-Rounded" pitchFamily="34" charset="0"/>
              </a:rPr>
              <a:t>A</a:t>
            </a:r>
            <a:r>
              <a:rPr lang="vi-VN" sz="4400" dirty="0">
                <a:solidFill>
                  <a:srgbClr val="002060"/>
                </a:solidFill>
                <a:latin typeface="Cambria" panose="02040503050406030204" pitchFamily="18" charset="0"/>
                <a:ea typeface="Cambria" panose="02040503050406030204" pitchFamily="18" charset="0"/>
                <a:cs typeface="Arial-Rounded" pitchFamily="34" charset="0"/>
              </a:rPr>
              <a:t>. Làm đường đi</a:t>
            </a:r>
            <a:endParaRPr lang="en-US" sz="4400" dirty="0">
              <a:solidFill>
                <a:srgbClr val="002060"/>
              </a:solidFill>
              <a:latin typeface="Cambria" panose="02040503050406030204" pitchFamily="18" charset="0"/>
              <a:ea typeface="Cambria" panose="02040503050406030204" pitchFamily="18"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algn="ctr"/>
            <a:r>
              <a:rPr lang="en-US" sz="4800" b="1" dirty="0" err="1">
                <a:solidFill>
                  <a:prstClr val="white"/>
                </a:solidFill>
                <a:latin typeface="Cambria" panose="02040503050406030204" pitchFamily="18" charset="0"/>
                <a:ea typeface="Cambria" panose="02040503050406030204" pitchFamily="18" charset="0"/>
                <a:cs typeface="Arial-Rounded" pitchFamily="34" charset="0"/>
              </a:rPr>
              <a:t>Nêu</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vai</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trò</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của</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đê</a:t>
            </a:r>
            <a:r>
              <a:rPr lang="en-US" sz="4800" b="1" dirty="0">
                <a:solidFill>
                  <a:prstClr val="white"/>
                </a:solidFill>
                <a:latin typeface="Cambria" panose="02040503050406030204" pitchFamily="18" charset="0"/>
                <a:ea typeface="Cambria" panose="02040503050406030204" pitchFamily="18" charset="0"/>
                <a:cs typeface="Arial-Rounded" pitchFamily="34" charset="0"/>
              </a:rPr>
              <a:t> ở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vùng</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Đồng</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bằng</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Bắc</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Bộ</a:t>
            </a:r>
            <a:r>
              <a:rPr lang="en-US" sz="4800" b="1" dirty="0">
                <a:solidFill>
                  <a:prstClr val="white"/>
                </a:solidFill>
                <a:latin typeface="Cambria" panose="02040503050406030204" pitchFamily="18" charset="0"/>
                <a:ea typeface="Cambria" panose="02040503050406030204" pitchFamily="18" charset="0"/>
                <a:cs typeface="Arial-Rounded" pitchFamily="34" charset="0"/>
              </a:rPr>
              <a:t>?</a:t>
            </a:r>
          </a:p>
        </p:txBody>
      </p:sp>
      <p:pic>
        <p:nvPicPr>
          <p:cNvPr id="12" name="Picture 11">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a:stretch>
            <a:fillRect/>
          </a:stretch>
        </p:blipFill>
        <p:spPr>
          <a:xfrm>
            <a:off x="11230496" y="6012924"/>
            <a:ext cx="762610" cy="7545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8876" y="5443716"/>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000" dirty="0">
                <a:solidFill>
                  <a:srgbClr val="002060"/>
                </a:solidFill>
                <a:latin typeface="Cambria" panose="02040503050406030204" pitchFamily="18" charset="0"/>
                <a:ea typeface="Cambria" panose="02040503050406030204" pitchFamily="18" charset="0"/>
                <a:cs typeface="Arial-Rounded" pitchFamily="34" charset="0"/>
              </a:rPr>
              <a:t>C.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Cả</a:t>
            </a:r>
            <a:r>
              <a:rPr lang="en-US" sz="4000" dirty="0">
                <a:solidFill>
                  <a:srgbClr val="002060"/>
                </a:solidFill>
                <a:latin typeface="Cambria" panose="02040503050406030204" pitchFamily="18" charset="0"/>
                <a:ea typeface="Cambria" panose="02040503050406030204" pitchFamily="18" charset="0"/>
                <a:cs typeface="Arial-Rounded" pitchFamily="34" charset="0"/>
              </a:rPr>
              <a:t> 2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đáp</a:t>
            </a:r>
            <a:r>
              <a:rPr lang="en-US" sz="4000" dirty="0">
                <a:solidFill>
                  <a:srgbClr val="002060"/>
                </a:solidFill>
                <a:latin typeface="Cambria" panose="02040503050406030204" pitchFamily="18" charset="0"/>
                <a:ea typeface="Cambria" panose="02040503050406030204" pitchFamily="18" charset="0"/>
                <a:cs typeface="Arial-Rounded" pitchFamily="34" charset="0"/>
              </a:rPr>
              <a:t>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án</a:t>
            </a:r>
            <a:r>
              <a:rPr lang="en-US" sz="4000" dirty="0">
                <a:solidFill>
                  <a:srgbClr val="002060"/>
                </a:solidFill>
                <a:latin typeface="Cambria" panose="02040503050406030204" pitchFamily="18" charset="0"/>
                <a:ea typeface="Cambria" panose="02040503050406030204" pitchFamily="18" charset="0"/>
                <a:cs typeface="Arial-Rounded" pitchFamily="34" charset="0"/>
              </a:rPr>
              <a:t>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trên</a:t>
            </a:r>
            <a:r>
              <a:rPr lang="en-US" sz="4000" dirty="0">
                <a:solidFill>
                  <a:srgbClr val="002060"/>
                </a:solidFill>
                <a:latin typeface="Cambria" panose="02040503050406030204" pitchFamily="18" charset="0"/>
                <a:ea typeface="Cambria" panose="02040503050406030204" pitchFamily="18" charset="0"/>
                <a:cs typeface="Arial-Rounded" pitchFamily="34" charset="0"/>
              </a:rPr>
              <a:t>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đều</a:t>
            </a:r>
            <a:r>
              <a:rPr lang="en-US" sz="4000" dirty="0">
                <a:solidFill>
                  <a:srgbClr val="002060"/>
                </a:solidFill>
                <a:latin typeface="Cambria" panose="02040503050406030204" pitchFamily="18" charset="0"/>
                <a:ea typeface="Cambria" panose="02040503050406030204" pitchFamily="18" charset="0"/>
                <a:cs typeface="Arial-Rounded" pitchFamily="34" charset="0"/>
              </a:rPr>
              <a:t>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đúng</a:t>
            </a:r>
            <a:endParaRPr lang="vi-VN" sz="4000" dirty="0">
              <a:solidFill>
                <a:srgbClr val="002060"/>
              </a:solidFill>
              <a:latin typeface="Cambria" panose="02040503050406030204" pitchFamily="18" charset="0"/>
              <a:ea typeface="Cambria" panose="02040503050406030204" pitchFamily="18" charset="0"/>
              <a:cs typeface="Arial-Rounded" pitchFamily="34" charset="0"/>
            </a:endParaRPr>
          </a:p>
        </p:txBody>
      </p:sp>
      <p:sp>
        <p:nvSpPr>
          <p:cNvPr id="6" name="Rectangle 5"/>
          <p:cNvSpPr/>
          <p:nvPr/>
        </p:nvSpPr>
        <p:spPr>
          <a:xfrm>
            <a:off x="2289831" y="2333420"/>
            <a:ext cx="7315200" cy="1029889"/>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600" dirty="0">
                <a:solidFill>
                  <a:srgbClr val="002060"/>
                </a:solidFill>
                <a:latin typeface="Cambria" panose="02040503050406030204" pitchFamily="18" charset="0"/>
                <a:ea typeface="Cambria" panose="02040503050406030204" pitchFamily="18" charset="0"/>
                <a:cs typeface="Arial-Rounded" pitchFamily="34" charset="0"/>
              </a:rPr>
              <a:t>A.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Báo</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cho</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chính</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quyền</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khi</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có</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kẻ</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cố</a:t>
            </a:r>
            <a:r>
              <a:rPr lang="en-US" sz="3600" dirty="0">
                <a:solidFill>
                  <a:srgbClr val="002060"/>
                </a:solidFill>
                <a:latin typeface="Cambria" panose="02040503050406030204" pitchFamily="18" charset="0"/>
                <a:ea typeface="Cambria" panose="02040503050406030204" pitchFamily="18" charset="0"/>
                <a:cs typeface="Arial-Rounded" pitchFamily="34" charset="0"/>
              </a:rPr>
              <a:t> ý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phá</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hoại</a:t>
            </a:r>
            <a:r>
              <a:rPr lang="en-US" sz="3600" dirty="0">
                <a:solidFill>
                  <a:srgbClr val="002060"/>
                </a:solidFill>
                <a:latin typeface="Cambria" panose="02040503050406030204" pitchFamily="18" charset="0"/>
                <a:ea typeface="Cambria" panose="02040503050406030204" pitchFamily="18"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1896" y="5177834"/>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6632" y="2340659"/>
            <a:ext cx="807556" cy="778352"/>
          </a:xfrm>
          <a:prstGeom prst="rect">
            <a:avLst/>
          </a:prstGeom>
        </p:spPr>
      </p:pic>
      <p:sp>
        <p:nvSpPr>
          <p:cNvPr id="9" name="Rectangle 8"/>
          <p:cNvSpPr/>
          <p:nvPr/>
        </p:nvSpPr>
        <p:spPr>
          <a:xfrm>
            <a:off x="2283516" y="3810001"/>
            <a:ext cx="7315200" cy="117190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600" dirty="0">
                <a:solidFill>
                  <a:srgbClr val="002060"/>
                </a:solidFill>
                <a:latin typeface="Cambria" panose="02040503050406030204" pitchFamily="18" charset="0"/>
                <a:ea typeface="Cambria" panose="02040503050406030204" pitchFamily="18" charset="0"/>
                <a:cs typeface="Arial-Rounded" pitchFamily="34" charset="0"/>
              </a:rPr>
              <a:t>B.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Không</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vứt</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các</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vật</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sắc</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nhọn</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xuống</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bờ</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đê</a:t>
            </a:r>
            <a:r>
              <a:rPr lang="en-US" sz="3600" dirty="0">
                <a:solidFill>
                  <a:srgbClr val="002060"/>
                </a:solidFill>
                <a:latin typeface="Cambria" panose="02040503050406030204" pitchFamily="18" charset="0"/>
                <a:ea typeface="Cambria" panose="02040503050406030204" pitchFamily="18" charset="0"/>
                <a:cs typeface="Arial-Rounded" pitchFamily="34" charset="0"/>
              </a:rPr>
              <a: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4024" y="4013080"/>
            <a:ext cx="807556" cy="778352"/>
          </a:xfrm>
          <a:prstGeom prst="rect">
            <a:avLst/>
          </a:prstGeom>
        </p:spPr>
      </p:pic>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Cambria" panose="02040503050406030204" pitchFamily="18" charset="0"/>
                <a:ea typeface="Cambria" panose="02040503050406030204" pitchFamily="18" charset="0"/>
                <a:cs typeface="Arial-Rounded" pitchFamily="34" charset="0"/>
              </a:rPr>
              <a:t>Theo em cần có biện pháp gì để bảo vệ và giữ gìn hệ thống đê?</a:t>
            </a:r>
            <a:endParaRPr lang="en-US" sz="4800" b="1"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11201401" y="6077847"/>
            <a:ext cx="555449" cy="5729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046" y="5053349"/>
            <a:ext cx="6955016" cy="17854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81" y="5053348"/>
            <a:ext cx="6955016" cy="178546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1B62D0A-EE49-43E8-7F7D-F03B5E698C00}"/>
              </a:ext>
            </a:extLst>
          </p:cNvPr>
          <p:cNvPicPr>
            <a:picLocks noChangeAspect="1"/>
          </p:cNvPicPr>
          <p:nvPr/>
        </p:nvPicPr>
        <p:blipFill>
          <a:blip r:embed="rId4"/>
          <a:stretch>
            <a:fillRect/>
          </a:stretch>
        </p:blipFill>
        <p:spPr>
          <a:xfrm>
            <a:off x="864420" y="-1543732"/>
            <a:ext cx="10967655" cy="6645216"/>
          </a:xfrm>
          <a:prstGeom prst="rect">
            <a:avLst/>
          </a:prstGeom>
        </p:spPr>
      </p:pic>
    </p:spTree>
    <p:extLst>
      <p:ext uri="{BB962C8B-B14F-4D97-AF65-F5344CB8AC3E}">
        <p14:creationId xmlns:p14="http://schemas.microsoft.com/office/powerpoint/2010/main" val="361738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334000"/>
            <a:ext cx="14290766" cy="1524000"/>
          </a:xfrm>
          <a:prstGeom prst="rect">
            <a:avLst/>
          </a:prstGeom>
        </p:spPr>
      </p:pic>
      <p:pic>
        <p:nvPicPr>
          <p:cNvPr id="4" name="图片 3">
            <a:extLst>
              <a:ext uri="{FF2B5EF4-FFF2-40B4-BE49-F238E27FC236}">
                <a16:creationId xmlns:a16="http://schemas.microsoft.com/office/drawing/2014/main" id="{41FB0482-0533-4A62-9269-2E4358521B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545" y="-1998163"/>
            <a:ext cx="14388662" cy="8989728"/>
          </a:xfrm>
          <a:prstGeom prst="rect">
            <a:avLst/>
          </a:prstGeom>
        </p:spPr>
      </p:pic>
      <p:sp>
        <p:nvSpPr>
          <p:cNvPr id="5" name="Rectangle 4">
            <a:extLst>
              <a:ext uri="{FF2B5EF4-FFF2-40B4-BE49-F238E27FC236}">
                <a16:creationId xmlns:a16="http://schemas.microsoft.com/office/drawing/2014/main" id="{B0AC85FE-1FD8-4998-8663-DAE9575BAAED}"/>
              </a:ext>
            </a:extLst>
          </p:cNvPr>
          <p:cNvSpPr/>
          <p:nvPr/>
        </p:nvSpPr>
        <p:spPr>
          <a:xfrm>
            <a:off x="2722179" y="2070658"/>
            <a:ext cx="7693573" cy="2308324"/>
          </a:xfrm>
          <a:prstGeom prst="rect">
            <a:avLst/>
          </a:prstGeom>
          <a:noFill/>
        </p:spPr>
        <p:txBody>
          <a:bodyPr wrap="square" lIns="91440" tIns="45720" rIns="91440" bIns="45720">
            <a:spAutoFit/>
          </a:bodyPr>
          <a:lstStyle/>
          <a:p>
            <a:pPr lvl="0" algn="ctr">
              <a:defRPr/>
            </a:pP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Hoạt</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động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1: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Khám</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phá</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một</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số</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nét</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văn</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hóa</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ở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làng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quê</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vùng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Đồng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bằng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Bắc</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Bộ</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a:t>
            </a:r>
            <a:endParaRPr kumimoji="0" lang="en-US" sz="4800" b="1" i="0" u="none" strike="noStrike" kern="1200" cap="none" spc="0" normalizeH="0" baseline="0" noProof="0"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uLnTx/>
              <a:uFillTx/>
            </a:endParaRPr>
          </a:p>
        </p:txBody>
      </p:sp>
    </p:spTree>
    <p:extLst>
      <p:ext uri="{BB962C8B-B14F-4D97-AF65-F5344CB8AC3E}">
        <p14:creationId xmlns:p14="http://schemas.microsoft.com/office/powerpoint/2010/main" val="3765591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par>
                          <p:cTn id="14" fill="hold">
                            <p:stCondLst>
                              <p:cond delay="2200"/>
                            </p:stCondLst>
                            <p:childTnLst>
                              <p:par>
                                <p:cTn id="15" presetID="26"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C6C383-0670-4592-B9EC-6B717F0F7DB2}"/>
              </a:ext>
            </a:extLst>
          </p:cNvPr>
          <p:cNvSpPr txBox="1"/>
          <p:nvPr/>
        </p:nvSpPr>
        <p:spPr>
          <a:xfrm>
            <a:off x="451945" y="391144"/>
            <a:ext cx="11204027" cy="1477328"/>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6, em hãy mô tả về làng quê của người dân vùng Đồng bằng Bắc Bộ trước kia và ngày nay.</a:t>
            </a:r>
          </a:p>
        </p:txBody>
      </p:sp>
      <p:pic>
        <p:nvPicPr>
          <p:cNvPr id="5" name="Picture 4">
            <a:extLst>
              <a:ext uri="{FF2B5EF4-FFF2-40B4-BE49-F238E27FC236}">
                <a16:creationId xmlns:a16="http://schemas.microsoft.com/office/drawing/2014/main" id="{29017D44-3260-B1FC-19CF-0C347B93C81B}"/>
              </a:ext>
            </a:extLst>
          </p:cNvPr>
          <p:cNvPicPr>
            <a:picLocks noChangeAspect="1"/>
          </p:cNvPicPr>
          <p:nvPr/>
        </p:nvPicPr>
        <p:blipFill>
          <a:blip r:embed="rId3"/>
          <a:stretch>
            <a:fillRect/>
          </a:stretch>
        </p:blipFill>
        <p:spPr>
          <a:xfrm>
            <a:off x="1511847" y="1869363"/>
            <a:ext cx="9315450" cy="4695825"/>
          </a:xfrm>
          <a:prstGeom prst="rect">
            <a:avLst/>
          </a:prstGeom>
        </p:spPr>
      </p:pic>
    </p:spTree>
    <p:extLst>
      <p:ext uri="{BB962C8B-B14F-4D97-AF65-F5344CB8AC3E}">
        <p14:creationId xmlns:p14="http://schemas.microsoft.com/office/powerpoint/2010/main" val="5068586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617</Words>
  <Application>Microsoft Office PowerPoint</Application>
  <PresentationFormat>Widescreen</PresentationFormat>
  <Paragraphs>62</Paragraphs>
  <Slides>26</Slides>
  <Notes>18</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等线</vt:lpstr>
      <vt:lpstr>等线 Light</vt:lpstr>
      <vt:lpstr>Arial</vt:lpstr>
      <vt:lpstr>Calibri</vt:lpstr>
      <vt:lpstr>Calibri Light</vt:lpstr>
      <vt:lpstr>Cambria</vt:lpstr>
      <vt:lpstr>Tahoma</vt:lpstr>
      <vt:lpstr>Times New Roman</vt:lpstr>
      <vt:lpstr>2_Office Theme</vt:lpstr>
      <vt:lpstr>3_Office Theme</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2023-11-12T13:52:47Z</dcterms:created>
  <dcterms:modified xsi:type="dcterms:W3CDTF">2023-11-12T13:53:02Z</dcterms:modified>
  <cp:category>9Slide.vn</cp:category>
</cp:coreProperties>
</file>