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8" r:id="rId11"/>
    <p:sldId id="269" r:id="rId12"/>
    <p:sldId id="280" r:id="rId13"/>
    <p:sldId id="278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4EE8E-16E6-415C-B2F9-1C0DD26166EB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BD7DA-9B28-4C07-B519-FDB97DB4D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4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704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095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737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262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469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0006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90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32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1pPr>
            <a:lvl2pPr marL="742950" indent="-28575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2pPr>
            <a:lvl3pPr marL="11430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3pPr>
            <a:lvl4pPr marL="16002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4pPr>
            <a:lvl5pPr marL="2057400" indent="-228600"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FF"/>
                </a:solidFill>
                <a:latin typeface=".VnTime" panose="020B7200000000000000" pitchFamily="34" charset="0"/>
              </a:defRPr>
            </a:lvl9pPr>
          </a:lstStyle>
          <a:p>
            <a:fld id="{92039E72-F227-4C4E-A0D3-75212BBAE4B5}" type="slidenum">
              <a:rPr lang="zh-CN" altLang="en-US" sz="1200" smtClean="0">
                <a:solidFill>
                  <a:schemeClr val="tx1"/>
                </a:solidFill>
                <a:latin typeface="Calibri" panose="020F0502020204030204" pitchFamily="34" charset="0"/>
              </a:rPr>
              <a:pPr/>
              <a:t>12</a:t>
            </a:fld>
            <a:endParaRPr lang="en-US" altLang="zh-CN" sz="1200" smtClean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72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9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8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08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03/09/2023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56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462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87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3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0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9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57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3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66C9-69FF-4B67-B4F7-9308C46B1C3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94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666C9-69FF-4B67-B4F7-9308C46B1C37}" type="datetimeFigureOut">
              <a:rPr lang="en-US" smtClean="0"/>
              <a:t>03/09/2023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623C6-4A01-4E6C-A36C-787FA6FFB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1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211504" y="135835"/>
            <a:ext cx="11768992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742661" y="2381311"/>
            <a:ext cx="8706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13</a:t>
            </a: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37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000" b="1" dirty="0" err="1" smtClean="0"/>
              <a:t>Tiết</a:t>
            </a:r>
            <a:r>
              <a:rPr lang="en-US" sz="4000" b="1" smtClean="0"/>
              <a:t> 60: </a:t>
            </a:r>
            <a:r>
              <a:rPr lang="en-US" sz="4000" b="1" dirty="0"/>
              <a:t>LUYỆN </a:t>
            </a:r>
            <a:r>
              <a:rPr lang="en-US" sz="4000" b="1"/>
              <a:t>TẬP </a:t>
            </a:r>
            <a:r>
              <a:rPr lang="en-US" sz="4000" b="1" smtClean="0"/>
              <a:t>CHUNG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1229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678825" y="4673512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670229" y="5297744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47546" y="479752"/>
            <a:ext cx="87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37: LUYỆN TẬP CHUNG (TIẾT </a:t>
            </a:r>
            <a:r>
              <a:rPr lang="en-US" sz="3600" b="1" dirty="0" smtClean="0"/>
              <a:t>1)</a:t>
            </a:r>
            <a:endParaRPr lang="en-US" sz="3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973" y="2014454"/>
            <a:ext cx="5199465" cy="433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98817" y="2391406"/>
            <a:ext cx="5107632" cy="2119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Bef>
                <a:spcPts val="400"/>
              </a:spcBef>
              <a:defRPr/>
            </a:pP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trạm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07000"/>
              </a:lnSpc>
              <a:spcBef>
                <a:spcPts val="400"/>
              </a:spcBef>
              <a:defRPr/>
            </a:pP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di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041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47546" y="479752"/>
            <a:ext cx="87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37: LUYỆN TẬP CHUNG (TIẾT </a:t>
            </a:r>
            <a:r>
              <a:rPr lang="en-US" sz="3600" b="1" dirty="0" smtClean="0"/>
              <a:t>1)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907931" y="1890901"/>
            <a:ext cx="384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629589" y="2441685"/>
            <a:ext cx="889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213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69730" y="2898845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24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136454"/>
              </p:ext>
            </p:extLst>
          </p:nvPr>
        </p:nvGraphicFramePr>
        <p:xfrm>
          <a:off x="581964" y="2787760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" name="Equation" r:id="rId5" imgW="114102" imgH="126780" progId="Equation.3">
                  <p:embed/>
                </p:oleObj>
              </mc:Choice>
              <mc:Fallback>
                <p:oleObj name="Equation" r:id="rId5" imgW="114102" imgH="126780" progId="Equation.3">
                  <p:embed/>
                  <p:pic>
                    <p:nvPicPr>
                      <p:cNvPr id="55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964" y="2787760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77189" y="3356085"/>
            <a:ext cx="1155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652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353129" y="3875013"/>
            <a:ext cx="914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426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 Box 47"/>
          <p:cNvSpPr txBox="1">
            <a:spLocks noChangeArrowheads="1"/>
          </p:cNvSpPr>
          <p:nvPr/>
        </p:nvSpPr>
        <p:spPr bwMode="auto">
          <a:xfrm>
            <a:off x="243826" y="4365735"/>
            <a:ext cx="11811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4912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2091914" y="2415373"/>
            <a:ext cx="889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403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2240677" y="2874467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36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1060380"/>
              </p:ext>
            </p:extLst>
          </p:nvPr>
        </p:nvGraphicFramePr>
        <p:xfrm>
          <a:off x="1965161" y="2761448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Equation" r:id="rId5" imgW="114102" imgH="126780" progId="Equation.3">
                  <p:embed/>
                </p:oleObj>
              </mc:Choice>
              <mc:Fallback>
                <p:oleObj name="Equation" r:id="rId5" imgW="114102" imgH="126780" progId="Equation.3">
                  <p:embed/>
                  <p:pic>
                    <p:nvPicPr>
                      <p:cNvPr id="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161" y="2761448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1939514" y="3329773"/>
            <a:ext cx="1155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2418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1778598" y="3893228"/>
            <a:ext cx="1087088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1209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31" name="Text Box 47"/>
          <p:cNvSpPr txBox="1">
            <a:spLocks noChangeArrowheads="1"/>
          </p:cNvSpPr>
          <p:nvPr/>
        </p:nvSpPr>
        <p:spPr bwMode="auto">
          <a:xfrm>
            <a:off x="1733690" y="4399891"/>
            <a:ext cx="1340362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14508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19"/>
          <p:cNvSpPr txBox="1">
            <a:spLocks noChangeArrowheads="1"/>
          </p:cNvSpPr>
          <p:nvPr/>
        </p:nvSpPr>
        <p:spPr bwMode="auto">
          <a:xfrm>
            <a:off x="3426427" y="2410941"/>
            <a:ext cx="1197848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2002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3817752" y="2867961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65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619189"/>
              </p:ext>
            </p:extLst>
          </p:nvPr>
        </p:nvGraphicFramePr>
        <p:xfrm>
          <a:off x="3359555" y="2785693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2" name="Equation" r:id="rId5" imgW="114102" imgH="126780" progId="Equation.3">
                  <p:embed/>
                </p:oleObj>
              </mc:Choice>
              <mc:Fallback>
                <p:oleObj name="Equation" r:id="rId5" imgW="114102" imgH="126780" progId="Equation.3">
                  <p:embed/>
                  <p:pic>
                    <p:nvPicPr>
                      <p:cNvPr id="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9555" y="2785693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3139361" y="3363877"/>
            <a:ext cx="1464573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10010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2963009" y="3819655"/>
            <a:ext cx="1371840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12012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 Box 47"/>
          <p:cNvSpPr txBox="1">
            <a:spLocks noChangeArrowheads="1"/>
          </p:cNvSpPr>
          <p:nvPr/>
        </p:nvSpPr>
        <p:spPr bwMode="auto">
          <a:xfrm>
            <a:off x="2923774" y="4358639"/>
            <a:ext cx="1627202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130130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4829062" y="2378316"/>
            <a:ext cx="1420651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30 168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5476521" y="2856004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16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4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6668792"/>
              </p:ext>
            </p:extLst>
          </p:nvPr>
        </p:nvGraphicFramePr>
        <p:xfrm>
          <a:off x="4779769" y="2778353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3" name="Equation" r:id="rId5" imgW="114102" imgH="126780" progId="Equation.3">
                  <p:embed/>
                </p:oleObj>
              </mc:Choice>
              <mc:Fallback>
                <p:oleObj name="Equation" r:id="rId5" imgW="114102" imgH="126780" progId="Equation.3">
                  <p:embed/>
                  <p:pic>
                    <p:nvPicPr>
                      <p:cNvPr id="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9769" y="2778353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4736592" y="3341906"/>
            <a:ext cx="1547522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181008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4797675" y="3839628"/>
            <a:ext cx="1269924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30168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43" name="Text Box 47"/>
          <p:cNvSpPr txBox="1">
            <a:spLocks noChangeArrowheads="1"/>
          </p:cNvSpPr>
          <p:nvPr/>
        </p:nvSpPr>
        <p:spPr bwMode="auto">
          <a:xfrm>
            <a:off x="4662293" y="4329756"/>
            <a:ext cx="1587419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482688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2" name="Text Box 19"/>
          <p:cNvSpPr txBox="1">
            <a:spLocks noChangeArrowheads="1"/>
          </p:cNvSpPr>
          <p:nvPr/>
        </p:nvSpPr>
        <p:spPr bwMode="auto">
          <a:xfrm>
            <a:off x="6609996" y="2388861"/>
            <a:ext cx="1050925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4180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53" name="Text Box 20"/>
          <p:cNvSpPr txBox="1">
            <a:spLocks noChangeArrowheads="1"/>
          </p:cNvSpPr>
          <p:nvPr/>
        </p:nvSpPr>
        <p:spPr bwMode="auto">
          <a:xfrm>
            <a:off x="6931702" y="2856004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23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972336"/>
              </p:ext>
            </p:extLst>
          </p:nvPr>
        </p:nvGraphicFramePr>
        <p:xfrm>
          <a:off x="6468708" y="2745978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" name="Equation" r:id="rId5" imgW="114102" imgH="126780" progId="Equation.3">
                  <p:embed/>
                </p:oleObj>
              </mc:Choice>
              <mc:Fallback>
                <p:oleObj name="Equation" r:id="rId5" imgW="114102" imgH="126780" progId="Equation.3">
                  <p:embed/>
                  <p:pic>
                    <p:nvPicPr>
                      <p:cNvPr id="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8708" y="2745978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Box 23"/>
          <p:cNvSpPr txBox="1">
            <a:spLocks noChangeArrowheads="1"/>
          </p:cNvSpPr>
          <p:nvPr/>
        </p:nvSpPr>
        <p:spPr bwMode="auto">
          <a:xfrm>
            <a:off x="6321198" y="3351325"/>
            <a:ext cx="1428847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12540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56" name="Text Box 24"/>
          <p:cNvSpPr txBox="1">
            <a:spLocks noChangeArrowheads="1"/>
          </p:cNvSpPr>
          <p:nvPr/>
        </p:nvSpPr>
        <p:spPr bwMode="auto">
          <a:xfrm>
            <a:off x="6425028" y="3818512"/>
            <a:ext cx="1119603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8360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57" name="Text Box 47"/>
          <p:cNvSpPr txBox="1">
            <a:spLocks noChangeArrowheads="1"/>
          </p:cNvSpPr>
          <p:nvPr/>
        </p:nvSpPr>
        <p:spPr bwMode="auto">
          <a:xfrm>
            <a:off x="6271858" y="4314230"/>
            <a:ext cx="1500784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96140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8" name="Text Box 19"/>
          <p:cNvSpPr txBox="1">
            <a:spLocks noChangeArrowheads="1"/>
          </p:cNvSpPr>
          <p:nvPr/>
        </p:nvSpPr>
        <p:spPr bwMode="auto">
          <a:xfrm>
            <a:off x="7965206" y="2382800"/>
            <a:ext cx="1326186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32600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59" name="Text Box 20"/>
          <p:cNvSpPr txBox="1">
            <a:spLocks noChangeArrowheads="1"/>
          </p:cNvSpPr>
          <p:nvPr/>
        </p:nvSpPr>
        <p:spPr bwMode="auto">
          <a:xfrm>
            <a:off x="8521481" y="2841204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15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966484"/>
              </p:ext>
            </p:extLst>
          </p:nvPr>
        </p:nvGraphicFramePr>
        <p:xfrm>
          <a:off x="7893346" y="2747103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" name="Equation" r:id="rId5" imgW="114102" imgH="126780" progId="Equation.3">
                  <p:embed/>
                </p:oleObj>
              </mc:Choice>
              <mc:Fallback>
                <p:oleObj name="Equation" r:id="rId5" imgW="114102" imgH="126780" progId="Equation.3">
                  <p:embed/>
                  <p:pic>
                    <p:nvPicPr>
                      <p:cNvPr id="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3346" y="2747103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 Box 23"/>
          <p:cNvSpPr txBox="1">
            <a:spLocks noChangeArrowheads="1"/>
          </p:cNvSpPr>
          <p:nvPr/>
        </p:nvSpPr>
        <p:spPr bwMode="auto">
          <a:xfrm>
            <a:off x="7743178" y="3315428"/>
            <a:ext cx="1536085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163000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62" name="Text Box 24"/>
          <p:cNvSpPr txBox="1">
            <a:spLocks noChangeArrowheads="1"/>
          </p:cNvSpPr>
          <p:nvPr/>
        </p:nvSpPr>
        <p:spPr bwMode="auto">
          <a:xfrm>
            <a:off x="7749809" y="3836128"/>
            <a:ext cx="1311301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32600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7704671" y="4325078"/>
            <a:ext cx="1510685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489000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9583950" y="2404507"/>
            <a:ext cx="889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34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65" name="Text Box 20"/>
          <p:cNvSpPr txBox="1">
            <a:spLocks noChangeArrowheads="1"/>
          </p:cNvSpPr>
          <p:nvPr/>
        </p:nvSpPr>
        <p:spPr bwMode="auto">
          <a:xfrm>
            <a:off x="9636337" y="2863294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11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6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9643213"/>
              </p:ext>
            </p:extLst>
          </p:nvPr>
        </p:nvGraphicFramePr>
        <p:xfrm>
          <a:off x="9527533" y="2750582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name="Equation" r:id="rId5" imgW="114102" imgH="126780" progId="Equation.3">
                  <p:embed/>
                </p:oleObj>
              </mc:Choice>
              <mc:Fallback>
                <p:oleObj name="Equation" r:id="rId5" imgW="114102" imgH="126780" progId="Equation.3">
                  <p:embed/>
                  <p:pic>
                    <p:nvPicPr>
                      <p:cNvPr id="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7533" y="2750582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ext Box 23"/>
          <p:cNvSpPr txBox="1">
            <a:spLocks noChangeArrowheads="1"/>
          </p:cNvSpPr>
          <p:nvPr/>
        </p:nvSpPr>
        <p:spPr bwMode="auto">
          <a:xfrm>
            <a:off x="9431550" y="3318907"/>
            <a:ext cx="1155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34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69" name="Text Box 24"/>
          <p:cNvSpPr txBox="1">
            <a:spLocks noChangeArrowheads="1"/>
          </p:cNvSpPr>
          <p:nvPr/>
        </p:nvSpPr>
        <p:spPr bwMode="auto">
          <a:xfrm>
            <a:off x="9385845" y="3823141"/>
            <a:ext cx="914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34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70" name="Text Box 47"/>
          <p:cNvSpPr txBox="1">
            <a:spLocks noChangeArrowheads="1"/>
          </p:cNvSpPr>
          <p:nvPr/>
        </p:nvSpPr>
        <p:spPr bwMode="auto">
          <a:xfrm>
            <a:off x="9372171" y="4329734"/>
            <a:ext cx="11811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374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Line 22"/>
          <p:cNvSpPr>
            <a:spLocks noChangeShapeType="1"/>
          </p:cNvSpPr>
          <p:nvPr/>
        </p:nvSpPr>
        <p:spPr bwMode="auto">
          <a:xfrm>
            <a:off x="653065" y="3403005"/>
            <a:ext cx="73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72" name="Line 25"/>
          <p:cNvSpPr>
            <a:spLocks noChangeShapeType="1"/>
          </p:cNvSpPr>
          <p:nvPr/>
        </p:nvSpPr>
        <p:spPr bwMode="auto">
          <a:xfrm>
            <a:off x="466771" y="4379317"/>
            <a:ext cx="88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73" name="Line 22"/>
          <p:cNvSpPr>
            <a:spLocks noChangeShapeType="1"/>
          </p:cNvSpPr>
          <p:nvPr/>
        </p:nvSpPr>
        <p:spPr bwMode="auto">
          <a:xfrm>
            <a:off x="2091120" y="3367798"/>
            <a:ext cx="73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74" name="Line 25"/>
          <p:cNvSpPr>
            <a:spLocks noChangeShapeType="1"/>
          </p:cNvSpPr>
          <p:nvPr/>
        </p:nvSpPr>
        <p:spPr bwMode="auto">
          <a:xfrm>
            <a:off x="1904826" y="4344110"/>
            <a:ext cx="88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75" name="Line 22"/>
          <p:cNvSpPr>
            <a:spLocks noChangeShapeType="1"/>
          </p:cNvSpPr>
          <p:nvPr/>
        </p:nvSpPr>
        <p:spPr bwMode="auto">
          <a:xfrm>
            <a:off x="3510085" y="3356085"/>
            <a:ext cx="73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76" name="Line 25"/>
          <p:cNvSpPr>
            <a:spLocks noChangeShapeType="1"/>
          </p:cNvSpPr>
          <p:nvPr/>
        </p:nvSpPr>
        <p:spPr bwMode="auto">
          <a:xfrm>
            <a:off x="3135038" y="4315527"/>
            <a:ext cx="1077753" cy="1687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77" name="Line 22"/>
          <p:cNvSpPr>
            <a:spLocks noChangeShapeType="1"/>
          </p:cNvSpPr>
          <p:nvPr/>
        </p:nvSpPr>
        <p:spPr bwMode="auto">
          <a:xfrm flipV="1">
            <a:off x="5048057" y="3363074"/>
            <a:ext cx="968830" cy="141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78" name="Line 25"/>
          <p:cNvSpPr>
            <a:spLocks noChangeShapeType="1"/>
          </p:cNvSpPr>
          <p:nvPr/>
        </p:nvSpPr>
        <p:spPr bwMode="auto">
          <a:xfrm>
            <a:off x="4861762" y="4340796"/>
            <a:ext cx="1194195" cy="3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79" name="Line 22"/>
          <p:cNvSpPr>
            <a:spLocks noChangeShapeType="1"/>
          </p:cNvSpPr>
          <p:nvPr/>
        </p:nvSpPr>
        <p:spPr bwMode="auto">
          <a:xfrm flipV="1">
            <a:off x="6609996" y="3364485"/>
            <a:ext cx="950968" cy="3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80" name="Line 25"/>
          <p:cNvSpPr>
            <a:spLocks noChangeShapeType="1"/>
          </p:cNvSpPr>
          <p:nvPr/>
        </p:nvSpPr>
        <p:spPr bwMode="auto">
          <a:xfrm>
            <a:off x="6423701" y="4344109"/>
            <a:ext cx="1090177" cy="1192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81" name="Line 22"/>
          <p:cNvSpPr>
            <a:spLocks noChangeShapeType="1"/>
          </p:cNvSpPr>
          <p:nvPr/>
        </p:nvSpPr>
        <p:spPr bwMode="auto">
          <a:xfrm>
            <a:off x="8112644" y="3326082"/>
            <a:ext cx="1033477" cy="34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82" name="Line 25"/>
          <p:cNvSpPr>
            <a:spLocks noChangeShapeType="1"/>
          </p:cNvSpPr>
          <p:nvPr/>
        </p:nvSpPr>
        <p:spPr bwMode="auto">
          <a:xfrm>
            <a:off x="7926351" y="4302394"/>
            <a:ext cx="1147948" cy="791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83" name="Line 22"/>
          <p:cNvSpPr>
            <a:spLocks noChangeShapeType="1"/>
          </p:cNvSpPr>
          <p:nvPr/>
        </p:nvSpPr>
        <p:spPr bwMode="auto">
          <a:xfrm>
            <a:off x="9519185" y="3382620"/>
            <a:ext cx="73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84" name="Line 25"/>
          <p:cNvSpPr>
            <a:spLocks noChangeShapeType="1"/>
          </p:cNvSpPr>
          <p:nvPr/>
        </p:nvSpPr>
        <p:spPr bwMode="auto">
          <a:xfrm>
            <a:off x="9466725" y="4314230"/>
            <a:ext cx="88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85" name="Text Box 19"/>
          <p:cNvSpPr txBox="1">
            <a:spLocks noChangeArrowheads="1"/>
          </p:cNvSpPr>
          <p:nvPr/>
        </p:nvSpPr>
        <p:spPr bwMode="auto">
          <a:xfrm>
            <a:off x="10921864" y="2401028"/>
            <a:ext cx="889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83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86" name="Text Box 20"/>
          <p:cNvSpPr txBox="1">
            <a:spLocks noChangeArrowheads="1"/>
          </p:cNvSpPr>
          <p:nvPr/>
        </p:nvSpPr>
        <p:spPr bwMode="auto">
          <a:xfrm>
            <a:off x="10974251" y="2859815"/>
            <a:ext cx="762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11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1507491"/>
              </p:ext>
            </p:extLst>
          </p:nvPr>
        </p:nvGraphicFramePr>
        <p:xfrm>
          <a:off x="10874239" y="2747103"/>
          <a:ext cx="282575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name="Equation" r:id="rId5" imgW="114102" imgH="126780" progId="Equation.3">
                  <p:embed/>
                </p:oleObj>
              </mc:Choice>
              <mc:Fallback>
                <p:oleObj name="Equation" r:id="rId5" imgW="114102" imgH="126780" progId="Equation.3">
                  <p:embed/>
                  <p:pic>
                    <p:nvPicPr>
                      <p:cNvPr id="6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74239" y="2747103"/>
                        <a:ext cx="282575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Text Box 23"/>
          <p:cNvSpPr txBox="1">
            <a:spLocks noChangeArrowheads="1"/>
          </p:cNvSpPr>
          <p:nvPr/>
        </p:nvSpPr>
        <p:spPr bwMode="auto">
          <a:xfrm>
            <a:off x="10779097" y="3324376"/>
            <a:ext cx="11557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83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89" name="Text Box 24"/>
          <p:cNvSpPr txBox="1">
            <a:spLocks noChangeArrowheads="1"/>
          </p:cNvSpPr>
          <p:nvPr/>
        </p:nvSpPr>
        <p:spPr bwMode="auto">
          <a:xfrm>
            <a:off x="10748198" y="3836128"/>
            <a:ext cx="914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0033CC"/>
                </a:solidFill>
                <a:latin typeface="Arial" panose="020B0604020202020204" pitchFamily="34" charset="0"/>
              </a:rPr>
              <a:t>83</a:t>
            </a:r>
            <a:endParaRPr lang="en-US" altLang="en-US" sz="2800" dirty="0">
              <a:solidFill>
                <a:srgbClr val="0033CC"/>
              </a:solidFill>
              <a:latin typeface="Arial" panose="020B0604020202020204" pitchFamily="34" charset="0"/>
            </a:endParaRPr>
          </a:p>
        </p:txBody>
      </p:sp>
      <p:sp>
        <p:nvSpPr>
          <p:cNvPr id="90" name="Text Box 47"/>
          <p:cNvSpPr txBox="1">
            <a:spLocks noChangeArrowheads="1"/>
          </p:cNvSpPr>
          <p:nvPr/>
        </p:nvSpPr>
        <p:spPr bwMode="auto">
          <a:xfrm>
            <a:off x="10667090" y="4325056"/>
            <a:ext cx="11811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913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1" name="Line 25"/>
          <p:cNvSpPr>
            <a:spLocks noChangeShapeType="1"/>
          </p:cNvSpPr>
          <p:nvPr/>
        </p:nvSpPr>
        <p:spPr bwMode="auto">
          <a:xfrm>
            <a:off x="10769464" y="4310751"/>
            <a:ext cx="88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92" name="Line 22"/>
          <p:cNvSpPr>
            <a:spLocks noChangeShapeType="1"/>
          </p:cNvSpPr>
          <p:nvPr/>
        </p:nvSpPr>
        <p:spPr bwMode="auto">
          <a:xfrm>
            <a:off x="10921864" y="3377140"/>
            <a:ext cx="73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02825" y="4955788"/>
            <a:ext cx="98714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50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9531350" y="2387600"/>
            <a:ext cx="269875" cy="311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t="67403" r="33313"/>
          <a:stretch>
            <a:fillRect/>
          </a:stretch>
        </p:blipFill>
        <p:spPr bwMode="auto">
          <a:xfrm>
            <a:off x="2133600" y="5473701"/>
            <a:ext cx="7015163" cy="1558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943524" y="1694712"/>
            <a:ext cx="9982200" cy="415925"/>
          </a:xfrm>
          <a:noFill/>
        </p:spPr>
        <p:txBody>
          <a:bodyPr>
            <a:normAutofit fontScale="92500" lnSpcReduction="10000"/>
          </a:bodyPr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2416909"/>
            <a:ext cx="3717925" cy="522288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477963" y="3113822"/>
            <a:ext cx="5670550" cy="5238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447800" y="3878997"/>
            <a:ext cx="9731375" cy="95408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524000" y="5155347"/>
            <a:ext cx="4262438" cy="523875"/>
          </a:xfrm>
          <a:prstGeom prst="rect">
            <a:avLst/>
          </a:prstGeom>
          <a:ln>
            <a:prstDash val="dashDot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buFont typeface="Wingdings 2" panose="05020102010507070707" pitchFamily="18" charset="2"/>
              <a:buNone/>
              <a:defRPr/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56338" y="146516"/>
            <a:ext cx="87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37: LUYỆN TẬP CHUNG (TIẾT </a:t>
            </a:r>
            <a:r>
              <a:rPr lang="en-US" sz="3600" b="1" dirty="0" smtClean="0"/>
              <a:t>1)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344918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26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2309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6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#trochoimamnon #happysun #cogiaomamnon #trochoihoctapmamnon #trochoiamnhacmam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7874"/>
          <a:stretch/>
        </p:blipFill>
        <p:spPr>
          <a:xfrm>
            <a:off x="720969" y="0"/>
            <a:ext cx="10858500" cy="637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3910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1" y="1803191"/>
            <a:ext cx="11342077" cy="26112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47546" y="479752"/>
            <a:ext cx="87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37: LUYỆN TẬP CHUNG (TIẾT </a:t>
            </a:r>
            <a:r>
              <a:rPr lang="en-US" sz="3600" b="1" dirty="0" smtClean="0"/>
              <a:t>1)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638380" y="4576341"/>
            <a:ext cx="7226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00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919" y="4876744"/>
            <a:ext cx="3432520" cy="1629622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38773" y="253655"/>
            <a:ext cx="8706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800" b="1" dirty="0" err="1"/>
              <a:t>Bài</a:t>
            </a:r>
            <a:r>
              <a:rPr lang="en-US" sz="2800" b="1" dirty="0"/>
              <a:t> 37: LUYỆN TẬP CHUNG (TIẾT </a:t>
            </a:r>
            <a:r>
              <a:rPr lang="en-US" sz="2800" b="1" dirty="0" smtClean="0"/>
              <a:t>1)</a:t>
            </a:r>
            <a:endParaRPr lang="en-US" sz="2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7F0BE9-6ADA-0B57-9A11-54C3CBD38A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48" t="44938" r="20648" b="23299"/>
          <a:stretch/>
        </p:blipFill>
        <p:spPr>
          <a:xfrm>
            <a:off x="1839716" y="2521051"/>
            <a:ext cx="8109463" cy="3463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11731" y="1608153"/>
            <a:ext cx="8710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52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607710" y="5330550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562353" y="579244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2069404" y="267223"/>
            <a:ext cx="87066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2800" b="1" dirty="0" err="1"/>
              <a:t>Bài</a:t>
            </a:r>
            <a:r>
              <a:rPr lang="en-US" sz="2800" b="1" dirty="0"/>
              <a:t> 37: LUYỆN TẬP CHUNG (TIẾT </a:t>
            </a:r>
            <a:r>
              <a:rPr lang="en-US" sz="2800" b="1" dirty="0" smtClean="0"/>
              <a:t>1)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229088" y="1337701"/>
            <a:ext cx="3984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3577" y="2197661"/>
            <a:ext cx="2849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52 x 10 = 520</a:t>
            </a:r>
            <a:endParaRPr lang="en-US" sz="3200" dirty="0"/>
          </a:p>
        </p:txBody>
      </p:sp>
      <p:sp>
        <p:nvSpPr>
          <p:cNvPr id="19" name="TextBox 18"/>
          <p:cNvSpPr txBox="1"/>
          <p:nvPr/>
        </p:nvSpPr>
        <p:spPr>
          <a:xfrm>
            <a:off x="403577" y="3065494"/>
            <a:ext cx="294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52 x 100 = 5200</a:t>
            </a:r>
            <a:endParaRPr lang="en-US" sz="3200" dirty="0"/>
          </a:p>
        </p:txBody>
      </p:sp>
      <p:sp>
        <p:nvSpPr>
          <p:cNvPr id="20" name="TextBox 19"/>
          <p:cNvSpPr txBox="1"/>
          <p:nvPr/>
        </p:nvSpPr>
        <p:spPr>
          <a:xfrm>
            <a:off x="403577" y="3998675"/>
            <a:ext cx="3863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52 x 1 000 = 52 000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025426" y="2241779"/>
            <a:ext cx="3342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108 x 10 = 1 080</a:t>
            </a:r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4025426" y="3109612"/>
            <a:ext cx="3565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108 x 100 = 10 800</a:t>
            </a:r>
            <a:endParaRPr lang="en-US" sz="3200" dirty="0"/>
          </a:p>
        </p:txBody>
      </p:sp>
      <p:sp>
        <p:nvSpPr>
          <p:cNvPr id="23" name="TextBox 22"/>
          <p:cNvSpPr txBox="1"/>
          <p:nvPr/>
        </p:nvSpPr>
        <p:spPr>
          <a:xfrm>
            <a:off x="4025426" y="4006474"/>
            <a:ext cx="405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108 x 1 000 = 108 000</a:t>
            </a:r>
            <a:endParaRPr 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8140529" y="2174532"/>
            <a:ext cx="338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690 x 10 = 6 900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8140529" y="3042365"/>
            <a:ext cx="3691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690 x 100 = 69 000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8140529" y="3975546"/>
            <a:ext cx="4054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690 x 1 000 = 690 000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0693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5" grpId="0"/>
      <p:bldP spid="21" grpId="0"/>
      <p:bldP spid="23" grpId="0"/>
      <p:bldP spid="24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47546" y="479752"/>
            <a:ext cx="87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37: LUYỆN TẬP CHUNG (TIẾT </a:t>
            </a:r>
            <a:r>
              <a:rPr lang="en-US" sz="3600" b="1" dirty="0" smtClean="0"/>
              <a:t>1)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859730" y="2398391"/>
            <a:ext cx="8950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1000,…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33979" y="3226463"/>
            <a:ext cx="8802071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10, 100, 1 000,… ta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….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021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B4FCFBD3-3AC5-4FD9-A351-FA7A0B443EFA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2D25A17-05B3-4DDE-86D7-5AD86EC3B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3959B0D-FA22-493B-9F2A-29BF1F9407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91" y="5150668"/>
            <a:ext cx="2855547" cy="1355698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C2CBFB7-1455-4876-B16C-236ABDD192CE}"/>
              </a:ext>
            </a:extLst>
          </p:cNvPr>
          <p:cNvSpPr/>
          <p:nvPr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D1943BEB-0E4D-4DE0-9D6B-EB5A34E2A1A6}"/>
              </a:ext>
            </a:extLst>
          </p:cNvPr>
          <p:cNvSpPr/>
          <p:nvPr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B6AB15D5-B3FD-46F6-BE95-C785804DC0FF}"/>
              </a:ext>
            </a:extLst>
          </p:cNvPr>
          <p:cNvSpPr/>
          <p:nvPr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E5BC7DD3-48ED-496B-ABE2-7AC610C853D6}"/>
              </a:ext>
            </a:extLst>
          </p:cNvPr>
          <p:cNvSpPr/>
          <p:nvPr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995C77A-5934-490B-BCE6-B0DBD9D2BCF8}"/>
              </a:ext>
            </a:extLst>
          </p:cNvPr>
          <p:cNvSpPr/>
          <p:nvPr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AFAFAB26-827F-430B-810A-EC15ECFE3B7D}"/>
              </a:ext>
            </a:extLst>
          </p:cNvPr>
          <p:cNvSpPr/>
          <p:nvPr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46D6C45B-F6B0-44FB-AF69-3099056022D4}"/>
              </a:ext>
            </a:extLst>
          </p:cNvPr>
          <p:cNvSpPr/>
          <p:nvPr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0FD16F76-DC85-4F67-A5D9-16CF9C0358B9}"/>
              </a:ext>
            </a:extLst>
          </p:cNvPr>
          <p:cNvSpPr/>
          <p:nvPr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647546" y="479752"/>
            <a:ext cx="87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Toán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3600" b="1" dirty="0" err="1"/>
              <a:t>Bài</a:t>
            </a:r>
            <a:r>
              <a:rPr lang="en-US" sz="3600" b="1" dirty="0"/>
              <a:t> 37: LUYỆN TẬP CHUNG (TIẾT </a:t>
            </a:r>
            <a:r>
              <a:rPr lang="en-US" sz="3600" b="1" dirty="0" smtClean="0"/>
              <a:t>1)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1" y="1984272"/>
            <a:ext cx="11297837" cy="171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6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436</Words>
  <Application>Microsoft Office PowerPoint</Application>
  <PresentationFormat>Widescreen</PresentationFormat>
  <Paragraphs>93</Paragraphs>
  <Slides>14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等线</vt:lpstr>
      <vt:lpstr>Times New Roman</vt:lpstr>
      <vt:lpstr>UTM Avo</vt:lpstr>
      <vt:lpstr>Wingdings 2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33</cp:revision>
  <dcterms:created xsi:type="dcterms:W3CDTF">2023-09-01T08:34:17Z</dcterms:created>
  <dcterms:modified xsi:type="dcterms:W3CDTF">2023-09-03T08:08:12Z</dcterms:modified>
</cp:coreProperties>
</file>