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70" r:id="rId4"/>
    <p:sldId id="271" r:id="rId5"/>
    <p:sldId id="272" r:id="rId6"/>
    <p:sldId id="282" r:id="rId7"/>
    <p:sldId id="273" r:id="rId8"/>
    <p:sldId id="274" r:id="rId9"/>
    <p:sldId id="275" r:id="rId10"/>
    <p:sldId id="285" r:id="rId11"/>
    <p:sldId id="281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EE8E-16E6-415C-B2F9-1C0DD26166EB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BD7DA-9B28-4C07-B519-FDB97DB4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31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7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9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8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25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9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59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1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8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03/09/2023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0" y="13918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4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6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66C9-69FF-4B67-B4F7-9308C46B1C37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23C6-4A01-4E6C-A36C-787FA6FF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211504" y="135835"/>
            <a:ext cx="11768992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742661" y="2381311"/>
            <a:ext cx="8706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13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37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 dirty="0" err="1" smtClean="0"/>
              <a:t>Tiết</a:t>
            </a:r>
            <a:r>
              <a:rPr lang="en-US" sz="4000" b="1" dirty="0" smtClean="0"/>
              <a:t> 61: </a:t>
            </a:r>
            <a:r>
              <a:rPr lang="en-US" sz="4000" b="1" dirty="0"/>
              <a:t>LUYỆN TẬP </a:t>
            </a:r>
            <a:r>
              <a:rPr lang="en-US" sz="4000" b="1" dirty="0" smtClean="0"/>
              <a:t>CHUNG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796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91" y="5150668"/>
            <a:ext cx="2855547" cy="1355698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084194" y="1983579"/>
            <a:ext cx="7130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     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 x 20 = 2400 (ml)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13 = 1560 (ml)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2400 – 1560 = 840 (ml)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840 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62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91" y="5150668"/>
            <a:ext cx="2855547" cy="1355698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5090" t="39401" r="14601" b="13489"/>
          <a:stretch/>
        </p:blipFill>
        <p:spPr>
          <a:xfrm>
            <a:off x="731473" y="1975677"/>
            <a:ext cx="10457702" cy="3941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1306" y="1570202"/>
            <a:ext cx="186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4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409481" y="3025693"/>
            <a:ext cx="756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7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552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2" y="-1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9672" y="261341"/>
            <a:ext cx="2139508" cy="2399449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640367" y="3145952"/>
            <a:ext cx="317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27 </a:t>
            </a:r>
            <a:r>
              <a:rPr lang="en-US" altLang="en-US" b="1" dirty="0">
                <a:solidFill>
                  <a:srgbClr val="FF0000"/>
                </a:solidFill>
              </a:rPr>
              <a:t>x 11 = ?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55737" y="7909860"/>
            <a:ext cx="4893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- Viết 9 vào giữa hai chữ số của 27, được 297.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49799" y="2209033"/>
            <a:ext cx="939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cặp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phép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6674608" y="3145952"/>
            <a:ext cx="317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48 </a:t>
            </a:r>
            <a:r>
              <a:rPr lang="en-US" altLang="en-US" b="1" dirty="0">
                <a:solidFill>
                  <a:srgbClr val="FF0000"/>
                </a:solidFill>
              </a:rPr>
              <a:t>x 11 = ?</a:t>
            </a:r>
          </a:p>
        </p:txBody>
      </p:sp>
    </p:spTree>
    <p:extLst>
      <p:ext uri="{BB962C8B-B14F-4D97-AF65-F5344CB8AC3E}">
        <p14:creationId xmlns:p14="http://schemas.microsoft.com/office/powerpoint/2010/main" val="226005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789" y="266441"/>
            <a:ext cx="2139508" cy="2399449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3218319" y="1453439"/>
            <a:ext cx="88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3270706" y="1912226"/>
            <a:ext cx="76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84139"/>
              </p:ext>
            </p:extLst>
          </p:nvPr>
        </p:nvGraphicFramePr>
        <p:xfrm>
          <a:off x="3161902" y="179951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114102" imgH="126780" progId="Equation.3">
                  <p:embed/>
                </p:oleObj>
              </mc:Choice>
              <mc:Fallback>
                <p:oleObj name="Equation" r:id="rId5" imgW="114102" imgH="126780" progId="Equation.3">
                  <p:embed/>
                  <p:pic>
                    <p:nvPicPr>
                      <p:cNvPr id="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902" y="179951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3065919" y="2367839"/>
            <a:ext cx="1155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3020214" y="2872073"/>
            <a:ext cx="91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27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3006540" y="3378666"/>
            <a:ext cx="1181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297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>
            <a:off x="3153554" y="2431552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84" name="Line 25"/>
          <p:cNvSpPr>
            <a:spLocks noChangeShapeType="1"/>
          </p:cNvSpPr>
          <p:nvPr/>
        </p:nvSpPr>
        <p:spPr bwMode="auto">
          <a:xfrm>
            <a:off x="3101094" y="3363162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5281" y="4092033"/>
            <a:ext cx="9577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48 x 11?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3218319" y="4994453"/>
            <a:ext cx="595654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Hai </a:t>
            </a:r>
            <a:r>
              <a:rPr lang="en-US" altLang="en-US" sz="2400" b="1" dirty="0" err="1"/>
              <a:t>tích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riêng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đều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bằng</a:t>
            </a:r>
            <a:r>
              <a:rPr lang="en-US" altLang="en-US" sz="2400" b="1" dirty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27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48</a:t>
            </a:r>
            <a:endParaRPr lang="en-US" altLang="en-US" sz="2400" b="1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750280" y="1415553"/>
            <a:ext cx="88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48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802667" y="1874340"/>
            <a:ext cx="76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58105"/>
              </p:ext>
            </p:extLst>
          </p:nvPr>
        </p:nvGraphicFramePr>
        <p:xfrm>
          <a:off x="6693863" y="1761628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114102" imgH="126780" progId="Equation.3">
                  <p:embed/>
                </p:oleObj>
              </mc:Choice>
              <mc:Fallback>
                <p:oleObj name="Equation" r:id="rId5" imgW="114102" imgH="126780" progId="Equation.3">
                  <p:embed/>
                  <p:pic>
                    <p:nvPicPr>
                      <p:cNvPr id="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863" y="1761628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597880" y="2329953"/>
            <a:ext cx="1155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48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552175" y="2834187"/>
            <a:ext cx="91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48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538501" y="3340780"/>
            <a:ext cx="1181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528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6685515" y="2393666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6633055" y="3325276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24011" r="5993" b="19327"/>
          <a:stretch/>
        </p:blipFill>
        <p:spPr>
          <a:xfrm>
            <a:off x="2216036" y="1981297"/>
            <a:ext cx="7569697" cy="286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2704" y="4978747"/>
            <a:ext cx="10544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27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48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902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71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91" y="5150668"/>
            <a:ext cx="2855547" cy="1355698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79089" r="12379" b="1024"/>
          <a:stretch/>
        </p:blipFill>
        <p:spPr>
          <a:xfrm>
            <a:off x="1002825" y="2614028"/>
            <a:ext cx="10310183" cy="137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880703"/>
            <a:ext cx="499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642" y="2807267"/>
            <a:ext cx="14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462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575642" y="3401812"/>
            <a:ext cx="11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583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546669" y="2804663"/>
            <a:ext cx="11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792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46669" y="3383578"/>
            <a:ext cx="11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935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84724" y="2804663"/>
            <a:ext cx="140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1 034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506702" y="3401812"/>
            <a:ext cx="11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737</a:t>
            </a:r>
            <a:endParaRPr lang="en-US" sz="2800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86578" y="4369061"/>
            <a:ext cx="10426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nhẩm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11 </a:t>
            </a:r>
            <a:r>
              <a:rPr lang="en-US" altLang="vi-VN" sz="2800" b="1" dirty="0">
                <a:latin typeface="Times New Roman" panose="02020603050405020304" pitchFamily="18" charset="0"/>
              </a:rPr>
              <a:t>ta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8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9672" y="261341"/>
            <a:ext cx="2139508" cy="2399449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55737" y="7909860"/>
            <a:ext cx="4893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- Viết 9 vào giữa hai chữ số của 27, được 297.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02825" y="3396302"/>
            <a:ext cx="1045961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vi-VN" sz="2800" b="1" dirty="0">
                <a:latin typeface="Times New Roman" pitchFamily="18" charset="0"/>
              </a:rPr>
              <a:t> - </a:t>
            </a:r>
            <a:r>
              <a:rPr lang="en-US" altLang="vi-VN" sz="2800" b="1" dirty="0" err="1">
                <a:latin typeface="Times New Roman" pitchFamily="18" charset="0"/>
              </a:rPr>
              <a:t>Nếu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tổng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bé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</a:rPr>
              <a:t> 10 </a:t>
            </a:r>
            <a:r>
              <a:rPr lang="en-US" altLang="vi-VN" sz="2800" b="1" dirty="0" err="1">
                <a:latin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viết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tổng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xen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giữa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11115" y="4652509"/>
            <a:ext cx="10459616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</a:rPr>
              <a:t>Nếu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tổng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lớn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hoặc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bằng</a:t>
            </a:r>
            <a:r>
              <a:rPr lang="en-US" altLang="vi-VN" sz="2800" b="1" dirty="0">
                <a:latin typeface="Times New Roman" pitchFamily="18" charset="0"/>
              </a:rPr>
              <a:t> 10 </a:t>
            </a:r>
            <a:r>
              <a:rPr lang="en-US" altLang="vi-VN" sz="2800" b="1" dirty="0" err="1">
                <a:latin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viết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đơn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vị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tổng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xen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giữa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thêm</a:t>
            </a:r>
            <a:r>
              <a:rPr lang="en-US" altLang="vi-VN" sz="2800" b="1" dirty="0">
                <a:latin typeface="Times New Roman" pitchFamily="18" charset="0"/>
              </a:rPr>
              <a:t> 1 </a:t>
            </a:r>
            <a:r>
              <a:rPr lang="en-US" altLang="vi-VN" sz="2800" b="1" dirty="0" err="1">
                <a:latin typeface="Times New Roman" pitchFamily="18" charset="0"/>
              </a:rPr>
              <a:t>vào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chục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của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11115" y="2584293"/>
            <a:ext cx="10426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nhẩm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11,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51436" y="1898492"/>
            <a:ext cx="3455409" cy="685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98795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247650" y="245396"/>
            <a:ext cx="11684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D25A17-05B3-4DDE-86D7-5AD86EC3B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912" y="245395"/>
            <a:ext cx="2139508" cy="2399449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73959B0D-FA22-493B-9F2A-29BF1F940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91" y="5150668"/>
            <a:ext cx="2855547" cy="1355698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9C2CBFB7-1455-4876-B16C-236ABDD192CE}"/>
              </a:ext>
            </a:extLst>
          </p:cNvPr>
          <p:cNvSpPr/>
          <p:nvPr/>
        </p:nvSpPr>
        <p:spPr>
          <a:xfrm rot="20326307">
            <a:off x="10326829" y="677972"/>
            <a:ext cx="789993" cy="78999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1943BEB-0E4D-4DE0-9D6B-EB5A34E2A1A6}"/>
              </a:ext>
            </a:extLst>
          </p:cNvPr>
          <p:cNvSpPr/>
          <p:nvPr/>
        </p:nvSpPr>
        <p:spPr>
          <a:xfrm rot="20326307">
            <a:off x="10997184" y="90898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6AB15D5-B3FD-46F6-BE95-C785804DC0FF}"/>
              </a:ext>
            </a:extLst>
          </p:cNvPr>
          <p:cNvSpPr/>
          <p:nvPr/>
        </p:nvSpPr>
        <p:spPr>
          <a:xfrm rot="20326307">
            <a:off x="1013119" y="3815707"/>
            <a:ext cx="648000" cy="684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5BC7DD3-48ED-496B-ABE2-7AC610C853D6}"/>
              </a:ext>
            </a:extLst>
          </p:cNvPr>
          <p:cNvSpPr/>
          <p:nvPr/>
        </p:nvSpPr>
        <p:spPr>
          <a:xfrm rot="20326307">
            <a:off x="949194" y="4237060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995C77A-5934-490B-BCE6-B0DBD9D2BCF8}"/>
              </a:ext>
            </a:extLst>
          </p:cNvPr>
          <p:cNvSpPr/>
          <p:nvPr/>
        </p:nvSpPr>
        <p:spPr>
          <a:xfrm rot="20326307">
            <a:off x="978034" y="564491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FAFAB26-827F-430B-810A-EC15ECFE3B7D}"/>
              </a:ext>
            </a:extLst>
          </p:cNvPr>
          <p:cNvSpPr/>
          <p:nvPr/>
        </p:nvSpPr>
        <p:spPr>
          <a:xfrm rot="20326307">
            <a:off x="810835" y="784761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6D6C45B-F6B0-44FB-AF69-3099056022D4}"/>
              </a:ext>
            </a:extLst>
          </p:cNvPr>
          <p:cNvSpPr/>
          <p:nvPr/>
        </p:nvSpPr>
        <p:spPr>
          <a:xfrm rot="20326307">
            <a:off x="4553080" y="5696438"/>
            <a:ext cx="576000" cy="576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FD16F76-DC85-4F67-A5D9-16CF9C0358B9}"/>
              </a:ext>
            </a:extLst>
          </p:cNvPr>
          <p:cNvSpPr/>
          <p:nvPr/>
        </p:nvSpPr>
        <p:spPr>
          <a:xfrm rot="20326307">
            <a:off x="4906453" y="5668188"/>
            <a:ext cx="383981" cy="383981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647546" y="479752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37: LUYỆN TẬP CHUNG (TIẾT </a:t>
            </a:r>
            <a:r>
              <a:rPr lang="en-US" sz="3600" b="1" dirty="0" smtClean="0"/>
              <a:t>2)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0" y="1893540"/>
            <a:ext cx="10322991" cy="34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413</Words>
  <Application>Microsoft Office PowerPoint</Application>
  <PresentationFormat>Widescreen</PresentationFormat>
  <Paragraphs>64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Times New Roman</vt:lpstr>
      <vt:lpstr>UTM Avo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2023-09-01T08:34:17Z</dcterms:created>
  <dcterms:modified xsi:type="dcterms:W3CDTF">2023-09-03T08:08:42Z</dcterms:modified>
</cp:coreProperties>
</file>