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9"/>
  </p:notesMasterIdLst>
  <p:sldIdLst>
    <p:sldId id="257" r:id="rId3"/>
    <p:sldId id="269" r:id="rId4"/>
    <p:sldId id="413" r:id="rId5"/>
    <p:sldId id="435" r:id="rId6"/>
    <p:sldId id="426" r:id="rId7"/>
    <p:sldId id="423" r:id="rId8"/>
    <p:sldId id="417" r:id="rId9"/>
    <p:sldId id="427" r:id="rId10"/>
    <p:sldId id="428" r:id="rId11"/>
    <p:sldId id="436" r:id="rId12"/>
    <p:sldId id="429" r:id="rId13"/>
    <p:sldId id="437" r:id="rId14"/>
    <p:sldId id="425" r:id="rId15"/>
    <p:sldId id="430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06/09/2023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668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22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185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3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1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7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88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5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749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63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74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4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49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884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05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2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7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06/09/2023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567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06/09/2023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91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4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1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3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4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11" Type="http://schemas.openxmlformats.org/officeDocument/2006/relationships/image" Target="../media/image2.jpeg"/><Relationship Id="rId5" Type="http://schemas.openxmlformats.org/officeDocument/2006/relationships/image" Target="../media/image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20.png"/><Relationship Id="rId5" Type="http://schemas.openxmlformats.org/officeDocument/2006/relationships/image" Target="../media/image10.gif"/><Relationship Id="rId10" Type="http://schemas.openxmlformats.org/officeDocument/2006/relationships/image" Target="../media/image2.jpeg"/><Relationship Id="rId4" Type="http://schemas.openxmlformats.org/officeDocument/2006/relationships/image" Target="../media/image9.gif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13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39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4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CHIA CHO </a:t>
            </a:r>
            <a:r>
              <a:rPr lang="en-US" sz="3600" b="1" dirty="0" smtClean="0">
                <a:solidFill>
                  <a:srgbClr val="FF0000"/>
                </a:solidFill>
              </a:rPr>
              <a:t>10, 100, 1000,…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90" y="45863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6180" t="21602" r="17298" b="33786"/>
          <a:stretch/>
        </p:blipFill>
        <p:spPr>
          <a:xfrm>
            <a:off x="516510" y="1711732"/>
            <a:ext cx="11335521" cy="42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6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2374"/>
            <a:ext cx="12192000" cy="455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l="21610" t="26473" r="16149" b="13935"/>
          <a:stretch/>
        </p:blipFill>
        <p:spPr>
          <a:xfrm>
            <a:off x="1257694" y="1358409"/>
            <a:ext cx="9767775" cy="52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2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VẬN DỤNG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586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1445724"/>
            <a:ext cx="11107819" cy="520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00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2126974" y="2509166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tốt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70" y="87922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3"/>
          <a:stretch/>
        </p:blipFill>
        <p:spPr>
          <a:xfrm>
            <a:off x="0" y="1156258"/>
            <a:ext cx="12192000" cy="52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0283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7" y="7626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t="12841" r="8186" b="52617"/>
          <a:stretch/>
        </p:blipFill>
        <p:spPr>
          <a:xfrm>
            <a:off x="1459523" y="2604525"/>
            <a:ext cx="9733084" cy="12397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7704" y="1361469"/>
            <a:ext cx="1110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2" t="50973" r="8641" b="18720"/>
          <a:stretch/>
        </p:blipFill>
        <p:spPr>
          <a:xfrm>
            <a:off x="1397976" y="4346623"/>
            <a:ext cx="9794631" cy="10877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77703" y="1947063"/>
            <a:ext cx="1110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230 : 10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3394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66F4C1-9DBC-4B74-A103-BC3CED44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3175" y="0"/>
            <a:ext cx="12185650" cy="6417578"/>
          </a:xfrm>
          <a:prstGeom prst="rect">
            <a:avLst/>
          </a:prstGeom>
        </p:spPr>
      </p:pic>
      <p:sp>
        <p:nvSpPr>
          <p:cNvPr id="6" name="Google Shape;290;p7">
            <a:extLst>
              <a:ext uri="{FF2B5EF4-FFF2-40B4-BE49-F238E27FC236}">
                <a16:creationId xmlns:a16="http://schemas.microsoft.com/office/drawing/2014/main" id="{33B59181-BBA9-491F-89B4-61067621488D}"/>
              </a:ext>
            </a:extLst>
          </p:cNvPr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TẬP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435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57" y="1141362"/>
            <a:ext cx="11227776" cy="5682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80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38" y="0"/>
            <a:ext cx="122589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99590" y="202151"/>
            <a:ext cx="9925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  <a:p>
            <a:pPr algn="ctr"/>
            <a:r>
              <a:rPr lang="en-US" sz="2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64:</a:t>
            </a:r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CHIA CHO </a:t>
            </a:r>
            <a:r>
              <a:rPr lang="en-US" sz="2800" b="1" dirty="0" smtClean="0">
                <a:solidFill>
                  <a:srgbClr val="FF0000"/>
                </a:solidFill>
              </a:rPr>
              <a:t>10, 100, 1000,…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" y="1531356"/>
            <a:ext cx="12192000" cy="308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183</Words>
  <Application>Microsoft Office PowerPoint</Application>
  <PresentationFormat>Widescreen</PresentationFormat>
  <Paragraphs>26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Trọng Đông</dc:creator>
  <cp:lastModifiedBy>Admin</cp:lastModifiedBy>
  <cp:revision>36</cp:revision>
  <dcterms:created xsi:type="dcterms:W3CDTF">2023-08-27T06:50:35Z</dcterms:created>
  <dcterms:modified xsi:type="dcterms:W3CDTF">2023-09-06T04:41:21Z</dcterms:modified>
</cp:coreProperties>
</file>