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7" r:id="rId2"/>
    <p:sldId id="258" r:id="rId3"/>
    <p:sldId id="259" r:id="rId4"/>
    <p:sldId id="260" r:id="rId5"/>
    <p:sldId id="261" r:id="rId6"/>
    <p:sldId id="283" r:id="rId7"/>
    <p:sldId id="278" r:id="rId8"/>
    <p:sldId id="27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528" y="58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4EE8E-16E6-415C-B2F9-1C0DD26166EB}" type="datetimeFigureOut">
              <a:rPr lang="en-US" smtClean="0"/>
              <a:t>08/09/2023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3BD7DA-9B28-4C07-B519-FDB97DB4D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4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0704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8487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6C9-69FF-4B67-B4F7-9308C46B1C37}" type="datetimeFigureOut">
              <a:rPr lang="en-US" smtClean="0"/>
              <a:t>08/09/2023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90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6C9-69FF-4B67-B4F7-9308C46B1C37}" type="datetimeFigureOut">
              <a:rPr lang="en-US" smtClean="0"/>
              <a:t>08/09/2023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8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6C9-69FF-4B67-B4F7-9308C46B1C37}" type="datetimeFigureOut">
              <a:rPr lang="en-US" smtClean="0"/>
              <a:t>08/09/2023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608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08/09/2023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556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D749347-9CEA-4FD2-89F5-3308BC4285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90"/>
          <a:stretch/>
        </p:blipFill>
        <p:spPr>
          <a:xfrm>
            <a:off x="0" y="13918"/>
            <a:ext cx="12191999" cy="6830164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993A6C05-0815-4B8D-A0DC-C09B75EA3F71}"/>
              </a:ext>
            </a:extLst>
          </p:cNvPr>
          <p:cNvGrpSpPr/>
          <p:nvPr userDrawn="1"/>
        </p:nvGrpSpPr>
        <p:grpSpPr>
          <a:xfrm>
            <a:off x="362856" y="324683"/>
            <a:ext cx="11466285" cy="6208634"/>
            <a:chOff x="762000" y="3854062"/>
            <a:chExt cx="12192000" cy="300393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0CFF14-A843-4740-9B9C-1E2CDEB61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>
              <a:off x="762000" y="3854062"/>
              <a:ext cx="6096001" cy="300393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2385BBB-B2AD-4DDB-9E8C-6EAAF33A0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 flipH="1">
              <a:off x="6858000" y="3854062"/>
              <a:ext cx="6096000" cy="30039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462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6C9-69FF-4B67-B4F7-9308C46B1C37}" type="datetimeFigureOut">
              <a:rPr lang="en-US" smtClean="0"/>
              <a:t>08/09/2023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187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6C9-69FF-4B67-B4F7-9308C46B1C37}" type="datetimeFigureOut">
              <a:rPr lang="en-US" smtClean="0"/>
              <a:t>08/09/2023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36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6C9-69FF-4B67-B4F7-9308C46B1C37}" type="datetimeFigureOut">
              <a:rPr lang="en-US" smtClean="0"/>
              <a:t>08/09/2023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05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6C9-69FF-4B67-B4F7-9308C46B1C37}" type="datetimeFigureOut">
              <a:rPr lang="en-US" smtClean="0"/>
              <a:t>08/09/2023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94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6C9-69FF-4B67-B4F7-9308C46B1C37}" type="datetimeFigureOut">
              <a:rPr lang="en-US" smtClean="0"/>
              <a:t>08/09/2023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57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6C9-69FF-4B67-B4F7-9308C46B1C37}" type="datetimeFigureOut">
              <a:rPr lang="en-US" smtClean="0"/>
              <a:t>08/09/2023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3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6C9-69FF-4B67-B4F7-9308C46B1C37}" type="datetimeFigureOut">
              <a:rPr lang="en-US" smtClean="0"/>
              <a:t>08/09/2023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130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6C9-69FF-4B67-B4F7-9308C46B1C37}" type="datetimeFigureOut">
              <a:rPr lang="en-US" smtClean="0"/>
              <a:t>08/09/2023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94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666C9-69FF-4B67-B4F7-9308C46B1C37}" type="datetimeFigureOut">
              <a:rPr lang="en-US" smtClean="0"/>
              <a:t>08/09/2023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19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64FF7E-9971-3305-6D35-00AB84B45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 t="3672" r="9783" b="9565"/>
          <a:stretch/>
        </p:blipFill>
        <p:spPr>
          <a:xfrm>
            <a:off x="211504" y="135835"/>
            <a:ext cx="11768992" cy="58143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742661" y="2381311"/>
            <a:ext cx="87066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Tuần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13</a:t>
            </a:r>
          </a:p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Toán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40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4000" b="1" dirty="0" err="1" smtClean="0"/>
              <a:t>Tiết</a:t>
            </a:r>
            <a:r>
              <a:rPr lang="en-US" sz="4000" b="1" dirty="0" smtClean="0"/>
              <a:t> 66: CHIA CHO SỐ CÓ HAI CHỮ SỐ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61229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id="{636D8545-0D6C-8912-EA2D-BAEAD28D9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2" y="-1"/>
            <a:ext cx="11430376" cy="598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636C40-956C-3593-BDC6-E728A23C4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096" y="3333415"/>
            <a:ext cx="8560903" cy="217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6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#trochoimamnon #happysun #cogiaomamnon #trochoihoctapmamnon #trochoiamnhacmamn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7874"/>
          <a:stretch/>
        </p:blipFill>
        <p:spPr>
          <a:xfrm>
            <a:off x="720969" y="0"/>
            <a:ext cx="10858500" cy="637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7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33910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B4FCFBD3-3AC5-4FD9-A351-FA7A0B443EFA}"/>
              </a:ext>
            </a:extLst>
          </p:cNvPr>
          <p:cNvSpPr/>
          <p:nvPr/>
        </p:nvSpPr>
        <p:spPr>
          <a:xfrm>
            <a:off x="247650" y="245396"/>
            <a:ext cx="11684000" cy="6375400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2D25A17-05B3-4DDE-86D7-5AD86EC3BC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912" y="245395"/>
            <a:ext cx="2139508" cy="2399449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73959B0D-FA22-493B-9F2A-29BF1F9407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891" y="5150668"/>
            <a:ext cx="2855547" cy="1355698"/>
          </a:xfrm>
          <a:prstGeom prst="rect">
            <a:avLst/>
          </a:prstGeom>
        </p:spPr>
      </p:pic>
      <p:sp>
        <p:nvSpPr>
          <p:cNvPr id="44" name="椭圆 43">
            <a:extLst>
              <a:ext uri="{FF2B5EF4-FFF2-40B4-BE49-F238E27FC236}">
                <a16:creationId xmlns:a16="http://schemas.microsoft.com/office/drawing/2014/main" id="{9C2CBFB7-1455-4876-B16C-236ABDD192CE}"/>
              </a:ext>
            </a:extLst>
          </p:cNvPr>
          <p:cNvSpPr/>
          <p:nvPr/>
        </p:nvSpPr>
        <p:spPr>
          <a:xfrm rot="20326307">
            <a:off x="10326829" y="677972"/>
            <a:ext cx="789993" cy="789993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D1943BEB-0E4D-4DE0-9D6B-EB5A34E2A1A6}"/>
              </a:ext>
            </a:extLst>
          </p:cNvPr>
          <p:cNvSpPr/>
          <p:nvPr/>
        </p:nvSpPr>
        <p:spPr>
          <a:xfrm rot="20326307">
            <a:off x="10997184" y="90898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F995C77A-5934-490B-BCE6-B0DBD9D2BCF8}"/>
              </a:ext>
            </a:extLst>
          </p:cNvPr>
          <p:cNvSpPr/>
          <p:nvPr/>
        </p:nvSpPr>
        <p:spPr>
          <a:xfrm rot="20326307">
            <a:off x="978034" y="564491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AFAFAB26-827F-430B-810A-EC15ECFE3B7D}"/>
              </a:ext>
            </a:extLst>
          </p:cNvPr>
          <p:cNvSpPr/>
          <p:nvPr/>
        </p:nvSpPr>
        <p:spPr>
          <a:xfrm rot="20326307">
            <a:off x="810835" y="78476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46D6C45B-F6B0-44FB-AF69-3099056022D4}"/>
              </a:ext>
            </a:extLst>
          </p:cNvPr>
          <p:cNvSpPr/>
          <p:nvPr/>
        </p:nvSpPr>
        <p:spPr>
          <a:xfrm rot="20326307">
            <a:off x="4553080" y="5696438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0FD16F76-DC85-4F67-A5D9-16CF9C0358B9}"/>
              </a:ext>
            </a:extLst>
          </p:cNvPr>
          <p:cNvSpPr/>
          <p:nvPr/>
        </p:nvSpPr>
        <p:spPr>
          <a:xfrm rot="20326307">
            <a:off x="4906453" y="5668188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1515859"/>
            <a:ext cx="12192000" cy="18417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638773" y="292194"/>
            <a:ext cx="8706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Toán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smtClean="0"/>
              <a:t>40: CHIA CHO SỐ CÓ HAI CHỮ SỐ (TIẾT 2)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54345" y="3789484"/>
            <a:ext cx="47063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Tóm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tắt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13 km: 1 </a:t>
            </a:r>
            <a:r>
              <a:rPr lang="en-US" sz="2400" dirty="0" err="1" smtClean="0">
                <a:solidFill>
                  <a:srgbClr val="FF0000"/>
                </a:solidFill>
              </a:rPr>
              <a:t>ngày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39 km: …. </a:t>
            </a:r>
            <a:r>
              <a:rPr lang="en-US" sz="2400" dirty="0" err="1">
                <a:solidFill>
                  <a:srgbClr val="FF0000"/>
                </a:solidFill>
              </a:rPr>
              <a:t>n</a:t>
            </a:r>
            <a:r>
              <a:rPr lang="en-US" sz="2400" dirty="0" err="1" smtClean="0">
                <a:solidFill>
                  <a:srgbClr val="FF0000"/>
                </a:solidFill>
              </a:rPr>
              <a:t>gày</a:t>
            </a:r>
            <a:r>
              <a:rPr lang="en-US" sz="2400" dirty="0" smtClean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46758" y="3789484"/>
            <a:ext cx="62742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39 : 13 =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86100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B4FCFBD3-3AC5-4FD9-A351-FA7A0B443EFA}"/>
              </a:ext>
            </a:extLst>
          </p:cNvPr>
          <p:cNvSpPr/>
          <p:nvPr/>
        </p:nvSpPr>
        <p:spPr>
          <a:xfrm>
            <a:off x="247650" y="245396"/>
            <a:ext cx="11684000" cy="6375400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2D25A17-05B3-4DDE-86D7-5AD86EC3BC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912" y="245395"/>
            <a:ext cx="2139508" cy="2399449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73959B0D-FA22-493B-9F2A-29BF1F9407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891" y="5150668"/>
            <a:ext cx="2855547" cy="1355698"/>
          </a:xfrm>
          <a:prstGeom prst="rect">
            <a:avLst/>
          </a:prstGeom>
        </p:spPr>
      </p:pic>
      <p:sp>
        <p:nvSpPr>
          <p:cNvPr id="44" name="椭圆 43">
            <a:extLst>
              <a:ext uri="{FF2B5EF4-FFF2-40B4-BE49-F238E27FC236}">
                <a16:creationId xmlns:a16="http://schemas.microsoft.com/office/drawing/2014/main" id="{9C2CBFB7-1455-4876-B16C-236ABDD192CE}"/>
              </a:ext>
            </a:extLst>
          </p:cNvPr>
          <p:cNvSpPr/>
          <p:nvPr/>
        </p:nvSpPr>
        <p:spPr>
          <a:xfrm rot="20326307">
            <a:off x="10326829" y="677972"/>
            <a:ext cx="789993" cy="789993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D1943BEB-0E4D-4DE0-9D6B-EB5A34E2A1A6}"/>
              </a:ext>
            </a:extLst>
          </p:cNvPr>
          <p:cNvSpPr/>
          <p:nvPr/>
        </p:nvSpPr>
        <p:spPr>
          <a:xfrm rot="20326307">
            <a:off x="10997184" y="90898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B6AB15D5-B3FD-46F6-BE95-C785804DC0FF}"/>
              </a:ext>
            </a:extLst>
          </p:cNvPr>
          <p:cNvSpPr/>
          <p:nvPr/>
        </p:nvSpPr>
        <p:spPr>
          <a:xfrm rot="20326307">
            <a:off x="1013119" y="3815707"/>
            <a:ext cx="648000" cy="684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E5BC7DD3-48ED-496B-ABE2-7AC610C853D6}"/>
              </a:ext>
            </a:extLst>
          </p:cNvPr>
          <p:cNvSpPr/>
          <p:nvPr/>
        </p:nvSpPr>
        <p:spPr>
          <a:xfrm rot="20326307">
            <a:off x="949194" y="4237060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F995C77A-5934-490B-BCE6-B0DBD9D2BCF8}"/>
              </a:ext>
            </a:extLst>
          </p:cNvPr>
          <p:cNvSpPr/>
          <p:nvPr/>
        </p:nvSpPr>
        <p:spPr>
          <a:xfrm rot="20326307">
            <a:off x="978034" y="564491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AFAFAB26-827F-430B-810A-EC15ECFE3B7D}"/>
              </a:ext>
            </a:extLst>
          </p:cNvPr>
          <p:cNvSpPr/>
          <p:nvPr/>
        </p:nvSpPr>
        <p:spPr>
          <a:xfrm rot="20326307">
            <a:off x="810835" y="78476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46D6C45B-F6B0-44FB-AF69-3099056022D4}"/>
              </a:ext>
            </a:extLst>
          </p:cNvPr>
          <p:cNvSpPr/>
          <p:nvPr/>
        </p:nvSpPr>
        <p:spPr>
          <a:xfrm rot="20326307">
            <a:off x="4553080" y="5696438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0FD16F76-DC85-4F67-A5D9-16CF9C0358B9}"/>
              </a:ext>
            </a:extLst>
          </p:cNvPr>
          <p:cNvSpPr/>
          <p:nvPr/>
        </p:nvSpPr>
        <p:spPr>
          <a:xfrm rot="20326307">
            <a:off x="4906453" y="5668188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638773" y="187408"/>
            <a:ext cx="8706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Toán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smtClean="0"/>
              <a:t>40: CHIA CHO SỐ CÓ HAI CHỮ SỐ (TIẾT 2)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69" y="1194770"/>
            <a:ext cx="11437655" cy="13337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19663" t="34834" r="59890" b="29532"/>
          <a:stretch/>
        </p:blipFill>
        <p:spPr>
          <a:xfrm>
            <a:off x="1487846" y="2857005"/>
            <a:ext cx="9745196" cy="343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28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007CB7-1726-63B3-4E47-89037625B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74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45511E-7F7E-0148-0DF7-9298AA058478}"/>
              </a:ext>
            </a:extLst>
          </p:cNvPr>
          <p:cNvSpPr txBox="1"/>
          <p:nvPr/>
        </p:nvSpPr>
        <p:spPr>
          <a:xfrm>
            <a:off x="2409481" y="3025693"/>
            <a:ext cx="75694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qua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này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126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7365C8-9704-7269-0F24-DCE988577E76}"/>
              </a:ext>
            </a:extLst>
          </p:cNvPr>
          <p:cNvSpPr txBox="1"/>
          <p:nvPr/>
        </p:nvSpPr>
        <p:spPr>
          <a:xfrm>
            <a:off x="1093304" y="2637182"/>
            <a:ext cx="1006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0070C0"/>
                </a:solidFill>
                <a:latin typeface="UTM Avo" panose="020406030505060202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22309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111</Words>
  <Application>Microsoft Office PowerPoint</Application>
  <PresentationFormat>Widescreen</PresentationFormat>
  <Paragraphs>19</Paragraphs>
  <Slides>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等线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46</cp:revision>
  <dcterms:created xsi:type="dcterms:W3CDTF">2023-09-01T08:34:17Z</dcterms:created>
  <dcterms:modified xsi:type="dcterms:W3CDTF">2023-09-08T04:24:19Z</dcterms:modified>
</cp:coreProperties>
</file>