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80" r:id="rId5"/>
    <p:sldId id="261" r:id="rId6"/>
    <p:sldId id="283" r:id="rId7"/>
    <p:sldId id="282" r:id="rId8"/>
    <p:sldId id="260" r:id="rId9"/>
    <p:sldId id="284" r:id="rId10"/>
    <p:sldId id="263" r:id="rId11"/>
    <p:sldId id="285" r:id="rId12"/>
    <p:sldId id="278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96" y="13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4EE8E-16E6-415C-B2F9-1C0DD26166EB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BD7DA-9B28-4C07-B519-FDB97DB4D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4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704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487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489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22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095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714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9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8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08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06/09/2023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56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0" y="13918"/>
            <a:ext cx="12191999" cy="6830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93A6C05-0815-4B8D-A0DC-C09B75EA3F71}"/>
              </a:ext>
            </a:extLst>
          </p:cNvPr>
          <p:cNvGrpSpPr/>
          <p:nvPr userDrawn="1"/>
        </p:nvGrpSpPr>
        <p:grpSpPr>
          <a:xfrm>
            <a:off x="362856" y="324683"/>
            <a:ext cx="11466285" cy="6208634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46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8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36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05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9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57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3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94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666C9-69FF-4B67-B4F7-9308C46B1C3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19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211504" y="135835"/>
            <a:ext cx="11768992" cy="5814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742661" y="2381311"/>
            <a:ext cx="8706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Tuần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13</a:t>
            </a:r>
          </a:p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40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4000" b="1" dirty="0" err="1" smtClean="0"/>
              <a:t>Tiết</a:t>
            </a:r>
            <a:r>
              <a:rPr lang="en-US" sz="4000" b="1" dirty="0" smtClean="0"/>
              <a:t> </a:t>
            </a:r>
            <a:r>
              <a:rPr lang="en-US" sz="4000" b="1" dirty="0" smtClean="0"/>
              <a:t>65: CHIA CHO SỐ CÓ HAI CHỮ SỐ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61229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4FCFBD3-3AC5-4FD9-A351-FA7A0B443EFA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912" y="245395"/>
            <a:ext cx="2139508" cy="2399449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919" y="4876744"/>
            <a:ext cx="3432520" cy="1629622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6AB15D5-B3FD-46F6-BE95-C785804DC0FF}"/>
              </a:ext>
            </a:extLst>
          </p:cNvPr>
          <p:cNvSpPr/>
          <p:nvPr/>
        </p:nvSpPr>
        <p:spPr>
          <a:xfrm rot="20326307">
            <a:off x="1013119" y="3815707"/>
            <a:ext cx="648000" cy="684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E5BC7DD3-48ED-496B-ABE2-7AC610C853D6}"/>
              </a:ext>
            </a:extLst>
          </p:cNvPr>
          <p:cNvSpPr/>
          <p:nvPr/>
        </p:nvSpPr>
        <p:spPr>
          <a:xfrm rot="20326307">
            <a:off x="949194" y="4237060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6D6C45B-F6B0-44FB-AF69-3099056022D4}"/>
              </a:ext>
            </a:extLst>
          </p:cNvPr>
          <p:cNvSpPr/>
          <p:nvPr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0FD16F76-DC85-4F67-A5D9-16CF9C0358B9}"/>
              </a:ext>
            </a:extLst>
          </p:cNvPr>
          <p:cNvSpPr/>
          <p:nvPr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638773" y="98544"/>
            <a:ext cx="8706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/>
              <a:t>Bài</a:t>
            </a:r>
            <a:r>
              <a:rPr lang="en-US" sz="3600" b="1" dirty="0"/>
              <a:t> </a:t>
            </a:r>
            <a:r>
              <a:rPr lang="en-US" sz="3600" b="1" dirty="0" smtClean="0"/>
              <a:t>40: CHIA CHO SỐ CÓ HAI CHỮ SÔ (TIẾT </a:t>
            </a:r>
            <a:r>
              <a:rPr lang="en-US" sz="3600" b="1" dirty="0" smtClean="0"/>
              <a:t>1)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2" y="1582055"/>
            <a:ext cx="11444196" cy="495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2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4FCFBD3-3AC5-4FD9-A351-FA7A0B443EFA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912" y="245395"/>
            <a:ext cx="2139508" cy="2399449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919" y="4876744"/>
            <a:ext cx="3432520" cy="1629622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6AB15D5-B3FD-46F6-BE95-C785804DC0FF}"/>
              </a:ext>
            </a:extLst>
          </p:cNvPr>
          <p:cNvSpPr/>
          <p:nvPr/>
        </p:nvSpPr>
        <p:spPr>
          <a:xfrm rot="20326307">
            <a:off x="1013119" y="3815707"/>
            <a:ext cx="648000" cy="684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E5BC7DD3-48ED-496B-ABE2-7AC610C853D6}"/>
              </a:ext>
            </a:extLst>
          </p:cNvPr>
          <p:cNvSpPr/>
          <p:nvPr/>
        </p:nvSpPr>
        <p:spPr>
          <a:xfrm rot="20326307">
            <a:off x="949194" y="4237060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6D6C45B-F6B0-44FB-AF69-3099056022D4}"/>
              </a:ext>
            </a:extLst>
          </p:cNvPr>
          <p:cNvSpPr/>
          <p:nvPr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0FD16F76-DC85-4F67-A5D9-16CF9C0358B9}"/>
              </a:ext>
            </a:extLst>
          </p:cNvPr>
          <p:cNvSpPr/>
          <p:nvPr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638773" y="98544"/>
            <a:ext cx="8706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/>
              <a:t>Bài</a:t>
            </a:r>
            <a:r>
              <a:rPr lang="en-US" sz="3600" b="1" dirty="0"/>
              <a:t> </a:t>
            </a:r>
            <a:r>
              <a:rPr lang="en-US" sz="3600" b="1" dirty="0" smtClean="0"/>
              <a:t>40: CHIA CHO SỐ CÓ HAI CHỮ SÔ (TIẾT </a:t>
            </a:r>
            <a:r>
              <a:rPr lang="en-US" sz="3600" b="1" dirty="0" smtClean="0"/>
              <a:t>1)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1800" t="30505" r="18611" b="24936"/>
          <a:stretch/>
        </p:blipFill>
        <p:spPr>
          <a:xfrm>
            <a:off x="754345" y="1988928"/>
            <a:ext cx="10312247" cy="43375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69536" y="2827078"/>
            <a:ext cx="514241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84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92704" y="1433007"/>
            <a:ext cx="461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Bài</a:t>
            </a:r>
            <a:r>
              <a:rPr lang="en-US" sz="2800" dirty="0" smtClean="0"/>
              <a:t> 2: </a:t>
            </a:r>
            <a:r>
              <a:rPr lang="en-US" sz="2800" dirty="0" err="1" smtClean="0"/>
              <a:t>Đặt</a:t>
            </a:r>
            <a:r>
              <a:rPr lang="en-US" sz="2800" dirty="0" smtClean="0"/>
              <a:t> </a:t>
            </a:r>
            <a:r>
              <a:rPr lang="en-US" sz="2800" dirty="0" err="1" smtClean="0"/>
              <a:t>tính</a:t>
            </a:r>
            <a:r>
              <a:rPr lang="en-US" sz="2800" dirty="0" smtClean="0"/>
              <a:t> </a:t>
            </a:r>
            <a:r>
              <a:rPr lang="en-US" sz="2800" dirty="0" err="1" smtClean="0"/>
              <a:t>rồi</a:t>
            </a:r>
            <a:r>
              <a:rPr lang="en-US" sz="2800" dirty="0" smtClean="0"/>
              <a:t> </a:t>
            </a:r>
            <a:r>
              <a:rPr lang="en-US" sz="2800" dirty="0" err="1" smtClean="0"/>
              <a:t>tính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470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2409481" y="3025693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126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093304" y="2637182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2309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2" y="-1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6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#trochoimamnon #happysun #cogiaomamnon #trochoihoctapmamnon #trochoiamnhacmam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7874"/>
          <a:stretch/>
        </p:blipFill>
        <p:spPr>
          <a:xfrm>
            <a:off x="720969" y="0"/>
            <a:ext cx="10858500" cy="637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55171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4FCFBD3-3AC5-4FD9-A351-FA7A0B443EFA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912" y="245395"/>
            <a:ext cx="2139508" cy="2399449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91" y="5150668"/>
            <a:ext cx="2855547" cy="1355698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6AB15D5-B3FD-46F6-BE95-C785804DC0FF}"/>
              </a:ext>
            </a:extLst>
          </p:cNvPr>
          <p:cNvSpPr/>
          <p:nvPr/>
        </p:nvSpPr>
        <p:spPr>
          <a:xfrm rot="20326307">
            <a:off x="1013119" y="3815707"/>
            <a:ext cx="648000" cy="684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E5BC7DD3-48ED-496B-ABE2-7AC610C853D6}"/>
              </a:ext>
            </a:extLst>
          </p:cNvPr>
          <p:cNvSpPr/>
          <p:nvPr/>
        </p:nvSpPr>
        <p:spPr>
          <a:xfrm rot="20326307">
            <a:off x="949194" y="4237060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6D6C45B-F6B0-44FB-AF69-3099056022D4}"/>
              </a:ext>
            </a:extLst>
          </p:cNvPr>
          <p:cNvSpPr/>
          <p:nvPr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0FD16F76-DC85-4F67-A5D9-16CF9C0358B9}"/>
              </a:ext>
            </a:extLst>
          </p:cNvPr>
          <p:cNvSpPr/>
          <p:nvPr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395"/>
            <a:ext cx="12192000" cy="634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0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4FCFBD3-3AC5-4FD9-A351-FA7A0B443EFA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912" y="245395"/>
            <a:ext cx="2139508" cy="2399449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91" y="5150668"/>
            <a:ext cx="2855547" cy="1355698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6AB15D5-B3FD-46F6-BE95-C785804DC0FF}"/>
              </a:ext>
            </a:extLst>
          </p:cNvPr>
          <p:cNvSpPr/>
          <p:nvPr/>
        </p:nvSpPr>
        <p:spPr>
          <a:xfrm rot="20326307">
            <a:off x="1013119" y="3815707"/>
            <a:ext cx="648000" cy="684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E5BC7DD3-48ED-496B-ABE2-7AC610C853D6}"/>
              </a:ext>
            </a:extLst>
          </p:cNvPr>
          <p:cNvSpPr/>
          <p:nvPr/>
        </p:nvSpPr>
        <p:spPr>
          <a:xfrm rot="20326307">
            <a:off x="949194" y="4237060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6D6C45B-F6B0-44FB-AF69-3099056022D4}"/>
              </a:ext>
            </a:extLst>
          </p:cNvPr>
          <p:cNvSpPr/>
          <p:nvPr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0FD16F76-DC85-4F67-A5D9-16CF9C0358B9}"/>
              </a:ext>
            </a:extLst>
          </p:cNvPr>
          <p:cNvSpPr/>
          <p:nvPr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638773" y="187408"/>
            <a:ext cx="8706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smtClean="0"/>
              <a:t>40: CHIA CHO SỐ CÓ HAI CHỮ SÔ (TIẾT </a:t>
            </a:r>
            <a:r>
              <a:rPr lang="en-US" sz="2800" b="1" dirty="0" smtClean="0"/>
              <a:t>1)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331018" y="1291797"/>
            <a:ext cx="5161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76 : 19 =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15663" y="1977598"/>
            <a:ext cx="7119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t="23146" r="8845" b="10413"/>
          <a:stretch/>
        </p:blipFill>
        <p:spPr>
          <a:xfrm>
            <a:off x="1002825" y="3127720"/>
            <a:ext cx="10683310" cy="34553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87271" y="2644639"/>
            <a:ext cx="7817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128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4FCFBD3-3AC5-4FD9-A351-FA7A0B443EFA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912" y="245395"/>
            <a:ext cx="2139508" cy="2399449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91" y="5150668"/>
            <a:ext cx="2855547" cy="1355698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6AB15D5-B3FD-46F6-BE95-C785804DC0FF}"/>
              </a:ext>
            </a:extLst>
          </p:cNvPr>
          <p:cNvSpPr/>
          <p:nvPr/>
        </p:nvSpPr>
        <p:spPr>
          <a:xfrm rot="20326307">
            <a:off x="1013119" y="3815707"/>
            <a:ext cx="648000" cy="684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E5BC7DD3-48ED-496B-ABE2-7AC610C853D6}"/>
              </a:ext>
            </a:extLst>
          </p:cNvPr>
          <p:cNvSpPr/>
          <p:nvPr/>
        </p:nvSpPr>
        <p:spPr>
          <a:xfrm rot="20326307">
            <a:off x="949194" y="4237060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6D6C45B-F6B0-44FB-AF69-3099056022D4}"/>
              </a:ext>
            </a:extLst>
          </p:cNvPr>
          <p:cNvSpPr/>
          <p:nvPr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0FD16F76-DC85-4F67-A5D9-16CF9C0358B9}"/>
              </a:ext>
            </a:extLst>
          </p:cNvPr>
          <p:cNvSpPr/>
          <p:nvPr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75" y="1225230"/>
            <a:ext cx="10778680" cy="55533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638773" y="187408"/>
            <a:ext cx="8706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smtClean="0"/>
              <a:t>40: CHIA CHO SỐ CÓ HAI CHỮ SÔ (TIẾT </a:t>
            </a:r>
            <a:r>
              <a:rPr lang="en-US" sz="2800" b="1" dirty="0" smtClean="0"/>
              <a:t>1)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630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3910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4FCFBD3-3AC5-4FD9-A351-FA7A0B443EFA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91920" y="4485920"/>
            <a:ext cx="2139508" cy="2399449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91" y="5150668"/>
            <a:ext cx="2855547" cy="1355698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6AB15D5-B3FD-46F6-BE95-C785804DC0FF}"/>
              </a:ext>
            </a:extLst>
          </p:cNvPr>
          <p:cNvSpPr/>
          <p:nvPr/>
        </p:nvSpPr>
        <p:spPr>
          <a:xfrm rot="20326307">
            <a:off x="1013119" y="3815707"/>
            <a:ext cx="648000" cy="684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E5BC7DD3-48ED-496B-ABE2-7AC610C853D6}"/>
              </a:ext>
            </a:extLst>
          </p:cNvPr>
          <p:cNvSpPr/>
          <p:nvPr/>
        </p:nvSpPr>
        <p:spPr>
          <a:xfrm rot="20326307">
            <a:off x="949194" y="4237060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6D6C45B-F6B0-44FB-AF69-3099056022D4}"/>
              </a:ext>
            </a:extLst>
          </p:cNvPr>
          <p:cNvSpPr/>
          <p:nvPr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0FD16F76-DC85-4F67-A5D9-16CF9C0358B9}"/>
              </a:ext>
            </a:extLst>
          </p:cNvPr>
          <p:cNvSpPr/>
          <p:nvPr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638773" y="187408"/>
            <a:ext cx="8706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smtClean="0"/>
              <a:t>40: CHIA CHO SỐ CÓ HAI CHỮ SÔ (TIẾT </a:t>
            </a:r>
            <a:r>
              <a:rPr lang="en-US" sz="2800" b="1" dirty="0" smtClean="0"/>
              <a:t>1)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76" y="1637574"/>
            <a:ext cx="10345451" cy="1910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2488" t="31684" r="23736" b="49924"/>
          <a:stretch/>
        </p:blipFill>
        <p:spPr>
          <a:xfrm>
            <a:off x="917273" y="4009720"/>
            <a:ext cx="10357454" cy="162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13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156</Words>
  <Application>Microsoft Office PowerPoint</Application>
  <PresentationFormat>Widescreen</PresentationFormat>
  <Paragraphs>28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等线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41</cp:revision>
  <dcterms:created xsi:type="dcterms:W3CDTF">2023-09-01T08:34:17Z</dcterms:created>
  <dcterms:modified xsi:type="dcterms:W3CDTF">2023-09-06T05:07:09Z</dcterms:modified>
</cp:coreProperties>
</file>