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652" r:id="rId4"/>
    <p:sldId id="2646" r:id="rId5"/>
    <p:sldId id="263" r:id="rId6"/>
    <p:sldId id="262" r:id="rId7"/>
    <p:sldId id="2647" r:id="rId8"/>
    <p:sldId id="2648" r:id="rId9"/>
    <p:sldId id="2649" r:id="rId10"/>
    <p:sldId id="2691" r:id="rId11"/>
    <p:sldId id="298" r:id="rId12"/>
    <p:sldId id="303" r:id="rId13"/>
    <p:sldId id="2639" r:id="rId14"/>
    <p:sldId id="2640" r:id="rId15"/>
    <p:sldId id="2641" r:id="rId16"/>
    <p:sldId id="273" r:id="rId17"/>
    <p:sldId id="2642" r:id="rId18"/>
    <p:sldId id="310" r:id="rId19"/>
    <p:sldId id="2643" r:id="rId20"/>
    <p:sldId id="288" r:id="rId21"/>
    <p:sldId id="2650" r:id="rId22"/>
    <p:sldId id="311" r:id="rId23"/>
    <p:sldId id="2644" r:id="rId24"/>
    <p:sldId id="317" r:id="rId25"/>
    <p:sldId id="343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47E2"/>
    <a:srgbClr val="5DA4FE"/>
    <a:srgbClr val="87C6FB"/>
    <a:srgbClr val="CFE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826" autoAdjust="0"/>
  </p:normalViewPr>
  <p:slideViewPr>
    <p:cSldViewPr snapToGrid="0" showGuides="1">
      <p:cViewPr varScale="1">
        <p:scale>
          <a:sx n="52" d="100"/>
          <a:sy n="52" d="100"/>
        </p:scale>
        <p:origin x="-13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07F9F-630A-4D73-A809-A04207A6427C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E795C-27D3-4404-9671-CD26A80278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210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4F9D808-2C63-4EFF-979A-C4968C0C3F57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18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F39C57-82A3-4836-B2E7-68716667A3D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5C-27D3-4404-9671-CD26A802784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 bwMode="auto">
          <a:xfrm>
            <a:off x="1" y="34926"/>
            <a:ext cx="342900" cy="6748463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/>
          <p:nvPr userDrawn="1"/>
        </p:nvGrpSpPr>
        <p:grpSpPr bwMode="auto">
          <a:xfrm rot="10800000">
            <a:off x="11952818" y="422275"/>
            <a:ext cx="264583" cy="6407150"/>
            <a:chOff x="8912859" y="317293"/>
            <a:chExt cx="198086" cy="4804239"/>
          </a:xfrm>
        </p:grpSpPr>
        <p:grpSp>
          <p:nvGrpSpPr>
            <p:cNvPr id="6" name="组合 33"/>
            <p:cNvGrpSpPr/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/>
          <p:nvPr userDrawn="1"/>
        </p:nvGrpSpPr>
        <p:grpSpPr bwMode="auto">
          <a:xfrm>
            <a:off x="368301" y="0"/>
            <a:ext cx="11967633" cy="38100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/>
          <p:nvPr userDrawn="1"/>
        </p:nvGrpSpPr>
        <p:grpSpPr bwMode="auto">
          <a:xfrm>
            <a:off x="201085" y="6557964"/>
            <a:ext cx="11474449" cy="300037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D2741-417C-422C-BC2E-3A5ABDA4210E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E6635-B7AA-46FD-BB54-9F91FF0FB2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openxmlformats.org/officeDocument/2006/relationships/image" Target="../media/image22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openxmlformats.org/officeDocument/2006/relationships/image" Target="../media/image22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openxmlformats.org/officeDocument/2006/relationships/image" Target="../media/image22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openxmlformats.org/officeDocument/2006/relationships/image" Target="../media/image22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>
            <a:fillRect/>
          </a:stretch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2" y="1715594"/>
            <a:ext cx="6585414" cy="11215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2" y="3184481"/>
            <a:ext cx="6585414" cy="11215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2" y="4575669"/>
            <a:ext cx="6585414" cy="1121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66" y="1838237"/>
            <a:ext cx="2186041" cy="746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46" y="3343370"/>
            <a:ext cx="2186041" cy="7465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65" y="4742120"/>
            <a:ext cx="2186041" cy="746513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310708" y="1373994"/>
            <a:ext cx="3890369" cy="1713085"/>
          </a:xfrm>
          <a:prstGeom prst="roundRect">
            <a:avLst>
              <a:gd name="adj" fmla="val 10506"/>
            </a:avLst>
          </a:prstGeom>
          <a:noFill/>
          <a:ln w="28575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3492" y="628970"/>
            <a:ext cx="627402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65">
              <a:defRPr/>
            </a:pP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13101" y="1835017"/>
            <a:ext cx="95564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3765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837880" y="2693142"/>
            <a:ext cx="3885294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765"/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73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73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602487" y="3376022"/>
            <a:ext cx="759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3765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535448" y="4779027"/>
            <a:ext cx="759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3765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87" y="1797867"/>
            <a:ext cx="957012" cy="95701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4" y="3256990"/>
            <a:ext cx="957012" cy="95701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33" y="3271884"/>
            <a:ext cx="957012" cy="95701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4" y="4608193"/>
            <a:ext cx="957012" cy="95701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33" y="4623087"/>
            <a:ext cx="957012" cy="95701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08" y="4623087"/>
            <a:ext cx="957012" cy="957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310708" y="1373994"/>
            <a:ext cx="3890369" cy="1713085"/>
          </a:xfrm>
          <a:prstGeom prst="roundRect">
            <a:avLst>
              <a:gd name="adj" fmla="val 10506"/>
            </a:avLst>
          </a:prstGeom>
          <a:noFill/>
          <a:ln w="28575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46" y="2535225"/>
            <a:ext cx="7160369" cy="3735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57" y="2535225"/>
            <a:ext cx="3140454" cy="11531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728" y="2535226"/>
            <a:ext cx="3140450" cy="1153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90" y="532340"/>
            <a:ext cx="4104280" cy="1401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52" y="379395"/>
            <a:ext cx="3409327" cy="1164254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451897" y="1142645"/>
            <a:ext cx="3890369" cy="1713085"/>
          </a:xfrm>
          <a:prstGeom prst="roundRect">
            <a:avLst>
              <a:gd name="adj" fmla="val 10506"/>
            </a:avLst>
          </a:prstGeom>
          <a:noFill/>
          <a:ln w="28575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036601" y="1391759"/>
            <a:ext cx="7374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5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được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lấy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mấy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lần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36601" y="2475205"/>
            <a:ext cx="5696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>
                <a:solidFill>
                  <a:srgbClr val="7030A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5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được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lấy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4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lần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.</a:t>
            </a:r>
          </a:p>
        </p:txBody>
      </p:sp>
      <p:sp>
        <p:nvSpPr>
          <p:cNvPr id="2" name="Cube 1"/>
          <p:cNvSpPr/>
          <p:nvPr/>
        </p:nvSpPr>
        <p:spPr>
          <a:xfrm>
            <a:off x="3413870" y="3691727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4014146" y="3694109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3660" y="4675345"/>
            <a:ext cx="5696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5 + 5 + 5 + 5 = 20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20395" y="5410595"/>
            <a:ext cx="3600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5 x 4 = 20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12064" y="524075"/>
            <a:ext cx="10716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20</a:t>
            </a:r>
          </a:p>
        </p:txBody>
      </p:sp>
      <p:sp>
        <p:nvSpPr>
          <p:cNvPr id="25" name="Cube 24"/>
          <p:cNvSpPr/>
          <p:nvPr/>
        </p:nvSpPr>
        <p:spPr>
          <a:xfrm>
            <a:off x="3357849" y="4387045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4067093" y="4355218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3693166" y="4014236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/>
          <p:cNvSpPr/>
          <p:nvPr/>
        </p:nvSpPr>
        <p:spPr>
          <a:xfrm>
            <a:off x="5031054" y="3691727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5631330" y="3694109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/>
          <p:cNvSpPr/>
          <p:nvPr/>
        </p:nvSpPr>
        <p:spPr>
          <a:xfrm>
            <a:off x="4975033" y="4387045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/>
          <p:cNvSpPr/>
          <p:nvPr/>
        </p:nvSpPr>
        <p:spPr>
          <a:xfrm>
            <a:off x="5684277" y="4355218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/>
          <p:cNvSpPr/>
          <p:nvPr/>
        </p:nvSpPr>
        <p:spPr>
          <a:xfrm>
            <a:off x="5310350" y="4014236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/>
          <p:cNvSpPr/>
          <p:nvPr/>
        </p:nvSpPr>
        <p:spPr>
          <a:xfrm>
            <a:off x="6609628" y="3691727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35"/>
          <p:cNvSpPr/>
          <p:nvPr/>
        </p:nvSpPr>
        <p:spPr>
          <a:xfrm>
            <a:off x="7209904" y="3694109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36"/>
          <p:cNvSpPr/>
          <p:nvPr/>
        </p:nvSpPr>
        <p:spPr>
          <a:xfrm>
            <a:off x="6553607" y="4387045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37"/>
          <p:cNvSpPr/>
          <p:nvPr/>
        </p:nvSpPr>
        <p:spPr>
          <a:xfrm>
            <a:off x="7262851" y="4355218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/>
          <p:cNvSpPr/>
          <p:nvPr/>
        </p:nvSpPr>
        <p:spPr>
          <a:xfrm>
            <a:off x="6888924" y="4014236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39"/>
          <p:cNvSpPr/>
          <p:nvPr/>
        </p:nvSpPr>
        <p:spPr>
          <a:xfrm>
            <a:off x="8520094" y="3640884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/>
          <p:cNvSpPr/>
          <p:nvPr/>
        </p:nvSpPr>
        <p:spPr>
          <a:xfrm>
            <a:off x="9120370" y="3643266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41"/>
          <p:cNvSpPr/>
          <p:nvPr/>
        </p:nvSpPr>
        <p:spPr>
          <a:xfrm>
            <a:off x="8464073" y="4336202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/>
          <p:cNvSpPr/>
          <p:nvPr/>
        </p:nvSpPr>
        <p:spPr>
          <a:xfrm>
            <a:off x="9173317" y="4304375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43"/>
          <p:cNvSpPr/>
          <p:nvPr/>
        </p:nvSpPr>
        <p:spPr>
          <a:xfrm>
            <a:off x="8799390" y="3963393"/>
            <a:ext cx="365535" cy="365535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10" grpId="0"/>
          <p:bldP spid="2" grpId="0" animBg="1"/>
          <p:bldP spid="13" grpId="0" animBg="1"/>
          <p:bldP spid="21" grpId="0"/>
          <p:bldP spid="22" grpId="0"/>
          <p:bldP spid="23" grpId="0" animBg="1"/>
          <p:bldP spid="25" grpId="0" animBg="1"/>
          <p:bldP spid="26" grpId="0" animBg="1"/>
          <p:bldP spid="27" grpId="0" animBg="1"/>
          <p:bldP spid="28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10" grpId="0"/>
          <p:bldP spid="2" grpId="0" animBg="1"/>
          <p:bldP spid="13" grpId="0" animBg="1"/>
          <p:bldP spid="21" grpId="0"/>
          <p:bldP spid="22" grpId="0"/>
          <p:bldP spid="23" grpId="0" animBg="1"/>
          <p:bldP spid="25" grpId="0" animBg="1"/>
          <p:bldP spid="26" grpId="0" animBg="1"/>
          <p:bldP spid="27" grpId="0" animBg="1"/>
          <p:bldP spid="28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041342" y="411963"/>
            <a:ext cx="46976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747E2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49" y="1375025"/>
            <a:ext cx="2847865" cy="4896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74" y="1269517"/>
            <a:ext cx="4037801" cy="5068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1149" y="156797"/>
            <a:ext cx="11756261" cy="616211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9690" y="336107"/>
            <a:ext cx="6974563" cy="771523"/>
            <a:chOff x="3119718" y="874229"/>
            <a:chExt cx="4944557" cy="578642"/>
          </a:xfrm>
          <a:solidFill>
            <a:srgbClr val="FFFFCC"/>
          </a:solidFill>
        </p:grpSpPr>
        <p:sp>
          <p:nvSpPr>
            <p:cNvPr id="8" name="Rounded Rectangular Callout 7"/>
            <p:cNvSpPr/>
            <p:nvPr/>
          </p:nvSpPr>
          <p:spPr>
            <a:xfrm>
              <a:off x="3119718" y="874229"/>
              <a:ext cx="4840941" cy="578642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grpFill/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07664" y="973072"/>
              <a:ext cx="4756611" cy="438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defTabSz="913765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Thừa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17934" y="1267143"/>
            <a:ext cx="7009007" cy="652641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3765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32941" y="2079297"/>
            <a:ext cx="7051312" cy="1082774"/>
            <a:chOff x="3119718" y="874230"/>
            <a:chExt cx="4870159" cy="1364697"/>
          </a:xfrm>
          <a:solidFill>
            <a:srgbClr val="FFFFCC"/>
          </a:solidFill>
        </p:grpSpPr>
        <p:sp>
          <p:nvSpPr>
            <p:cNvPr id="20" name="Rounded Rectangular Callout 19"/>
            <p:cNvSpPr/>
            <p:nvPr/>
          </p:nvSpPr>
          <p:spPr>
            <a:xfrm>
              <a:off x="3119718" y="874230"/>
              <a:ext cx="4840941" cy="1349129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grpFill/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33266" y="881233"/>
              <a:ext cx="4756611" cy="13576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defTabSz="913765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thừa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78435" y="3300730"/>
            <a:ext cx="8573135" cy="658349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3765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 số thứ hai: các số lần lượt từ 1 đến 10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7835" y="4191635"/>
            <a:ext cx="8552815" cy="788883"/>
            <a:chOff x="3119718" y="874230"/>
            <a:chExt cx="4870159" cy="890188"/>
          </a:xfrm>
          <a:solidFill>
            <a:srgbClr val="FFFFCC"/>
          </a:solidFill>
        </p:grpSpPr>
        <p:sp>
          <p:nvSpPr>
            <p:cNvPr id="14" name="Rounded Rectangular Callout 19"/>
            <p:cNvSpPr/>
            <p:nvPr/>
          </p:nvSpPr>
          <p:spPr>
            <a:xfrm>
              <a:off x="3119718" y="874230"/>
              <a:ext cx="4840941" cy="890188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grpFill/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3266" y="881232"/>
              <a:ext cx="4756611" cy="658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defTabSz="913765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73665" y="5218522"/>
            <a:ext cx="7497548" cy="652641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3765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Tích: các số đếm thêm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từ 2 đến 10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342" y="4834203"/>
            <a:ext cx="2117230" cy="2117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38" y="235890"/>
            <a:ext cx="2379761" cy="6101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bldLvl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28" y="1154278"/>
            <a:ext cx="2847865" cy="48960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53" y="1048770"/>
            <a:ext cx="4037801" cy="50683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895458" y="384837"/>
            <a:ext cx="8296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>
                <a:solidFill>
                  <a:srgbClr val="F747E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Học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thuộc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5</a:t>
            </a:r>
          </a:p>
        </p:txBody>
      </p:sp>
      <p:sp>
        <p:nvSpPr>
          <p:cNvPr id="3" name="Star: 6 Points 2"/>
          <p:cNvSpPr/>
          <p:nvPr/>
        </p:nvSpPr>
        <p:spPr>
          <a:xfrm>
            <a:off x="5349414" y="111911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6 Points 16"/>
          <p:cNvSpPr/>
          <p:nvPr/>
        </p:nvSpPr>
        <p:spPr>
          <a:xfrm>
            <a:off x="5473731" y="31090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6 Points 17"/>
          <p:cNvSpPr/>
          <p:nvPr/>
        </p:nvSpPr>
        <p:spPr>
          <a:xfrm>
            <a:off x="5408689" y="519898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6 Points 18"/>
          <p:cNvSpPr/>
          <p:nvPr/>
        </p:nvSpPr>
        <p:spPr>
          <a:xfrm>
            <a:off x="9745351" y="2092937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6 Points 19"/>
          <p:cNvSpPr/>
          <p:nvPr/>
        </p:nvSpPr>
        <p:spPr>
          <a:xfrm>
            <a:off x="9844433" y="413504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6 Points 20"/>
          <p:cNvSpPr/>
          <p:nvPr/>
        </p:nvSpPr>
        <p:spPr>
          <a:xfrm>
            <a:off x="4227231" y="2202813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6 Points 21"/>
          <p:cNvSpPr/>
          <p:nvPr/>
        </p:nvSpPr>
        <p:spPr>
          <a:xfrm>
            <a:off x="4315422" y="4263168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6 Points 22"/>
          <p:cNvSpPr/>
          <p:nvPr/>
        </p:nvSpPr>
        <p:spPr>
          <a:xfrm>
            <a:off x="8494118" y="99446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6 Points 23"/>
          <p:cNvSpPr/>
          <p:nvPr/>
        </p:nvSpPr>
        <p:spPr>
          <a:xfrm>
            <a:off x="8492187" y="3153889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6 Points 25"/>
          <p:cNvSpPr/>
          <p:nvPr/>
        </p:nvSpPr>
        <p:spPr>
          <a:xfrm>
            <a:off x="8724605" y="5295700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6 Points 33"/>
          <p:cNvSpPr/>
          <p:nvPr/>
        </p:nvSpPr>
        <p:spPr>
          <a:xfrm>
            <a:off x="5344572" y="111910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6 Points 35"/>
          <p:cNvSpPr/>
          <p:nvPr/>
        </p:nvSpPr>
        <p:spPr>
          <a:xfrm>
            <a:off x="5388572" y="211747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6 Points 37"/>
          <p:cNvSpPr/>
          <p:nvPr/>
        </p:nvSpPr>
        <p:spPr>
          <a:xfrm>
            <a:off x="5489059" y="3099582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6 Points 39"/>
          <p:cNvSpPr/>
          <p:nvPr/>
        </p:nvSpPr>
        <p:spPr>
          <a:xfrm>
            <a:off x="5388996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tar: 6 Points 41"/>
          <p:cNvSpPr/>
          <p:nvPr/>
        </p:nvSpPr>
        <p:spPr>
          <a:xfrm>
            <a:off x="5408689" y="517778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6 Points 42"/>
          <p:cNvSpPr/>
          <p:nvPr/>
        </p:nvSpPr>
        <p:spPr>
          <a:xfrm>
            <a:off x="9827155" y="9935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ar: 6 Points 43"/>
          <p:cNvSpPr/>
          <p:nvPr/>
        </p:nvSpPr>
        <p:spPr>
          <a:xfrm>
            <a:off x="9755176" y="206875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ar: 6 Points 44"/>
          <p:cNvSpPr/>
          <p:nvPr/>
        </p:nvSpPr>
        <p:spPr>
          <a:xfrm>
            <a:off x="9762355" y="3099582"/>
            <a:ext cx="794534" cy="775285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tar: 6 Points 45"/>
          <p:cNvSpPr/>
          <p:nvPr/>
        </p:nvSpPr>
        <p:spPr>
          <a:xfrm>
            <a:off x="9877348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ar: 6 Points 46"/>
          <p:cNvSpPr/>
          <p:nvPr/>
        </p:nvSpPr>
        <p:spPr>
          <a:xfrm>
            <a:off x="10181329" y="522088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3" grpId="0" animBg="1"/>
          <p:bldP spid="3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6" grpId="1" animBg="1"/>
          <p:bldP spid="34" grpId="0" animBg="1"/>
          <p:bldP spid="36" grpId="0" animBg="1"/>
          <p:bldP spid="38" grpId="0" animBg="1"/>
          <p:bldP spid="40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3" grpId="0" animBg="1"/>
          <p:bldP spid="3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6" grpId="1" animBg="1"/>
          <p:bldP spid="34" grpId="0" animBg="1"/>
          <p:bldP spid="36" grpId="0" animBg="1"/>
          <p:bldP spid="38" grpId="0" animBg="1"/>
          <p:bldP spid="40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33358" y="931173"/>
            <a:ext cx="28863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90653" y="2008013"/>
            <a:ext cx="1157330" cy="1056860"/>
            <a:chOff x="3890829" y="2666749"/>
            <a:chExt cx="1157330" cy="10568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976042" y="2833683"/>
              <a:ext cx="107211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10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2733" y="2015126"/>
            <a:ext cx="1307434" cy="1056860"/>
            <a:chOff x="5021333" y="2666749"/>
            <a:chExt cx="1307434" cy="10568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333" y="2666749"/>
              <a:ext cx="1056860" cy="105686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271907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07517" y="1997291"/>
            <a:ext cx="1178980" cy="1056860"/>
            <a:chOff x="7259723" y="2666749"/>
            <a:chExt cx="1178980" cy="10568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23" y="2666749"/>
              <a:ext cx="1056860" cy="105686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38184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15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24381" y="2015126"/>
            <a:ext cx="1138514" cy="1056860"/>
            <a:chOff x="8351379" y="2666749"/>
            <a:chExt cx="1138514" cy="105686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20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45310" y="2015126"/>
            <a:ext cx="1114010" cy="1056860"/>
            <a:chOff x="5004839" y="2666749"/>
            <a:chExt cx="1114010" cy="105686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839" y="2666749"/>
              <a:ext cx="1056860" cy="1056860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>
              <a:off x="5061989" y="2810458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25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07801" y="1963128"/>
            <a:ext cx="1076398" cy="1056860"/>
            <a:chOff x="3890829" y="2666749"/>
            <a:chExt cx="1076398" cy="1056860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80" name="Rectangle 79"/>
            <p:cNvSpPr/>
            <p:nvPr/>
          </p:nvSpPr>
          <p:spPr>
            <a:xfrm>
              <a:off x="4022145" y="2848165"/>
              <a:ext cx="94508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30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324665" y="1952406"/>
            <a:ext cx="1178980" cy="1056860"/>
            <a:chOff x="7259723" y="2666749"/>
            <a:chExt cx="1178980" cy="105686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23" y="2666749"/>
              <a:ext cx="1056860" cy="1056860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>
            <a:xfrm>
              <a:off x="738184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35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441529" y="1970241"/>
            <a:ext cx="1138514" cy="1056860"/>
            <a:chOff x="8351379" y="2666749"/>
            <a:chExt cx="1138514" cy="1056860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86" name="Rectangle 85"/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40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9549878" y="1997289"/>
            <a:ext cx="1138514" cy="1056860"/>
            <a:chOff x="8351379" y="2666749"/>
            <a:chExt cx="1138514" cy="1056860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45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639404" y="2031237"/>
            <a:ext cx="1114010" cy="1056860"/>
            <a:chOff x="5004839" y="2666749"/>
            <a:chExt cx="1114010" cy="1056860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839" y="2666749"/>
              <a:ext cx="1056860" cy="105686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5061989" y="2810458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50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578852" y="4153336"/>
            <a:ext cx="1157330" cy="1056860"/>
            <a:chOff x="3890829" y="2666749"/>
            <a:chExt cx="1157330" cy="1056860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95" name="Rectangle 94"/>
            <p:cNvSpPr/>
            <p:nvPr/>
          </p:nvSpPr>
          <p:spPr>
            <a:xfrm>
              <a:off x="3976042" y="2833683"/>
              <a:ext cx="107211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45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60932" y="4160449"/>
            <a:ext cx="1203133" cy="1056860"/>
            <a:chOff x="5021333" y="2666749"/>
            <a:chExt cx="1203133" cy="1056860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333" y="2666749"/>
              <a:ext cx="1056860" cy="1056860"/>
            </a:xfrm>
            <a:prstGeom prst="rect">
              <a:avLst/>
            </a:prstGeom>
          </p:spPr>
        </p:pic>
        <p:sp>
          <p:nvSpPr>
            <p:cNvPr id="98" name="Rectangle 97"/>
            <p:cNvSpPr/>
            <p:nvPr/>
          </p:nvSpPr>
          <p:spPr>
            <a:xfrm>
              <a:off x="5167606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50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695716" y="4142614"/>
            <a:ext cx="1178980" cy="1056860"/>
            <a:chOff x="7259723" y="2666749"/>
            <a:chExt cx="1178980" cy="1056860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23" y="2666749"/>
              <a:ext cx="1056860" cy="1056860"/>
            </a:xfrm>
            <a:prstGeom prst="rect">
              <a:avLst/>
            </a:prstGeom>
          </p:spPr>
        </p:pic>
        <p:sp>
          <p:nvSpPr>
            <p:cNvPr id="101" name="Rectangle 100"/>
            <p:cNvSpPr/>
            <p:nvPr/>
          </p:nvSpPr>
          <p:spPr>
            <a:xfrm>
              <a:off x="738184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40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812580" y="4160449"/>
            <a:ext cx="1138514" cy="1056860"/>
            <a:chOff x="8351379" y="2666749"/>
            <a:chExt cx="1138514" cy="1056860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35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059159" y="4202501"/>
            <a:ext cx="1114010" cy="1056860"/>
            <a:chOff x="5004839" y="2666749"/>
            <a:chExt cx="1114010" cy="1056860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839" y="2666749"/>
              <a:ext cx="1056860" cy="1056860"/>
            </a:xfrm>
            <a:prstGeom prst="rect">
              <a:avLst/>
            </a:prstGeom>
          </p:spPr>
        </p:pic>
        <p:sp>
          <p:nvSpPr>
            <p:cNvPr id="107" name="Rectangle 106"/>
            <p:cNvSpPr/>
            <p:nvPr/>
          </p:nvSpPr>
          <p:spPr>
            <a:xfrm>
              <a:off x="5061989" y="2810458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25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937948" y="4180355"/>
            <a:ext cx="1076398" cy="1056860"/>
            <a:chOff x="3890829" y="2666749"/>
            <a:chExt cx="1076398" cy="1056860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110" name="Rectangle 109"/>
            <p:cNvSpPr/>
            <p:nvPr/>
          </p:nvSpPr>
          <p:spPr>
            <a:xfrm>
              <a:off x="4022145" y="2848165"/>
              <a:ext cx="94508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30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7212864" y="4129653"/>
            <a:ext cx="1178980" cy="1056860"/>
            <a:chOff x="7259723" y="2666749"/>
            <a:chExt cx="1178980" cy="1056860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23" y="2666749"/>
              <a:ext cx="1056860" cy="1056860"/>
            </a:xfrm>
            <a:prstGeom prst="rect">
              <a:avLst/>
            </a:prstGeom>
          </p:spPr>
        </p:pic>
        <p:sp>
          <p:nvSpPr>
            <p:cNvPr id="113" name="Rectangle 112"/>
            <p:cNvSpPr/>
            <p:nvPr/>
          </p:nvSpPr>
          <p:spPr>
            <a:xfrm>
              <a:off x="738184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20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8329728" y="4115564"/>
            <a:ext cx="1138514" cy="1056860"/>
            <a:chOff x="8351379" y="2666749"/>
            <a:chExt cx="1138514" cy="1056860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15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9438077" y="4142612"/>
            <a:ext cx="1138514" cy="1056860"/>
            <a:chOff x="8351379" y="2666749"/>
            <a:chExt cx="1138514" cy="1056860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119" name="Rectangle 118"/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10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0582292" y="4160447"/>
            <a:ext cx="1305395" cy="1056860"/>
            <a:chOff x="5059528" y="2650636"/>
            <a:chExt cx="1305395" cy="1056860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9528" y="2650636"/>
              <a:ext cx="1056860" cy="1056860"/>
            </a:xfrm>
            <a:prstGeom prst="rect">
              <a:avLst/>
            </a:prstGeom>
          </p:spPr>
        </p:pic>
        <p:sp>
          <p:nvSpPr>
            <p:cNvPr id="122" name="Rectangle 121"/>
            <p:cNvSpPr/>
            <p:nvPr/>
          </p:nvSpPr>
          <p:spPr>
            <a:xfrm>
              <a:off x="5308063" y="2810458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032917" y="1473537"/>
            <a:ext cx="11757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560823" y="2390338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: 5 x 7 = ?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170627" y="3405834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25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+ 5 + 5 = 35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233691" y="4347403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x 7 = 35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480635" y="2365922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x 9 = 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480634" y="3381418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50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– 5 = </a:t>
            </a: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45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489750" y="4347403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x 9 = </a:t>
            </a: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45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91" y="670417"/>
            <a:ext cx="2499190" cy="794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43" y="679303"/>
            <a:ext cx="2856597" cy="794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02" y="661531"/>
            <a:ext cx="3202091" cy="794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 descr="036631e8403dec4ab6a324afeb6dc7d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" y="0"/>
            <a:ext cx="12178665" cy="6858000"/>
          </a:xfrm>
          <a:prstGeom prst="rect">
            <a:avLst/>
          </a:prstGeom>
        </p:spPr>
      </p:pic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5606137" y="544182"/>
            <a:ext cx="2286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+mn-cs"/>
              </a:rPr>
              <a:t>5 x 6 = ?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5606137" y="3242270"/>
            <a:ext cx="2286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+mn-cs"/>
              </a:rPr>
              <a:t>5 x 3 = ?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5606137" y="1893226"/>
            <a:ext cx="2286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+mn-cs"/>
              </a:rPr>
              <a:t>5 x 8 = ?</a:t>
            </a:r>
          </a:p>
        </p:txBody>
      </p:sp>
      <p:pic>
        <p:nvPicPr>
          <p:cNvPr id="8" name="Picture 2" descr="F:\1-原创素材\1_mm1102\PPT\PPT_014\materaials\pageimg_g1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235" y="0"/>
            <a:ext cx="4947167" cy="315116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990310" y="2086937"/>
            <a:ext cx="2500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FF00FF"/>
                </a:solidFill>
                <a:latin typeface="Times New Roman" panose="02020503050405090304" pitchFamily="18" charset="0"/>
              </a:rPr>
              <a:t>Tìm</a:t>
            </a:r>
            <a:r>
              <a:rPr lang="en-US" altLang="vi-VN" sz="4000" b="1" dirty="0">
                <a:solidFill>
                  <a:srgbClr val="FF00FF"/>
                </a:solidFill>
                <a:latin typeface="Times New Roman" panose="02020503050405090304" pitchFamily="18" charset="0"/>
              </a:rPr>
              <a:t> </a:t>
            </a:r>
            <a:r>
              <a:rPr lang="en-US" altLang="vi-VN" sz="4000" b="1" dirty="0" err="1">
                <a:solidFill>
                  <a:srgbClr val="FF00FF"/>
                </a:solidFill>
                <a:latin typeface="Times New Roman" panose="02020503050405090304" pitchFamily="18" charset="0"/>
              </a:rPr>
              <a:t>tích</a:t>
            </a:r>
            <a:r>
              <a:rPr lang="en-US" altLang="vi-VN" sz="4000" b="1" dirty="0">
                <a:solidFill>
                  <a:srgbClr val="FF00FF"/>
                </a:solidFill>
                <a:latin typeface="Times New Roman" panose="02020503050405090304" pitchFamily="18" charset="0"/>
              </a:rPr>
              <a:t>? </a:t>
            </a: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990310" y="1378912"/>
            <a:ext cx="2500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0000FF"/>
                </a:solidFill>
                <a:latin typeface="Times New Roman" panose="02020503050405090304" pitchFamily="18" charset="0"/>
              </a:rPr>
              <a:t>Vận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50305040509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503050405090304" pitchFamily="18" charset="0"/>
              </a:rPr>
              <a:t>dụng</a:t>
            </a:r>
            <a:endParaRPr lang="en-US" altLang="vi-VN" sz="4000" b="1" dirty="0">
              <a:solidFill>
                <a:srgbClr val="0000FF"/>
              </a:solidFill>
              <a:latin typeface="Times New Roman" panose="0202050305040509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326020" y="608092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5 x 6 = 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326019" y="1623588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25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+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5 = 30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335135" y="2589573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5 x 6 = 30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07980" y="586931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5 x 8 =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07979" y="1602427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50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5 – 5  = 40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17095" y="2568412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5 x 8 = </a:t>
            </a: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11177" y="3387884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5 x 3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11176" y="4403380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+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5 +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5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= 15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0292" y="5369365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5 x </a:t>
            </a:r>
            <a:r>
              <a:rPr lang="en-US" sz="4000" b="1" dirty="0">
                <a:solidFill>
                  <a:prstClr val="black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= 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56" grpId="0"/>
          <p:bldP spid="57" grpId="0"/>
          <p:bldP spid="14" grpId="0"/>
          <p:bldP spid="15" grpId="0"/>
          <p:bldP spid="16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56" grpId="0"/>
          <p:bldP spid="57" grpId="0"/>
          <p:bldP spid="14" grpId="0"/>
          <p:bldP spid="15" grpId="0"/>
          <p:bldP spid="16" grpId="0"/>
          <p:bldP spid="17" grpId="0"/>
          <p:bldP spid="18" grpId="0"/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8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Ngộ</a:t>
            </a:r>
            <a:r>
              <a:rPr lang="en-US" sz="3200" b="1" dirty="0">
                <a:solidFill>
                  <a:srgbClr val="00206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thật</a:t>
            </a:r>
            <a:endParaRPr lang="en-US" sz="3200" b="1" dirty="0">
              <a:solidFill>
                <a:srgbClr val="00206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Ngộ</a:t>
            </a:r>
            <a:r>
              <a:rPr lang="en-US" sz="3200" b="1" dirty="0">
                <a:solidFill>
                  <a:srgbClr val="00206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giả</a:t>
            </a:r>
            <a:endParaRPr lang="en-US" sz="3200" b="1" dirty="0">
              <a:solidFill>
                <a:srgbClr val="00206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5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>
            <a:fillRect/>
          </a:stretch>
        </p:blipFill>
        <p:spPr>
          <a:xfrm>
            <a:off x="1778000" y="1970453"/>
            <a:ext cx="8602133" cy="2339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3" y="624760"/>
            <a:ext cx="638753" cy="556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49" y="624760"/>
            <a:ext cx="8312130" cy="3230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92" y="4024260"/>
            <a:ext cx="8865043" cy="2666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>
            <a:fillRect/>
          </a:stretch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ộp Văn bản 8"/>
          <p:cNvSpPr txBox="1"/>
          <p:nvPr/>
        </p:nvSpPr>
        <p:spPr>
          <a:xfrm>
            <a:off x="4236086" y="2427924"/>
            <a:ext cx="36045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5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này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bao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nhiêu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chân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53" y="2517503"/>
            <a:ext cx="2295243" cy="15697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91" y="4738141"/>
            <a:ext cx="2408997" cy="1827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2" y="4414294"/>
            <a:ext cx="2142444" cy="21091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81" y="620712"/>
            <a:ext cx="2408997" cy="17194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9" y="620712"/>
            <a:ext cx="2408997" cy="1569743"/>
          </a:xfrm>
          <a:prstGeom prst="rect">
            <a:avLst/>
          </a:prstGeom>
        </p:spPr>
      </p:pic>
      <p:sp>
        <p:nvSpPr>
          <p:cNvPr id="28" name="Hộp Văn bản 8"/>
          <p:cNvSpPr txBox="1"/>
          <p:nvPr/>
        </p:nvSpPr>
        <p:spPr>
          <a:xfrm>
            <a:off x="8122195" y="2356043"/>
            <a:ext cx="360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ĐỐ BẠN?</a:t>
            </a:r>
          </a:p>
        </p:txBody>
      </p:sp>
      <p:pic>
        <p:nvPicPr>
          <p:cNvPr id="2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254" y="3115159"/>
            <a:ext cx="3950532" cy="345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ộp Văn bản 8"/>
          <p:cNvSpPr txBox="1"/>
          <p:nvPr/>
        </p:nvSpPr>
        <p:spPr>
          <a:xfrm>
            <a:off x="7949224" y="1089096"/>
            <a:ext cx="3604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5 x 4 = 20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7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A. 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B. 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3" y="334298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6000" b="1" dirty="0">
                <a:solidFill>
                  <a:srgbClr val="F747E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2 x 5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4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B. 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90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A. 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3" y="334298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800" b="1" dirty="0">
                <a:solidFill>
                  <a:srgbClr val="F747E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2 x 8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7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4181582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A.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Times New Roman" panose="0202050305040509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B. Sai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4" y="583672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01" y="444592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60" y="472218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644250" y="443753"/>
            <a:ext cx="7385539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2 x 7 = 14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Đúng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 hay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sai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47E2"/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Times New Roman" panose="0202050305040509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4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B. Sai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90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A.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Đúng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Times New Roman" panose="0202050305040509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808893" y="334298"/>
            <a:ext cx="5774324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2 x 9 = 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noProof="0" dirty="0" err="1">
                <a:solidFill>
                  <a:srgbClr val="F747E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Đúng</a:t>
            </a:r>
            <a:r>
              <a:rPr lang="en-US" sz="4800" b="1" noProof="0" dirty="0">
                <a:solidFill>
                  <a:srgbClr val="F747E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hay </a:t>
            </a:r>
            <a:r>
              <a:rPr lang="en-US" sz="4800" b="1" noProof="0" dirty="0" err="1">
                <a:solidFill>
                  <a:srgbClr val="F747E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sai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747E2"/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Times New Roman" panose="0202050305040509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2" y="4038266"/>
            <a:ext cx="3327693" cy="2861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8333" l="4808" r="94712">
                        <a14:foregroundMark x1="37981" y1="26667" x2="31250" y2="58889"/>
                        <a14:foregroundMark x1="31250" y1="58889" x2="51923" y2="73333"/>
                        <a14:foregroundMark x1="51923" y1="73333" x2="56731" y2="41111"/>
                        <a14:foregroundMark x1="56731" y1="41111" x2="26923" y2="33333"/>
                        <a14:foregroundMark x1="26923" y1="33333" x2="19231" y2="63889"/>
                        <a14:foregroundMark x1="19231" y1="63889" x2="52885" y2="78889"/>
                        <a14:foregroundMark x1="52885" y1="78889" x2="65385" y2="41111"/>
                        <a14:foregroundMark x1="65385" y1="41111" x2="48558" y2="25556"/>
                        <a14:foregroundMark x1="48558" y1="25556" x2="19712" y2="30000"/>
                        <a14:foregroundMark x1="19712" y1="30000" x2="21154" y2="71111"/>
                        <a14:foregroundMark x1="21154" y1="71111" x2="42308" y2="81111"/>
                        <a14:foregroundMark x1="42308" y1="81111" x2="74038" y2="68333"/>
                        <a14:foregroundMark x1="74038" y1="68333" x2="80288" y2="46667"/>
                        <a14:foregroundMark x1="80288" y1="46667" x2="58654" y2="23889"/>
                        <a14:foregroundMark x1="58654" y1="23889" x2="31731" y2="30000"/>
                        <a14:foregroundMark x1="31731" y1="30000" x2="25000" y2="51111"/>
                        <a14:foregroundMark x1="25000" y1="51111" x2="32692" y2="85000"/>
                        <a14:foregroundMark x1="32692" y1="85000" x2="62019" y2="87778"/>
                        <a14:foregroundMark x1="62019" y1="87778" x2="83654" y2="73333"/>
                        <a14:foregroundMark x1="83654" y1="73333" x2="95192" y2="57222"/>
                        <a14:foregroundMark x1="95192" y1="57222" x2="86058" y2="34444"/>
                        <a14:foregroundMark x1="86058" y1="34444" x2="68269" y2="22222"/>
                        <a14:foregroundMark x1="68269" y1="22222" x2="49519" y2="17778"/>
                        <a14:foregroundMark x1="49519" y1="17778" x2="27885" y2="23889"/>
                        <a14:foregroundMark x1="27885" y1="23889" x2="20192" y2="61111"/>
                        <a14:foregroundMark x1="20192" y1="61111" x2="43750" y2="82778"/>
                        <a14:foregroundMark x1="43750" y1="82778" x2="53365" y2="74444"/>
                        <a14:foregroundMark x1="20192" y1="26667" x2="12981" y2="46111"/>
                        <a14:foregroundMark x1="12981" y1="46111" x2="18269" y2="75000"/>
                        <a14:foregroundMark x1="18269" y1="75000" x2="24038" y2="81111"/>
                        <a14:foregroundMark x1="481" y1="54444" x2="9615" y2="73333"/>
                        <a14:foregroundMark x1="9615" y1="73333" x2="25835" y2="86133"/>
                        <a14:foregroundMark x1="29327" y1="88889" x2="52885" y2="93889"/>
                        <a14:foregroundMark x1="52885" y1="93889" x2="71635" y2="93889"/>
                        <a14:foregroundMark x1="71635" y1="93889" x2="88462" y2="76667"/>
                        <a14:foregroundMark x1="88462" y1="76667" x2="98558" y2="57778"/>
                        <a14:foregroundMark x1="98558" y1="57778" x2="92308" y2="27778"/>
                        <a14:foregroundMark x1="92308" y1="27778" x2="73558" y2="15556"/>
                        <a14:foregroundMark x1="73558" y1="15556" x2="50000" y2="8889"/>
                        <a14:foregroundMark x1="50000" y1="8889" x2="29327" y2="11667"/>
                        <a14:foregroundMark x1="29327" y1="11667" x2="10577" y2="29444"/>
                        <a14:foregroundMark x1="10577" y1="29444" x2="6250" y2="62778"/>
                        <a14:foregroundMark x1="6250" y1="62778" x2="10577" y2="78889"/>
                        <a14:foregroundMark x1="3365" y1="46111" x2="9615" y2="26667"/>
                        <a14:foregroundMark x1="9615" y1="26667" x2="25000" y2="10000"/>
                        <a14:foregroundMark x1="25000" y1="10000" x2="47115" y2="2778"/>
                        <a14:foregroundMark x1="47115" y1="2778" x2="53757" y2="3289"/>
                        <a14:foregroundMark x1="70749" y1="6985" x2="78365" y2="16667"/>
                        <a14:foregroundMark x1="48077" y1="10000" x2="26442" y2="20000"/>
                        <a14:foregroundMark x1="26442" y1="20000" x2="12500" y2="43333"/>
                        <a14:foregroundMark x1="12500" y1="43333" x2="10577" y2="50000"/>
                        <a14:foregroundMark x1="4808" y1="43889" x2="5288" y2="63889"/>
                        <a14:foregroundMark x1="4808" y1="47778" x2="17788" y2="73889"/>
                        <a14:foregroundMark x1="17788" y1="73889" x2="37019" y2="85000"/>
                        <a14:foregroundMark x1="37019" y1="85000" x2="64904" y2="90556"/>
                        <a14:foregroundMark x1="64904" y1="90556" x2="63942" y2="90000"/>
                        <a14:foregroundMark x1="40842" y1="90725" x2="49519" y2="91111"/>
                        <a14:foregroundMark x1="13462" y1="72778" x2="38942" y2="87778"/>
                        <a14:foregroundMark x1="38942" y1="87778" x2="58654" y2="90000"/>
                        <a14:foregroundMark x1="42078" y1="92761" x2="54808" y2="95000"/>
                        <a14:foregroundMark x1="41164" y1="93984" x2="43269" y2="94444"/>
                        <a14:foregroundMark x1="40857" y1="94396" x2="52404" y2="96667"/>
                        <a14:foregroundMark x1="50481" y1="93889" x2="76442" y2="85000"/>
                        <a14:foregroundMark x1="76442" y1="85000" x2="91827" y2="67222"/>
                        <a14:foregroundMark x1="91827" y1="67222" x2="60577" y2="90000"/>
                        <a14:foregroundMark x1="60577" y1="90000" x2="40344" y2="95083"/>
                        <a14:foregroundMark x1="22566" y1="90508" x2="20192" y2="86667"/>
                        <a14:foregroundMark x1="31250" y1="24444" x2="47115" y2="60000"/>
                        <a14:backgroundMark x1="22115" y1="91111" x2="37500" y2="98889"/>
                        <a14:backgroundMark x1="55288" y1="556" x2="74038" y2="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3" y="1182510"/>
            <a:ext cx="2641600" cy="22860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67833" y="4199637"/>
            <a:ext cx="3084553" cy="76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67" tIns="45734" rIns="91467" bIns="45734"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…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quả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cam?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95838" y="5227039"/>
            <a:ext cx="5509896" cy="76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67" tIns="45734" rIns="91467" bIns="45734"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Bạn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làm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như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thế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nào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?</a:t>
            </a:r>
            <a:endParaRPr lang="en-US" altLang="en-US" sz="4400" b="1" dirty="0">
              <a:solidFill>
                <a:srgbClr val="E80888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8333" l="4808" r="94712">
                        <a14:foregroundMark x1="37981" y1="26667" x2="31250" y2="58889"/>
                        <a14:foregroundMark x1="31250" y1="58889" x2="51923" y2="73333"/>
                        <a14:foregroundMark x1="51923" y1="73333" x2="56731" y2="41111"/>
                        <a14:foregroundMark x1="56731" y1="41111" x2="26923" y2="33333"/>
                        <a14:foregroundMark x1="26923" y1="33333" x2="19231" y2="63889"/>
                        <a14:foregroundMark x1="19231" y1="63889" x2="52885" y2="78889"/>
                        <a14:foregroundMark x1="52885" y1="78889" x2="65385" y2="41111"/>
                        <a14:foregroundMark x1="65385" y1="41111" x2="48558" y2="25556"/>
                        <a14:foregroundMark x1="48558" y1="25556" x2="19712" y2="30000"/>
                        <a14:foregroundMark x1="19712" y1="30000" x2="21154" y2="71111"/>
                        <a14:foregroundMark x1="21154" y1="71111" x2="42308" y2="81111"/>
                        <a14:foregroundMark x1="42308" y1="81111" x2="74038" y2="68333"/>
                        <a14:foregroundMark x1="74038" y1="68333" x2="80288" y2="46667"/>
                        <a14:foregroundMark x1="80288" y1="46667" x2="58654" y2="23889"/>
                        <a14:foregroundMark x1="58654" y1="23889" x2="31731" y2="30000"/>
                        <a14:foregroundMark x1="31731" y1="30000" x2="25000" y2="51111"/>
                        <a14:foregroundMark x1="25000" y1="51111" x2="32692" y2="85000"/>
                        <a14:foregroundMark x1="32692" y1="85000" x2="62019" y2="87778"/>
                        <a14:foregroundMark x1="62019" y1="87778" x2="83654" y2="73333"/>
                        <a14:foregroundMark x1="83654" y1="73333" x2="95192" y2="57222"/>
                        <a14:foregroundMark x1="95192" y1="57222" x2="86058" y2="34444"/>
                        <a14:foregroundMark x1="86058" y1="34444" x2="68269" y2="22222"/>
                        <a14:foregroundMark x1="68269" y1="22222" x2="49519" y2="17778"/>
                        <a14:foregroundMark x1="49519" y1="17778" x2="27885" y2="23889"/>
                        <a14:foregroundMark x1="27885" y1="23889" x2="20192" y2="61111"/>
                        <a14:foregroundMark x1="20192" y1="61111" x2="43750" y2="82778"/>
                        <a14:foregroundMark x1="43750" y1="82778" x2="53365" y2="74444"/>
                        <a14:foregroundMark x1="20192" y1="26667" x2="12981" y2="46111"/>
                        <a14:foregroundMark x1="12981" y1="46111" x2="18269" y2="75000"/>
                        <a14:foregroundMark x1="18269" y1="75000" x2="24038" y2="81111"/>
                        <a14:foregroundMark x1="481" y1="54444" x2="9615" y2="73333"/>
                        <a14:foregroundMark x1="9615" y1="73333" x2="25835" y2="86133"/>
                        <a14:foregroundMark x1="29327" y1="88889" x2="52885" y2="93889"/>
                        <a14:foregroundMark x1="52885" y1="93889" x2="71635" y2="93889"/>
                        <a14:foregroundMark x1="71635" y1="93889" x2="88462" y2="76667"/>
                        <a14:foregroundMark x1="88462" y1="76667" x2="98558" y2="57778"/>
                        <a14:foregroundMark x1="98558" y1="57778" x2="92308" y2="27778"/>
                        <a14:foregroundMark x1="92308" y1="27778" x2="73558" y2="15556"/>
                        <a14:foregroundMark x1="73558" y1="15556" x2="50000" y2="8889"/>
                        <a14:foregroundMark x1="50000" y1="8889" x2="29327" y2="11667"/>
                        <a14:foregroundMark x1="29327" y1="11667" x2="10577" y2="29444"/>
                        <a14:foregroundMark x1="10577" y1="29444" x2="6250" y2="62778"/>
                        <a14:foregroundMark x1="6250" y1="62778" x2="10577" y2="78889"/>
                        <a14:foregroundMark x1="3365" y1="46111" x2="9615" y2="26667"/>
                        <a14:foregroundMark x1="9615" y1="26667" x2="25000" y2="10000"/>
                        <a14:foregroundMark x1="25000" y1="10000" x2="47115" y2="2778"/>
                        <a14:foregroundMark x1="47115" y1="2778" x2="53757" y2="3289"/>
                        <a14:foregroundMark x1="70749" y1="6985" x2="78365" y2="16667"/>
                        <a14:foregroundMark x1="48077" y1="10000" x2="26442" y2="20000"/>
                        <a14:foregroundMark x1="26442" y1="20000" x2="12500" y2="43333"/>
                        <a14:foregroundMark x1="12500" y1="43333" x2="10577" y2="50000"/>
                        <a14:foregroundMark x1="4808" y1="43889" x2="5288" y2="63889"/>
                        <a14:foregroundMark x1="4808" y1="47778" x2="17788" y2="73889"/>
                        <a14:foregroundMark x1="17788" y1="73889" x2="37019" y2="85000"/>
                        <a14:foregroundMark x1="37019" y1="85000" x2="64904" y2="90556"/>
                        <a14:foregroundMark x1="64904" y1="90556" x2="63942" y2="90000"/>
                        <a14:foregroundMark x1="40842" y1="90725" x2="49519" y2="91111"/>
                        <a14:foregroundMark x1="13462" y1="72778" x2="38942" y2="87778"/>
                        <a14:foregroundMark x1="38942" y1="87778" x2="58654" y2="90000"/>
                        <a14:foregroundMark x1="42078" y1="92761" x2="54808" y2="95000"/>
                        <a14:foregroundMark x1="41164" y1="93984" x2="43269" y2="94444"/>
                        <a14:foregroundMark x1="40857" y1="94396" x2="52404" y2="96667"/>
                        <a14:foregroundMark x1="50481" y1="93889" x2="76442" y2="85000"/>
                        <a14:foregroundMark x1="76442" y1="85000" x2="91827" y2="67222"/>
                        <a14:foregroundMark x1="91827" y1="67222" x2="60577" y2="90000"/>
                        <a14:foregroundMark x1="60577" y1="90000" x2="40344" y2="95083"/>
                        <a14:foregroundMark x1="22566" y1="90508" x2="20192" y2="86667"/>
                        <a14:foregroundMark x1="31250" y1="24444" x2="47115" y2="60000"/>
                        <a14:backgroundMark x1="22115" y1="91111" x2="37500" y2="98889"/>
                        <a14:backgroundMark x1="55288" y1="556" x2="74038" y2="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33" y="1116469"/>
            <a:ext cx="26416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8333" l="4808" r="94712">
                        <a14:foregroundMark x1="37981" y1="26667" x2="31250" y2="58889"/>
                        <a14:foregroundMark x1="31250" y1="58889" x2="51923" y2="73333"/>
                        <a14:foregroundMark x1="51923" y1="73333" x2="56731" y2="41111"/>
                        <a14:foregroundMark x1="56731" y1="41111" x2="26923" y2="33333"/>
                        <a14:foregroundMark x1="26923" y1="33333" x2="19231" y2="63889"/>
                        <a14:foregroundMark x1="19231" y1="63889" x2="52885" y2="78889"/>
                        <a14:foregroundMark x1="52885" y1="78889" x2="65385" y2="41111"/>
                        <a14:foregroundMark x1="65385" y1="41111" x2="48558" y2="25556"/>
                        <a14:foregroundMark x1="48558" y1="25556" x2="19712" y2="30000"/>
                        <a14:foregroundMark x1="19712" y1="30000" x2="21154" y2="71111"/>
                        <a14:foregroundMark x1="21154" y1="71111" x2="42308" y2="81111"/>
                        <a14:foregroundMark x1="42308" y1="81111" x2="74038" y2="68333"/>
                        <a14:foregroundMark x1="74038" y1="68333" x2="80288" y2="46667"/>
                        <a14:foregroundMark x1="80288" y1="46667" x2="58654" y2="23889"/>
                        <a14:foregroundMark x1="58654" y1="23889" x2="31731" y2="30000"/>
                        <a14:foregroundMark x1="31731" y1="30000" x2="25000" y2="51111"/>
                        <a14:foregroundMark x1="25000" y1="51111" x2="32692" y2="85000"/>
                        <a14:foregroundMark x1="32692" y1="85000" x2="62019" y2="87778"/>
                        <a14:foregroundMark x1="62019" y1="87778" x2="83654" y2="73333"/>
                        <a14:foregroundMark x1="83654" y1="73333" x2="95192" y2="57222"/>
                        <a14:foregroundMark x1="95192" y1="57222" x2="86058" y2="34444"/>
                        <a14:foregroundMark x1="86058" y1="34444" x2="68269" y2="22222"/>
                        <a14:foregroundMark x1="68269" y1="22222" x2="49519" y2="17778"/>
                        <a14:foregroundMark x1="49519" y1="17778" x2="27885" y2="23889"/>
                        <a14:foregroundMark x1="27885" y1="23889" x2="20192" y2="61111"/>
                        <a14:foregroundMark x1="20192" y1="61111" x2="43750" y2="82778"/>
                        <a14:foregroundMark x1="43750" y1="82778" x2="53365" y2="74444"/>
                        <a14:foregroundMark x1="20192" y1="26667" x2="12981" y2="46111"/>
                        <a14:foregroundMark x1="12981" y1="46111" x2="18269" y2="75000"/>
                        <a14:foregroundMark x1="18269" y1="75000" x2="24038" y2="81111"/>
                        <a14:foregroundMark x1="481" y1="54444" x2="9615" y2="73333"/>
                        <a14:foregroundMark x1="9615" y1="73333" x2="25835" y2="86133"/>
                        <a14:foregroundMark x1="29327" y1="88889" x2="52885" y2="93889"/>
                        <a14:foregroundMark x1="52885" y1="93889" x2="71635" y2="93889"/>
                        <a14:foregroundMark x1="71635" y1="93889" x2="88462" y2="76667"/>
                        <a14:foregroundMark x1="88462" y1="76667" x2="98558" y2="57778"/>
                        <a14:foregroundMark x1="98558" y1="57778" x2="92308" y2="27778"/>
                        <a14:foregroundMark x1="92308" y1="27778" x2="73558" y2="15556"/>
                        <a14:foregroundMark x1="73558" y1="15556" x2="50000" y2="8889"/>
                        <a14:foregroundMark x1="50000" y1="8889" x2="29327" y2="11667"/>
                        <a14:foregroundMark x1="29327" y1="11667" x2="10577" y2="29444"/>
                        <a14:foregroundMark x1="10577" y1="29444" x2="6250" y2="62778"/>
                        <a14:foregroundMark x1="6250" y1="62778" x2="10577" y2="78889"/>
                        <a14:foregroundMark x1="3365" y1="46111" x2="9615" y2="26667"/>
                        <a14:foregroundMark x1="9615" y1="26667" x2="25000" y2="10000"/>
                        <a14:foregroundMark x1="25000" y1="10000" x2="47115" y2="2778"/>
                        <a14:foregroundMark x1="47115" y1="2778" x2="53757" y2="3289"/>
                        <a14:foregroundMark x1="70749" y1="6985" x2="78365" y2="16667"/>
                        <a14:foregroundMark x1="48077" y1="10000" x2="26442" y2="20000"/>
                        <a14:foregroundMark x1="26442" y1="20000" x2="12500" y2="43333"/>
                        <a14:foregroundMark x1="12500" y1="43333" x2="10577" y2="50000"/>
                        <a14:foregroundMark x1="4808" y1="43889" x2="5288" y2="63889"/>
                        <a14:foregroundMark x1="4808" y1="47778" x2="17788" y2="73889"/>
                        <a14:foregroundMark x1="17788" y1="73889" x2="37019" y2="85000"/>
                        <a14:foregroundMark x1="37019" y1="85000" x2="64904" y2="90556"/>
                        <a14:foregroundMark x1="64904" y1="90556" x2="63942" y2="90000"/>
                        <a14:foregroundMark x1="40842" y1="90725" x2="49519" y2="91111"/>
                        <a14:foregroundMark x1="13462" y1="72778" x2="38942" y2="87778"/>
                        <a14:foregroundMark x1="38942" y1="87778" x2="58654" y2="90000"/>
                        <a14:foregroundMark x1="42078" y1="92761" x2="54808" y2="95000"/>
                        <a14:foregroundMark x1="41164" y1="93984" x2="43269" y2="94444"/>
                        <a14:foregroundMark x1="40857" y1="94396" x2="52404" y2="96667"/>
                        <a14:foregroundMark x1="50481" y1="93889" x2="76442" y2="85000"/>
                        <a14:foregroundMark x1="76442" y1="85000" x2="91827" y2="67222"/>
                        <a14:foregroundMark x1="91827" y1="67222" x2="60577" y2="90000"/>
                        <a14:foregroundMark x1="60577" y1="90000" x2="40344" y2="95083"/>
                        <a14:foregroundMark x1="22566" y1="90508" x2="20192" y2="86667"/>
                        <a14:foregroundMark x1="31250" y1="24444" x2="47115" y2="60000"/>
                        <a14:backgroundMark x1="22115" y1="91111" x2="37500" y2="98889"/>
                        <a14:backgroundMark x1="55288" y1="556" x2="74038" y2="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25" y="1213360"/>
            <a:ext cx="264160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8333" l="4808" r="94712">
                        <a14:foregroundMark x1="37981" y1="26667" x2="31250" y2="58889"/>
                        <a14:foregroundMark x1="31250" y1="58889" x2="51923" y2="73333"/>
                        <a14:foregroundMark x1="51923" y1="73333" x2="56731" y2="41111"/>
                        <a14:foregroundMark x1="56731" y1="41111" x2="26923" y2="33333"/>
                        <a14:foregroundMark x1="26923" y1="33333" x2="19231" y2="63889"/>
                        <a14:foregroundMark x1="19231" y1="63889" x2="52885" y2="78889"/>
                        <a14:foregroundMark x1="52885" y1="78889" x2="65385" y2="41111"/>
                        <a14:foregroundMark x1="65385" y1="41111" x2="48558" y2="25556"/>
                        <a14:foregroundMark x1="48558" y1="25556" x2="19712" y2="30000"/>
                        <a14:foregroundMark x1="19712" y1="30000" x2="21154" y2="71111"/>
                        <a14:foregroundMark x1="21154" y1="71111" x2="42308" y2="81111"/>
                        <a14:foregroundMark x1="42308" y1="81111" x2="74038" y2="68333"/>
                        <a14:foregroundMark x1="74038" y1="68333" x2="80288" y2="46667"/>
                        <a14:foregroundMark x1="80288" y1="46667" x2="58654" y2="23889"/>
                        <a14:foregroundMark x1="58654" y1="23889" x2="31731" y2="30000"/>
                        <a14:foregroundMark x1="31731" y1="30000" x2="25000" y2="51111"/>
                        <a14:foregroundMark x1="25000" y1="51111" x2="32692" y2="85000"/>
                        <a14:foregroundMark x1="32692" y1="85000" x2="62019" y2="87778"/>
                        <a14:foregroundMark x1="62019" y1="87778" x2="83654" y2="73333"/>
                        <a14:foregroundMark x1="83654" y1="73333" x2="95192" y2="57222"/>
                        <a14:foregroundMark x1="95192" y1="57222" x2="86058" y2="34444"/>
                        <a14:foregroundMark x1="86058" y1="34444" x2="68269" y2="22222"/>
                        <a14:foregroundMark x1="68269" y1="22222" x2="49519" y2="17778"/>
                        <a14:foregroundMark x1="49519" y1="17778" x2="27885" y2="23889"/>
                        <a14:foregroundMark x1="27885" y1="23889" x2="20192" y2="61111"/>
                        <a14:foregroundMark x1="20192" y1="61111" x2="43750" y2="82778"/>
                        <a14:foregroundMark x1="43750" y1="82778" x2="53365" y2="74444"/>
                        <a14:foregroundMark x1="20192" y1="26667" x2="12981" y2="46111"/>
                        <a14:foregroundMark x1="12981" y1="46111" x2="18269" y2="75000"/>
                        <a14:foregroundMark x1="18269" y1="75000" x2="24038" y2="81111"/>
                        <a14:foregroundMark x1="481" y1="54444" x2="9615" y2="73333"/>
                        <a14:foregroundMark x1="9615" y1="73333" x2="25835" y2="86133"/>
                        <a14:foregroundMark x1="29327" y1="88889" x2="52885" y2="93889"/>
                        <a14:foregroundMark x1="52885" y1="93889" x2="71635" y2="93889"/>
                        <a14:foregroundMark x1="71635" y1="93889" x2="88462" y2="76667"/>
                        <a14:foregroundMark x1="88462" y1="76667" x2="98558" y2="57778"/>
                        <a14:foregroundMark x1="98558" y1="57778" x2="92308" y2="27778"/>
                        <a14:foregroundMark x1="92308" y1="27778" x2="73558" y2="15556"/>
                        <a14:foregroundMark x1="73558" y1="15556" x2="50000" y2="8889"/>
                        <a14:foregroundMark x1="50000" y1="8889" x2="29327" y2="11667"/>
                        <a14:foregroundMark x1="29327" y1="11667" x2="10577" y2="29444"/>
                        <a14:foregroundMark x1="10577" y1="29444" x2="6250" y2="62778"/>
                        <a14:foregroundMark x1="6250" y1="62778" x2="10577" y2="78889"/>
                        <a14:foregroundMark x1="3365" y1="46111" x2="9615" y2="26667"/>
                        <a14:foregroundMark x1="9615" y1="26667" x2="25000" y2="10000"/>
                        <a14:foregroundMark x1="25000" y1="10000" x2="47115" y2="2778"/>
                        <a14:foregroundMark x1="47115" y1="2778" x2="53757" y2="3289"/>
                        <a14:foregroundMark x1="70749" y1="6985" x2="78365" y2="16667"/>
                        <a14:foregroundMark x1="48077" y1="10000" x2="26442" y2="20000"/>
                        <a14:foregroundMark x1="26442" y1="20000" x2="12500" y2="43333"/>
                        <a14:foregroundMark x1="12500" y1="43333" x2="10577" y2="50000"/>
                        <a14:foregroundMark x1="4808" y1="43889" x2="5288" y2="63889"/>
                        <a14:foregroundMark x1="4808" y1="47778" x2="17788" y2="73889"/>
                        <a14:foregroundMark x1="17788" y1="73889" x2="37019" y2="85000"/>
                        <a14:foregroundMark x1="37019" y1="85000" x2="64904" y2="90556"/>
                        <a14:foregroundMark x1="64904" y1="90556" x2="63942" y2="90000"/>
                        <a14:foregroundMark x1="40842" y1="90725" x2="49519" y2="91111"/>
                        <a14:foregroundMark x1="13462" y1="72778" x2="38942" y2="87778"/>
                        <a14:foregroundMark x1="38942" y1="87778" x2="58654" y2="90000"/>
                        <a14:foregroundMark x1="42078" y1="92761" x2="54808" y2="95000"/>
                        <a14:foregroundMark x1="41164" y1="93984" x2="43269" y2="94444"/>
                        <a14:foregroundMark x1="40857" y1="94396" x2="52404" y2="96667"/>
                        <a14:foregroundMark x1="50481" y1="93889" x2="76442" y2="85000"/>
                        <a14:foregroundMark x1="76442" y1="85000" x2="91827" y2="67222"/>
                        <a14:foregroundMark x1="91827" y1="67222" x2="60577" y2="90000"/>
                        <a14:foregroundMark x1="60577" y1="90000" x2="40344" y2="95083"/>
                        <a14:foregroundMark x1="22566" y1="90508" x2="20192" y2="86667"/>
                        <a14:foregroundMark x1="31250" y1="24444" x2="47115" y2="60000"/>
                        <a14:backgroundMark x1="22115" y1="91111" x2="37500" y2="98889"/>
                        <a14:backgroundMark x1="55288" y1="556" x2="74038" y2="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923" y="1230945"/>
            <a:ext cx="2641600" cy="2286000"/>
          </a:xfrm>
          <a:prstGeom prst="rect">
            <a:avLst/>
          </a:prstGeom>
        </p:spPr>
      </p:pic>
      <p:sp>
        <p:nvSpPr>
          <p:cNvPr id="14" name="Right Brace 13"/>
          <p:cNvSpPr/>
          <p:nvPr/>
        </p:nvSpPr>
        <p:spPr>
          <a:xfrm rot="5400000">
            <a:off x="5744693" y="-1282513"/>
            <a:ext cx="1130479" cy="10153271"/>
          </a:xfrm>
          <a:prstGeom prst="rightBrace">
            <a:avLst/>
          </a:prstGeom>
          <a:noFill/>
          <a:ln w="34925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432054"/>
            <a:ext cx="12362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 Regular" panose="02020503050405090304" charset="0"/>
                <a:cs typeface="Times New Roman Regular" panose="02020503050405090304" charset="0"/>
              </a:rPr>
              <a:t>Toán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 Regular" panose="02020503050405090304" charset="0"/>
                <a:cs typeface="Times New Roman Regular" panose="02020503050405090304" charset="0"/>
              </a:rPr>
              <a:t>Bảng nhân 5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617843" y="2464904"/>
            <a:ext cx="56749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</a:rPr>
              <a:t>Khám</a:t>
            </a:r>
            <a:r>
              <a:rPr lang="en-US" sz="9600" b="1" dirty="0">
                <a:solidFill>
                  <a:srgbClr val="FF0000"/>
                </a:solidFill>
              </a:rPr>
              <a:t> </a:t>
            </a:r>
            <a:r>
              <a:rPr lang="en-US" sz="9600" b="1" dirty="0" err="1">
                <a:solidFill>
                  <a:srgbClr val="FF0000"/>
                </a:solidFill>
              </a:rPr>
              <a:t>phá</a:t>
            </a:r>
            <a:r>
              <a:rPr lang="en-US" sz="9600" b="1" dirty="0">
                <a:solidFill>
                  <a:srgbClr val="FF0000"/>
                </a:solidFill>
              </a:rPr>
              <a:t>:</a:t>
            </a:r>
            <a:endParaRPr lang="vi-VN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404</Words>
  <Application>Microsoft Office PowerPoint</Application>
  <PresentationFormat>Custom</PresentationFormat>
  <Paragraphs>105</Paragraphs>
  <Slides>23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4_Office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Lenovo</cp:lastModifiedBy>
  <cp:revision>357</cp:revision>
  <dcterms:created xsi:type="dcterms:W3CDTF">2022-01-25T14:28:37Z</dcterms:created>
  <dcterms:modified xsi:type="dcterms:W3CDTF">2022-03-04T07:05:15Z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1033-3.2.0.6370</vt:lpwstr>
  </property>
</Properties>
</file>