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7" r:id="rId3"/>
    <p:sldId id="258" r:id="rId4"/>
    <p:sldId id="259" r:id="rId5"/>
    <p:sldId id="267" r:id="rId6"/>
    <p:sldId id="268" r:id="rId7"/>
    <p:sldId id="283" r:id="rId8"/>
    <p:sldId id="278" r:id="rId9"/>
    <p:sldId id="284" r:id="rId10"/>
    <p:sldId id="285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7.png"/><Relationship Id="rId10" Type="http://schemas.openxmlformats.org/officeDocument/2006/relationships/image" Target="../media/image33.gif"/><Relationship Id="rId4" Type="http://schemas.openxmlformats.org/officeDocument/2006/relationships/image" Target="../media/image6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9.png"/><Relationship Id="rId10" Type="http://schemas.openxmlformats.org/officeDocument/2006/relationships/image" Target="../media/image33.gif"/><Relationship Id="rId4" Type="http://schemas.openxmlformats.org/officeDocument/2006/relationships/image" Target="../media/image8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3.png"/><Relationship Id="rId10" Type="http://schemas.openxmlformats.org/officeDocument/2006/relationships/image" Target="../media/image33.gif"/><Relationship Id="rId4" Type="http://schemas.openxmlformats.org/officeDocument/2006/relationships/image" Target="../media/image12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5.png"/><Relationship Id="rId10" Type="http://schemas.openxmlformats.org/officeDocument/2006/relationships/image" Target="../media/image33.gif"/><Relationship Id="rId4" Type="http://schemas.openxmlformats.org/officeDocument/2006/relationships/image" Target="../media/image14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7.png"/><Relationship Id="rId10" Type="http://schemas.openxmlformats.org/officeDocument/2006/relationships/image" Target="../media/image33.gif"/><Relationship Id="rId4" Type="http://schemas.openxmlformats.org/officeDocument/2006/relationships/image" Target="../media/image16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9.png"/><Relationship Id="rId10" Type="http://schemas.openxmlformats.org/officeDocument/2006/relationships/image" Target="../media/image33.gif"/><Relationship Id="rId4" Type="http://schemas.openxmlformats.org/officeDocument/2006/relationships/image" Target="../media/image18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0" Type="http://schemas.openxmlformats.org/officeDocument/2006/relationships/image" Target="../media/image33.gif"/><Relationship Id="rId4" Type="http://schemas.openxmlformats.org/officeDocument/2006/relationships/image" Target="../media/image20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3.png"/><Relationship Id="rId10" Type="http://schemas.openxmlformats.org/officeDocument/2006/relationships/image" Target="../media/image33.gif"/><Relationship Id="rId4" Type="http://schemas.openxmlformats.org/officeDocument/2006/relationships/image" Target="../media/image22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5.png"/><Relationship Id="rId10" Type="http://schemas.openxmlformats.org/officeDocument/2006/relationships/image" Target="../media/image33.gif"/><Relationship Id="rId4" Type="http://schemas.openxmlformats.org/officeDocument/2006/relationships/image" Target="../media/image24.png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slide" Target="slide16.xml"/><Relationship Id="rId26" Type="http://schemas.openxmlformats.org/officeDocument/2006/relationships/image" Target="../media/image21.png"/><Relationship Id="rId3" Type="http://schemas.openxmlformats.org/officeDocument/2006/relationships/slide" Target="slide11.xml"/><Relationship Id="rId21" Type="http://schemas.openxmlformats.org/officeDocument/2006/relationships/slide" Target="slide17.xml"/><Relationship Id="rId7" Type="http://schemas.openxmlformats.org/officeDocument/2006/relationships/image" Target="../media/image8.png"/><Relationship Id="rId12" Type="http://schemas.openxmlformats.org/officeDocument/2006/relationships/slide" Target="slide14.xm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gif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24" Type="http://schemas.openxmlformats.org/officeDocument/2006/relationships/slide" Target="slide18.xml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slide" Target="slide15.xml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slide" Target="slide13.xml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8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876"/>
            <a:ext cx="8024514" cy="152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83529" y="1341869"/>
            <a:ext cx="64381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3AB54-1CF0-4425-8A49-70A9F71260AC}"/>
              </a:ext>
            </a:extLst>
          </p:cNvPr>
          <p:cNvSpPr txBox="1"/>
          <p:nvPr/>
        </p:nvSpPr>
        <p:spPr>
          <a:xfrm>
            <a:off x="1376669" y="2129231"/>
            <a:ext cx="761016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 Người phụ nữ ấy là bà Nguyễn Thị Duệ.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AECD-E2D1-4D17-A3EE-C35D04CBD0D3}"/>
              </a:ext>
            </a:extLst>
          </p:cNvPr>
          <p:cNvSpPr txBox="1"/>
          <p:nvPr/>
        </p:nvSpPr>
        <p:spPr>
          <a:xfrm>
            <a:off x="1376669" y="2874669"/>
            <a:ext cx="7610168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Thuận quét luôn nửa sân bên kia. Cả mảnh sân sạch bong.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83529" y="1341869"/>
            <a:ext cx="64381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8D7B7-7B8C-4E2C-88AD-BCFFEDEDF82B}"/>
              </a:ext>
            </a:extLst>
          </p:cNvPr>
          <p:cNvSpPr txBox="1"/>
          <p:nvPr/>
        </p:nvSpPr>
        <p:spPr>
          <a:xfrm>
            <a:off x="1428059" y="2026136"/>
            <a:ext cx="4172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hủ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23B92-5419-4CBB-A4B8-485D5312D65E}"/>
              </a:ext>
            </a:extLst>
          </p:cNvPr>
          <p:cNvSpPr txBox="1"/>
          <p:nvPr/>
        </p:nvSpPr>
        <p:spPr>
          <a:xfrm>
            <a:off x="1428059" y="2455346"/>
            <a:ext cx="803026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ngữ là một trong hai thành phần chính của câu, chủ ngữ cho biết: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065DC-BC8B-4A6A-85D3-33622F1C4CB6}"/>
              </a:ext>
            </a:extLst>
          </p:cNvPr>
          <p:cNvSpPr txBox="1"/>
          <p:nvPr/>
        </p:nvSpPr>
        <p:spPr>
          <a:xfrm>
            <a:off x="1428059" y="3450881"/>
            <a:ext cx="803026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 vật được giới thiệu, nhận xét trong câu là ai.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5D0E85-9AB4-494B-8BC1-C52B1F869E76}"/>
              </a:ext>
            </a:extLst>
          </p:cNvPr>
          <p:cNvSpPr txBox="1"/>
          <p:nvPr/>
        </p:nvSpPr>
        <p:spPr>
          <a:xfrm>
            <a:off x="1428059" y="4014955"/>
            <a:ext cx="803026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 vật được nêu hoạt động trong câu là ai.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7F6B39-AD8D-448F-96FF-BA946A8608A2}"/>
              </a:ext>
            </a:extLst>
          </p:cNvPr>
          <p:cNvSpPr txBox="1"/>
          <p:nvPr/>
        </p:nvSpPr>
        <p:spPr>
          <a:xfrm>
            <a:off x="1428059" y="4532203"/>
            <a:ext cx="80302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Sự vật được miêu tả đặc điểm, trạng thái trong câu là ai.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9BE2F-6166-4D8B-A1DD-5082775C9D51}"/>
              </a:ext>
            </a:extLst>
          </p:cNvPr>
          <p:cNvSpPr txBox="1"/>
          <p:nvPr/>
        </p:nvSpPr>
        <p:spPr>
          <a:xfrm>
            <a:off x="1428059" y="5452736"/>
            <a:ext cx="8030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Chủ ngữ trả lời cho câu hỏi Ai? (Con gì?, Cái gì?).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3" grpId="0"/>
      <p:bldP spid="14" grpId="0"/>
      <p:bldP spid="16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83529" y="1341869"/>
            <a:ext cx="64381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3AB54-1CF0-4425-8A49-70A9F71260AC}"/>
              </a:ext>
            </a:extLst>
          </p:cNvPr>
          <p:cNvSpPr txBox="1"/>
          <p:nvPr/>
        </p:nvSpPr>
        <p:spPr>
          <a:xfrm>
            <a:off x="1376669" y="2129231"/>
            <a:ext cx="761016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 phụ nữ ấy / </a:t>
            </a: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 bà Nguyễn Thị Duệ.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AECD-E2D1-4D17-A3EE-C35D04CBD0D3}"/>
              </a:ext>
            </a:extLst>
          </p:cNvPr>
          <p:cNvSpPr txBox="1"/>
          <p:nvPr/>
        </p:nvSpPr>
        <p:spPr>
          <a:xfrm>
            <a:off x="1376669" y="2874669"/>
            <a:ext cx="688150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 / </a:t>
            </a: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quét luôn nửa sân bên kia.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 mảnh sân / </a:t>
            </a: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 bong.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4A554-6576-4DDD-8448-72C9056D59FE}"/>
              </a:ext>
            </a:extLst>
          </p:cNvPr>
          <p:cNvSpPr txBox="1"/>
          <p:nvPr/>
        </p:nvSpPr>
        <p:spPr>
          <a:xfrm>
            <a:off x="1289217" y="1408836"/>
            <a:ext cx="79976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ngắn (4 - 5 câu) tả một bông hoa (hoặc một cây rau). Gạch dưới chủ ngữ ở mỗi câu trong đoạn văn đó.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DBE23-2EBE-4763-AB51-DF02A19DDE0F}"/>
              </a:ext>
            </a:extLst>
          </p:cNvPr>
          <p:cNvSpPr txBox="1"/>
          <p:nvPr/>
        </p:nvSpPr>
        <p:spPr>
          <a:xfrm>
            <a:off x="1289216" y="2720662"/>
            <a:ext cx="8140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D804-A17D-467A-9FF3-DA9A94A9391D}"/>
              </a:ext>
            </a:extLst>
          </p:cNvPr>
          <p:cNvSpPr txBox="1"/>
          <p:nvPr/>
        </p:nvSpPr>
        <p:spPr>
          <a:xfrm>
            <a:off x="1289217" y="3601599"/>
            <a:ext cx="81405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rong số các loài hoa thì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thích nhất là hoa sen.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Nụ 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như những mũi tên đồng nhọn hướng lên trời cao. Rồi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nở.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nở hồng cả mặt ao.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nụ 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to như hai bàn tay em chụm lại rung rung trong gió. Đẹp nhất khi nở thì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xòe ra rất to y như một cái bát ô tô. 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156</TotalTime>
  <Words>653</Words>
  <Application>Microsoft Office PowerPoint</Application>
  <PresentationFormat>Widescreen</PresentationFormat>
  <Paragraphs>62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2023-08-28T14:34:57Z</dcterms:created>
  <dcterms:modified xsi:type="dcterms:W3CDTF">2023-08-29T09:33:55Z</dcterms:modified>
</cp:coreProperties>
</file>