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7" r:id="rId3"/>
    <p:sldId id="258" r:id="rId4"/>
    <p:sldId id="259" r:id="rId5"/>
    <p:sldId id="267" r:id="rId6"/>
    <p:sldId id="268" r:id="rId7"/>
    <p:sldId id="278" r:id="rId8"/>
    <p:sldId id="283" r:id="rId9"/>
    <p:sldId id="279" r:id="rId10"/>
    <p:sldId id="284" r:id="rId11"/>
    <p:sldId id="280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6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7.png"/><Relationship Id="rId10" Type="http://schemas.openxmlformats.org/officeDocument/2006/relationships/image" Target="../media/image33.gif"/><Relationship Id="rId4" Type="http://schemas.openxmlformats.org/officeDocument/2006/relationships/image" Target="../media/image6.pn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9.png"/><Relationship Id="rId10" Type="http://schemas.openxmlformats.org/officeDocument/2006/relationships/image" Target="../media/image33.gif"/><Relationship Id="rId4" Type="http://schemas.openxmlformats.org/officeDocument/2006/relationships/image" Target="../media/image8.pn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1.png"/><Relationship Id="rId10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3.png"/><Relationship Id="rId10" Type="http://schemas.openxmlformats.org/officeDocument/2006/relationships/image" Target="../media/image33.gif"/><Relationship Id="rId4" Type="http://schemas.openxmlformats.org/officeDocument/2006/relationships/image" Target="../media/image12.png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5.png"/><Relationship Id="rId10" Type="http://schemas.openxmlformats.org/officeDocument/2006/relationships/image" Target="../media/image33.gif"/><Relationship Id="rId4" Type="http://schemas.openxmlformats.org/officeDocument/2006/relationships/image" Target="../media/image14.pn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7.png"/><Relationship Id="rId10" Type="http://schemas.openxmlformats.org/officeDocument/2006/relationships/image" Target="../media/image33.gif"/><Relationship Id="rId4" Type="http://schemas.openxmlformats.org/officeDocument/2006/relationships/image" Target="../media/image16.pn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9.png"/><Relationship Id="rId10" Type="http://schemas.openxmlformats.org/officeDocument/2006/relationships/image" Target="../media/image33.gif"/><Relationship Id="rId4" Type="http://schemas.openxmlformats.org/officeDocument/2006/relationships/image" Target="../media/image18.pn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1.png"/><Relationship Id="rId10" Type="http://schemas.openxmlformats.org/officeDocument/2006/relationships/image" Target="../media/image33.gif"/><Relationship Id="rId4" Type="http://schemas.openxmlformats.org/officeDocument/2006/relationships/image" Target="../media/image20.png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3.png"/><Relationship Id="rId10" Type="http://schemas.openxmlformats.org/officeDocument/2006/relationships/image" Target="../media/image33.gif"/><Relationship Id="rId4" Type="http://schemas.openxmlformats.org/officeDocument/2006/relationships/image" Target="../media/image22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5.png"/><Relationship Id="rId10" Type="http://schemas.openxmlformats.org/officeDocument/2006/relationships/image" Target="../media/image33.gif"/><Relationship Id="rId4" Type="http://schemas.openxmlformats.org/officeDocument/2006/relationships/image" Target="../media/image24.png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slide" Target="slide16.xml"/><Relationship Id="rId26" Type="http://schemas.openxmlformats.org/officeDocument/2006/relationships/image" Target="../media/image21.png"/><Relationship Id="rId3" Type="http://schemas.openxmlformats.org/officeDocument/2006/relationships/slide" Target="slide11.xml"/><Relationship Id="rId21" Type="http://schemas.openxmlformats.org/officeDocument/2006/relationships/slide" Target="slide17.xml"/><Relationship Id="rId7" Type="http://schemas.openxmlformats.org/officeDocument/2006/relationships/image" Target="../media/image8.png"/><Relationship Id="rId12" Type="http://schemas.openxmlformats.org/officeDocument/2006/relationships/slide" Target="slide14.xml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26.gif"/><Relationship Id="rId2" Type="http://schemas.openxmlformats.org/officeDocument/2006/relationships/image" Target="../media/image5.jpe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11" Type="http://schemas.openxmlformats.org/officeDocument/2006/relationships/image" Target="../media/image11.png"/><Relationship Id="rId24" Type="http://schemas.openxmlformats.org/officeDocument/2006/relationships/slide" Target="slide18.xml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slide" Target="slide15.xml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slide" Target="slide13.xml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slide" Target="slide19.xml"/><Relationship Id="rId30" Type="http://schemas.openxmlformats.org/officeDocument/2006/relationships/slide" Target="slide20.xml"/><Relationship Id="rId8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FFC5212-227D-4386-8215-57FF3095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10" y="1139547"/>
            <a:ext cx="6909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1B384-2B2E-4E2E-96DD-06F63D26AFCA}"/>
              </a:ext>
            </a:extLst>
          </p:cNvPr>
          <p:cNvSpPr txBox="1"/>
          <p:nvPr/>
        </p:nvSpPr>
        <p:spPr>
          <a:xfrm>
            <a:off x="1928814" y="1579711"/>
            <a:ext cx="9329736" cy="30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CUỐI HỌC KÌ 1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lang="en-US" sz="4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09B3F-2E75-4C52-AB31-73039891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99" y="0"/>
            <a:ext cx="640745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21596" y="33080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30846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676CB-3C3C-4B45-9681-87D722C9A869}"/>
              </a:ext>
            </a:extLst>
          </p:cNvPr>
          <p:cNvSpPr txBox="1"/>
          <p:nvPr/>
        </p:nvSpPr>
        <p:spPr>
          <a:xfrm>
            <a:off x="3586163" y="3691111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3F2BF-064B-4720-B1EA-EDFD924A6DC9}"/>
              </a:ext>
            </a:extLst>
          </p:cNvPr>
          <p:cNvSpPr txBox="1"/>
          <p:nvPr/>
        </p:nvSpPr>
        <p:spPr>
          <a:xfrm>
            <a:off x="3719166" y="1696057"/>
            <a:ext cx="366799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F8D1A-E1F4-4080-B168-C3CE18DA5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99" y="1428750"/>
            <a:ext cx="4651077" cy="885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DC6F8-C29F-4DA4-9141-FB9FE1C005D7}"/>
              </a:ext>
            </a:extLst>
          </p:cNvPr>
          <p:cNvSpPr txBox="1"/>
          <p:nvPr/>
        </p:nvSpPr>
        <p:spPr>
          <a:xfrm>
            <a:off x="1475184" y="2657030"/>
            <a:ext cx="84832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DCA4-CCBC-4535-931D-C99C895BF1AD}"/>
              </a:ext>
            </a:extLst>
          </p:cNvPr>
          <p:cNvSpPr txBox="1"/>
          <p:nvPr/>
        </p:nvSpPr>
        <p:spPr>
          <a:xfrm>
            <a:off x="1746648" y="357503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35CBE-274E-4902-8317-3F7D7B065117}"/>
              </a:ext>
            </a:extLst>
          </p:cNvPr>
          <p:cNvSpPr txBox="1"/>
          <p:nvPr/>
        </p:nvSpPr>
        <p:spPr>
          <a:xfrm>
            <a:off x="1746648" y="4291689"/>
            <a:ext cx="7297340" cy="131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092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4186254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1014413" y="1347114"/>
            <a:ext cx="5081587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Nghe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45DCA-3123-4349-AAF7-842701D42E33}"/>
              </a:ext>
            </a:extLst>
          </p:cNvPr>
          <p:cNvSpPr txBox="1"/>
          <p:nvPr/>
        </p:nvSpPr>
        <p:spPr>
          <a:xfrm>
            <a:off x="1352541" y="3297479"/>
            <a:ext cx="7981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Mi-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CC04A-1C74-4E94-8DFA-7898995DB95C}"/>
              </a:ext>
            </a:extLst>
          </p:cNvPr>
          <p:cNvSpPr txBox="1"/>
          <p:nvPr/>
        </p:nvSpPr>
        <p:spPr>
          <a:xfrm>
            <a:off x="3555204" y="2262820"/>
            <a:ext cx="4017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Mi-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C10653-175E-40AC-9EDF-AF363EFDDA5D}"/>
              </a:ext>
            </a:extLst>
          </p:cNvPr>
          <p:cNvSpPr txBox="1"/>
          <p:nvPr/>
        </p:nvSpPr>
        <p:spPr>
          <a:xfrm>
            <a:off x="7033023" y="1392831"/>
            <a:ext cx="331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261D5-E445-4FBC-837D-CE94418CA87D}"/>
              </a:ext>
            </a:extLst>
          </p:cNvPr>
          <p:cNvSpPr txBox="1"/>
          <p:nvPr/>
        </p:nvSpPr>
        <p:spPr>
          <a:xfrm>
            <a:off x="2341958" y="4233511"/>
            <a:ext cx="6443663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4186254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1014413" y="1347114"/>
            <a:ext cx="5081587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Nghe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CC04A-1C74-4E94-8DFA-7898995DB95C}"/>
              </a:ext>
            </a:extLst>
          </p:cNvPr>
          <p:cNvSpPr txBox="1"/>
          <p:nvPr/>
        </p:nvSpPr>
        <p:spPr>
          <a:xfrm>
            <a:off x="3555206" y="1807880"/>
            <a:ext cx="4017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 ước của vua Mi-đát.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C10653-175E-40AC-9EDF-AF363EFDDA5D}"/>
              </a:ext>
            </a:extLst>
          </p:cNvPr>
          <p:cNvSpPr txBox="1"/>
          <p:nvPr/>
        </p:nvSpPr>
        <p:spPr>
          <a:xfrm>
            <a:off x="7033023" y="1392831"/>
            <a:ext cx="331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4E8D8-72A6-4D0B-A30E-4DBC508ACA1C}"/>
              </a:ext>
            </a:extLst>
          </p:cNvPr>
          <p:cNvSpPr txBox="1"/>
          <p:nvPr/>
        </p:nvSpPr>
        <p:spPr>
          <a:xfrm>
            <a:off x="1478757" y="2472231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Mi-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24B221-0824-4E79-AD7B-E420093487C0}"/>
              </a:ext>
            </a:extLst>
          </p:cNvPr>
          <p:cNvSpPr txBox="1"/>
          <p:nvPr/>
        </p:nvSpPr>
        <p:spPr>
          <a:xfrm>
            <a:off x="1478757" y="4343054"/>
            <a:ext cx="7877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D15DC6-9AC3-4C79-AD4E-ADCA979B3EF4}"/>
              </a:ext>
            </a:extLst>
          </p:cNvPr>
          <p:cNvSpPr txBox="1"/>
          <p:nvPr/>
        </p:nvSpPr>
        <p:spPr>
          <a:xfrm>
            <a:off x="1478757" y="3117776"/>
            <a:ext cx="7877182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-ô-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dốt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8721D-3531-45BB-892F-F9E10CB0FFA7}"/>
              </a:ext>
            </a:extLst>
          </p:cNvPr>
          <p:cNvSpPr txBox="1"/>
          <p:nvPr/>
        </p:nvSpPr>
        <p:spPr>
          <a:xfrm>
            <a:off x="2296716" y="544111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7111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4" grpId="0"/>
      <p:bldP spid="16" grpId="0"/>
      <p:bldP spid="1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331" y="1751077"/>
            <a:ext cx="4094069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HS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6520D-42FF-41CB-872F-E6DF50121026}"/>
              </a:ext>
            </a:extLst>
          </p:cNvPr>
          <p:cNvSpPr txBox="1"/>
          <p:nvPr/>
        </p:nvSpPr>
        <p:spPr>
          <a:xfrm>
            <a:off x="1157271" y="578745"/>
            <a:ext cx="4186254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394ED-9DA9-42B9-ADF1-9ED175C45BF2}"/>
              </a:ext>
            </a:extLst>
          </p:cNvPr>
          <p:cNvSpPr txBox="1"/>
          <p:nvPr/>
        </p:nvSpPr>
        <p:spPr>
          <a:xfrm>
            <a:off x="1629867" y="2831076"/>
            <a:ext cx="6093618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9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004" y="1407745"/>
            <a:ext cx="5207066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6520D-42FF-41CB-872F-E6DF50121026}"/>
              </a:ext>
            </a:extLst>
          </p:cNvPr>
          <p:cNvSpPr txBox="1"/>
          <p:nvPr/>
        </p:nvSpPr>
        <p:spPr>
          <a:xfrm>
            <a:off x="1157271" y="578745"/>
            <a:ext cx="4186254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9D11B-2B43-4647-97FD-2D9F672661DE}"/>
              </a:ext>
            </a:extLst>
          </p:cNvPr>
          <p:cNvSpPr txBox="1"/>
          <p:nvPr/>
        </p:nvSpPr>
        <p:spPr>
          <a:xfrm>
            <a:off x="1375172" y="1904435"/>
            <a:ext cx="7325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Mi-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CDC54-8D8C-4003-9D0D-75D08144466A}"/>
              </a:ext>
            </a:extLst>
          </p:cNvPr>
          <p:cNvSpPr txBox="1"/>
          <p:nvPr/>
        </p:nvSpPr>
        <p:spPr>
          <a:xfrm>
            <a:off x="1396595" y="2799426"/>
            <a:ext cx="7325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BA4F69-1E0C-48F6-87CD-3D02F434094E}"/>
              </a:ext>
            </a:extLst>
          </p:cNvPr>
          <p:cNvSpPr txBox="1"/>
          <p:nvPr/>
        </p:nvSpPr>
        <p:spPr>
          <a:xfrm>
            <a:off x="1396595" y="3305719"/>
            <a:ext cx="8047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2AF3C-8EBA-4FE2-A389-EE0806C9DA81}"/>
              </a:ext>
            </a:extLst>
          </p:cNvPr>
          <p:cNvSpPr txBox="1"/>
          <p:nvPr/>
        </p:nvSpPr>
        <p:spPr>
          <a:xfrm>
            <a:off x="1375172" y="3808933"/>
            <a:ext cx="80474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4E2B48-B263-42EB-BB43-F4E3C8540A74}"/>
              </a:ext>
            </a:extLst>
          </p:cNvPr>
          <p:cNvSpPr txBox="1"/>
          <p:nvPr/>
        </p:nvSpPr>
        <p:spPr>
          <a:xfrm>
            <a:off x="1318021" y="4763040"/>
            <a:ext cx="78116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sướng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E852E9-3759-4B42-B668-DE4B4A9000E9}"/>
              </a:ext>
            </a:extLst>
          </p:cNvPr>
          <p:cNvSpPr txBox="1"/>
          <p:nvPr/>
        </p:nvSpPr>
        <p:spPr>
          <a:xfrm>
            <a:off x="1818084" y="5697141"/>
            <a:ext cx="7811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sướng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7408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166</TotalTime>
  <Words>576</Words>
  <Application>Microsoft Office PowerPoint</Application>
  <PresentationFormat>Widescreen</PresentationFormat>
  <Paragraphs>66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A3.OpenSansBold-San</vt:lpstr>
      <vt:lpstr>A3.OpenSans-San</vt:lpstr>
      <vt:lpstr>Arial</vt:lpstr>
      <vt:lpstr>Calibri</vt:lpstr>
      <vt:lpstr>Calibri Light</vt:lpstr>
      <vt:lpstr>HP001 4 hàng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7</cp:revision>
  <dcterms:created xsi:type="dcterms:W3CDTF">2023-08-28T14:34:57Z</dcterms:created>
  <dcterms:modified xsi:type="dcterms:W3CDTF">2023-08-29T09:35:08Z</dcterms:modified>
</cp:coreProperties>
</file>