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23"/>
  </p:notesMasterIdLst>
  <p:sldIdLst>
    <p:sldId id="256" r:id="rId3"/>
    <p:sldId id="257" r:id="rId4"/>
    <p:sldId id="258" r:id="rId5"/>
    <p:sldId id="267" r:id="rId6"/>
    <p:sldId id="268" r:id="rId7"/>
    <p:sldId id="278" r:id="rId8"/>
    <p:sldId id="279" r:id="rId9"/>
    <p:sldId id="282" r:id="rId10"/>
    <p:sldId id="281" r:id="rId11"/>
    <p:sldId id="280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66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30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C6FCD7-EFBD-4423-A572-392E990DAE12}" type="datetimeFigureOut">
              <a:rPr lang="en-US" smtClean="0"/>
              <a:t>8/28/2023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37FF0D-3108-4406-A6C2-4DB64F8245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416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8/28/2023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3981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6A8D6-8773-47F2-B37A-8E0E3DEB9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DD80F6-1881-4E46-91CF-00CA3FCDDF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360777-F38E-4CA0-AE52-BCAD86D9ED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82D241-6FC2-4676-9A13-420AA9F4C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9FF7-F5C4-4B75-B312-7A2B0AADEC3E}" type="datetime1">
              <a:rPr lang="en-US" smtClean="0"/>
              <a:t>8/28/2023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8356D7-FCE6-410D-A92A-7A8BA8D35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A912A7-36BF-4DAA-9399-2C862647D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4967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BF543-A3BD-421F-876C-1939A42B4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271A23-C041-417C-B519-802BAB593E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8CAB0E-1AB2-4697-981E-9CEED76251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5138EE-6D9B-40CE-B2B6-0DD6C0C13C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79275C-1CF9-411C-96FC-5311F90B42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A8D47A-3338-4966-B6BC-8183D68CF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B56F3-24BB-45BE-BD1E-E26A863B0966}" type="datetime1">
              <a:rPr lang="en-US" smtClean="0"/>
              <a:t>8/28/2023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03E1FD-424A-46E2-9E37-ABFAC5799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0C57F2-5518-4AB7-93EC-ECC2866F5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9942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EAA2E-4234-4746-A9C1-1FB5273A9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6E4BCC-92FE-44F8-B6CB-0B6F70878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138A9-B139-4FBA-BD61-A63595AC75F4}" type="datetime1">
              <a:rPr lang="en-US" smtClean="0"/>
              <a:t>8/28/2023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6070D3-D412-4D85-AA7D-3B8C3B558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117B22-0243-4B1B-AA4A-C69D3D124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6446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9989D4-ED90-4AF6-8BE4-E14F8E56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19DCA-20B6-4A7F-9287-D29CBE4F4E3E}" type="datetime1">
              <a:rPr lang="en-US" smtClean="0"/>
              <a:t>8/28/2023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0A95EC-3B27-4D55-A125-91BD6E2B8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DB516-8449-4C02-B990-64373DB5E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412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9EFE9-AE5E-4846-8F3F-561341D3E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F5DA9F-72BE-453E-9BA1-B1B6EEF90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C3E682-CEF3-4B89-941A-29ADEB8BF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35A87F-90AF-4464-A736-52D1CADA2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4CC13-3719-4BC0-9941-BCD22F2E39BB}" type="datetime1">
              <a:rPr lang="en-US" smtClean="0"/>
              <a:t>8/28/2023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4EBDCA-0095-4A53-94F3-518715A4F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FE2551-6974-4065-A0C0-CB1CA6E2E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8036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5C63D-F4C2-42EB-AB85-4385DC8EB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9BF71D-974F-427F-88EF-05F2879D11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E09DA1-225C-43B3-B889-B760CD46C9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F0C8C3-A384-4E63-8E44-19B65F56A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C473A-74A1-46F3-8D2E-10C923B7E154}" type="datetime1">
              <a:rPr lang="en-US" smtClean="0"/>
              <a:t>8/28/2023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4CA027-00E7-494D-8C76-AD52846B3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015811-59EC-4D1D-959F-17DBEBBA4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5829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DCB1E-B8B3-4099-9998-B1DEAD5CD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C9C89E-B954-4BBD-8FC6-63D9712106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413943-8E2C-479E-A890-4082F72A6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4B6EE-3F1C-40A8-BAA7-D8D1D25FA34D}" type="datetime1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B604B0-3DBA-4D52-ADB2-DC5CEF441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661FA0-D26F-4FFC-8850-74922A338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2173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F595F7-9D7D-4C85-9C99-BE194AFE63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49E8BE-C4BA-4237-B360-FC4943A313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70A49F-B64E-4D0D-BB32-EA3E8F264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49DCD-488C-48E6-B562-9E2144C6FF46}" type="datetime1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FDC6AD-EC63-4D87-9E40-7B7D6340B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3CB9E5-01A1-4ED1-B801-129D0CB75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722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/>
              <a:t>8/28/2023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376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454484-8038-40A1-A8F6-6E672B55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29C2E-4D1E-4F59-91D1-95B83ABEEBF7}" type="datetime1">
              <a:rPr lang="en-US" smtClean="0"/>
              <a:t>8/28/2023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FC74CE-79B6-4B2B-9C3C-FB9E1125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DF9EEF-DFF9-4634-AC52-6B7FC573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7653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0CB401-6D82-4712-B9E2-C59E3520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46A1F-9E99-4E72-9D09-5F6A6C41B36D}" type="datetime1">
              <a:rPr lang="en-US" smtClean="0"/>
              <a:t>8/28/2023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04DB14-2C5A-43F3-8064-E7F713324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52E516-77F2-401D-B9B5-9210EF44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8969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139E17-5C6E-4A2B-BB0E-4DAE9E5CD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3F7B2-BB06-4C2C-A0BF-C3C4D1F4133B}" type="datetime1">
              <a:rPr lang="en-US" smtClean="0"/>
              <a:t>8/28/2023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4A3704-8A44-465E-8FF3-26CB1F40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A5BFB1-52BA-4AC8-85AB-F8756C77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056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2865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8B41A-B8E0-4D65-9AD5-CAC9AA4101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0DCD7B-49F3-41C3-A3E5-03BD917896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E90928-7051-4176-AF43-FB46B448A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470B8-96F8-42D0-9FB1-FD414F8B4E30}" type="datetime1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C6C36D-9F2D-4132-AB2A-99D6F38ED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FC725-0F22-43D9-B218-40E06E243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7854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35215-4EEE-4E5B-A968-79EEC7C78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03A29C-F7DB-4788-8BFD-3796BE902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1FF36-8A8A-49C7-B10C-E9298B9F8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8F3F0-BBE0-4656-ADE2-E0CA7BB6F2D1}" type="datetime1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AE83C5-6936-478A-8D83-F825DE29E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DB84EC-5F9A-4E4C-8B42-FC4F667B9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0893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4D7F6-D75A-44EA-A35D-0A6458C35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6560A9-2DB3-411B-B47C-0D03D57970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983081-7714-467D-8131-EC28D3DB5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D7EF-0440-4F9E-A644-D13ECD56D55F}" type="datetime1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76F7C4-14FF-4DDF-8AAB-8F35F2219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5BBDED-11BF-46B1-929F-41D6C52E5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5303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D17E59-F326-4EAB-9A75-5C024FF76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E682C1-B5B6-47C4-AB88-E170BB98F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4B4C99-2FF9-45BC-82B2-7B0E0F9BFE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6E9974-F0DC-4DB8-9A38-2F8F55216D11}" type="datetime1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AE8F89-1436-48C4-AAF8-D8D1255553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EE6940-2BBF-4D0B-8591-39778A5380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28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6" r:id="rId3"/>
    <p:sldLayoutId id="2147483657" r:id="rId4"/>
    <p:sldLayoutId id="2147483658" r:id="rId5"/>
    <p:sldLayoutId id="2147483673" r:id="rId6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F7A23B-7F37-4255-B1AA-6F4081D05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939551-9BB0-410A-86D9-5F41F65ED6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47D216-8D82-4854-8FCC-50474F3940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90DC4E-CFE1-4DE4-BA6A-B2F2775B3CE8}" type="datetime1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ACE85E-C533-43BA-A8ED-7511E82A3D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04C941-975F-4FB1-8A2A-DB7E54D4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904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13" Type="http://schemas.openxmlformats.org/officeDocument/2006/relationships/image" Target="../media/image36.gif"/><Relationship Id="rId3" Type="http://schemas.openxmlformats.org/officeDocument/2006/relationships/image" Target="../media/image29.gif"/><Relationship Id="rId7" Type="http://schemas.openxmlformats.org/officeDocument/2006/relationships/slide" Target="slide5.xml"/><Relationship Id="rId12" Type="http://schemas.openxmlformats.org/officeDocument/2006/relationships/image" Target="../media/image35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jpeg"/><Relationship Id="rId11" Type="http://schemas.openxmlformats.org/officeDocument/2006/relationships/image" Target="../media/image34.gif"/><Relationship Id="rId5" Type="http://schemas.openxmlformats.org/officeDocument/2006/relationships/image" Target="../media/image8.png"/><Relationship Id="rId10" Type="http://schemas.openxmlformats.org/officeDocument/2006/relationships/image" Target="../media/image33.gif"/><Relationship Id="rId4" Type="http://schemas.openxmlformats.org/officeDocument/2006/relationships/image" Target="../media/image7.png"/><Relationship Id="rId9" Type="http://schemas.openxmlformats.org/officeDocument/2006/relationships/image" Target="../media/image32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13" Type="http://schemas.openxmlformats.org/officeDocument/2006/relationships/image" Target="../media/image36.gif"/><Relationship Id="rId3" Type="http://schemas.openxmlformats.org/officeDocument/2006/relationships/image" Target="../media/image29.gif"/><Relationship Id="rId7" Type="http://schemas.openxmlformats.org/officeDocument/2006/relationships/slide" Target="slide5.xml"/><Relationship Id="rId12" Type="http://schemas.openxmlformats.org/officeDocument/2006/relationships/image" Target="../media/image35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jpeg"/><Relationship Id="rId11" Type="http://schemas.openxmlformats.org/officeDocument/2006/relationships/image" Target="../media/image34.gif"/><Relationship Id="rId5" Type="http://schemas.openxmlformats.org/officeDocument/2006/relationships/image" Target="../media/image10.png"/><Relationship Id="rId10" Type="http://schemas.openxmlformats.org/officeDocument/2006/relationships/image" Target="../media/image33.gif"/><Relationship Id="rId4" Type="http://schemas.openxmlformats.org/officeDocument/2006/relationships/image" Target="../media/image9.png"/><Relationship Id="rId9" Type="http://schemas.openxmlformats.org/officeDocument/2006/relationships/image" Target="../media/image32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13" Type="http://schemas.openxmlformats.org/officeDocument/2006/relationships/image" Target="../media/image36.gif"/><Relationship Id="rId3" Type="http://schemas.openxmlformats.org/officeDocument/2006/relationships/image" Target="../media/image29.gif"/><Relationship Id="rId7" Type="http://schemas.openxmlformats.org/officeDocument/2006/relationships/slide" Target="slide5.xml"/><Relationship Id="rId12" Type="http://schemas.openxmlformats.org/officeDocument/2006/relationships/image" Target="../media/image35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jpeg"/><Relationship Id="rId11" Type="http://schemas.openxmlformats.org/officeDocument/2006/relationships/image" Target="../media/image34.gif"/><Relationship Id="rId5" Type="http://schemas.openxmlformats.org/officeDocument/2006/relationships/image" Target="../media/image12.png"/><Relationship Id="rId10" Type="http://schemas.openxmlformats.org/officeDocument/2006/relationships/image" Target="../media/image33.gif"/><Relationship Id="rId4" Type="http://schemas.openxmlformats.org/officeDocument/2006/relationships/image" Target="../media/image11.png"/><Relationship Id="rId9" Type="http://schemas.openxmlformats.org/officeDocument/2006/relationships/image" Target="../media/image32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13" Type="http://schemas.openxmlformats.org/officeDocument/2006/relationships/image" Target="../media/image36.gif"/><Relationship Id="rId3" Type="http://schemas.openxmlformats.org/officeDocument/2006/relationships/image" Target="../media/image29.gif"/><Relationship Id="rId7" Type="http://schemas.openxmlformats.org/officeDocument/2006/relationships/slide" Target="slide5.xml"/><Relationship Id="rId12" Type="http://schemas.openxmlformats.org/officeDocument/2006/relationships/image" Target="../media/image35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jpeg"/><Relationship Id="rId11" Type="http://schemas.openxmlformats.org/officeDocument/2006/relationships/image" Target="../media/image34.gif"/><Relationship Id="rId5" Type="http://schemas.openxmlformats.org/officeDocument/2006/relationships/image" Target="../media/image14.png"/><Relationship Id="rId10" Type="http://schemas.openxmlformats.org/officeDocument/2006/relationships/image" Target="../media/image33.gif"/><Relationship Id="rId4" Type="http://schemas.openxmlformats.org/officeDocument/2006/relationships/image" Target="../media/image13.png"/><Relationship Id="rId9" Type="http://schemas.openxmlformats.org/officeDocument/2006/relationships/image" Target="../media/image32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13" Type="http://schemas.openxmlformats.org/officeDocument/2006/relationships/image" Target="../media/image36.gif"/><Relationship Id="rId3" Type="http://schemas.openxmlformats.org/officeDocument/2006/relationships/image" Target="../media/image29.gif"/><Relationship Id="rId7" Type="http://schemas.openxmlformats.org/officeDocument/2006/relationships/slide" Target="slide5.xml"/><Relationship Id="rId12" Type="http://schemas.openxmlformats.org/officeDocument/2006/relationships/image" Target="../media/image35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jpeg"/><Relationship Id="rId11" Type="http://schemas.openxmlformats.org/officeDocument/2006/relationships/image" Target="../media/image34.gif"/><Relationship Id="rId5" Type="http://schemas.openxmlformats.org/officeDocument/2006/relationships/image" Target="../media/image16.png"/><Relationship Id="rId10" Type="http://schemas.openxmlformats.org/officeDocument/2006/relationships/image" Target="../media/image33.gif"/><Relationship Id="rId4" Type="http://schemas.openxmlformats.org/officeDocument/2006/relationships/image" Target="../media/image15.png"/><Relationship Id="rId9" Type="http://schemas.openxmlformats.org/officeDocument/2006/relationships/image" Target="../media/image32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13" Type="http://schemas.openxmlformats.org/officeDocument/2006/relationships/image" Target="../media/image36.gif"/><Relationship Id="rId3" Type="http://schemas.openxmlformats.org/officeDocument/2006/relationships/image" Target="../media/image29.gif"/><Relationship Id="rId7" Type="http://schemas.openxmlformats.org/officeDocument/2006/relationships/slide" Target="slide5.xml"/><Relationship Id="rId12" Type="http://schemas.openxmlformats.org/officeDocument/2006/relationships/image" Target="../media/image35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jpeg"/><Relationship Id="rId11" Type="http://schemas.openxmlformats.org/officeDocument/2006/relationships/image" Target="../media/image34.gif"/><Relationship Id="rId5" Type="http://schemas.openxmlformats.org/officeDocument/2006/relationships/image" Target="../media/image18.png"/><Relationship Id="rId10" Type="http://schemas.openxmlformats.org/officeDocument/2006/relationships/image" Target="../media/image33.gif"/><Relationship Id="rId4" Type="http://schemas.openxmlformats.org/officeDocument/2006/relationships/image" Target="../media/image17.png"/><Relationship Id="rId9" Type="http://schemas.openxmlformats.org/officeDocument/2006/relationships/image" Target="../media/image32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13" Type="http://schemas.openxmlformats.org/officeDocument/2006/relationships/image" Target="../media/image36.gif"/><Relationship Id="rId3" Type="http://schemas.openxmlformats.org/officeDocument/2006/relationships/image" Target="../media/image29.gif"/><Relationship Id="rId7" Type="http://schemas.openxmlformats.org/officeDocument/2006/relationships/slide" Target="slide5.xml"/><Relationship Id="rId12" Type="http://schemas.openxmlformats.org/officeDocument/2006/relationships/image" Target="../media/image35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jpeg"/><Relationship Id="rId11" Type="http://schemas.openxmlformats.org/officeDocument/2006/relationships/image" Target="../media/image34.gif"/><Relationship Id="rId5" Type="http://schemas.openxmlformats.org/officeDocument/2006/relationships/image" Target="../media/image20.png"/><Relationship Id="rId10" Type="http://schemas.openxmlformats.org/officeDocument/2006/relationships/image" Target="../media/image33.gif"/><Relationship Id="rId4" Type="http://schemas.openxmlformats.org/officeDocument/2006/relationships/image" Target="../media/image19.png"/><Relationship Id="rId9" Type="http://schemas.openxmlformats.org/officeDocument/2006/relationships/image" Target="../media/image32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13" Type="http://schemas.openxmlformats.org/officeDocument/2006/relationships/image" Target="../media/image36.gif"/><Relationship Id="rId3" Type="http://schemas.openxmlformats.org/officeDocument/2006/relationships/image" Target="../media/image29.gif"/><Relationship Id="rId7" Type="http://schemas.openxmlformats.org/officeDocument/2006/relationships/slide" Target="slide5.xml"/><Relationship Id="rId12" Type="http://schemas.openxmlformats.org/officeDocument/2006/relationships/image" Target="../media/image35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jpeg"/><Relationship Id="rId11" Type="http://schemas.openxmlformats.org/officeDocument/2006/relationships/image" Target="../media/image34.gif"/><Relationship Id="rId5" Type="http://schemas.openxmlformats.org/officeDocument/2006/relationships/image" Target="../media/image22.png"/><Relationship Id="rId10" Type="http://schemas.openxmlformats.org/officeDocument/2006/relationships/image" Target="../media/image33.gif"/><Relationship Id="rId4" Type="http://schemas.openxmlformats.org/officeDocument/2006/relationships/image" Target="../media/image21.png"/><Relationship Id="rId9" Type="http://schemas.openxmlformats.org/officeDocument/2006/relationships/image" Target="../media/image32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13" Type="http://schemas.openxmlformats.org/officeDocument/2006/relationships/image" Target="../media/image36.gif"/><Relationship Id="rId3" Type="http://schemas.openxmlformats.org/officeDocument/2006/relationships/image" Target="../media/image29.gif"/><Relationship Id="rId7" Type="http://schemas.openxmlformats.org/officeDocument/2006/relationships/slide" Target="slide5.xml"/><Relationship Id="rId12" Type="http://schemas.openxmlformats.org/officeDocument/2006/relationships/image" Target="../media/image35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jpeg"/><Relationship Id="rId11" Type="http://schemas.openxmlformats.org/officeDocument/2006/relationships/image" Target="../media/image34.gif"/><Relationship Id="rId5" Type="http://schemas.openxmlformats.org/officeDocument/2006/relationships/image" Target="../media/image24.png"/><Relationship Id="rId10" Type="http://schemas.openxmlformats.org/officeDocument/2006/relationships/image" Target="../media/image33.gif"/><Relationship Id="rId4" Type="http://schemas.openxmlformats.org/officeDocument/2006/relationships/image" Target="../media/image23.png"/><Relationship Id="rId9" Type="http://schemas.openxmlformats.org/officeDocument/2006/relationships/image" Target="../media/image32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13" Type="http://schemas.openxmlformats.org/officeDocument/2006/relationships/image" Target="../media/image36.gif"/><Relationship Id="rId3" Type="http://schemas.openxmlformats.org/officeDocument/2006/relationships/image" Target="../media/image29.gif"/><Relationship Id="rId7" Type="http://schemas.openxmlformats.org/officeDocument/2006/relationships/slide" Target="slide5.xml"/><Relationship Id="rId12" Type="http://schemas.openxmlformats.org/officeDocument/2006/relationships/image" Target="../media/image35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jpeg"/><Relationship Id="rId11" Type="http://schemas.openxmlformats.org/officeDocument/2006/relationships/image" Target="../media/image34.gif"/><Relationship Id="rId5" Type="http://schemas.openxmlformats.org/officeDocument/2006/relationships/image" Target="../media/image26.png"/><Relationship Id="rId10" Type="http://schemas.openxmlformats.org/officeDocument/2006/relationships/image" Target="../media/image33.gif"/><Relationship Id="rId4" Type="http://schemas.openxmlformats.org/officeDocument/2006/relationships/image" Target="../media/image25.png"/><Relationship Id="rId9" Type="http://schemas.openxmlformats.org/officeDocument/2006/relationships/image" Target="../media/image32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.png"/><Relationship Id="rId18" Type="http://schemas.openxmlformats.org/officeDocument/2006/relationships/slide" Target="slide16.xml"/><Relationship Id="rId26" Type="http://schemas.openxmlformats.org/officeDocument/2006/relationships/image" Target="../media/image22.png"/><Relationship Id="rId3" Type="http://schemas.openxmlformats.org/officeDocument/2006/relationships/slide" Target="slide11.xml"/><Relationship Id="rId21" Type="http://schemas.openxmlformats.org/officeDocument/2006/relationships/slide" Target="slide17.xml"/><Relationship Id="rId7" Type="http://schemas.openxmlformats.org/officeDocument/2006/relationships/image" Target="../media/image9.png"/><Relationship Id="rId12" Type="http://schemas.openxmlformats.org/officeDocument/2006/relationships/slide" Target="slide14.xml"/><Relationship Id="rId17" Type="http://schemas.openxmlformats.org/officeDocument/2006/relationships/image" Target="../media/image16.png"/><Relationship Id="rId25" Type="http://schemas.openxmlformats.org/officeDocument/2006/relationships/image" Target="../media/image21.png"/><Relationship Id="rId33" Type="http://schemas.openxmlformats.org/officeDocument/2006/relationships/image" Target="../media/image27.gif"/><Relationship Id="rId2" Type="http://schemas.openxmlformats.org/officeDocument/2006/relationships/image" Target="../media/image6.jpeg"/><Relationship Id="rId16" Type="http://schemas.openxmlformats.org/officeDocument/2006/relationships/image" Target="../media/image15.png"/><Relationship Id="rId20" Type="http://schemas.openxmlformats.org/officeDocument/2006/relationships/image" Target="../media/image18.png"/><Relationship Id="rId29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6" Type="http://schemas.openxmlformats.org/officeDocument/2006/relationships/slide" Target="slide12.xml"/><Relationship Id="rId11" Type="http://schemas.openxmlformats.org/officeDocument/2006/relationships/image" Target="../media/image12.png"/><Relationship Id="rId24" Type="http://schemas.openxmlformats.org/officeDocument/2006/relationships/slide" Target="slide18.xml"/><Relationship Id="rId32" Type="http://schemas.openxmlformats.org/officeDocument/2006/relationships/image" Target="../media/image26.png"/><Relationship Id="rId5" Type="http://schemas.openxmlformats.org/officeDocument/2006/relationships/image" Target="../media/image8.png"/><Relationship Id="rId15" Type="http://schemas.openxmlformats.org/officeDocument/2006/relationships/slide" Target="slide15.xml"/><Relationship Id="rId23" Type="http://schemas.openxmlformats.org/officeDocument/2006/relationships/image" Target="../media/image20.png"/><Relationship Id="rId28" Type="http://schemas.openxmlformats.org/officeDocument/2006/relationships/image" Target="../media/image23.png"/><Relationship Id="rId10" Type="http://schemas.openxmlformats.org/officeDocument/2006/relationships/image" Target="../media/image11.png"/><Relationship Id="rId19" Type="http://schemas.openxmlformats.org/officeDocument/2006/relationships/image" Target="../media/image17.png"/><Relationship Id="rId31" Type="http://schemas.openxmlformats.org/officeDocument/2006/relationships/image" Target="../media/image25.png"/><Relationship Id="rId4" Type="http://schemas.openxmlformats.org/officeDocument/2006/relationships/image" Target="../media/image7.png"/><Relationship Id="rId9" Type="http://schemas.openxmlformats.org/officeDocument/2006/relationships/slide" Target="slide13.xml"/><Relationship Id="rId14" Type="http://schemas.openxmlformats.org/officeDocument/2006/relationships/image" Target="../media/image14.png"/><Relationship Id="rId22" Type="http://schemas.openxmlformats.org/officeDocument/2006/relationships/image" Target="../media/image19.png"/><Relationship Id="rId27" Type="http://schemas.openxmlformats.org/officeDocument/2006/relationships/slide" Target="slide19.xml"/><Relationship Id="rId30" Type="http://schemas.openxmlformats.org/officeDocument/2006/relationships/slide" Target="slide20.xml"/><Relationship Id="rId8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2FFC5212-227D-4386-8215-57FF309503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1410" y="1139547"/>
            <a:ext cx="690917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rgbClr val="0000FF"/>
                </a:solidFill>
                <a:latin typeface="HP001 4 hàng" pitchFamily="34" charset="0"/>
              </a:rPr>
              <a:t>Thứ</a:t>
            </a:r>
            <a:r>
              <a:rPr lang="en-US" altLang="en-US" sz="3200" b="1" dirty="0">
                <a:solidFill>
                  <a:srgbClr val="0000FF"/>
                </a:solidFill>
                <a:latin typeface="HP001 4 hàng" pitchFamily="34" charset="0"/>
              </a:rPr>
              <a:t>    </a:t>
            </a:r>
            <a:r>
              <a:rPr lang="en-US" altLang="en-US" sz="3200" b="1" dirty="0" err="1">
                <a:solidFill>
                  <a:srgbClr val="0000FF"/>
                </a:solidFill>
                <a:latin typeface="HP001 4 hàng" pitchFamily="34" charset="0"/>
              </a:rPr>
              <a:t>ngày</a:t>
            </a:r>
            <a:r>
              <a:rPr lang="en-US" altLang="en-US" sz="3200" b="1" dirty="0">
                <a:solidFill>
                  <a:srgbClr val="0000FF"/>
                </a:solidFill>
                <a:latin typeface="HP001 4 hàng" pitchFamily="34" charset="0"/>
              </a:rPr>
              <a:t>    </a:t>
            </a:r>
            <a:r>
              <a:rPr lang="en-US" altLang="en-US" sz="3200" b="1" dirty="0" err="1">
                <a:solidFill>
                  <a:srgbClr val="0000FF"/>
                </a:solidFill>
                <a:latin typeface="HP001 4 hàng" pitchFamily="34" charset="0"/>
              </a:rPr>
              <a:t>tháng</a:t>
            </a:r>
            <a:r>
              <a:rPr lang="en-US" altLang="en-US" sz="3200" b="1" dirty="0">
                <a:solidFill>
                  <a:srgbClr val="0000FF"/>
                </a:solidFill>
                <a:latin typeface="HP001 4 hàng" pitchFamily="34" charset="0"/>
              </a:rPr>
              <a:t>   </a:t>
            </a:r>
            <a:r>
              <a:rPr lang="en-US" altLang="en-US" sz="3200" b="1" dirty="0" err="1">
                <a:solidFill>
                  <a:srgbClr val="0000FF"/>
                </a:solidFill>
                <a:latin typeface="HP001 4 hàng" pitchFamily="34" charset="0"/>
              </a:rPr>
              <a:t>năm</a:t>
            </a:r>
            <a:r>
              <a:rPr lang="en-US" altLang="en-US" sz="3200" b="1" dirty="0">
                <a:solidFill>
                  <a:srgbClr val="0000FF"/>
                </a:solidFill>
                <a:latin typeface="HP001 4 hàng" pitchFamily="34" charset="0"/>
              </a:rPr>
              <a:t> 2023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EF1B384-2B2E-4E2E-96DD-06F63D26AFCA}"/>
              </a:ext>
            </a:extLst>
          </p:cNvPr>
          <p:cNvSpPr txBox="1"/>
          <p:nvPr/>
        </p:nvSpPr>
        <p:spPr>
          <a:xfrm>
            <a:off x="1928814" y="1579711"/>
            <a:ext cx="9329736" cy="3040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340" marR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270510" algn="l"/>
              </a:tabLst>
            </a:pPr>
            <a:r>
              <a:rPr lang="en-US" sz="3200" b="1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</a:t>
            </a:r>
            <a:r>
              <a:rPr lang="en-US" sz="3200" b="1" u="sng" kern="1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10</a:t>
            </a:r>
            <a:r>
              <a:rPr lang="vi-VN" sz="3200" b="1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3200" kern="1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0340" marR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270510" algn="l"/>
              </a:tabLst>
            </a:pPr>
            <a:r>
              <a:rPr lang="en-US" sz="60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 TẬP CUỐI HỌC KÌ 1</a:t>
            </a:r>
          </a:p>
          <a:p>
            <a:pPr marL="180340" marR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270510" algn="l"/>
              </a:tabLst>
            </a:pPr>
            <a:r>
              <a:rPr lang="en-US" sz="40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4000" b="1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n-US" sz="4000" b="1" kern="1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iết</a:t>
            </a:r>
            <a:r>
              <a:rPr lang="en-US" sz="4000" b="1" kern="1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2)</a:t>
            </a:r>
            <a:endParaRPr lang="en-US" sz="4000" kern="1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8314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E909B3F-2E75-4C52-AB31-730398914B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7399" y="0"/>
            <a:ext cx="6407451" cy="1902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8634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1021596" y="33080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	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Yêu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cầu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đoạn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thơ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,…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liên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quan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Đáp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án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rrow: Pentagon 30">
            <a:hlinkClick r:id="rId7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83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Yêu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cầu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đoạn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,…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liên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quan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7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55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Yêu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cầu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đoạn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,…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liên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quan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7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08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755650" y="308464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Yêu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cầu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đoạn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,…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liên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quan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7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577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Yêu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cầu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đoạn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,…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liên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quan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7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71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Yêu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cầu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đoạn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,…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liên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quan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7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347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Yêu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cầu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đoạn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,…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liên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quan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7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502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Yêu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cầu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đoạn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,…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liên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quan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7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94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Yêu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cầu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đoạn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,…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liên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quan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7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964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28676CB-3C3C-4B45-9681-87D722C9A869}"/>
              </a:ext>
            </a:extLst>
          </p:cNvPr>
          <p:cNvSpPr txBox="1"/>
          <p:nvPr/>
        </p:nvSpPr>
        <p:spPr>
          <a:xfrm>
            <a:off x="3586163" y="3691111"/>
            <a:ext cx="40575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973F2BF-064B-4720-B1EA-EDFD924A6DC9}"/>
              </a:ext>
            </a:extLst>
          </p:cNvPr>
          <p:cNvSpPr txBox="1"/>
          <p:nvPr/>
        </p:nvSpPr>
        <p:spPr>
          <a:xfrm>
            <a:off x="3719166" y="1696057"/>
            <a:ext cx="3667992" cy="101566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3961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Yêu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cầu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đoạn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,…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liên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quan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7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265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02F8D1A-E1F4-4080-B168-C3CE18DA53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6799" y="1428750"/>
            <a:ext cx="4651077" cy="8858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F2DC6F8-C29F-4DA4-9141-FB9FE1C005D7}"/>
              </a:ext>
            </a:extLst>
          </p:cNvPr>
          <p:cNvSpPr txBox="1"/>
          <p:nvPr/>
        </p:nvSpPr>
        <p:spPr>
          <a:xfrm>
            <a:off x="1475184" y="2657030"/>
            <a:ext cx="8483203" cy="66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i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b="1" i="1" kern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800" b="1" i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kern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b="1" i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kern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800" b="1" i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kern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b="1" i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kern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i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kern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i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kern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b="1" i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kern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i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kern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800" b="1" i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kern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endParaRPr lang="en-US" sz="2800" b="1" kern="1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6E8DCA4-CCBC-4535-931D-C99C895BF1AD}"/>
              </a:ext>
            </a:extLst>
          </p:cNvPr>
          <p:cNvSpPr txBox="1"/>
          <p:nvPr/>
        </p:nvSpPr>
        <p:spPr>
          <a:xfrm>
            <a:off x="1746648" y="3575037"/>
            <a:ext cx="60936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8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Hộp</a:t>
            </a:r>
            <a:r>
              <a:rPr lang="en-US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quà</a:t>
            </a:r>
            <a:r>
              <a:rPr lang="en-US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bí</a:t>
            </a:r>
            <a:r>
              <a:rPr lang="en-US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mật</a:t>
            </a:r>
            <a:r>
              <a:rPr lang="en-US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</a:t>
            </a:r>
            <a:endParaRPr lang="en-US" sz="28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7A35CBE-274E-4902-8317-3F7D7B065117}"/>
              </a:ext>
            </a:extLst>
          </p:cNvPr>
          <p:cNvSpPr txBox="1"/>
          <p:nvPr/>
        </p:nvSpPr>
        <p:spPr>
          <a:xfrm>
            <a:off x="1746648" y="4291689"/>
            <a:ext cx="729734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Luật</a:t>
            </a:r>
            <a:r>
              <a:rPr lang="en-US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chọn</a:t>
            </a:r>
            <a:r>
              <a:rPr lang="en-US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 </a:t>
            </a:r>
            <a:r>
              <a:rPr lang="en-US" sz="28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hộp</a:t>
            </a:r>
            <a:r>
              <a:rPr lang="en-US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quà</a:t>
            </a:r>
            <a:r>
              <a:rPr lang="en-US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cầu</a:t>
            </a:r>
            <a:r>
              <a:rPr lang="en-US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hộp</a:t>
            </a:r>
            <a:r>
              <a:rPr lang="en-US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quà</a:t>
            </a:r>
            <a:r>
              <a:rPr lang="en-US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3209218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555EA4-F00B-431C-B665-58DC8538AA2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7778" l="4961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15"/>
          <a:stretch/>
        </p:blipFill>
        <p:spPr>
          <a:xfrm>
            <a:off x="2209801" y="0"/>
            <a:ext cx="7772396" cy="430132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FE0A47F-DE0D-4AFB-A019-3B65ECEF2308}"/>
              </a:ext>
            </a:extLst>
          </p:cNvPr>
          <p:cNvSpPr/>
          <p:nvPr/>
        </p:nvSpPr>
        <p:spPr>
          <a:xfrm>
            <a:off x="2757586" y="4057324"/>
            <a:ext cx="667682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lang="vi-VN" sz="3600" b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3600" b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HỘP QUÀ BÍ MẬT</a:t>
            </a:r>
            <a:endParaRPr lang="en-US" sz="3600" b="1" cap="none" spc="0">
              <a:ln w="6600">
                <a:solidFill>
                  <a:srgbClr val="7030A0"/>
                </a:solidFill>
                <a:prstDash val="solid"/>
              </a:ln>
              <a:solidFill>
                <a:srgbClr val="00206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5637220-8609-44A7-8DDD-910576BCA515}"/>
              </a:ext>
            </a:extLst>
          </p:cNvPr>
          <p:cNvSpPr/>
          <p:nvPr/>
        </p:nvSpPr>
        <p:spPr>
          <a:xfrm>
            <a:off x="5868643" y="4924753"/>
            <a:ext cx="44646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Gift box secret game</a:t>
            </a:r>
          </a:p>
        </p:txBody>
      </p:sp>
      <p:pic>
        <p:nvPicPr>
          <p:cNvPr id="18" name="chrysanthemum">
            <a:hlinkClick r:id="" action="ppaction://media"/>
            <a:extLst>
              <a:ext uri="{FF2B5EF4-FFF2-40B4-BE49-F238E27FC236}">
                <a16:creationId xmlns:a16="http://schemas.microsoft.com/office/drawing/2014/main" id="{8AE2F4B0-E4D2-402B-A75B-0B7FADBE2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61926" y="-800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552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59259E-6 L 0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/>
      <p:bldP spid="6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6335562D-47C3-42BC-BC7D-7AF52EE5A71A}"/>
              </a:ext>
            </a:extLst>
          </p:cNvPr>
          <p:cNvSpPr/>
          <p:nvPr/>
        </p:nvSpPr>
        <p:spPr>
          <a:xfrm>
            <a:off x="0" y="1839350"/>
            <a:ext cx="12192000" cy="114174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DE8E057-79AF-4679-8F0F-5F578B85F19A}"/>
              </a:ext>
            </a:extLst>
          </p:cNvPr>
          <p:cNvSpPr/>
          <p:nvPr/>
        </p:nvSpPr>
        <p:spPr>
          <a:xfrm>
            <a:off x="0" y="5174659"/>
            <a:ext cx="12192000" cy="114174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hlinkClick r:id="rId3" action="ppaction://hlinksldjump"/>
            <a:extLst>
              <a:ext uri="{FF2B5EF4-FFF2-40B4-BE49-F238E27FC236}">
                <a16:creationId xmlns:a16="http://schemas.microsoft.com/office/drawing/2014/main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57" y="930650"/>
            <a:ext cx="1969179" cy="17436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32" y="418541"/>
            <a:ext cx="2060627" cy="1383912"/>
          </a:xfrm>
          <a:prstGeom prst="rect">
            <a:avLst/>
          </a:prstGeom>
        </p:spPr>
      </p:pic>
      <p:pic>
        <p:nvPicPr>
          <p:cNvPr id="10" name="Picture 9">
            <a:hlinkClick r:id="rId6" action="ppaction://hlinksldjump"/>
            <a:extLst>
              <a:ext uri="{FF2B5EF4-FFF2-40B4-BE49-F238E27FC236}">
                <a16:creationId xmlns:a16="http://schemas.microsoft.com/office/drawing/2014/main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399" y="930649"/>
            <a:ext cx="1969179" cy="17436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674" y="418540"/>
            <a:ext cx="2060627" cy="1383912"/>
          </a:xfrm>
          <a:prstGeom prst="rect">
            <a:avLst/>
          </a:prstGeom>
        </p:spPr>
      </p:pic>
      <p:pic>
        <p:nvPicPr>
          <p:cNvPr id="12" name="Picture 11">
            <a:hlinkClick r:id="rId9" action="ppaction://hlinksldjump"/>
            <a:extLst>
              <a:ext uri="{FF2B5EF4-FFF2-40B4-BE49-F238E27FC236}">
                <a16:creationId xmlns:a16="http://schemas.microsoft.com/office/drawing/2014/main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141" y="930649"/>
            <a:ext cx="1969179" cy="17436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416" y="418540"/>
            <a:ext cx="2060627" cy="1383912"/>
          </a:xfrm>
          <a:prstGeom prst="rect">
            <a:avLst/>
          </a:prstGeom>
        </p:spPr>
      </p:pic>
      <p:pic>
        <p:nvPicPr>
          <p:cNvPr id="14" name="Picture 13">
            <a:hlinkClick r:id="rId12" action="ppaction://hlinksldjump"/>
            <a:extLst>
              <a:ext uri="{FF2B5EF4-FFF2-40B4-BE49-F238E27FC236}">
                <a16:creationId xmlns:a16="http://schemas.microsoft.com/office/drawing/2014/main" id="{633EC59B-FCA1-44AA-9210-1F72A9C855E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606" y="930648"/>
            <a:ext cx="1969179" cy="1743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D65FD14-A8FF-49BD-BB2A-1A81849D35A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881" y="418539"/>
            <a:ext cx="2060627" cy="1383912"/>
          </a:xfrm>
          <a:prstGeom prst="rect">
            <a:avLst/>
          </a:prstGeom>
        </p:spPr>
      </p:pic>
      <p:pic>
        <p:nvPicPr>
          <p:cNvPr id="16" name="Picture 15">
            <a:hlinkClick r:id="rId15" action="ppaction://hlinksldjump"/>
            <a:extLst>
              <a:ext uri="{FF2B5EF4-FFF2-40B4-BE49-F238E27FC236}">
                <a16:creationId xmlns:a16="http://schemas.microsoft.com/office/drawing/2014/main" id="{6FB1DCEB-4C74-4EB6-8AC6-7F38A1717E0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623" y="930647"/>
            <a:ext cx="1969179" cy="174360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69360CF-BDF1-45A9-8C3E-6AEF4338A20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3898" y="418538"/>
            <a:ext cx="2060627" cy="1383912"/>
          </a:xfrm>
          <a:prstGeom prst="rect">
            <a:avLst/>
          </a:prstGeom>
        </p:spPr>
      </p:pic>
      <p:pic>
        <p:nvPicPr>
          <p:cNvPr id="18" name="Picture 17">
            <a:hlinkClick r:id="rId18" action="ppaction://hlinksldjump"/>
            <a:extLst>
              <a:ext uri="{FF2B5EF4-FFF2-40B4-BE49-F238E27FC236}">
                <a16:creationId xmlns:a16="http://schemas.microsoft.com/office/drawing/2014/main" id="{72FC547B-FE68-4CD5-98AE-80D9F184E2A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57" y="4250911"/>
            <a:ext cx="1969179" cy="174360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2C318AC-1A9F-4496-B8ED-00C59FCFCB6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32" y="3738802"/>
            <a:ext cx="2060627" cy="1383912"/>
          </a:xfrm>
          <a:prstGeom prst="rect">
            <a:avLst/>
          </a:prstGeom>
        </p:spPr>
      </p:pic>
      <p:pic>
        <p:nvPicPr>
          <p:cNvPr id="20" name="Picture 19">
            <a:hlinkClick r:id="rId21" action="ppaction://hlinksldjump"/>
            <a:extLst>
              <a:ext uri="{FF2B5EF4-FFF2-40B4-BE49-F238E27FC236}">
                <a16:creationId xmlns:a16="http://schemas.microsoft.com/office/drawing/2014/main" id="{B25B2451-429F-4193-AD91-3FC55091FAE9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674" y="4250910"/>
            <a:ext cx="1969179" cy="174360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815BA16-0CA4-45FA-B15C-9FFC4691156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1949" y="3738801"/>
            <a:ext cx="2060627" cy="1383912"/>
          </a:xfrm>
          <a:prstGeom prst="rect">
            <a:avLst/>
          </a:prstGeom>
        </p:spPr>
      </p:pic>
      <p:pic>
        <p:nvPicPr>
          <p:cNvPr id="22" name="Picture 21">
            <a:hlinkClick r:id="rId24" action="ppaction://hlinksldjump"/>
            <a:extLst>
              <a:ext uri="{FF2B5EF4-FFF2-40B4-BE49-F238E27FC236}">
                <a16:creationId xmlns:a16="http://schemas.microsoft.com/office/drawing/2014/main" id="{424C2331-9CA8-46A5-9223-5370B0AC721B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414" y="4250909"/>
            <a:ext cx="1969179" cy="174360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E6BB17E-4B9B-41C4-96D2-D72E59DCE11D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689" y="3738800"/>
            <a:ext cx="2060627" cy="1383912"/>
          </a:xfrm>
          <a:prstGeom prst="rect">
            <a:avLst/>
          </a:prstGeom>
        </p:spPr>
      </p:pic>
      <p:pic>
        <p:nvPicPr>
          <p:cNvPr id="24" name="Picture 23">
            <a:hlinkClick r:id="rId27" action="ppaction://hlinksldjump"/>
            <a:extLst>
              <a:ext uri="{FF2B5EF4-FFF2-40B4-BE49-F238E27FC236}">
                <a16:creationId xmlns:a16="http://schemas.microsoft.com/office/drawing/2014/main" id="{9D0C5192-D75C-485C-BF26-434A5F1AB624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602" y="4250909"/>
            <a:ext cx="1969179" cy="174360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CEE385F-125C-47C1-8007-986DF71CC280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877" y="3738800"/>
            <a:ext cx="2060627" cy="1383912"/>
          </a:xfrm>
          <a:prstGeom prst="rect">
            <a:avLst/>
          </a:prstGeom>
        </p:spPr>
      </p:pic>
      <p:pic>
        <p:nvPicPr>
          <p:cNvPr id="26" name="Picture 25">
            <a:hlinkClick r:id="rId30" action="ppaction://hlinksldjump"/>
            <a:extLst>
              <a:ext uri="{FF2B5EF4-FFF2-40B4-BE49-F238E27FC236}">
                <a16:creationId xmlns:a16="http://schemas.microsoft.com/office/drawing/2014/main" id="{9BA53A17-AFCF-4E30-9122-7DE4F8E49401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623" y="4250909"/>
            <a:ext cx="1969179" cy="174360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B61E008-E63C-47EA-9197-B0DC8AA996A0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3898" y="3738800"/>
            <a:ext cx="2060627" cy="138391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6677DD5-4B38-44EE-AE03-4CE69860F1FA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08765"/>
            <a:ext cx="6095999" cy="33481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E58EB64-C11F-4AA8-BD51-6B7EDB33655B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6308765"/>
            <a:ext cx="6095999" cy="33481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4629"/>
            <a:ext cx="6095999" cy="33481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974629"/>
            <a:ext cx="6095999" cy="334819"/>
          </a:xfrm>
          <a:prstGeom prst="rect">
            <a:avLst/>
          </a:prstGeom>
        </p:spPr>
      </p:pic>
      <p:sp>
        <p:nvSpPr>
          <p:cNvPr id="42" name="Flowchart: Summing Junction 41">
            <a:hlinkClick r:id="" action="ppaction://noaction"/>
            <a:extLst>
              <a:ext uri="{FF2B5EF4-FFF2-40B4-BE49-F238E27FC236}">
                <a16:creationId xmlns:a16="http://schemas.microsoft.com/office/drawing/2014/main" id="{E51D645D-F5EB-48AD-9720-05E0BE57DF46}"/>
              </a:ext>
            </a:extLst>
          </p:cNvPr>
          <p:cNvSpPr/>
          <p:nvPr/>
        </p:nvSpPr>
        <p:spPr>
          <a:xfrm>
            <a:off x="11398689" y="6114928"/>
            <a:ext cx="649068" cy="649068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731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CCE5908-1207-47CF-8003-B4ACC2BCE3B5}"/>
              </a:ext>
            </a:extLst>
          </p:cNvPr>
          <p:cNvSpPr txBox="1"/>
          <p:nvPr/>
        </p:nvSpPr>
        <p:spPr>
          <a:xfrm>
            <a:off x="1157271" y="578745"/>
            <a:ext cx="2728929" cy="56425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B852E21D-0B38-4157-B273-5398EB802E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9522" y="1298126"/>
            <a:ext cx="7616444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5BCE9F0-6BFA-47C2-8D91-E42C6D74A563}"/>
              </a:ext>
            </a:extLst>
          </p:cNvPr>
          <p:cNvSpPr txBox="1"/>
          <p:nvPr/>
        </p:nvSpPr>
        <p:spPr>
          <a:xfrm>
            <a:off x="914401" y="1848519"/>
            <a:ext cx="8929686" cy="5474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7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Nghe </a:t>
            </a:r>
            <a:r>
              <a:rPr lang="en-US" sz="27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thầy</a:t>
            </a:r>
            <a:r>
              <a:rPr lang="en-US" sz="27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7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</a:t>
            </a:r>
            <a:r>
              <a:rPr lang="en-US" sz="27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giáo</a:t>
            </a:r>
            <a:r>
              <a:rPr lang="en-US" sz="27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27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xét</a:t>
            </a:r>
            <a:r>
              <a:rPr lang="en-US" sz="27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chung</a:t>
            </a:r>
            <a:r>
              <a:rPr lang="en-US" sz="27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7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7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7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7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en-US" sz="27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lang="en-US" sz="27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7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ED45DCA-3123-4349-AAF7-842701D42E33}"/>
              </a:ext>
            </a:extLst>
          </p:cNvPr>
          <p:cNvSpPr txBox="1"/>
          <p:nvPr/>
        </p:nvSpPr>
        <p:spPr>
          <a:xfrm>
            <a:off x="1204896" y="2646142"/>
            <a:ext cx="8348695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nl-NL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Về nội dung: Đoạn văn có viết đúng đề tài đã chọn hay không? Các ý trong đoạn văn có được lựa chọn phù hợp với đề tài không, có được sắp xếp theo trình tự hợp lí không?</a:t>
            </a:r>
            <a:endParaRPr lang="en-US" sz="28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1A2D889-9ABD-4826-8C00-861B3D1D2E61}"/>
              </a:ext>
            </a:extLst>
          </p:cNvPr>
          <p:cNvSpPr txBox="1"/>
          <p:nvPr/>
        </p:nvSpPr>
        <p:spPr>
          <a:xfrm>
            <a:off x="2114570" y="4657971"/>
            <a:ext cx="7391395" cy="15983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Về hình thức: nhận xét ưu điểm, khuyết điểm về cấu tạo của đoạn văn, cách sử dụng từ, đặt câu, chính tả...</a:t>
            </a:r>
            <a:endParaRPr lang="en-US" sz="28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5941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8" grpId="0"/>
      <p:bldP spid="10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CCE5908-1207-47CF-8003-B4ACC2BCE3B5}"/>
              </a:ext>
            </a:extLst>
          </p:cNvPr>
          <p:cNvSpPr txBox="1"/>
          <p:nvPr/>
        </p:nvSpPr>
        <p:spPr>
          <a:xfrm>
            <a:off x="975122" y="458537"/>
            <a:ext cx="2611041" cy="56425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B852E21D-0B38-4157-B273-5398EB802E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2372" y="1309562"/>
            <a:ext cx="7616444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C01EB1C-6A6B-4BD8-910D-54D12F51CC92}"/>
              </a:ext>
            </a:extLst>
          </p:cNvPr>
          <p:cNvSpPr txBox="1"/>
          <p:nvPr/>
        </p:nvSpPr>
        <p:spPr>
          <a:xfrm>
            <a:off x="1203722" y="1817894"/>
            <a:ext cx="60936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Sửa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E377557-D4A3-4F3D-BF03-4B8F1453285D}"/>
              </a:ext>
            </a:extLst>
          </p:cNvPr>
          <p:cNvSpPr txBox="1"/>
          <p:nvPr/>
        </p:nvSpPr>
        <p:spPr>
          <a:xfrm>
            <a:off x="1203722" y="2454097"/>
            <a:ext cx="60936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GV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lưu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lỗi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thường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gặp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0E84873-A3C4-495A-9149-788C33A88A20}"/>
              </a:ext>
            </a:extLst>
          </p:cNvPr>
          <p:cNvSpPr txBox="1"/>
          <p:nvPr/>
        </p:nvSpPr>
        <p:spPr>
          <a:xfrm>
            <a:off x="1385889" y="3031640"/>
            <a:ext cx="8209962" cy="30404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7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en-US" sz="27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Lỗi</a:t>
            </a:r>
            <a:r>
              <a:rPr lang="en-US" sz="27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7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cấu</a:t>
            </a:r>
            <a:r>
              <a:rPr lang="en-US" sz="27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27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7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7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7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27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7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7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7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7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27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27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7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7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7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7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27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27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7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giới</a:t>
            </a:r>
            <a:r>
              <a:rPr lang="en-US" sz="27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thiệu</a:t>
            </a:r>
            <a:r>
              <a:rPr lang="en-US" sz="27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tên</a:t>
            </a:r>
            <a:r>
              <a:rPr lang="en-US" sz="27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7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chuyện</a:t>
            </a:r>
            <a:r>
              <a:rPr lang="en-US" sz="27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7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7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7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7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7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7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27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7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7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phù</a:t>
            </a:r>
            <a:r>
              <a:rPr lang="en-US" sz="27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27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7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27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27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7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7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7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7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7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7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27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7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7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7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sắp</a:t>
            </a:r>
            <a:r>
              <a:rPr lang="en-US" sz="27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xếp</a:t>
            </a:r>
            <a:r>
              <a:rPr lang="en-US" sz="27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27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27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27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27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lí</a:t>
            </a:r>
            <a:r>
              <a:rPr lang="en-US" sz="27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7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6398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CCE5908-1207-47CF-8003-B4ACC2BCE3B5}"/>
              </a:ext>
            </a:extLst>
          </p:cNvPr>
          <p:cNvSpPr txBox="1"/>
          <p:nvPr/>
        </p:nvSpPr>
        <p:spPr>
          <a:xfrm>
            <a:off x="975122" y="458537"/>
            <a:ext cx="2611041" cy="56425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B852E21D-0B38-4157-B273-5398EB802E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2372" y="1309562"/>
            <a:ext cx="7616444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C01EB1C-6A6B-4BD8-910D-54D12F51CC92}"/>
              </a:ext>
            </a:extLst>
          </p:cNvPr>
          <p:cNvSpPr txBox="1"/>
          <p:nvPr/>
        </p:nvSpPr>
        <p:spPr>
          <a:xfrm>
            <a:off x="1203722" y="1819468"/>
            <a:ext cx="60936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2: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Sửa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E377557-D4A3-4F3D-BF03-4B8F1453285D}"/>
              </a:ext>
            </a:extLst>
          </p:cNvPr>
          <p:cNvSpPr txBox="1"/>
          <p:nvPr/>
        </p:nvSpPr>
        <p:spPr>
          <a:xfrm>
            <a:off x="1203722" y="2421708"/>
            <a:ext cx="60936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GV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lưu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lỗi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thường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gặp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1244A50-7057-4D0C-8E9F-DC9E794FD043}"/>
              </a:ext>
            </a:extLst>
          </p:cNvPr>
          <p:cNvSpPr txBox="1"/>
          <p:nvPr/>
        </p:nvSpPr>
        <p:spPr>
          <a:xfrm>
            <a:off x="1832372" y="3031640"/>
            <a:ext cx="7740253" cy="31495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Lỗi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dung:</a:t>
            </a:r>
            <a:endParaRPr lang="en-US" sz="28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thích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thích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chuyện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chi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chuyện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chuyện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5111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CCE5908-1207-47CF-8003-B4ACC2BCE3B5}"/>
              </a:ext>
            </a:extLst>
          </p:cNvPr>
          <p:cNvSpPr txBox="1"/>
          <p:nvPr/>
        </p:nvSpPr>
        <p:spPr>
          <a:xfrm>
            <a:off x="1432322" y="1645214"/>
            <a:ext cx="6093618" cy="5642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B852E21D-0B38-4157-B273-5398EB802E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3809" y="2311635"/>
            <a:ext cx="7616444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D63119-1F1D-4555-8884-D157D9B4B368}"/>
              </a:ext>
            </a:extLst>
          </p:cNvPr>
          <p:cNvSpPr txBox="1"/>
          <p:nvPr/>
        </p:nvSpPr>
        <p:spPr>
          <a:xfrm>
            <a:off x="1603771" y="3072377"/>
            <a:ext cx="60936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HS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sửa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5E9AD2C-05C3-4C31-9EF4-ABB49854372A}"/>
              </a:ext>
            </a:extLst>
          </p:cNvPr>
          <p:cNvSpPr txBox="1"/>
          <p:nvPr/>
        </p:nvSpPr>
        <p:spPr>
          <a:xfrm>
            <a:off x="1603771" y="3785623"/>
            <a:ext cx="761644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kiểm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lỗi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4733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Color of 2020">
      <a:dk1>
        <a:srgbClr val="3F3F3F"/>
      </a:dk1>
      <a:lt1>
        <a:sysClr val="window" lastClr="FFFFFF"/>
      </a:lt1>
      <a:dk2>
        <a:srgbClr val="1D4E89"/>
      </a:dk2>
      <a:lt2>
        <a:srgbClr val="E7E6E6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Custom 5">
      <a:majorFont>
        <a:latin typeface="A3.OpenSansBold-San"/>
        <a:ea typeface=""/>
        <a:cs typeface=""/>
      </a:majorFont>
      <a:minorFont>
        <a:latin typeface="A3.OpenSans-S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160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10A84C02-4F09-40FE-82F3-79312BC08B2E}" vid="{69A41932-5ED9-47B3-8A6B-37B62AB78E10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10A84C02-4F09-40FE-82F3-79312BC08B2E}" vid="{8CF0B9B1-669A-4898-A12F-E87E9FA76E17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60</TotalTime>
  <Words>635</Words>
  <Application>Microsoft Office PowerPoint</Application>
  <PresentationFormat>Widescreen</PresentationFormat>
  <Paragraphs>67</Paragraphs>
  <Slides>20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A3.OpenSansBold-San</vt:lpstr>
      <vt:lpstr>A3.OpenSans-San</vt:lpstr>
      <vt:lpstr>Arial</vt:lpstr>
      <vt:lpstr>Calibri</vt:lpstr>
      <vt:lpstr>Calibri Light</vt:lpstr>
      <vt:lpstr>HP001 4 hàng</vt:lpstr>
      <vt:lpstr>Tahoma</vt:lpstr>
      <vt:lpstr>Times New Roman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 User</cp:lastModifiedBy>
  <cp:revision>5</cp:revision>
  <dcterms:created xsi:type="dcterms:W3CDTF">2023-08-28T13:36:26Z</dcterms:created>
  <dcterms:modified xsi:type="dcterms:W3CDTF">2023-08-28T14:36:34Z</dcterms:modified>
</cp:coreProperties>
</file>